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4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5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6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7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8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theme/theme9.xml" ContentType="application/vnd.openxmlformats-officedocument.theme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theme/theme11.xml" ContentType="application/vnd.openxmlformats-officedocument.theme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12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theme/theme13.xml" ContentType="application/vnd.openxmlformats-officedocument.theme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14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15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theme/theme16.xml" ContentType="application/vnd.openxmlformats-officedocument.theme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17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18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19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theme/theme20.xml" ContentType="application/vnd.openxmlformats-officedocument.theme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95" r:id="rId3"/>
    <p:sldMasterId id="2147483716" r:id="rId4"/>
    <p:sldMasterId id="2147483737" r:id="rId5"/>
    <p:sldMasterId id="2147483758" r:id="rId6"/>
    <p:sldMasterId id="2147483779" r:id="rId7"/>
    <p:sldMasterId id="2147483800" r:id="rId8"/>
    <p:sldMasterId id="2147483821" r:id="rId9"/>
    <p:sldMasterId id="2147483842" r:id="rId10"/>
    <p:sldMasterId id="2147483857" r:id="rId11"/>
    <p:sldMasterId id="2147483878" r:id="rId12"/>
    <p:sldMasterId id="2147483899" r:id="rId13"/>
    <p:sldMasterId id="2147483920" r:id="rId14"/>
    <p:sldMasterId id="2147483941" r:id="rId15"/>
    <p:sldMasterId id="2147483962" r:id="rId16"/>
    <p:sldMasterId id="2147483983" r:id="rId17"/>
    <p:sldMasterId id="2147484004" r:id="rId18"/>
    <p:sldMasterId id="2147484025" r:id="rId19"/>
    <p:sldMasterId id="2147484046" r:id="rId20"/>
    <p:sldMasterId id="2147484067" r:id="rId21"/>
  </p:sldMasterIdLst>
  <p:notesMasterIdLst>
    <p:notesMasterId r:id="rId37"/>
  </p:notesMasterIdLst>
  <p:sldIdLst>
    <p:sldId id="256" r:id="rId22"/>
    <p:sldId id="257" r:id="rId23"/>
    <p:sldId id="258" r:id="rId24"/>
    <p:sldId id="259" r:id="rId25"/>
    <p:sldId id="272" r:id="rId26"/>
    <p:sldId id="260" r:id="rId27"/>
    <p:sldId id="261" r:id="rId28"/>
    <p:sldId id="262" r:id="rId29"/>
    <p:sldId id="271" r:id="rId30"/>
    <p:sldId id="274" r:id="rId31"/>
    <p:sldId id="276" r:id="rId32"/>
    <p:sldId id="264" r:id="rId33"/>
    <p:sldId id="265" r:id="rId34"/>
    <p:sldId id="263" r:id="rId35"/>
    <p:sldId id="27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74722-F945-474E-AD22-1F848A6D1871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50B77-C165-47B8-941A-0A9D863B58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71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1" name="Rectangle 7"/>
          <p:cNvSpPr txBox="1">
            <a:spLocks noGrp="1" noChangeArrowheads="1"/>
          </p:cNvSpPr>
          <p:nvPr/>
        </p:nvSpPr>
        <p:spPr bwMode="auto">
          <a:xfrm>
            <a:off x="3884027" y="8686488"/>
            <a:ext cx="2972421" cy="45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13" rIns="91425" bIns="45713"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fld id="{B14B796B-C356-48A7-B29E-A6E404713DEE}" type="slidenum">
              <a:rPr lang="en-US" sz="1300">
                <a:solidFill>
                  <a:prstClr val="black"/>
                </a:solidFill>
                <a:latin typeface="Arial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sz="13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55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4537" cy="3416300"/>
          </a:xfrm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158" y="4344025"/>
            <a:ext cx="5031685" cy="4112926"/>
          </a:xfrm>
          <a:noFill/>
          <a:ln/>
        </p:spPr>
        <p:txBody>
          <a:bodyPr lIns="91425" tIns="45713" rIns="91425" bIns="45713"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08355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9.jpe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9.jpeg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e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jpeg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jpe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9.jpeg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jpeg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9.jpeg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jpe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9.jpeg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jpeg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9.jpeg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0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0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jpeg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1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jpeg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1.xml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1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1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9.jpeg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2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7.jpeg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2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2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2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9.jpeg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3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/Relationships>
</file>

<file path=ppt/slideLayouts/_rels/slideLayout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/Relationships>
</file>

<file path=ppt/slideLayouts/_rels/slideLayout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7.jpeg"/></Relationships>
</file>

<file path=ppt/slideLayouts/_rels/slideLayout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3.xml"/></Relationships>
</file>

<file path=ppt/slideLayouts/_rels/slideLayout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3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3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19.jpeg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4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7.jpeg"/></Relationships>
</file>

<file path=ppt/slideLayouts/_rels/slideLayout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4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4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4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19.jpeg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5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5.xml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5.xml"/></Relationships>
</file>

<file path=ppt/slideLayouts/_rels/slideLayout2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7.jpeg"/></Relationships>
</file>

<file path=ppt/slideLayouts/_rels/slideLayout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5.xml"/></Relationships>
</file>

<file path=ppt/slideLayouts/_rels/slideLayout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5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5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5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5.xml"/></Relationships>
</file>

<file path=ppt/slideLayouts/_rels/slideLayout2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5.xml"/></Relationships>
</file>

<file path=ppt/slideLayouts/_rels/slideLayout2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5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5.xml"/></Relationships>
</file>

<file path=ppt/slideLayouts/_rels/slideLayout2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9.jpeg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6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6.xml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7.jpeg"/></Relationships>
</file>

<file path=ppt/slideLayouts/_rels/slideLayout2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6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6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6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6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6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6.xml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6.xml"/></Relationships>
</file>

<file path=ppt/slideLayouts/_rels/slideLayout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6.xml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19.jpeg"/></Relationships>
</file>

<file path=ppt/slideLayouts/_rels/slideLayout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7.xml"/></Relationships>
</file>

<file path=ppt/slideLayouts/_rels/slideLayout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7.xml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7.jpeg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7.xml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7.xml"/></Relationships>
</file>

<file path=ppt/slideLayouts/_rels/slideLayout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7.xml"/></Relationships>
</file>

<file path=ppt/slideLayouts/_rels/slideLayout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7.xml"/></Relationships>
</file>

<file path=ppt/slideLayouts/_rels/slideLayout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7.xml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7.xml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7.xml"/></Relationships>
</file>

<file path=ppt/slideLayouts/_rels/slideLayout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7.xml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19.jpeg"/></Relationships>
</file>

<file path=ppt/slideLayouts/_rels/slideLayout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8.xml"/></Relationships>
</file>

<file path=ppt/slideLayouts/_rels/slideLayout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8.xml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7.jpeg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8.xml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8.xml"/></Relationships>
</file>

<file path=ppt/slideLayouts/_rels/slideLayout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8.xml"/></Relationships>
</file>

<file path=ppt/slideLayouts/_rels/slideLayout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8.xml"/></Relationships>
</file>

<file path=ppt/slideLayouts/_rels/slideLayout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8.xml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8.xml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8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19.jpeg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9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9.xml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7.jpeg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9.xml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19.xml"/></Relationships>
</file>

<file path=ppt/slideLayouts/_rels/slideLayout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9.xml"/></Relationships>
</file>

<file path=ppt/slideLayouts/_rels/slideLayout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9.xml"/></Relationships>
</file>

<file path=ppt/slideLayouts/_rels/slideLayout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9.xml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9.xml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9.xml"/></Relationships>
</file>

<file path=ppt/slideLayouts/_rels/slideLayout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9.xml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19.jpeg"/></Relationships>
</file>

<file path=ppt/slideLayouts/_rels/slideLayout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0.xml"/></Relationships>
</file>

<file path=ppt/slideLayouts/_rels/slideLayout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0.xml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0.xml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7.jpeg"/></Relationships>
</file>

<file path=ppt/slideLayouts/_rels/slideLayout3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0.xml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20.xml"/></Relationships>
</file>

<file path=ppt/slideLayouts/_rels/slideLayout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0.xml"/></Relationships>
</file>

<file path=ppt/slideLayouts/_rels/slideLayout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0.xml"/></Relationships>
</file>

<file path=ppt/slideLayouts/_rels/slideLayout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0.xml"/></Relationships>
</file>

<file path=ppt/slideLayouts/_rels/slideLayout3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0.xml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0.xml"/></Relationships>
</file>

<file path=ppt/slideLayouts/_rels/slideLayout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0.xml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9.jpeg"/></Relationships>
</file>

<file path=ppt/slideLayouts/_rels/slideLayout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1.xml"/></Relationships>
</file>

<file path=ppt/slideLayouts/_rels/slideLayout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1.xml"/></Relationships>
</file>

<file path=ppt/slideLayouts/_rels/slideLayout3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1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7.jpeg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1.xml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tiff"/><Relationship Id="rId1" Type="http://schemas.openxmlformats.org/officeDocument/2006/relationships/slideMaster" Target="../slideMasters/slideMaster21.xml"/></Relationships>
</file>

<file path=ppt/slideLayouts/_rels/slideLayout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1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1.xml"/></Relationships>
</file>

<file path=ppt/slideLayouts/_rels/slideLayout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1.xml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1.xml"/></Relationships>
</file>

<file path=ppt/slideLayouts/_rels/slideLayout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1.xml"/></Relationships>
</file>

<file path=ppt/slideLayouts/_rels/slideLayout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1.xml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1.xml"/><Relationship Id="rId4" Type="http://schemas.openxmlformats.org/officeDocument/2006/relationships/image" Target="../media/image1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+mj-lt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chemeClr val="tx2"/>
                </a:solidFill>
                <a:effectLst>
                  <a:outerShdw blurRad="50800" dist="38100" dir="18900000" algn="bl" rotWithShape="0">
                    <a:schemeClr val="bg1">
                      <a:alpha val="40000"/>
                    </a:scheme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noFill/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380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4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5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noFill/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714957A-F4A6-49BC-BD06-8821423A67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A77D864-4BE1-495C-B7CB-2C474B8C6C8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B790BEC-8DBA-4890-8C4E-3BC25B285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2A33438-2DD5-4EC9-A1A4-EC4FA1A1098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AC2FB4F-A240-4B18-AB78-556BC9C6D8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7C9E412-AA56-4CAC-8622-80CADB647A8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0CCB615-4C84-4258-BEB6-8FBF48CC49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11FF4FE-32A8-4190-A3F2-E583F195342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4777A49-462A-4909-8639-D41DD4864A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481D0A-20F8-4652-AA62-798F8195299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C0A1F1B-7B38-4C68-A66B-7CAE6B4E64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8344A62-667C-4EAB-A7DF-68F4B6CA647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50B4366-DDC7-4E25-AC2C-CF170298A6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2835D8F-814B-4B6A-A31C-E829DDCD246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9F01729-9209-444D-9489-966CA822F4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BC77846-6C88-4EF1-8E01-389AD91D352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8A77A18-BAB3-4B40-8885-53016E49E9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DF4F77C-7605-4FD1-AF26-E83CCFA451A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E518B0A-2191-4D2F-87CD-723F703D4F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9CF181A-CE44-48F5-9846-4FA9382FC16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B76C415-1D86-42F0-8881-6B42CD7B38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2D4B33A-20F2-44F8-A9A8-DB226250A7A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B03FD19-756C-40ED-8594-6ED9AF50B6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0090AB2-23CC-4588-9B21-DCD55219D69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34859A8-F578-42B9-BB90-DD542DA122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DADA8E8-F327-42B0-B956-056FC9436F1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0064CC2-3AED-4E25-ADE3-9F8DA13FC1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BFB3739-CFE8-4AA5-841C-0A658DB97D4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3D4892D-8F28-46C4-881E-1396170776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74C98C5-542B-4710-8EBC-3E9F2EEBF4B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6EDB113-3EDB-4408-BD27-81B527B545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502A9C8-EA26-44D7-B595-EA55A842AF5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57AE006-D7CA-4C8A-92BE-827C44BE41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23B08AB-B2CF-4596-A3D6-82205B5C7BE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EF9C281-AD34-4429-818B-D6A2BC1A44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1BC0318-8B09-4326-AEF0-55321BA6CD9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D0DF72A-C6AD-4E67-AB6F-A7BFBF6490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FC46621-C48C-4CD7-A13F-4E7EAEC64AC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EF3E9B5-5CF0-428D-90A5-7795540BB3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703CE4-B73E-403F-9C7A-576A147B7BF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0670433-7D76-4C1A-9510-269712B882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055100E-1049-4F2C-80C7-F7452D8096A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2E1A7D5-8B4A-4A4A-AEC2-027FC40969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32DB19F-8985-45B9-B569-98A8CCA3F2D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CFAB681-ECBA-4F5F-A044-1DC1BE5C54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4A408EA-8949-4018-BEBE-32D9D52C9A3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1ED8A67-0D68-4B23-BD9C-F3C29E5C42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F5D976D-C624-40BD-B910-460ACCA0660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6A7C419-7036-40A9-92E7-8268D0FA79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908CD02-308F-4503-8AD0-E15032C1C17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EAD1582-81C8-41DA-82F7-1958B2E9EA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84A7B86-2358-491A-BCB0-0CE87EB173B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F29D8B4-A465-47B2-8A8A-E3761FC398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D7C0B41-E446-4EEA-9782-BFC60D61502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D34CA27-F31A-4467-B0AA-33AD9D2B94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A52E7C7-41EA-4B95-85CB-C008E2F50D6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072BCCE-1CAB-4AB2-B48C-9880E8DFC7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57DD1FB-EAEB-407C-9121-3EA84DE657D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914D311-B934-45C0-96E4-81B5D82459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63C7BEA-77CF-45CF-8C93-8B3446B7C66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3009615-A493-4ED0-8DD2-CA4A73104E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8E32FC4-184B-42DC-A06C-C5D46AA72A0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2E2FD56-3785-4AED-A288-73754B9599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D433970-F521-4D56-BD81-9417F1C5EDA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32C8D99-BB89-42A1-B21B-B395A7FA9F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56CFF6C-4DC8-4CF0-8240-56451458791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D8E967E-CE61-42C2-A70F-70E61AE8A1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A5C7C8D-D6E8-41FE-92B6-A62DF172E8A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F655371-E80C-411A-AA76-8599C5C859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4F98064-D64F-4AF9-AC74-707E1AF7730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73B0459-F77A-473D-BC7A-DB2B976CCD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C513FA4-1135-4A6B-9539-DA9FB91A137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9BC38A4-C85A-4105-9674-31A6C428FF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1334770-BE34-4D59-A851-5E249656B72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F34DC3E-F2BE-433F-9326-8DFEFE2DAB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31D1D44-C92E-41F0-9A40-008AC023049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3491406-325E-47E0-B113-E55A747DD1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B1E084C-0FF8-43EF-B8A9-D5228FBAFE7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91B8504-991B-407C-89D6-6C9E2E6D98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6664A09-F8F1-4C20-8E51-7B392071C33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0C40EFF-70B8-4D1A-848C-C6F174C664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628CDFF-0E80-4412-BE17-0D694DC0CBC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5113FDD-691C-4CB6-A5C1-CDBE704B6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8EB895A-E1C4-4DD9-8D53-0AF8CA9BABD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6060EE0-9058-4C69-BD70-89DA61D1B3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F83B63-D24F-4C33-8EB2-E9927361989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1E8708B-9804-4FC3-9ED4-E770D8E687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1C0E909-6F9D-483E-B9B8-F2C5B7D37E4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543F84E-8596-497D-9D58-33FA85DCB9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A215FA0-43CD-4F6A-B879-5D2F71C634E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8C71A7E-9BF4-46B8-BD33-12DA922BA7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BCEF927-570D-483B-BF3C-A8B01571927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AA81921-379C-475F-BFBB-BE012742A0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84A27AB-A0F7-45E7-B842-8524C49A13A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C38CD9B-55A3-4E4D-A0F9-DA400C3AFB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F85BFCF-9554-4BF4-9918-804CA389152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EBB5327-B1D2-4930-A539-C8BADDABD2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C612916-AD9F-4923-AAC4-CC2B5B30DF5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B240314-50A9-4CC4-B4DD-3268CF3FA8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42BF7C8-B684-4038-845B-AAF0327A83A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BFE1550-F665-4E42-95FE-9ACEA71B25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48C2E83-D21A-429E-87F7-37B7529A4B3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AE1B12B-A073-47D7-859C-E4F30D71B2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5E9BB98-F166-4C80-9E1B-C83DC9D7444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68749EE-B429-48B5-B3D1-D78B7ED20C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92C7038-BAF7-4C20-AA5E-A7C171C73C3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800DCDB-4B85-4505-B764-AAC4D2E539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0F53E69-7866-4CFE-B1F6-4EE58E00A84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CDE7A44-1FCB-4440-971A-94E86692E1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7639EEB-3D61-42D8-8870-D11B6F1F390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88A0138-E318-42E4-9735-328C03F503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B412CC0-E5A4-4DE1-8A99-C760EC63476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5A8B734-1C43-47E5-BD34-A7E6543730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0C208A2-E25B-4712-924B-8825821C917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6A0B2B5-8286-4D84-A07D-BD45273C51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081441D-50E6-4FE8-8252-A8F5922EF76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EA7DD55-C97D-4235-A9FE-8DA99B2E10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72A87B7-63AB-413D-9362-E49D76139BD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12A70FE-B50D-42DB-A58F-6E087EED2A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7C2309E-390F-4019-BBEC-0611425250B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EE0C5CC-A55D-4CE2-A329-BDD1A43794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E8F22EE-67BC-4159-9114-09BA79D7BBF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61319EA-B87F-48A9-888B-FCC9C58834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82029F6-093D-4A13-A652-C9E53A7614B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3E80693-D13B-4F90-875E-68D93BDA55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314919F-3EDF-482C-A533-18D51BB2F30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76C75BC-64D2-4927-952E-321028D96C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51AE54E-2793-4011-BCB3-3302F83240A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DA191B6-8F33-403C-816E-DA31532A3A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53BB2E-F21A-403B-950B-5458DCC3592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12C44BC-825A-451F-9C31-FB4AD62947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A6F47FF-FF0C-40D3-A79B-05362F24744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0D93139-D087-4A36-B30B-AE4B76A85E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A917B4C-F8C0-4873-BD82-489EEA8F4F4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C611B81-0C3A-4E38-833D-867DD422A6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42E6616-BA9B-4F23-AB4C-37AA176029A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25A894A-9005-4442-B920-7491C2120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F1ACB2F-B17C-47F4-9BA5-086531D80FD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8BE2B94-DB41-40CE-8325-960809FEF7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19E8332-9EA6-4BF1-A740-0F105F62FE6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B924A12-BD05-40A9-95EF-7DCC4F879A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53759F8-0A76-4176-80F2-6F8C8CF8BEA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14E8C45-E596-4BEA-8466-C959960E5A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8987012-9F42-46CC-BDDC-77B93E979FE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F52D476-C6E9-4926-9B98-323DAA898B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1519C06-A1AB-44B4-9C6A-F35E09694EB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B1E15FF-C30E-452E-9370-BA117A22E5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AABD7DC-3BD0-4BC6-8759-B3950392308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12873D4-8F78-449C-982A-FBDE2BDA60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BE8CB8E-B233-4D7E-9FDA-05CC5EC7923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B2269B4-6FAB-46F6-8E34-7B1F54B64A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BD49BC3-5186-49F3-83C8-F6FD337B305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34ED7B0-DA54-4381-924A-828B6A409B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AB2BC37-00EA-47E9-B2ED-E1F2AF9C0B9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214B87A-8D06-42E4-930D-ACC1CCB1F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2469793-04ED-4F51-A005-E012A66776A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198273B-0F7A-434F-B347-10A3D6EBE7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C07615F-4210-4BBD-A1D3-FAA17FBE678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79136DC-D502-4A8D-A5EA-17925DD07D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FF9B338-D8D1-4355-8031-682C683AFCE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27A853-A0AC-4665-BF18-0C7B6A7183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CC6E2B7-3096-4537-B675-8ECB8BBA5B3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E74283D-E9B4-4956-BCC4-440A6385B7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E654C1-46D9-49CD-8A74-2B502F95412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926887E-676B-482C-A1DF-1575305BAA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DA75DA2-B730-4F79-A56A-DF02545DC57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2E4B6E6-704D-4BD4-84F0-93B1BAD17A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CF009B2-0D94-486F-8398-AF5514B48CE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5767D95-BEEC-47B3-AED1-020CCF83F2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DB314F9-2BED-4A70-8225-907C4525332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C593728-AA3B-42C0-8DB7-E0748455CE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6D7091A-BB52-40E0-9A87-79FB38123D9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DBF070C-B29F-46FF-8BFC-74756579BF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072170A-1F3E-47C1-94F8-A2D351EFF36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2ABE6C9-52F6-47F6-9484-115453E25E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166F38F-A400-4F93-8C56-47D42C433F5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87493A6-4EBE-4E54-B1D3-A99EB6AF28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FE03CEC-64CE-4283-A57A-51E772BD894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1998B47-CB7C-4F6A-9CA7-B35761F6C4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BE217E8-4C3F-4BE1-BE5B-47343BC7699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70EEA38-1114-4760-B551-F22E60E7BB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0810815-5AE3-4784-8683-1139FAA6F5B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C46401A-4C45-49C6-A3F8-6317CA7D9D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6C87B65-9FF9-4EE6-99A6-16D2AD72684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0A684C7-0372-4C26-B2B4-BD6BACA61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55CEA1E-B6D3-4D53-8A77-991720FBACB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376C3CD-71E8-4BFA-9CDF-F4BFDB8573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DF2F832-61AD-41EF-AAB8-01DB0BECA71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3981A20-BF79-42A6-8423-376C86F3F6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5F8F92F-0E2B-4A08-9F3E-FB6CF788C9B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3B88C8A-555B-4900-A705-D746E879E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0A6FAAC-6E2F-4E72-A057-741E5643E69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D57DFF9-1876-4823-B5AB-E27D0980F0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2E57833-79FC-45F7-B0B6-630814111BD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5FA7845-4A8A-44F2-BE63-8A2306F368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2A1C88B-46EC-4CCF-B41B-34F5EA6ED59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C3A4AA1-C5A6-4EBE-B914-D81AC5CF2D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A1B060A-65EA-4544-8A49-3EAA2D075F2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F2DEF03-4D47-4B75-A6AD-06D6591C97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859D0FD-7654-4BD6-AE26-D1B551CF6F4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0F90484-BD32-4E18-ABC3-9CF743D151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E4A8210-C9AB-4FDF-AFC4-B796A15ABEF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FCAF7B2-667C-40C6-AD1C-32F4E28E5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DB2A68D-2DE3-4446-9CC7-8AB5379AA1F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4203FEB-A862-4FEC-B807-72C069383D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AE1966B-95C5-4813-8B2A-9C5E02F7973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8A8DD6-6500-4DFE-BB02-426F12A1FA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98178DF-7845-4647-BABB-A1ECD405F5C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3012447-5250-4940-BD49-0D1C94F49C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229702F-4C16-49C9-9CE1-8BB6A889500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13C7170-66CF-43E7-99F7-ABEBAAF210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6C57C06-4ACA-40DA-85B3-9DAC7AD5A11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0C9E521-F80C-4ED9-89DB-4D1B929C47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304B4B6-6B36-4478-80FD-D1B0C440066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C67F37-743D-458A-AFDB-DF4138944C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8BA3093-4A8D-44A4-990A-7071F754348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ACAACAA-0AFD-4B69-9E87-130485E89A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EC46045-E765-441B-8553-9474E88FBF3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6ECB85-9361-4370-A63A-5B22AA6F4A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1D0F39A-46C2-4C44-B6F1-2F6BE2A152F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9439966-CDE7-4A0F-A240-D456CCF876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A83CA48-12C6-49BE-8620-184D4537A27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A36CEB2-0B3E-4BBF-A651-09D5E3622F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37376AC-E696-40D5-A662-2E282A4EA6E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A263B0F-0AED-47F4-93FB-FAA5F843BB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EE3B68B-9493-4588-B922-9EFA35EE223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070A2D4-E7C7-42C9-B585-0D5AC9580A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D5BD324-D1BA-41EA-9AE2-A82F698C48C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2A1057-1F1F-4A94-974B-B002642D5D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013C751-EF67-450A-83E2-3BEF45AA531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70DEA7E-D637-4002-940F-A8BB4125C9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A45931F-B959-42B1-8662-671BD425220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5DDB910-8E31-4D8E-979E-DF0518CE6F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1231DE5-BDDD-49F4-ABC4-7863798EE84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74E37B8-B94F-440C-87AC-F7A7FE1823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A013D30-234F-4A46-8D6F-A162F5D9B7D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F1A3D0C-2882-45F3-935C-E51CCB6045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FBD3D89-16D6-495D-A613-B0EF7799DB0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50A9469-0063-471C-9C3D-6709D9F1B1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D9D24AB-CF15-47FF-ADB9-EB6063557F7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562305F-6858-47F1-9062-93AE6A64C8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8D71BC4-39C6-4D67-ACE1-83210B45EC9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899E165-B763-4FC7-A6B0-E7CB4AFFD6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25814CE-3A31-43FA-87FF-7A43B6E9D3E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B9A5334-BAD4-45CD-877C-1BE348F7A9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C115D9D-855B-4E96-A7DD-9D2803B9B18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5C2F578-FAFA-4417-BF76-F09402A3F7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7E670BB-5761-475C-B9CA-2D142CB1334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E2D9C06-B7A5-4F8C-A4A2-7A7C3F943D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29D480A-47DD-4156-BF45-ED831DD0E24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FA3E469-4B06-45B4-8DE7-FE6E102DE4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63DA748-F252-4446-AE12-1AC78812D41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0261F3D-5FBD-4F77-8458-B9BBF66B99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9D4EC2-82C2-4603-BF28-115C60125C6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3AB17B3-142C-4A84-A307-3B4F0D65EC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7C01E2A-1F40-423D-9E37-EDACDFCE04D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ED02D2D-AE1B-4DBD-B7CF-DAE192E42E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A77391C-63A1-4DF2-8DCD-7954306AD72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645BF1-DC04-4D9E-97A8-E81CD2E6A5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D882824-E7E2-42EE-BDC1-2E5659911AD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670BB77-0A23-4E07-B508-01B3305B59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5CACAB2-D3AE-435F-A472-D05B02AC661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4DBDB2E-C38A-44B1-8241-08F78091CB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1D3C141-E094-4397-A427-C13D1957E23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6F7D44D-FE83-4F60-9A4A-2431B2DCF6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CB5D567-2C19-4428-9A89-0F863B5EDD8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0F4B385-E46C-411E-A104-A3C63971C7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9F003B1-3E61-4A11-AA65-6A0C6E6A640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C90C490-9EBA-489A-9AE4-698305BED1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AADB0FC-7238-4587-B8C1-9AE503C1085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965AAE3-FF97-4D89-A03B-2C28599BF9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7859F35-32C0-4041-A4B8-D3F2A062D09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7DED27C-6766-44A4-9226-A074D2E9E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0F60F59-653E-4C69-A052-E1E213A804E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C653EF2-2145-437B-A706-811358A291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380EB61-6299-4280-96B8-6DE99B49DA0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6772B82-B440-47B2-9DC3-FD2A2ED227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699BF66-C3D4-4D57-BC32-67405F86880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C97D529-C84E-44D0-8EA9-04C62CC22F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7AC49D-DE7D-48A6-B696-C3036B44A3A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/>
          <a:lstStyle>
            <a:lvl1pPr>
              <a:defRPr cap="none" spc="-120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/>
          <a:lstStyle>
            <a:lvl1pPr>
              <a:defRPr cap="none" spc="-120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981201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/>
          <a:lstStyle>
            <a:lvl1pPr>
              <a:defRPr cap="none" spc="-120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/>
          <a:lstStyle>
            <a:lvl1pPr>
              <a:defRPr cap="none" spc="-120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>
    <p:fade thruBlk="1"/>
  </p:transition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/>
          <a:lstStyle>
            <a:lvl1pPr>
              <a:defRPr cap="none" spc="-120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 thruBlk="1"/>
  </p:transition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noFill/>
          <a:ln>
            <a:noFill/>
          </a:ln>
        </p:spPr>
        <p:txBody>
          <a:bodyPr/>
          <a:lstStyle>
            <a:lvl1pPr>
              <a:defRPr cap="none" spc="-120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noFill/>
        </p:spPr>
        <p:txBody>
          <a:bodyPr lIns="0" tIns="0" rIns="0" bIns="0"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457201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>
          <a:xfrm>
            <a:off x="457201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228600"/>
            <a:ext cx="4041775" cy="849312"/>
          </a:xfrm>
          <a:noFill/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hf hdr="0" ftr="0" dt="0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028"/>
            <a:ext cx="7772400" cy="14704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600" dirty="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1600" dirty="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C6E1FB52-7583-43F2-8833-A1463E5CB9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600" dirty="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1600" dirty="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89656892-8072-45AC-9C7C-7CB7A97E30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600" dirty="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sz="1600" dirty="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prstClr val="black"/>
                </a:solidFill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D0922049-9D27-40C3-AE8B-6633C32639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med">
    <p:fade thruBlk="1"/>
  </p:transition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4634B58-8CB3-4740-B1AD-DD9E6BDA37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2859D3A-38BA-4F32-8E85-CCC75905AB3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962438A-E490-4DCF-8F03-7ED5FA7958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AF14FED-3646-421F-80B2-B261930577E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7614CB8-BABB-4B9F-B9C9-612067A923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9E7619C-B7E5-4477-8C70-F1C5DEF0F15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8E45E52-D944-40B1-90C1-CEA1B3D24A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A9EA550-0100-4D0C-AE55-2E3C0E79A2F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84076EE-AE5D-437F-94CF-AAD1FEE3798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D472A9A-FCFB-459B-B670-882AAB8A868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D7A3EB2-2E7A-4F49-8B95-ABB4A4C63D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8EFB172-96E3-4282-AD6E-4AC2611753B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E311D47-D314-464C-9928-2FEC83C8D7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628D761-C3B7-4504-8C0C-172BE1F9DA0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6D44FAF-7BEC-4458-BA78-43ABC47EFC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8EF4FB7-83D7-4EAC-9E06-14ABFEA0B49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B45A853-B5FD-49AF-BB91-FA5AB764CC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CD0B1E7-E51B-4428-BEFE-76DBCFD8EDA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F28CE62-5E9F-4E82-BE04-5D477CFB97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5602146-CF2E-403A-A59A-7D6CB388082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38F50B1-73F5-436B-B719-7635E045EA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21E3020-80CA-45DD-A9EC-D3E5722B00E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75B014C-1DE1-45A2-9A21-BFCB478DF9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23F976F-5368-4921-8370-B68912972E0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B5469C1-7CFD-4999-8D64-7957E748DB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1FE48B-75B8-4DBD-9D85-A2108704ADF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5BCD46F-4654-4F0A-A245-AE30EAEB99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DBFD727-4826-463C-AF40-3BC6E441596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E898CB-20CB-4B17-8A95-FEA76FFE55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E34F77E-275E-443C-8EA3-54D2D818638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FE92678-5652-4041-B235-4453ECB816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E3A9D7-E249-47F2-BC3A-B1A57616E28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80FEDC7-6F23-43DF-8810-D0F501145C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15761CD-5D23-4FD5-9E18-7C9858A097B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33A079E-9751-4FB2-99AB-65A8B0F20B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E9DA149-6FEA-440B-997F-7A9AFBD1AE3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5027EC3-1D23-42C7-93CB-BEEB91BDC8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AFEB618-8D55-44F5-9591-AE9F1622608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92F6F38-B5BC-4726-BAAC-F38B5D8869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604B08F-E48F-49AC-8550-34E2268572A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C0E990E-A790-4F26-89C9-8EE7A207E3C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989379E-0FF5-46D3-ABA7-21181684F28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B8EE19F-3C51-412B-BBD5-84BE0C8733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C628059-072D-418C-9C7D-85B0C73D631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C3440A9-53A3-4EF8-8B4A-91A2095B32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414D07B-7FE8-426F-BC5C-2668FE6A53F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E0B01B5-A4F3-4738-B700-7B896FBD3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D8D9904-1549-4C8C-9D7F-6C8A8F9544C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60C3F08-868B-4C46-9A45-46A10723E9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5E3CA9C-66C4-4E20-A4E5-A3F2ADE12D2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19E95BC-A253-4A63-A818-EE750FE113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8CA1B1A-878A-4D27-8392-0A9C20A44B3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426B6F7-4456-423E-8EBF-569AE3FC9E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73AAA26-D081-467F-BFC7-5234E890A0A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BF14052-EEF8-4922-A4BD-BCEAD64EA9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FF2680-A02A-4FAB-9F77-FCE529B0D82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B48760B-D469-400F-882F-AFDB43450B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51061FA-6BD6-4091-8A7C-5064016FEBD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F6E3789-B3FA-485F-AB90-79F6A9658B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142DC3-F715-48E0-A963-4F6F2454381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39EBC48-0448-4298-8965-7B7581A1A8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BBDB66A-C155-489E-9AF7-50424E502F2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9A7383E-EC42-44F4-ACF8-3AAD34A7DA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6823F68-9459-4746-BECF-B4A2368A723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C98C85C-084B-4447-AEC7-F6073CF2BB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6893DFF-0B8E-4993-AE24-21B508B6410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C3D72C5-FDF2-43B4-A6AB-2FB55EAD23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05D65F0-D505-46EF-911A-19579E1BD95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93FA663-1D5A-4469-A774-1FE5539938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5365B0E-615C-4FC6-828D-4F250FFF874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82C2A9A-03A4-462D-942C-3F0CE5EF0C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780DFC6-EE87-40A2-8976-3100265C04D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ACE26EB-CCD4-409F-83C7-B51E54FEEE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5C947F6-CDAE-4758-92A3-42BA5EB19BD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7863AB4-4D6A-4326-A719-EE3AAA10D0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369DB84-D3A4-43DE-8EF4-0D4505BE66F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05D5350-C8C9-4E90-9B48-DFBF6C0D6E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5BD3E09-1978-449C-9566-67F607C4CCC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AA7BE53-B2BB-4498-A563-56E122292A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DC9CAA9-399F-426F-8C2F-B5EA175C1CA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22BFC0-DDFB-48FC-9A30-B3482AFDB9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CF48B3A-0D5E-4411-A475-19CE42100CE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44B137C-29EB-47AB-921B-B3C8739B3A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D497E37-9E32-4476-B96A-3F364D14B39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9A3ABB2-F19A-4D23-B922-0D49D9DD87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C66D9D0-DAC7-4486-B9A7-08DF671EAC8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927C8E9-2142-496E-BDA0-406A1C3BE2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EE78288-0676-4882-8F35-5C8719A4E2C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F4FBEFA-2293-4E43-B424-CA63AC4403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F872817-F298-4C74-8B1C-7812A2E6EF6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A27D9BE-4964-433C-B3BF-C1AAB3FD91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083F9D-994B-4A7C-A465-C627FD46EE4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DD63450-20D7-4E1C-93A8-8C32D8B105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FD36B2C-7559-4221-B403-82263338DF8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1459A9D-3B7B-4B88-81AA-5D9DDC20F2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9791BB6-6F4C-42EB-88BB-EB726BB80C5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A1D54E6-5375-4FFC-B3D1-5E27381695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E73F920-E054-49DA-8ACF-64D5745497E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AD3F668-CF95-4281-97B6-D0509986E1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74B36A5-D9D0-419D-B048-65FF869462D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84D9D00-A97B-4E19-BDDB-F8B9A83E25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A01B279-7207-4E79-9C6C-2B684E01CE0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EEFBEE6-73C6-4BC7-AB3C-F256E1CC58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8C96C22-348D-4C3C-8119-E73BD25BF22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algn="ctr"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 algn="ctr"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 algn="ctr"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 algn="ctr"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 algn="ctr"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 algn="ctr"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algn="ctr"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algn="ctr"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 algn="ctr"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 algn="ctr"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 algn="ctr"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 algn="ctr"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 algn="ctr"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algn="ctr"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algn="ctr"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algn="ctr"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 algn="ctr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 algn="ctr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4A87FC3-27B6-4862-8840-0056FEAAD8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54EB6FF-C35C-47FB-B091-838CFF51AF0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DA256CB-6A59-4973-83CC-ACE675ABBD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5C4A857-1428-4D4C-A04C-F2B983807EE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CEBBDF8-B333-45F4-BE75-FB35CEE59F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74722F6-E74E-420E-9D48-72E93811BD0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97C3A09-CD8F-488A-8A7D-3BC5ECA18B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8BD7F83-0E3C-414A-BC62-A4F925DD962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CADB38-B5A0-43F1-9FE9-2E46A9EAD7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BBCC183-DE31-470B-9DB3-70E0FE61CF1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FD4130E-E57B-4AD0-99BE-2EF0DB8123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9740967-2EEF-4BF6-98E2-3D381FE34EA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F537664-F42C-4776-9DBD-8ED543828E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CA7197A-ECE0-4F7E-B865-D5FE83E49D2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 algn="ctr"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 algn="ctr"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267CAF7-55C7-41AA-B04F-2C2E2EC779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FBB85D1-BC73-459A-8947-96556306217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A11B08A-A12E-48E5-AE47-EA5BC1CD6D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59DFDD4-8B51-40D1-80C8-52EF6FFADC8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4E75FE8-93EE-4DB4-BFEF-2BC8768673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EA0E386-3B96-42E0-9101-6F42EDA272F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36AF5DA-E6CF-44E6-BFFA-A97499AE31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BF7BBD8-AD98-4299-9F36-15772E1BD50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7ACBF3F-06B0-4557-82CD-2C475404AE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EF8D5D-0B26-41E9-A890-F11718F6643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73DB185-06A0-44A5-87F6-558779ABAA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E908CDA-D948-476F-A8C2-42F9F2D42D8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AA42E3C-0BDF-448A-9B4E-BCBC636265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890988A-3FFF-4D87-A9C7-1B6787E794D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A1AF28C-0D53-4DD3-BB47-6AB50B30F3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8A606E9-8DC6-4E92-A47D-802BC4E3A14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CFFC1A6-F39B-46F5-9FAB-108627AB30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BE65740-D9D3-4F44-A252-FC1AB5C85D8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155A6CE-AED9-4A9C-B129-5CE5022B3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96CC7A7-945F-4FAF-B0AA-8EDA3AF2AF1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DAFB4ED-3887-457C-9119-409F32BA77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178297F-FA26-4858-BF30-F4763907676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AF0659D-5D94-4DF7-8C55-734DDB1750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25581CE-570F-4D73-B0C6-8BC87C1080E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733ACCE-30A3-48B2-A678-736D924B35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CC9A9E6-AB3C-4052-853A-C6E5E519688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441D1B8-44A8-429B-961E-7081052AD1E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1CF6712-DDBB-4A1E-AC7E-9BC015ADE0B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0D6ECA9-5AAA-4843-A04F-8D40573682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5A40159-AB2E-42A4-82FD-D18D5C5BF5B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3E540A6-6956-4080-9AC6-5BFDB79ED8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4E8D824-B4DB-4804-A8AE-16D5823F1C4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FE243BA-C923-4449-9ADB-3B4E58B8B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8A760FE-BA6C-4722-801F-945655A2C4D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8A46845-40C8-4809-A59B-6C099608E3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F1D3286-D06E-4386-A459-BDA983D8F5E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CCB56A6-8CE6-4285-95AA-4C5D01402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26FBB78-BECD-4F06-A9B2-C0EF685F584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2D1E134-539D-4571-982C-761160DF70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89AD581-3F1E-437F-B0D9-B8FD911C31F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DF716D0-6872-48B7-9938-AC2473B32B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E8B8880-9C1D-4481-85FE-5800F9B67CB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7F12254-A844-4CDB-942A-B9DCD4EB59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62D8F15-9ADD-4594-8C9D-FEB9ABDD276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9E097D-F09E-4F7D-A26D-9D9FCE03CC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7EC0A87-5186-468B-87E3-06007E6CB41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BB821DF-F272-4E40-BC40-9584FAEA7B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AF57BCB-E465-4836-84BC-283C4C1E9B2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1FD9D0E-DBCC-4F27-9D90-EF73765A7C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17FC464-045A-4DF8-B240-1990F18C7A0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D6ED07D-AF4B-4CFD-A0E7-0D3FB7534C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576AF96-42CE-40B4-B04B-83F2FBF9246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BC11ACB-78C5-4DC9-B468-18D3361351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1A712E1-BE3A-43E3-BA30-47D96350D9A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6C5E9AA-0774-4E8A-94E2-C8D188C50C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AB8F172-FB49-4BC8-8A0A-487BA56359B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52AB585-7793-4A11-903B-AF596BC46D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E2A2CE9-52B2-4E46-83FF-BB60C12BE59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5FD5DEB-53FE-4D2A-986D-043DDF9306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EAFE6A-AECC-42EF-95AF-708BE62D90F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E74E8AC-6A91-459A-9D73-6792996E76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8B11951-468B-4BB8-A86A-DC267FDE7D5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CA8A15C-99E5-45A6-9BD3-16CB166898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621B5A8-C8E1-4922-A979-94021295B30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465978E-FADE-4D47-8A4A-55CD61DEC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FAF5990-7C38-4969-9CEF-232C4CB12EF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D8C06E8-575E-4F3F-B14B-00B3D0439E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6F69E9F-A0B5-47CB-9DFB-0208A0ABE91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7859E3A-75DD-4AB7-A9FE-7C4C764B36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E66D683-DE39-4CAD-B834-8678BC900FC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97B474B-2396-4A3A-9AFA-F628F42672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DE2FA32-574E-49AC-8F86-1B41BC62357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26EFD4C-C518-4A72-9BCA-1B04A28921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388C976-32F6-47C6-8035-D923200E11E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7D0C36C-219B-4479-AED9-8538B2142E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B2EFDC2-9570-4D00-97F4-F6D0F9BA7CB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666075E-D053-4E20-AEA8-92E41943ED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A8E781A-A699-44B1-B060-3FCC011473C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2CE28D0-2BA8-44E9-B51C-2E9AADA1C9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64B9260-66C8-4F06-BC5F-8B6B290C9BC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51F15F5-E57E-471B-9C3F-043C0B241E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F2C51A5-58E1-49A3-A5A6-0513DAF2DC5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437B26C-C0FB-4C8F-9189-4037D8FD5E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86AE154-A3FC-4B4A-99EA-829063636C3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C8709B-D0D7-4963-B0B5-CD364B249D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647814B-3483-46BC-9719-86338F0904C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1BD0D65-30E2-45B6-B1AF-C5B583ACBC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B283C08-D87D-4B95-9D10-C68BD7EBE66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5370233-8DAF-4FF8-BE91-1603090EDD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79F5F1A-477F-49AB-A2B5-B8187A113F6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393D564-D1C0-490A-B0C3-4A5DA3E54B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A89208E-FDB6-4E9E-A555-42E808DCC7B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BFC78CC-BD18-404D-A6E6-64AFC0E00B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A7DAA91-7C88-4650-BD7C-986E096BB83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E598BD8-D151-4E9D-B41E-381AB105F4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ADA8E00-27C6-4A0E-AD0C-69115D72687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3B41699-A08B-4D47-A42F-367F6886E4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F965F24-C80D-426C-B95D-E6EFBF38918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7D244F4-0984-4461-9B2C-9B73AD1ACA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2D8BCB0-4910-4F6E-AFAC-6C51BB55437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8377031-D9DA-40A7-8A73-E71E22B391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C230E98-10B3-483B-9A9A-36A08EB88F2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9E5DF37-52E6-4BF6-ABD8-3E4AE7D44D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0AA7642-642F-4479-8EF1-2EAE5B3C599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E1948CD-D86E-4F26-8D45-B2C89C65F2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944A8B5-5391-4498-B4E0-87E42AFA0CF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AD5103D-E583-455E-B85E-A1B7628413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42321AF-5FA0-4A5C-991B-2B3978386E6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5F2FC04-4F6D-4A5B-B154-A07A1446083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495FB64-215D-4035-B654-17A6EB55ED7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CE0E51F-E0C0-40EC-82DC-87BEB4A376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153C097-0B01-4A2A-8803-23A8C1D66B1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8B97E8-A6E7-45D2-895C-24C445DECC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06DD496-20C9-41CD-8B60-B922CB83518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B1B82C1-BC6B-431B-AA73-20A6254108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F61E416-FFBC-48EB-B24F-C78CE72C11C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B15733-4860-4A67-B273-935A34BE42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EF6662E-27A8-4D23-88C7-DDC8E79DA52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8C111DF-9B82-4392-833D-D0D7808AEF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910C068-43B9-4B02-8EDE-9653DAA9345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692F4E6-E66A-4CE5-8B7E-67B5C61D4B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6A8778-B985-4F39-A1A9-453BC1957B6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855FA81-2F0E-4FD5-89C4-B0ABC62E19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9278914-2914-49E2-93E5-F90873F24F1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AAD7CE9-E7B8-47E0-B9F2-1F6A649407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C03FC64-3CBB-48A5-BE58-F922418DCA2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B2C3808-C1DA-421B-A11C-A95A7143F2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B2BF3EF-6121-44E1-99F7-31FE3CD1A08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4E4C1AA-29A7-4944-A2C1-5F66395707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211F2E-9B33-4CDE-8E8B-FAB0B696C64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9E76566-5E58-4726-A975-62B1F8C709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F5EDA1F-8E8B-49F7-8901-B9D22C7BCAD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3157BEE-7D4E-459B-9A0B-287D17FA8D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BE063EB-CBD3-4F24-BF43-879C5C957C4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B210EC2-7985-4855-B35B-A3ABC521D9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AE29A84-94D9-4F74-A9F4-18B5D7A683D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026C74C-3A78-4D44-95F8-E01F67D73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7348D42-675B-46C8-B78B-27E7B27246F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2EA0AB6-418B-492F-987D-F3426BA536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D28283-C340-4CB9-8746-797F82251D6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3BB97E5-2E3F-447D-8121-6611ED302D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C920210-8284-4A8D-AD3C-72C7791C20C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78BE7F0-8A0E-413E-8274-6A793BB19D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1AA6637-7167-49BF-A3E0-CED73A23507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C414961-C01E-44E1-A3AB-C3D797D78C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279478B-8BD8-4A7B-97C6-B91BB562CFE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91DC653-3C09-4AA2-A2F5-C2DC6D7C5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F590BF9-3791-4BF4-A7D6-4CBF65BD22B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D587AF2-FACF-42F0-B905-0C395263B5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C981020-7DD8-48AB-829E-87182844C3E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F33E450-43A1-419D-BFB6-D0E23A97E4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3BAA938-7CD4-4F8D-92CD-7E24F280D18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D60C705-AC00-4334-A090-E95F3F1A9D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68B1AE5-A89C-4349-9EC4-B880D218EDB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8B95F22-A788-487C-AF49-77498B07E1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BEA26A4-999C-4786-B2AF-50B91096D9C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0E4F937-B535-45E3-92E8-EBE25AAADE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9A15B7A-E51C-4B73-B072-68BEC7BA77C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41F2323-3C46-44A2-B4AF-4ABE18DA50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3A508B7-7EC1-49BD-811B-C3857873262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CD2222-F791-4692-A0CA-BAAE58A093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9D38F34-372B-47EC-89CD-3A23FD422A9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D14840C-AAC9-400F-9EE4-950735BEFF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E43A6BF-3B45-4421-A2FE-60550AD0433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84EC5F2-63E0-4B0F-BC15-43FC13048A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1701905-2AE5-461B-B8DA-6DC77EEFF2C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9B18256-38C0-4C32-9292-3A133AC641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8C81FE3-5674-48C3-92C4-7990F54C9F2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D43E0E7-2BC4-48D8-969F-C82697E7EC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CFF7376-1304-46DE-87D2-CFE73983E4B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D75A1CA-780F-4FCA-AAA2-255F46B18D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8FD1371-7E92-446D-8248-F0F85EB2DA4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CE61756-D368-4753-8D5F-4C79C1B300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A854A9F-DE25-4E06-B07F-6B66B3E6B4D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A5EFA44-C31C-488D-9FEA-EEEC696825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B7066BE-F2CD-4F90-8016-D98F734606F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25D3E73-B9DF-4087-8D00-6BD8D3F0B5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EAB5540-979C-4EF1-834C-F3010F34978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DC3B4AC-2858-4260-A65E-AA5F18856B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5CC886D-1E83-4404-BB4B-F34C0EDFE97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639AE2B-5437-418A-8401-7B774E4529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2E889B4-6EC7-4D15-A325-0701FF3E79C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4194846-8D57-485F-BA4D-EF8F0DBD57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00A34BF-1187-4772-9F77-EF2DB0927E8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A68B131-F2DF-4820-9B46-1E90A3C0AD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74D82DC-FF33-41EE-9209-C81FAA50F75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814520F-B1FF-42CC-AEE9-E548D46FF9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1A53496-580D-4D4C-BDCE-A68971D2C38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FAF4721-E06B-4ED8-9E8F-3F7FB2A316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F80B9EE-AF96-4D04-AC05-8ADE6FCFEDD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6241ACC-E0A0-4347-92E7-C37880E6BA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5F7DD35-CAAD-4CA8-8C2F-564A8770085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191E70D-DC86-4710-8367-BB66C47E5A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6CADF74-3499-4245-AD60-3AA4FC236CE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1E36519-30EA-4CFC-BF3C-65282FDA68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AB9F8E1-1CDF-440D-9F34-CAC6CD9C75D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E484C66-F749-4C8A-ADE4-32C4C52D6B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117F3F7-6BD7-4D71-9E6E-12C28EB8F98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B3724FF-E3EF-4DDA-93D3-549078ED7A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37D257B-EAAB-4909-98E2-349B15AB42D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9B2A64C-B5F6-4FB3-9F50-1B8878F0AA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1C561AA-B8C1-4126-B2B6-65441133311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5DB1AC1-8FCB-4A62-AC83-9523F0DA06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D3A03E2-E550-48B3-8BA2-1C6761ED8E1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CF2D71A-CB4A-462F-8A1C-D690C00E61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F2FED95-444E-44B7-B4C6-1962BDFC26F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45D3FAE-28F9-4D46-9BD2-EDEF267662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AC211DA-8733-48B6-82B7-609F3AACB31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467C7BA-DF4C-4985-9F67-9F44D7E551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3EC1766-7455-4137-8602-8A7CBCB3062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03B6B85-CDC9-46C5-903E-B11DACB102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D172F4B-9F5E-43B8-BC54-30B010884BC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6FA8114-B423-4026-91FA-BAC27CC12A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BAF6D9B-4304-4356-A014-5E761E4AFEC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794C8FF-A1B1-42C5-BE11-A01055AE3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D1FC621-EBE5-456F-AC8C-344891D180C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015D21D-D000-4C8B-90F5-8D1257837B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4EEDBA8-4C7F-40B2-A9A2-EFA34AE0794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3EBC800-0D78-47FE-BFBA-72596DAE8F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7B283F0-5053-464F-B383-738F22D43D8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75A9A52-95C4-4A84-A343-932FF8EB8B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957A355-852A-4FFB-9C17-C6305644D7C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D99541F-E0E9-4D05-849F-D01099B010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4D15909-5FA2-4F2F-B5CA-649E53D9931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F18AF8B-5765-43DB-88C7-E5D81A61A7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0A16056-5DD4-4D18-88D9-74A22F1DF39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31FE8A1-D2DF-40DA-B8FD-3C019025E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10D640B-AB64-49CB-B28A-E1D40B2D6CB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2FDBEAD-734E-4CD4-AD59-B5F9A76FDC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0767352-3AFC-4DCA-8164-C3E53B04B63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0012378-2D94-4ED7-AE6D-2C9C36A761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4D758D3-707A-433B-9BEA-E259539EF1D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B9F7D7A-B111-4DAE-A684-4DB2E189F9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5D8D8C6-0DC9-4D62-A9C8-01963A4AF2C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DAFCACA-1386-49AC-892C-BFB7CF556E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446E969-6D47-4966-A528-E1E299A1C25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4E74D58-714D-40BB-ADB3-7C434078F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F6C1FB5-8402-4B38-915A-4BA5CBE9197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4021479-4705-476C-BCED-4796F02299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CD5A103-0825-42B1-A5E6-2CCC8CF12A2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1434F85-3EA9-4FDC-AE15-EF7BDA00A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3C877E4-706C-4616-97BF-7AF5713B521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6A54C12-1EC3-4A0B-B18E-13F0F22DE8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0B6E843-D9AB-4096-8C60-F2F3777BAEE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B3D216F-E4D9-4961-B087-8E6FBD1A2B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F317826-A5C7-4A39-BBFB-B898E93A01C4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DAF0EA2-9DC3-4AAF-A1DD-183927D89B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6E6D82A-E6AF-45A7-8F7E-A6C8E7102B1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4AA8E56-BC77-4F8D-A1FB-4DA6A8F0F6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BA310D2-2F38-4219-A10A-BA29E343C8E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7DC9469-8D1E-4413-8164-EB5C93C3D8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47977F6-16CF-4B16-A165-38C773F2EAA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805D3DE-080E-4EA7-8E7C-1B3564ACA6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5171691-6EB3-430E-BDA3-9F99A3D74BD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3A40D99-E85A-47B8-B921-E2D86733D1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93438BE-2BA1-4CA5-8739-5ECC8E56603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8B9D526-EC96-41B4-A714-FDD31C21D7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8B15E19-E1A7-48CB-8E34-888B381D19E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8C21236-BA4E-40FA-AEB1-42E0C107B5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DFFE611-B62E-4B1D-BE26-56DF76EDB52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F1A12EF-6C31-4581-A7AF-8B1476B4A9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39286D9-A3CE-4A68-9329-FFAB1CAA4C4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3A0B4B8-4032-4199-8252-F23B754BB9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650C9A9-57B6-4376-978D-01808659BF3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526231B-4E01-4350-AC57-0E28A823C4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D8740BD-15F8-4F0F-BDD1-46A24B51EF9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D7142F0-BBB4-4775-86BA-FFE4574307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3EE02AE-4BA3-4076-93BA-2A806049B69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FD3486B-3EB3-4ECB-9FD7-EF1E42F9FA1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5C30F20-F99C-4024-B63A-27FA93DA3CDA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67380E8-FDC3-4A9C-A34F-3B523AB846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3D191FF-6C82-4A89-BF04-9352E0D48A2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3A5F063-A825-4EE2-9C3F-6DBB9F92BF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5DB9F5A-2584-475F-AB2A-9FAD2A00635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A1F6F99-0E51-4C86-93EE-7BF74852AF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B6D8D9F-9AE0-4732-A24C-C5C41E66CD8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9C15EE0-8CCA-41C6-88CD-E0BA783742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7B4A5F1-5216-48B2-87FE-210DC701CB4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2E80827-F8B3-4EAE-A1AC-CD95FD6F7A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EE6EC20-6E10-455C-BF18-272462A5E44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C7291DB-B7EC-4A0E-9471-BCB42E9B2F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4CCAC2B-F835-4FDE-BBF0-08CE1D39E40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9144B4D-BD85-4AA0-A182-61959F12C70E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174AE79-A6BB-44C9-9737-FC151B2A020D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73752E5-EE99-47E5-BEFA-66F9C694E350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900614E-38EE-47AA-A1EC-E2190FE71E3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FCA7988-0F21-46C3-ADF6-1D61D4B60CB0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DAC2EB6-2AAE-4C3A-8F79-6C081042477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E232200C-824E-435B-A6E2-44D4A8009E5B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11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EE68EA4-9499-4139-B25B-BAC62FB1C5D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25712"/>
            <a:ext cx="4040188" cy="3722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600"/>
            <a:ext cx="4041775" cy="773112"/>
          </a:xfrm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25712"/>
            <a:ext cx="4041775" cy="3341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2454DDC-2C66-44E5-A87C-7F62EAB10D4C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13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6D330A06-245D-4AD0-9A50-111A9F1DD71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3766141-5DD5-45AC-B91F-C089110C35A7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19337CC-64AD-439B-A276-94FBEF2E7C7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1020762"/>
          </a:xfrm>
          <a:solidFill>
            <a:schemeClr val="accent3">
              <a:alpha val="19000"/>
            </a:schemeClr>
          </a:solidFill>
          <a:ln>
            <a:noFill/>
          </a:ln>
        </p:spPr>
        <p:txBody>
          <a:bodyPr lIns="0"/>
          <a:lstStyle>
            <a:lvl1pPr>
              <a:defRPr cap="none" baseline="0">
                <a:solidFill>
                  <a:srgbClr val="5D564B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0"/>
          </p:nvPr>
        </p:nvSpPr>
        <p:spPr>
          <a:xfrm>
            <a:off x="609600" y="1447800"/>
            <a:ext cx="8077200" cy="3810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A8C7EE0-0A41-42D4-8B29-5B43F9DCCB74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234DB26-4B6C-4981-A788-F3D8CDE19139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lIns="0" tIns="0" rIns="0" bIns="0" anchor="t" anchorCtr="0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182880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48B0018-5231-48DB-BAA7-42A11DC94F18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EB730D2-FBC5-4487-B929-477EE3AD5AC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Page Char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>
            <a:lvl1pPr>
              <a:defRPr>
                <a:latin typeface="Georgia" pitchFamily="18" charset="0"/>
              </a:defRPr>
            </a:lvl1pPr>
            <a:lvl2pPr>
              <a:defRPr>
                <a:latin typeface="Georgia" pitchFamily="18" charset="0"/>
              </a:defRPr>
            </a:lvl2pPr>
            <a:lvl3pPr>
              <a:defRPr>
                <a:latin typeface="Georgia" pitchFamily="18" charset="0"/>
              </a:defRPr>
            </a:lvl3pPr>
            <a:lvl4pPr>
              <a:defRPr>
                <a:latin typeface="Georgia" pitchFamily="18" charset="0"/>
              </a:defRPr>
            </a:lvl4pPr>
            <a:lvl5pPr>
              <a:defRPr>
                <a:latin typeface="Georgia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1A15F42-62A1-45BE-A8D5-90C23773D70E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FA2F00D-5AB2-4D46-8B9B-F52C2F3AF6F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no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48200" y="1106488"/>
            <a:ext cx="4038600" cy="1587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1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0"/>
            <a:ext cx="4040188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077912"/>
            <a:ext cx="4040188" cy="5018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28600"/>
            <a:ext cx="4041775" cy="849312"/>
          </a:xfrm>
          <a:solidFill>
            <a:schemeClr val="accent3">
              <a:alpha val="19000"/>
            </a:schemeClr>
          </a:solidFill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077912"/>
            <a:ext cx="4041775" cy="4713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D3F700D-8CB0-437C-ADAD-1B2F625DB428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578BB955-F454-4207-A395-FAB5772D4CE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rush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914400"/>
            <a:ext cx="7313613" cy="300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BT_LargeCore_wTag_2ColorReversed®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EB811"/>
              </a:clrFrom>
              <a:clrTo>
                <a:srgbClr val="FEB81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1592263"/>
            <a:ext cx="5429250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5D564B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95F62C6-FB86-4D65-9C02-825142E3F3DA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68E2228-8C59-4D92-8868-EDE8EDCDBA2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inu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57200" y="347663"/>
            <a:ext cx="8229600" cy="1023937"/>
          </a:xfrm>
          <a:prstGeom prst="rect">
            <a:avLst/>
          </a:prstGeom>
          <a:solidFill>
            <a:schemeClr val="accent3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7" descr="BT_LargeCore_wTag_300dpi®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9" descr="BT_LargeCore_wTag_300dpi®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rot="10800000">
            <a:off x="533400" y="1373188"/>
            <a:ext cx="8153400" cy="0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 userDrawn="1"/>
        </p:nvSpPr>
        <p:spPr>
          <a:xfrm>
            <a:off x="533400" y="533400"/>
            <a:ext cx="80184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spc="-120" dirty="0">
                <a:solidFill>
                  <a:srgbClr val="5D564B"/>
                </a:solidFill>
                <a:latin typeface="Tahoma"/>
              </a:rPr>
              <a:t>Boys Town Integrated Continuum of Care</a:t>
            </a:r>
          </a:p>
        </p:txBody>
      </p:sp>
      <p:pic>
        <p:nvPicPr>
          <p:cNvPr id="8" name="Picture 12" descr="Integrated Continuum_042710-Vertical-lg.jpg"/>
          <p:cNvPicPr>
            <a:picLocks noChangeAspect="1"/>
          </p:cNvPicPr>
          <p:nvPr userDrawn="1"/>
        </p:nvPicPr>
        <p:blipFill>
          <a:blip r:embed="rId3"/>
          <a:srcRect t="16667" b="30000"/>
          <a:stretch>
            <a:fillRect/>
          </a:stretch>
        </p:blipFill>
        <p:spPr bwMode="auto">
          <a:xfrm>
            <a:off x="1482725" y="1981200"/>
            <a:ext cx="61372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E011029-F46E-4622-87AB-C1FF426E8469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83932809-17C3-4A76-8C5B-C0BAE2138B6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inuu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 Box 25"/>
          <p:cNvSpPr txBox="1">
            <a:spLocks noChangeArrowheads="1"/>
          </p:cNvSpPr>
          <p:nvPr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7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9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0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1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3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4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6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7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18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19" name="Text Box 60"/>
          <p:cNvSpPr txBox="1">
            <a:spLocks noChangeArrowheads="1"/>
          </p:cNvSpPr>
          <p:nvPr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1" name="Line 35"/>
          <p:cNvSpPr>
            <a:spLocks noChangeShapeType="1"/>
          </p:cNvSpPr>
          <p:nvPr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Line 28"/>
          <p:cNvSpPr>
            <a:spLocks noChangeShapeType="1"/>
          </p:cNvSpPr>
          <p:nvPr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5" name="Line 36"/>
          <p:cNvSpPr>
            <a:spLocks noChangeShapeType="1"/>
          </p:cNvSpPr>
          <p:nvPr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7" name="Line 40"/>
          <p:cNvSpPr>
            <a:spLocks noChangeShapeType="1"/>
          </p:cNvSpPr>
          <p:nvPr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8" name="Line 45"/>
          <p:cNvSpPr>
            <a:spLocks noChangeShapeType="1"/>
          </p:cNvSpPr>
          <p:nvPr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9" name="Line 50"/>
          <p:cNvSpPr>
            <a:spLocks noChangeShapeType="1"/>
          </p:cNvSpPr>
          <p:nvPr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0" name="Line 55"/>
          <p:cNvSpPr>
            <a:spLocks noChangeShapeType="1"/>
          </p:cNvSpPr>
          <p:nvPr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1" name="Line 59"/>
          <p:cNvSpPr>
            <a:spLocks noChangeShapeType="1"/>
          </p:cNvSpPr>
          <p:nvPr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3" name="Line 42"/>
          <p:cNvSpPr>
            <a:spLocks noChangeShapeType="1"/>
          </p:cNvSpPr>
          <p:nvPr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35" name="Text Box 18"/>
          <p:cNvSpPr txBox="1">
            <a:spLocks noChangeArrowheads="1"/>
          </p:cNvSpPr>
          <p:nvPr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36" name="Text Box 19"/>
          <p:cNvSpPr txBox="1">
            <a:spLocks noChangeArrowheads="1"/>
          </p:cNvSpPr>
          <p:nvPr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40" name="Text Box 23"/>
          <p:cNvSpPr txBox="1">
            <a:spLocks noChangeArrowheads="1"/>
          </p:cNvSpPr>
          <p:nvPr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41" name="Text Box 24"/>
          <p:cNvSpPr txBox="1">
            <a:spLocks noChangeArrowheads="1"/>
          </p:cNvSpPr>
          <p:nvPr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42" name="Text Box 26"/>
          <p:cNvSpPr txBox="1">
            <a:spLocks noChangeArrowheads="1"/>
          </p:cNvSpPr>
          <p:nvPr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43" name="Text Box 33"/>
          <p:cNvSpPr txBox="1">
            <a:spLocks noChangeArrowheads="1"/>
          </p:cNvSpPr>
          <p:nvPr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45" name="Rectangle 52"/>
          <p:cNvSpPr>
            <a:spLocks noChangeArrowheads="1"/>
          </p:cNvSpPr>
          <p:nvPr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47" name="Text Box 58"/>
          <p:cNvSpPr txBox="1">
            <a:spLocks noChangeArrowheads="1"/>
          </p:cNvSpPr>
          <p:nvPr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48" name="Picture 52" descr="BT_LargeCore_wTag_White® over nav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 userDrawn="1"/>
        </p:nvSpPr>
        <p:spPr>
          <a:xfrm>
            <a:off x="6324600" y="0"/>
            <a:ext cx="2819400" cy="2057400"/>
          </a:xfrm>
          <a:prstGeom prst="rect">
            <a:avLst/>
          </a:prstGeom>
          <a:blipFill dpi="0" rotWithShape="1">
            <a:blip r:embed="rId2" cstate="print">
              <a:alphaModFix amt="3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0" name="Straight Connector 49"/>
          <p:cNvCxnSpPr/>
          <p:nvPr userDrawn="1"/>
        </p:nvCxnSpPr>
        <p:spPr>
          <a:xfrm rot="10800000">
            <a:off x="457200" y="785813"/>
            <a:ext cx="5105400" cy="1587"/>
          </a:xfrm>
          <a:prstGeom prst="line">
            <a:avLst/>
          </a:prstGeom>
          <a:ln w="47625" cmpd="sng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 userDrawn="1"/>
        </p:nvSpPr>
        <p:spPr>
          <a:xfrm>
            <a:off x="457200" y="152400"/>
            <a:ext cx="5105400" cy="609600"/>
          </a:xfrm>
          <a:prstGeom prst="rect">
            <a:avLst/>
          </a:prstGeom>
          <a:solidFill>
            <a:srgbClr val="4DB3D0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2" name="Text Box 25"/>
          <p:cNvSpPr txBox="1">
            <a:spLocks noChangeArrowheads="1"/>
          </p:cNvSpPr>
          <p:nvPr userDrawn="1"/>
        </p:nvSpPr>
        <p:spPr bwMode="auto">
          <a:xfrm>
            <a:off x="457200" y="146050"/>
            <a:ext cx="5867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2100" dirty="0">
                <a:solidFill>
                  <a:srgbClr val="5D564B"/>
                </a:solidFill>
                <a:latin typeface="Tahoma" pitchFamily="34" charset="0"/>
              </a:rPr>
              <a:t>Boys Town Integrated Continuum Impact</a:t>
            </a:r>
          </a:p>
          <a:p>
            <a:pPr defTabSz="976313">
              <a:spcBef>
                <a:spcPts val="300"/>
              </a:spcBef>
              <a:defRPr/>
            </a:pPr>
            <a:r>
              <a:rPr lang="en-US" sz="1200" dirty="0">
                <a:solidFill>
                  <a:srgbClr val="5D564B"/>
                </a:solidFill>
                <a:latin typeface="Tahoma" pitchFamily="34" charset="0"/>
              </a:rPr>
              <a:t>367,265 Total Children and Families Served in 2009</a:t>
            </a:r>
          </a:p>
          <a:p>
            <a:pPr algn="ctr" defTabSz="976313">
              <a:defRPr/>
            </a:pPr>
            <a:endParaRPr lang="en-US" sz="1200" b="1" dirty="0">
              <a:solidFill>
                <a:prstClr val="black"/>
              </a:solidFill>
              <a:latin typeface="Tahoma" pitchFamily="34" charset="0"/>
            </a:endParaRPr>
          </a:p>
        </p:txBody>
      </p:sp>
      <p:grpSp>
        <p:nvGrpSpPr>
          <p:cNvPr id="53" name="Group 74"/>
          <p:cNvGrpSpPr>
            <a:grpSpLocks/>
          </p:cNvGrpSpPr>
          <p:nvPr userDrawn="1"/>
        </p:nvGrpSpPr>
        <p:grpSpPr bwMode="auto">
          <a:xfrm>
            <a:off x="1752600" y="2073275"/>
            <a:ext cx="5429250" cy="3413125"/>
            <a:chOff x="1752600" y="1997075"/>
            <a:chExt cx="5429250" cy="3413125"/>
          </a:xfrm>
        </p:grpSpPr>
        <p:sp>
          <p:nvSpPr>
            <p:cNvPr id="54" name="Freeform 2"/>
            <p:cNvSpPr>
              <a:spLocks/>
            </p:cNvSpPr>
            <p:nvPr/>
          </p:nvSpPr>
          <p:spPr bwMode="auto">
            <a:xfrm>
              <a:off x="1752600" y="1997075"/>
              <a:ext cx="5429250" cy="3413125"/>
            </a:xfrm>
            <a:custGeom>
              <a:avLst/>
              <a:gdLst/>
              <a:ahLst/>
              <a:cxnLst>
                <a:cxn ang="0">
                  <a:pos x="3226" y="2322"/>
                </a:cxn>
                <a:cxn ang="0">
                  <a:pos x="3330" y="2364"/>
                </a:cxn>
                <a:cxn ang="0">
                  <a:pos x="3377" y="2376"/>
                </a:cxn>
                <a:cxn ang="0">
                  <a:pos x="3527" y="2376"/>
                </a:cxn>
                <a:cxn ang="0">
                  <a:pos x="3609" y="2446"/>
                </a:cxn>
                <a:cxn ang="0">
                  <a:pos x="3644" y="2564"/>
                </a:cxn>
                <a:cxn ang="0">
                  <a:pos x="3774" y="2760"/>
                </a:cxn>
                <a:cxn ang="0">
                  <a:pos x="3829" y="2834"/>
                </a:cxn>
                <a:cxn ang="0">
                  <a:pos x="3722" y="2065"/>
                </a:cxn>
                <a:cxn ang="0">
                  <a:pos x="3937" y="1809"/>
                </a:cxn>
                <a:cxn ang="0">
                  <a:pos x="4018" y="1718"/>
                </a:cxn>
                <a:cxn ang="0">
                  <a:pos x="4075" y="1701"/>
                </a:cxn>
                <a:cxn ang="0">
                  <a:pos x="4140" y="1549"/>
                </a:cxn>
                <a:cxn ang="0">
                  <a:pos x="4010" y="1321"/>
                </a:cxn>
                <a:cxn ang="0">
                  <a:pos x="3978" y="1223"/>
                </a:cxn>
                <a:cxn ang="0">
                  <a:pos x="4099" y="1409"/>
                </a:cxn>
                <a:cxn ang="0">
                  <a:pos x="4135" y="1174"/>
                </a:cxn>
                <a:cxn ang="0">
                  <a:pos x="4234" y="912"/>
                </a:cxn>
                <a:cxn ang="0">
                  <a:pos x="4347" y="850"/>
                </a:cxn>
                <a:cxn ang="0">
                  <a:pos x="4431" y="817"/>
                </a:cxn>
                <a:cxn ang="0">
                  <a:pos x="4408" y="797"/>
                </a:cxn>
                <a:cxn ang="0">
                  <a:pos x="4350" y="744"/>
                </a:cxn>
                <a:cxn ang="0">
                  <a:pos x="4334" y="669"/>
                </a:cxn>
                <a:cxn ang="0">
                  <a:pos x="4360" y="581"/>
                </a:cxn>
                <a:cxn ang="0">
                  <a:pos x="4506" y="453"/>
                </a:cxn>
                <a:cxn ang="0">
                  <a:pos x="4494" y="324"/>
                </a:cxn>
                <a:cxn ang="0">
                  <a:pos x="4227" y="472"/>
                </a:cxn>
                <a:cxn ang="0">
                  <a:pos x="3642" y="919"/>
                </a:cxn>
                <a:cxn ang="0">
                  <a:pos x="3417" y="876"/>
                </a:cxn>
                <a:cxn ang="0">
                  <a:pos x="3190" y="580"/>
                </a:cxn>
                <a:cxn ang="0">
                  <a:pos x="3043" y="1068"/>
                </a:cxn>
                <a:cxn ang="0">
                  <a:pos x="2986" y="741"/>
                </a:cxn>
                <a:cxn ang="0">
                  <a:pos x="3004" y="663"/>
                </a:cxn>
                <a:cxn ang="0">
                  <a:pos x="2947" y="711"/>
                </a:cxn>
                <a:cxn ang="0">
                  <a:pos x="3060" y="590"/>
                </a:cxn>
                <a:cxn ang="0">
                  <a:pos x="3133" y="554"/>
                </a:cxn>
                <a:cxn ang="0">
                  <a:pos x="3188" y="498"/>
                </a:cxn>
                <a:cxn ang="0">
                  <a:pos x="3151" y="485"/>
                </a:cxn>
                <a:cxn ang="0">
                  <a:pos x="2884" y="471"/>
                </a:cxn>
                <a:cxn ang="0">
                  <a:pos x="2657" y="499"/>
                </a:cxn>
                <a:cxn ang="0">
                  <a:pos x="2538" y="310"/>
                </a:cxn>
                <a:cxn ang="0">
                  <a:pos x="826" y="298"/>
                </a:cxn>
                <a:cxn ang="0">
                  <a:pos x="333" y="163"/>
                </a:cxn>
                <a:cxn ang="0">
                  <a:pos x="211" y="25"/>
                </a:cxn>
                <a:cxn ang="0">
                  <a:pos x="232" y="265"/>
                </a:cxn>
                <a:cxn ang="0">
                  <a:pos x="0" y="906"/>
                </a:cxn>
                <a:cxn ang="0">
                  <a:pos x="94" y="1243"/>
                </a:cxn>
                <a:cxn ang="0">
                  <a:pos x="80" y="1338"/>
                </a:cxn>
                <a:cxn ang="0">
                  <a:pos x="266" y="1687"/>
                </a:cxn>
                <a:cxn ang="0">
                  <a:pos x="334" y="1778"/>
                </a:cxn>
                <a:cxn ang="0">
                  <a:pos x="572" y="1945"/>
                </a:cxn>
                <a:cxn ang="0">
                  <a:pos x="1518" y="2485"/>
                </a:cxn>
                <a:cxn ang="0">
                  <a:pos x="1868" y="2570"/>
                </a:cxn>
                <a:cxn ang="0">
                  <a:pos x="1958" y="2709"/>
                </a:cxn>
                <a:cxn ang="0">
                  <a:pos x="2169" y="2714"/>
                </a:cxn>
                <a:cxn ang="0">
                  <a:pos x="2435" y="2471"/>
                </a:cxn>
                <a:cxn ang="0">
                  <a:pos x="2900" y="2485"/>
                </a:cxn>
                <a:cxn ang="0">
                  <a:pos x="2850" y="2378"/>
                </a:cxn>
                <a:cxn ang="0">
                  <a:pos x="2936" y="2359"/>
                </a:cxn>
              </a:cxnLst>
              <a:rect l="0" t="0" r="r" b="b"/>
              <a:pathLst>
                <a:path w="4576" h="2876">
                  <a:moveTo>
                    <a:pt x="3176" y="2339"/>
                  </a:moveTo>
                  <a:lnTo>
                    <a:pt x="3180" y="2336"/>
                  </a:lnTo>
                  <a:lnTo>
                    <a:pt x="3188" y="2331"/>
                  </a:lnTo>
                  <a:lnTo>
                    <a:pt x="3196" y="2324"/>
                  </a:lnTo>
                  <a:lnTo>
                    <a:pt x="3202" y="2322"/>
                  </a:lnTo>
                  <a:lnTo>
                    <a:pt x="3206" y="2322"/>
                  </a:lnTo>
                  <a:lnTo>
                    <a:pt x="3212" y="2322"/>
                  </a:lnTo>
                  <a:lnTo>
                    <a:pt x="3219" y="2322"/>
                  </a:lnTo>
                  <a:lnTo>
                    <a:pt x="3226" y="2322"/>
                  </a:lnTo>
                  <a:lnTo>
                    <a:pt x="3235" y="2322"/>
                  </a:lnTo>
                  <a:lnTo>
                    <a:pt x="3241" y="2322"/>
                  </a:lnTo>
                  <a:lnTo>
                    <a:pt x="3245" y="2322"/>
                  </a:lnTo>
                  <a:lnTo>
                    <a:pt x="3247" y="2322"/>
                  </a:lnTo>
                  <a:lnTo>
                    <a:pt x="3315" y="2354"/>
                  </a:lnTo>
                  <a:lnTo>
                    <a:pt x="3316" y="2355"/>
                  </a:lnTo>
                  <a:lnTo>
                    <a:pt x="3320" y="2357"/>
                  </a:lnTo>
                  <a:lnTo>
                    <a:pt x="3325" y="2361"/>
                  </a:lnTo>
                  <a:lnTo>
                    <a:pt x="3330" y="2364"/>
                  </a:lnTo>
                  <a:lnTo>
                    <a:pt x="3337" y="2369"/>
                  </a:lnTo>
                  <a:lnTo>
                    <a:pt x="3343" y="2373"/>
                  </a:lnTo>
                  <a:lnTo>
                    <a:pt x="3347" y="2375"/>
                  </a:lnTo>
                  <a:lnTo>
                    <a:pt x="3349" y="2376"/>
                  </a:lnTo>
                  <a:lnTo>
                    <a:pt x="3351" y="2376"/>
                  </a:lnTo>
                  <a:lnTo>
                    <a:pt x="3356" y="2376"/>
                  </a:lnTo>
                  <a:lnTo>
                    <a:pt x="3363" y="2376"/>
                  </a:lnTo>
                  <a:lnTo>
                    <a:pt x="3370" y="2376"/>
                  </a:lnTo>
                  <a:lnTo>
                    <a:pt x="3377" y="2376"/>
                  </a:lnTo>
                  <a:lnTo>
                    <a:pt x="3382" y="2376"/>
                  </a:lnTo>
                  <a:lnTo>
                    <a:pt x="3387" y="2376"/>
                  </a:lnTo>
                  <a:lnTo>
                    <a:pt x="3389" y="2376"/>
                  </a:lnTo>
                  <a:lnTo>
                    <a:pt x="3443" y="2336"/>
                  </a:lnTo>
                  <a:lnTo>
                    <a:pt x="3496" y="2336"/>
                  </a:lnTo>
                  <a:lnTo>
                    <a:pt x="3499" y="2339"/>
                  </a:lnTo>
                  <a:lnTo>
                    <a:pt x="3505" y="2348"/>
                  </a:lnTo>
                  <a:lnTo>
                    <a:pt x="3516" y="2361"/>
                  </a:lnTo>
                  <a:lnTo>
                    <a:pt x="3527" y="2376"/>
                  </a:lnTo>
                  <a:lnTo>
                    <a:pt x="3539" y="2391"/>
                  </a:lnTo>
                  <a:lnTo>
                    <a:pt x="3549" y="2403"/>
                  </a:lnTo>
                  <a:lnTo>
                    <a:pt x="3558" y="2413"/>
                  </a:lnTo>
                  <a:lnTo>
                    <a:pt x="3562" y="2417"/>
                  </a:lnTo>
                  <a:lnTo>
                    <a:pt x="3567" y="2419"/>
                  </a:lnTo>
                  <a:lnTo>
                    <a:pt x="3575" y="2425"/>
                  </a:lnTo>
                  <a:lnTo>
                    <a:pt x="3585" y="2431"/>
                  </a:lnTo>
                  <a:lnTo>
                    <a:pt x="3598" y="2438"/>
                  </a:lnTo>
                  <a:lnTo>
                    <a:pt x="3609" y="2446"/>
                  </a:lnTo>
                  <a:lnTo>
                    <a:pt x="3620" y="2451"/>
                  </a:lnTo>
                  <a:lnTo>
                    <a:pt x="3626" y="2455"/>
                  </a:lnTo>
                  <a:lnTo>
                    <a:pt x="3629" y="2457"/>
                  </a:lnTo>
                  <a:lnTo>
                    <a:pt x="3616" y="2552"/>
                  </a:lnTo>
                  <a:lnTo>
                    <a:pt x="3619" y="2552"/>
                  </a:lnTo>
                  <a:lnTo>
                    <a:pt x="3627" y="2551"/>
                  </a:lnTo>
                  <a:lnTo>
                    <a:pt x="3635" y="2551"/>
                  </a:lnTo>
                  <a:lnTo>
                    <a:pt x="3642" y="2552"/>
                  </a:lnTo>
                  <a:lnTo>
                    <a:pt x="3644" y="2564"/>
                  </a:lnTo>
                  <a:lnTo>
                    <a:pt x="3644" y="2586"/>
                  </a:lnTo>
                  <a:lnTo>
                    <a:pt x="3643" y="2608"/>
                  </a:lnTo>
                  <a:lnTo>
                    <a:pt x="3642" y="2619"/>
                  </a:lnTo>
                  <a:lnTo>
                    <a:pt x="3682" y="2673"/>
                  </a:lnTo>
                  <a:lnTo>
                    <a:pt x="3709" y="2646"/>
                  </a:lnTo>
                  <a:lnTo>
                    <a:pt x="3749" y="2753"/>
                  </a:lnTo>
                  <a:lnTo>
                    <a:pt x="3752" y="2754"/>
                  </a:lnTo>
                  <a:lnTo>
                    <a:pt x="3761" y="2757"/>
                  </a:lnTo>
                  <a:lnTo>
                    <a:pt x="3774" y="2760"/>
                  </a:lnTo>
                  <a:lnTo>
                    <a:pt x="3788" y="2766"/>
                  </a:lnTo>
                  <a:lnTo>
                    <a:pt x="3803" y="2770"/>
                  </a:lnTo>
                  <a:lnTo>
                    <a:pt x="3815" y="2775"/>
                  </a:lnTo>
                  <a:lnTo>
                    <a:pt x="3825" y="2778"/>
                  </a:lnTo>
                  <a:lnTo>
                    <a:pt x="3829" y="2780"/>
                  </a:lnTo>
                  <a:lnTo>
                    <a:pt x="3830" y="2791"/>
                  </a:lnTo>
                  <a:lnTo>
                    <a:pt x="3830" y="2809"/>
                  </a:lnTo>
                  <a:lnTo>
                    <a:pt x="3829" y="2827"/>
                  </a:lnTo>
                  <a:lnTo>
                    <a:pt x="3829" y="2834"/>
                  </a:lnTo>
                  <a:lnTo>
                    <a:pt x="3868" y="2834"/>
                  </a:lnTo>
                  <a:lnTo>
                    <a:pt x="3908" y="2794"/>
                  </a:lnTo>
                  <a:lnTo>
                    <a:pt x="3908" y="2619"/>
                  </a:lnTo>
                  <a:lnTo>
                    <a:pt x="3829" y="2485"/>
                  </a:lnTo>
                  <a:lnTo>
                    <a:pt x="3829" y="2444"/>
                  </a:lnTo>
                  <a:lnTo>
                    <a:pt x="3762" y="2376"/>
                  </a:lnTo>
                  <a:lnTo>
                    <a:pt x="3696" y="2228"/>
                  </a:lnTo>
                  <a:lnTo>
                    <a:pt x="3707" y="2148"/>
                  </a:lnTo>
                  <a:lnTo>
                    <a:pt x="3722" y="2065"/>
                  </a:lnTo>
                  <a:lnTo>
                    <a:pt x="3779" y="2026"/>
                  </a:lnTo>
                  <a:lnTo>
                    <a:pt x="3868" y="1917"/>
                  </a:lnTo>
                  <a:lnTo>
                    <a:pt x="3894" y="1823"/>
                  </a:lnTo>
                  <a:lnTo>
                    <a:pt x="3897" y="1821"/>
                  </a:lnTo>
                  <a:lnTo>
                    <a:pt x="3906" y="1815"/>
                  </a:lnTo>
                  <a:lnTo>
                    <a:pt x="3915" y="1811"/>
                  </a:lnTo>
                  <a:lnTo>
                    <a:pt x="3921" y="1809"/>
                  </a:lnTo>
                  <a:lnTo>
                    <a:pt x="3928" y="1809"/>
                  </a:lnTo>
                  <a:lnTo>
                    <a:pt x="3937" y="1809"/>
                  </a:lnTo>
                  <a:lnTo>
                    <a:pt x="3945" y="1809"/>
                  </a:lnTo>
                  <a:lnTo>
                    <a:pt x="3948" y="1809"/>
                  </a:lnTo>
                  <a:lnTo>
                    <a:pt x="3974" y="1795"/>
                  </a:lnTo>
                  <a:lnTo>
                    <a:pt x="3974" y="1755"/>
                  </a:lnTo>
                  <a:lnTo>
                    <a:pt x="3978" y="1753"/>
                  </a:lnTo>
                  <a:lnTo>
                    <a:pt x="3984" y="1747"/>
                  </a:lnTo>
                  <a:lnTo>
                    <a:pt x="3994" y="1738"/>
                  </a:lnTo>
                  <a:lnTo>
                    <a:pt x="4007" y="1728"/>
                  </a:lnTo>
                  <a:lnTo>
                    <a:pt x="4018" y="1718"/>
                  </a:lnTo>
                  <a:lnTo>
                    <a:pt x="4029" y="1710"/>
                  </a:lnTo>
                  <a:lnTo>
                    <a:pt x="4037" y="1703"/>
                  </a:lnTo>
                  <a:lnTo>
                    <a:pt x="4041" y="1701"/>
                  </a:lnTo>
                  <a:lnTo>
                    <a:pt x="4044" y="1701"/>
                  </a:lnTo>
                  <a:lnTo>
                    <a:pt x="4049" y="1701"/>
                  </a:lnTo>
                  <a:lnTo>
                    <a:pt x="4056" y="1701"/>
                  </a:lnTo>
                  <a:lnTo>
                    <a:pt x="4063" y="1701"/>
                  </a:lnTo>
                  <a:lnTo>
                    <a:pt x="4070" y="1701"/>
                  </a:lnTo>
                  <a:lnTo>
                    <a:pt x="4075" y="1701"/>
                  </a:lnTo>
                  <a:lnTo>
                    <a:pt x="4080" y="1701"/>
                  </a:lnTo>
                  <a:lnTo>
                    <a:pt x="4082" y="1701"/>
                  </a:lnTo>
                  <a:lnTo>
                    <a:pt x="4147" y="1620"/>
                  </a:lnTo>
                  <a:lnTo>
                    <a:pt x="4147" y="1612"/>
                  </a:lnTo>
                  <a:lnTo>
                    <a:pt x="4147" y="1595"/>
                  </a:lnTo>
                  <a:lnTo>
                    <a:pt x="4147" y="1577"/>
                  </a:lnTo>
                  <a:lnTo>
                    <a:pt x="4147" y="1566"/>
                  </a:lnTo>
                  <a:lnTo>
                    <a:pt x="4146" y="1561"/>
                  </a:lnTo>
                  <a:lnTo>
                    <a:pt x="4140" y="1549"/>
                  </a:lnTo>
                  <a:lnTo>
                    <a:pt x="4133" y="1534"/>
                  </a:lnTo>
                  <a:lnTo>
                    <a:pt x="4123" y="1516"/>
                  </a:lnTo>
                  <a:lnTo>
                    <a:pt x="4114" y="1499"/>
                  </a:lnTo>
                  <a:lnTo>
                    <a:pt x="4106" y="1485"/>
                  </a:lnTo>
                  <a:lnTo>
                    <a:pt x="4099" y="1475"/>
                  </a:lnTo>
                  <a:lnTo>
                    <a:pt x="4097" y="1471"/>
                  </a:lnTo>
                  <a:lnTo>
                    <a:pt x="4028" y="1432"/>
                  </a:lnTo>
                  <a:lnTo>
                    <a:pt x="4012" y="1324"/>
                  </a:lnTo>
                  <a:lnTo>
                    <a:pt x="4010" y="1321"/>
                  </a:lnTo>
                  <a:lnTo>
                    <a:pt x="4006" y="1313"/>
                  </a:lnTo>
                  <a:lnTo>
                    <a:pt x="4001" y="1300"/>
                  </a:lnTo>
                  <a:lnTo>
                    <a:pt x="3993" y="1286"/>
                  </a:lnTo>
                  <a:lnTo>
                    <a:pt x="3987" y="1272"/>
                  </a:lnTo>
                  <a:lnTo>
                    <a:pt x="3982" y="1260"/>
                  </a:lnTo>
                  <a:lnTo>
                    <a:pt x="3979" y="1250"/>
                  </a:lnTo>
                  <a:lnTo>
                    <a:pt x="3978" y="1246"/>
                  </a:lnTo>
                  <a:lnTo>
                    <a:pt x="3979" y="1239"/>
                  </a:lnTo>
                  <a:lnTo>
                    <a:pt x="3978" y="1223"/>
                  </a:lnTo>
                  <a:lnTo>
                    <a:pt x="3976" y="1208"/>
                  </a:lnTo>
                  <a:lnTo>
                    <a:pt x="3974" y="1202"/>
                  </a:lnTo>
                  <a:lnTo>
                    <a:pt x="4002" y="1188"/>
                  </a:lnTo>
                  <a:lnTo>
                    <a:pt x="4019" y="1223"/>
                  </a:lnTo>
                  <a:lnTo>
                    <a:pt x="4055" y="1337"/>
                  </a:lnTo>
                  <a:lnTo>
                    <a:pt x="4082" y="1337"/>
                  </a:lnTo>
                  <a:lnTo>
                    <a:pt x="4067" y="1413"/>
                  </a:lnTo>
                  <a:lnTo>
                    <a:pt x="4077" y="1445"/>
                  </a:lnTo>
                  <a:lnTo>
                    <a:pt x="4099" y="1409"/>
                  </a:lnTo>
                  <a:lnTo>
                    <a:pt x="4108" y="1337"/>
                  </a:lnTo>
                  <a:lnTo>
                    <a:pt x="4108" y="1235"/>
                  </a:lnTo>
                  <a:lnTo>
                    <a:pt x="4067" y="1188"/>
                  </a:lnTo>
                  <a:lnTo>
                    <a:pt x="4055" y="1148"/>
                  </a:lnTo>
                  <a:lnTo>
                    <a:pt x="4082" y="1174"/>
                  </a:lnTo>
                  <a:lnTo>
                    <a:pt x="4108" y="1174"/>
                  </a:lnTo>
                  <a:lnTo>
                    <a:pt x="4108" y="1215"/>
                  </a:lnTo>
                  <a:lnTo>
                    <a:pt x="4135" y="1215"/>
                  </a:lnTo>
                  <a:lnTo>
                    <a:pt x="4135" y="1174"/>
                  </a:lnTo>
                  <a:lnTo>
                    <a:pt x="4161" y="1148"/>
                  </a:lnTo>
                  <a:lnTo>
                    <a:pt x="4161" y="1026"/>
                  </a:lnTo>
                  <a:lnTo>
                    <a:pt x="4135" y="1026"/>
                  </a:lnTo>
                  <a:lnTo>
                    <a:pt x="4135" y="973"/>
                  </a:lnTo>
                  <a:lnTo>
                    <a:pt x="4161" y="945"/>
                  </a:lnTo>
                  <a:lnTo>
                    <a:pt x="4167" y="942"/>
                  </a:lnTo>
                  <a:lnTo>
                    <a:pt x="4184" y="936"/>
                  </a:lnTo>
                  <a:lnTo>
                    <a:pt x="4207" y="925"/>
                  </a:lnTo>
                  <a:lnTo>
                    <a:pt x="4234" y="912"/>
                  </a:lnTo>
                  <a:lnTo>
                    <a:pt x="4261" y="901"/>
                  </a:lnTo>
                  <a:lnTo>
                    <a:pt x="4284" y="890"/>
                  </a:lnTo>
                  <a:lnTo>
                    <a:pt x="4300" y="882"/>
                  </a:lnTo>
                  <a:lnTo>
                    <a:pt x="4307" y="878"/>
                  </a:lnTo>
                  <a:lnTo>
                    <a:pt x="4311" y="874"/>
                  </a:lnTo>
                  <a:lnTo>
                    <a:pt x="4317" y="870"/>
                  </a:lnTo>
                  <a:lnTo>
                    <a:pt x="4326" y="864"/>
                  </a:lnTo>
                  <a:lnTo>
                    <a:pt x="4337" y="856"/>
                  </a:lnTo>
                  <a:lnTo>
                    <a:pt x="4347" y="850"/>
                  </a:lnTo>
                  <a:lnTo>
                    <a:pt x="4356" y="844"/>
                  </a:lnTo>
                  <a:lnTo>
                    <a:pt x="4363" y="840"/>
                  </a:lnTo>
                  <a:lnTo>
                    <a:pt x="4365" y="838"/>
                  </a:lnTo>
                  <a:lnTo>
                    <a:pt x="4368" y="837"/>
                  </a:lnTo>
                  <a:lnTo>
                    <a:pt x="4377" y="834"/>
                  </a:lnTo>
                  <a:lnTo>
                    <a:pt x="4390" y="831"/>
                  </a:lnTo>
                  <a:lnTo>
                    <a:pt x="4404" y="826"/>
                  </a:lnTo>
                  <a:lnTo>
                    <a:pt x="4419" y="822"/>
                  </a:lnTo>
                  <a:lnTo>
                    <a:pt x="4431" y="817"/>
                  </a:lnTo>
                  <a:lnTo>
                    <a:pt x="4441" y="813"/>
                  </a:lnTo>
                  <a:lnTo>
                    <a:pt x="4444" y="811"/>
                  </a:lnTo>
                  <a:lnTo>
                    <a:pt x="4442" y="799"/>
                  </a:lnTo>
                  <a:lnTo>
                    <a:pt x="4436" y="775"/>
                  </a:lnTo>
                  <a:lnTo>
                    <a:pt x="4430" y="753"/>
                  </a:lnTo>
                  <a:lnTo>
                    <a:pt x="4428" y="742"/>
                  </a:lnTo>
                  <a:lnTo>
                    <a:pt x="4414" y="796"/>
                  </a:lnTo>
                  <a:lnTo>
                    <a:pt x="4411" y="797"/>
                  </a:lnTo>
                  <a:lnTo>
                    <a:pt x="4408" y="797"/>
                  </a:lnTo>
                  <a:lnTo>
                    <a:pt x="4404" y="798"/>
                  </a:lnTo>
                  <a:lnTo>
                    <a:pt x="4401" y="796"/>
                  </a:lnTo>
                  <a:lnTo>
                    <a:pt x="4398" y="793"/>
                  </a:lnTo>
                  <a:lnTo>
                    <a:pt x="4392" y="787"/>
                  </a:lnTo>
                  <a:lnTo>
                    <a:pt x="4383" y="778"/>
                  </a:lnTo>
                  <a:lnTo>
                    <a:pt x="4373" y="769"/>
                  </a:lnTo>
                  <a:lnTo>
                    <a:pt x="4364" y="759"/>
                  </a:lnTo>
                  <a:lnTo>
                    <a:pt x="4356" y="751"/>
                  </a:lnTo>
                  <a:lnTo>
                    <a:pt x="4350" y="744"/>
                  </a:lnTo>
                  <a:lnTo>
                    <a:pt x="4348" y="742"/>
                  </a:lnTo>
                  <a:lnTo>
                    <a:pt x="4360" y="702"/>
                  </a:lnTo>
                  <a:lnTo>
                    <a:pt x="4356" y="700"/>
                  </a:lnTo>
                  <a:lnTo>
                    <a:pt x="4346" y="695"/>
                  </a:lnTo>
                  <a:lnTo>
                    <a:pt x="4338" y="691"/>
                  </a:lnTo>
                  <a:lnTo>
                    <a:pt x="4334" y="689"/>
                  </a:lnTo>
                  <a:lnTo>
                    <a:pt x="4336" y="685"/>
                  </a:lnTo>
                  <a:lnTo>
                    <a:pt x="4336" y="678"/>
                  </a:lnTo>
                  <a:lnTo>
                    <a:pt x="4334" y="669"/>
                  </a:lnTo>
                  <a:lnTo>
                    <a:pt x="4334" y="663"/>
                  </a:lnTo>
                  <a:lnTo>
                    <a:pt x="4340" y="659"/>
                  </a:lnTo>
                  <a:lnTo>
                    <a:pt x="4350" y="653"/>
                  </a:lnTo>
                  <a:lnTo>
                    <a:pt x="4360" y="645"/>
                  </a:lnTo>
                  <a:lnTo>
                    <a:pt x="4365" y="638"/>
                  </a:lnTo>
                  <a:lnTo>
                    <a:pt x="4364" y="625"/>
                  </a:lnTo>
                  <a:lnTo>
                    <a:pt x="4363" y="606"/>
                  </a:lnTo>
                  <a:lnTo>
                    <a:pt x="4362" y="588"/>
                  </a:lnTo>
                  <a:lnTo>
                    <a:pt x="4360" y="581"/>
                  </a:lnTo>
                  <a:lnTo>
                    <a:pt x="4441" y="540"/>
                  </a:lnTo>
                  <a:lnTo>
                    <a:pt x="4441" y="533"/>
                  </a:lnTo>
                  <a:lnTo>
                    <a:pt x="4440" y="521"/>
                  </a:lnTo>
                  <a:lnTo>
                    <a:pt x="4440" y="507"/>
                  </a:lnTo>
                  <a:lnTo>
                    <a:pt x="4441" y="499"/>
                  </a:lnTo>
                  <a:lnTo>
                    <a:pt x="4447" y="495"/>
                  </a:lnTo>
                  <a:lnTo>
                    <a:pt x="4461" y="485"/>
                  </a:lnTo>
                  <a:lnTo>
                    <a:pt x="4482" y="470"/>
                  </a:lnTo>
                  <a:lnTo>
                    <a:pt x="4506" y="453"/>
                  </a:lnTo>
                  <a:lnTo>
                    <a:pt x="4530" y="436"/>
                  </a:lnTo>
                  <a:lnTo>
                    <a:pt x="4551" y="420"/>
                  </a:lnTo>
                  <a:lnTo>
                    <a:pt x="4567" y="410"/>
                  </a:lnTo>
                  <a:lnTo>
                    <a:pt x="4574" y="404"/>
                  </a:lnTo>
                  <a:lnTo>
                    <a:pt x="4576" y="399"/>
                  </a:lnTo>
                  <a:lnTo>
                    <a:pt x="4576" y="390"/>
                  </a:lnTo>
                  <a:lnTo>
                    <a:pt x="4575" y="381"/>
                  </a:lnTo>
                  <a:lnTo>
                    <a:pt x="4574" y="378"/>
                  </a:lnTo>
                  <a:lnTo>
                    <a:pt x="4494" y="324"/>
                  </a:lnTo>
                  <a:lnTo>
                    <a:pt x="4454" y="243"/>
                  </a:lnTo>
                  <a:lnTo>
                    <a:pt x="4441" y="189"/>
                  </a:lnTo>
                  <a:lnTo>
                    <a:pt x="4428" y="163"/>
                  </a:lnTo>
                  <a:lnTo>
                    <a:pt x="4334" y="163"/>
                  </a:lnTo>
                  <a:lnTo>
                    <a:pt x="4295" y="189"/>
                  </a:lnTo>
                  <a:lnTo>
                    <a:pt x="4297" y="367"/>
                  </a:lnTo>
                  <a:lnTo>
                    <a:pt x="4254" y="446"/>
                  </a:lnTo>
                  <a:lnTo>
                    <a:pt x="4241" y="446"/>
                  </a:lnTo>
                  <a:lnTo>
                    <a:pt x="4227" y="472"/>
                  </a:lnTo>
                  <a:lnTo>
                    <a:pt x="4002" y="513"/>
                  </a:lnTo>
                  <a:lnTo>
                    <a:pt x="3935" y="567"/>
                  </a:lnTo>
                  <a:lnTo>
                    <a:pt x="3894" y="635"/>
                  </a:lnTo>
                  <a:lnTo>
                    <a:pt x="3894" y="730"/>
                  </a:lnTo>
                  <a:lnTo>
                    <a:pt x="3829" y="770"/>
                  </a:lnTo>
                  <a:lnTo>
                    <a:pt x="3735" y="770"/>
                  </a:lnTo>
                  <a:lnTo>
                    <a:pt x="3696" y="796"/>
                  </a:lnTo>
                  <a:lnTo>
                    <a:pt x="3696" y="851"/>
                  </a:lnTo>
                  <a:lnTo>
                    <a:pt x="3642" y="919"/>
                  </a:lnTo>
                  <a:lnTo>
                    <a:pt x="3588" y="973"/>
                  </a:lnTo>
                  <a:lnTo>
                    <a:pt x="3535" y="986"/>
                  </a:lnTo>
                  <a:lnTo>
                    <a:pt x="3476" y="1016"/>
                  </a:lnTo>
                  <a:lnTo>
                    <a:pt x="3416" y="1040"/>
                  </a:lnTo>
                  <a:lnTo>
                    <a:pt x="3375" y="1026"/>
                  </a:lnTo>
                  <a:lnTo>
                    <a:pt x="3350" y="1025"/>
                  </a:lnTo>
                  <a:lnTo>
                    <a:pt x="3390" y="930"/>
                  </a:lnTo>
                  <a:lnTo>
                    <a:pt x="3417" y="918"/>
                  </a:lnTo>
                  <a:lnTo>
                    <a:pt x="3417" y="876"/>
                  </a:lnTo>
                  <a:lnTo>
                    <a:pt x="3377" y="782"/>
                  </a:lnTo>
                  <a:lnTo>
                    <a:pt x="3350" y="755"/>
                  </a:lnTo>
                  <a:lnTo>
                    <a:pt x="3284" y="823"/>
                  </a:lnTo>
                  <a:lnTo>
                    <a:pt x="3270" y="795"/>
                  </a:lnTo>
                  <a:lnTo>
                    <a:pt x="3310" y="728"/>
                  </a:lnTo>
                  <a:lnTo>
                    <a:pt x="3310" y="633"/>
                  </a:lnTo>
                  <a:lnTo>
                    <a:pt x="3270" y="606"/>
                  </a:lnTo>
                  <a:lnTo>
                    <a:pt x="3243" y="606"/>
                  </a:lnTo>
                  <a:lnTo>
                    <a:pt x="3190" y="580"/>
                  </a:lnTo>
                  <a:lnTo>
                    <a:pt x="3164" y="592"/>
                  </a:lnTo>
                  <a:lnTo>
                    <a:pt x="3164" y="633"/>
                  </a:lnTo>
                  <a:lnTo>
                    <a:pt x="3137" y="647"/>
                  </a:lnTo>
                  <a:lnTo>
                    <a:pt x="3084" y="714"/>
                  </a:lnTo>
                  <a:lnTo>
                    <a:pt x="3070" y="863"/>
                  </a:lnTo>
                  <a:lnTo>
                    <a:pt x="3110" y="904"/>
                  </a:lnTo>
                  <a:lnTo>
                    <a:pt x="3110" y="972"/>
                  </a:lnTo>
                  <a:lnTo>
                    <a:pt x="3070" y="1039"/>
                  </a:lnTo>
                  <a:lnTo>
                    <a:pt x="3043" y="1068"/>
                  </a:lnTo>
                  <a:lnTo>
                    <a:pt x="3016" y="1068"/>
                  </a:lnTo>
                  <a:lnTo>
                    <a:pt x="2990" y="1026"/>
                  </a:lnTo>
                  <a:lnTo>
                    <a:pt x="2963" y="878"/>
                  </a:lnTo>
                  <a:lnTo>
                    <a:pt x="2965" y="859"/>
                  </a:lnTo>
                  <a:lnTo>
                    <a:pt x="2968" y="816"/>
                  </a:lnTo>
                  <a:lnTo>
                    <a:pt x="2974" y="775"/>
                  </a:lnTo>
                  <a:lnTo>
                    <a:pt x="2977" y="756"/>
                  </a:lnTo>
                  <a:lnTo>
                    <a:pt x="2980" y="752"/>
                  </a:lnTo>
                  <a:lnTo>
                    <a:pt x="2986" y="741"/>
                  </a:lnTo>
                  <a:lnTo>
                    <a:pt x="2995" y="727"/>
                  </a:lnTo>
                  <a:lnTo>
                    <a:pt x="3005" y="709"/>
                  </a:lnTo>
                  <a:lnTo>
                    <a:pt x="3014" y="691"/>
                  </a:lnTo>
                  <a:lnTo>
                    <a:pt x="3022" y="676"/>
                  </a:lnTo>
                  <a:lnTo>
                    <a:pt x="3029" y="665"/>
                  </a:lnTo>
                  <a:lnTo>
                    <a:pt x="3031" y="661"/>
                  </a:lnTo>
                  <a:lnTo>
                    <a:pt x="3016" y="648"/>
                  </a:lnTo>
                  <a:lnTo>
                    <a:pt x="3013" y="653"/>
                  </a:lnTo>
                  <a:lnTo>
                    <a:pt x="3004" y="663"/>
                  </a:lnTo>
                  <a:lnTo>
                    <a:pt x="2990" y="679"/>
                  </a:lnTo>
                  <a:lnTo>
                    <a:pt x="2976" y="697"/>
                  </a:lnTo>
                  <a:lnTo>
                    <a:pt x="2961" y="714"/>
                  </a:lnTo>
                  <a:lnTo>
                    <a:pt x="2949" y="729"/>
                  </a:lnTo>
                  <a:lnTo>
                    <a:pt x="2940" y="739"/>
                  </a:lnTo>
                  <a:lnTo>
                    <a:pt x="2937" y="742"/>
                  </a:lnTo>
                  <a:lnTo>
                    <a:pt x="2939" y="736"/>
                  </a:lnTo>
                  <a:lnTo>
                    <a:pt x="2942" y="723"/>
                  </a:lnTo>
                  <a:lnTo>
                    <a:pt x="2947" y="711"/>
                  </a:lnTo>
                  <a:lnTo>
                    <a:pt x="2951" y="702"/>
                  </a:lnTo>
                  <a:lnTo>
                    <a:pt x="2954" y="696"/>
                  </a:lnTo>
                  <a:lnTo>
                    <a:pt x="2958" y="687"/>
                  </a:lnTo>
                  <a:lnTo>
                    <a:pt x="2961" y="679"/>
                  </a:lnTo>
                  <a:lnTo>
                    <a:pt x="2963" y="676"/>
                  </a:lnTo>
                  <a:lnTo>
                    <a:pt x="3004" y="633"/>
                  </a:lnTo>
                  <a:lnTo>
                    <a:pt x="3004" y="606"/>
                  </a:lnTo>
                  <a:lnTo>
                    <a:pt x="3057" y="592"/>
                  </a:lnTo>
                  <a:lnTo>
                    <a:pt x="3060" y="590"/>
                  </a:lnTo>
                  <a:lnTo>
                    <a:pt x="3067" y="586"/>
                  </a:lnTo>
                  <a:lnTo>
                    <a:pt x="3077" y="580"/>
                  </a:lnTo>
                  <a:lnTo>
                    <a:pt x="3089" y="572"/>
                  </a:lnTo>
                  <a:lnTo>
                    <a:pt x="3101" y="565"/>
                  </a:lnTo>
                  <a:lnTo>
                    <a:pt x="3112" y="559"/>
                  </a:lnTo>
                  <a:lnTo>
                    <a:pt x="3119" y="554"/>
                  </a:lnTo>
                  <a:lnTo>
                    <a:pt x="3123" y="552"/>
                  </a:lnTo>
                  <a:lnTo>
                    <a:pt x="3127" y="553"/>
                  </a:lnTo>
                  <a:lnTo>
                    <a:pt x="3133" y="554"/>
                  </a:lnTo>
                  <a:lnTo>
                    <a:pt x="3141" y="557"/>
                  </a:lnTo>
                  <a:lnTo>
                    <a:pt x="3151" y="559"/>
                  </a:lnTo>
                  <a:lnTo>
                    <a:pt x="3161" y="562"/>
                  </a:lnTo>
                  <a:lnTo>
                    <a:pt x="3168" y="564"/>
                  </a:lnTo>
                  <a:lnTo>
                    <a:pt x="3174" y="565"/>
                  </a:lnTo>
                  <a:lnTo>
                    <a:pt x="3176" y="566"/>
                  </a:lnTo>
                  <a:lnTo>
                    <a:pt x="3230" y="552"/>
                  </a:lnTo>
                  <a:lnTo>
                    <a:pt x="3190" y="498"/>
                  </a:lnTo>
                  <a:lnTo>
                    <a:pt x="3188" y="498"/>
                  </a:lnTo>
                  <a:lnTo>
                    <a:pt x="3184" y="498"/>
                  </a:lnTo>
                  <a:lnTo>
                    <a:pt x="3176" y="498"/>
                  </a:lnTo>
                  <a:lnTo>
                    <a:pt x="3169" y="498"/>
                  </a:lnTo>
                  <a:lnTo>
                    <a:pt x="3162" y="498"/>
                  </a:lnTo>
                  <a:lnTo>
                    <a:pt x="3156" y="498"/>
                  </a:lnTo>
                  <a:lnTo>
                    <a:pt x="3151" y="498"/>
                  </a:lnTo>
                  <a:lnTo>
                    <a:pt x="3150" y="498"/>
                  </a:lnTo>
                  <a:lnTo>
                    <a:pt x="3151" y="494"/>
                  </a:lnTo>
                  <a:lnTo>
                    <a:pt x="3151" y="485"/>
                  </a:lnTo>
                  <a:lnTo>
                    <a:pt x="3150" y="475"/>
                  </a:lnTo>
                  <a:lnTo>
                    <a:pt x="3150" y="471"/>
                  </a:lnTo>
                  <a:lnTo>
                    <a:pt x="3123" y="471"/>
                  </a:lnTo>
                  <a:lnTo>
                    <a:pt x="3110" y="498"/>
                  </a:lnTo>
                  <a:lnTo>
                    <a:pt x="3070" y="485"/>
                  </a:lnTo>
                  <a:lnTo>
                    <a:pt x="3031" y="512"/>
                  </a:lnTo>
                  <a:lnTo>
                    <a:pt x="2977" y="526"/>
                  </a:lnTo>
                  <a:lnTo>
                    <a:pt x="2937" y="471"/>
                  </a:lnTo>
                  <a:lnTo>
                    <a:pt x="2884" y="471"/>
                  </a:lnTo>
                  <a:lnTo>
                    <a:pt x="2925" y="431"/>
                  </a:lnTo>
                  <a:lnTo>
                    <a:pt x="2925" y="404"/>
                  </a:lnTo>
                  <a:lnTo>
                    <a:pt x="2898" y="417"/>
                  </a:lnTo>
                  <a:lnTo>
                    <a:pt x="2818" y="485"/>
                  </a:lnTo>
                  <a:lnTo>
                    <a:pt x="2792" y="498"/>
                  </a:lnTo>
                  <a:lnTo>
                    <a:pt x="2764" y="498"/>
                  </a:lnTo>
                  <a:lnTo>
                    <a:pt x="2737" y="540"/>
                  </a:lnTo>
                  <a:lnTo>
                    <a:pt x="2697" y="499"/>
                  </a:lnTo>
                  <a:lnTo>
                    <a:pt x="2657" y="499"/>
                  </a:lnTo>
                  <a:lnTo>
                    <a:pt x="2630" y="526"/>
                  </a:lnTo>
                  <a:lnTo>
                    <a:pt x="2591" y="540"/>
                  </a:lnTo>
                  <a:lnTo>
                    <a:pt x="2697" y="432"/>
                  </a:lnTo>
                  <a:lnTo>
                    <a:pt x="2743" y="422"/>
                  </a:lnTo>
                  <a:lnTo>
                    <a:pt x="2790" y="378"/>
                  </a:lnTo>
                  <a:lnTo>
                    <a:pt x="2722" y="369"/>
                  </a:lnTo>
                  <a:lnTo>
                    <a:pt x="2670" y="351"/>
                  </a:lnTo>
                  <a:lnTo>
                    <a:pt x="2644" y="364"/>
                  </a:lnTo>
                  <a:lnTo>
                    <a:pt x="2538" y="310"/>
                  </a:lnTo>
                  <a:lnTo>
                    <a:pt x="2485" y="324"/>
                  </a:lnTo>
                  <a:lnTo>
                    <a:pt x="2404" y="297"/>
                  </a:lnTo>
                  <a:lnTo>
                    <a:pt x="2378" y="229"/>
                  </a:lnTo>
                  <a:lnTo>
                    <a:pt x="2356" y="230"/>
                  </a:lnTo>
                  <a:lnTo>
                    <a:pt x="2356" y="270"/>
                  </a:lnTo>
                  <a:lnTo>
                    <a:pt x="1704" y="257"/>
                  </a:lnTo>
                  <a:lnTo>
                    <a:pt x="1455" y="233"/>
                  </a:lnTo>
                  <a:lnTo>
                    <a:pt x="839" y="136"/>
                  </a:lnTo>
                  <a:lnTo>
                    <a:pt x="826" y="298"/>
                  </a:lnTo>
                  <a:lnTo>
                    <a:pt x="758" y="121"/>
                  </a:lnTo>
                  <a:lnTo>
                    <a:pt x="533" y="68"/>
                  </a:lnTo>
                  <a:lnTo>
                    <a:pt x="374" y="0"/>
                  </a:lnTo>
                  <a:lnTo>
                    <a:pt x="374" y="15"/>
                  </a:lnTo>
                  <a:lnTo>
                    <a:pt x="386" y="27"/>
                  </a:lnTo>
                  <a:lnTo>
                    <a:pt x="374" y="55"/>
                  </a:lnTo>
                  <a:lnTo>
                    <a:pt x="374" y="95"/>
                  </a:lnTo>
                  <a:lnTo>
                    <a:pt x="346" y="163"/>
                  </a:lnTo>
                  <a:lnTo>
                    <a:pt x="333" y="163"/>
                  </a:lnTo>
                  <a:lnTo>
                    <a:pt x="344" y="116"/>
                  </a:lnTo>
                  <a:lnTo>
                    <a:pt x="346" y="68"/>
                  </a:lnTo>
                  <a:lnTo>
                    <a:pt x="227" y="15"/>
                  </a:lnTo>
                  <a:lnTo>
                    <a:pt x="225" y="79"/>
                  </a:lnTo>
                  <a:lnTo>
                    <a:pt x="224" y="74"/>
                  </a:lnTo>
                  <a:lnTo>
                    <a:pt x="221" y="62"/>
                  </a:lnTo>
                  <a:lnTo>
                    <a:pt x="216" y="48"/>
                  </a:lnTo>
                  <a:lnTo>
                    <a:pt x="213" y="34"/>
                  </a:lnTo>
                  <a:lnTo>
                    <a:pt x="211" y="25"/>
                  </a:lnTo>
                  <a:lnTo>
                    <a:pt x="212" y="25"/>
                  </a:lnTo>
                  <a:lnTo>
                    <a:pt x="216" y="38"/>
                  </a:lnTo>
                  <a:lnTo>
                    <a:pt x="227" y="68"/>
                  </a:lnTo>
                  <a:lnTo>
                    <a:pt x="236" y="108"/>
                  </a:lnTo>
                  <a:lnTo>
                    <a:pt x="241" y="147"/>
                  </a:lnTo>
                  <a:lnTo>
                    <a:pt x="242" y="183"/>
                  </a:lnTo>
                  <a:lnTo>
                    <a:pt x="239" y="215"/>
                  </a:lnTo>
                  <a:lnTo>
                    <a:pt x="236" y="244"/>
                  </a:lnTo>
                  <a:lnTo>
                    <a:pt x="232" y="265"/>
                  </a:lnTo>
                  <a:lnTo>
                    <a:pt x="228" y="279"/>
                  </a:lnTo>
                  <a:lnTo>
                    <a:pt x="227" y="284"/>
                  </a:lnTo>
                  <a:lnTo>
                    <a:pt x="147" y="513"/>
                  </a:lnTo>
                  <a:lnTo>
                    <a:pt x="54" y="703"/>
                  </a:lnTo>
                  <a:lnTo>
                    <a:pt x="54" y="785"/>
                  </a:lnTo>
                  <a:lnTo>
                    <a:pt x="27" y="811"/>
                  </a:lnTo>
                  <a:lnTo>
                    <a:pt x="27" y="851"/>
                  </a:lnTo>
                  <a:lnTo>
                    <a:pt x="0" y="851"/>
                  </a:lnTo>
                  <a:lnTo>
                    <a:pt x="0" y="906"/>
                  </a:lnTo>
                  <a:lnTo>
                    <a:pt x="14" y="919"/>
                  </a:lnTo>
                  <a:lnTo>
                    <a:pt x="14" y="1068"/>
                  </a:lnTo>
                  <a:lnTo>
                    <a:pt x="40" y="1094"/>
                  </a:lnTo>
                  <a:lnTo>
                    <a:pt x="40" y="1148"/>
                  </a:lnTo>
                  <a:lnTo>
                    <a:pt x="67" y="1189"/>
                  </a:lnTo>
                  <a:lnTo>
                    <a:pt x="80" y="1163"/>
                  </a:lnTo>
                  <a:lnTo>
                    <a:pt x="94" y="1175"/>
                  </a:lnTo>
                  <a:lnTo>
                    <a:pt x="107" y="1229"/>
                  </a:lnTo>
                  <a:lnTo>
                    <a:pt x="94" y="1243"/>
                  </a:lnTo>
                  <a:lnTo>
                    <a:pt x="67" y="1216"/>
                  </a:lnTo>
                  <a:lnTo>
                    <a:pt x="67" y="1283"/>
                  </a:lnTo>
                  <a:lnTo>
                    <a:pt x="80" y="1283"/>
                  </a:lnTo>
                  <a:lnTo>
                    <a:pt x="94" y="1298"/>
                  </a:lnTo>
                  <a:lnTo>
                    <a:pt x="94" y="1341"/>
                  </a:lnTo>
                  <a:lnTo>
                    <a:pt x="92" y="1340"/>
                  </a:lnTo>
                  <a:lnTo>
                    <a:pt x="87" y="1338"/>
                  </a:lnTo>
                  <a:lnTo>
                    <a:pt x="82" y="1337"/>
                  </a:lnTo>
                  <a:lnTo>
                    <a:pt x="80" y="1338"/>
                  </a:lnTo>
                  <a:lnTo>
                    <a:pt x="80" y="1345"/>
                  </a:lnTo>
                  <a:lnTo>
                    <a:pt x="80" y="1359"/>
                  </a:lnTo>
                  <a:lnTo>
                    <a:pt x="80" y="1372"/>
                  </a:lnTo>
                  <a:lnTo>
                    <a:pt x="80" y="1378"/>
                  </a:lnTo>
                  <a:lnTo>
                    <a:pt x="107" y="1419"/>
                  </a:lnTo>
                  <a:lnTo>
                    <a:pt x="120" y="1621"/>
                  </a:lnTo>
                  <a:lnTo>
                    <a:pt x="187" y="1635"/>
                  </a:lnTo>
                  <a:lnTo>
                    <a:pt x="239" y="1692"/>
                  </a:lnTo>
                  <a:lnTo>
                    <a:pt x="266" y="1687"/>
                  </a:lnTo>
                  <a:lnTo>
                    <a:pt x="293" y="1701"/>
                  </a:lnTo>
                  <a:lnTo>
                    <a:pt x="280" y="1715"/>
                  </a:lnTo>
                  <a:lnTo>
                    <a:pt x="280" y="1742"/>
                  </a:lnTo>
                  <a:lnTo>
                    <a:pt x="307" y="1742"/>
                  </a:lnTo>
                  <a:lnTo>
                    <a:pt x="309" y="1744"/>
                  </a:lnTo>
                  <a:lnTo>
                    <a:pt x="313" y="1751"/>
                  </a:lnTo>
                  <a:lnTo>
                    <a:pt x="319" y="1758"/>
                  </a:lnTo>
                  <a:lnTo>
                    <a:pt x="327" y="1768"/>
                  </a:lnTo>
                  <a:lnTo>
                    <a:pt x="334" y="1778"/>
                  </a:lnTo>
                  <a:lnTo>
                    <a:pt x="340" y="1787"/>
                  </a:lnTo>
                  <a:lnTo>
                    <a:pt x="344" y="1793"/>
                  </a:lnTo>
                  <a:lnTo>
                    <a:pt x="346" y="1796"/>
                  </a:lnTo>
                  <a:lnTo>
                    <a:pt x="349" y="1812"/>
                  </a:lnTo>
                  <a:lnTo>
                    <a:pt x="354" y="1845"/>
                  </a:lnTo>
                  <a:lnTo>
                    <a:pt x="358" y="1876"/>
                  </a:lnTo>
                  <a:lnTo>
                    <a:pt x="360" y="1891"/>
                  </a:lnTo>
                  <a:lnTo>
                    <a:pt x="572" y="1918"/>
                  </a:lnTo>
                  <a:lnTo>
                    <a:pt x="572" y="1945"/>
                  </a:lnTo>
                  <a:lnTo>
                    <a:pt x="892" y="2148"/>
                  </a:lnTo>
                  <a:lnTo>
                    <a:pt x="1079" y="2174"/>
                  </a:lnTo>
                  <a:lnTo>
                    <a:pt x="1118" y="2188"/>
                  </a:lnTo>
                  <a:lnTo>
                    <a:pt x="1144" y="2188"/>
                  </a:lnTo>
                  <a:lnTo>
                    <a:pt x="1144" y="2148"/>
                  </a:lnTo>
                  <a:lnTo>
                    <a:pt x="1305" y="2161"/>
                  </a:lnTo>
                  <a:lnTo>
                    <a:pt x="1477" y="2336"/>
                  </a:lnTo>
                  <a:lnTo>
                    <a:pt x="1477" y="2404"/>
                  </a:lnTo>
                  <a:lnTo>
                    <a:pt x="1518" y="2485"/>
                  </a:lnTo>
                  <a:lnTo>
                    <a:pt x="1558" y="2485"/>
                  </a:lnTo>
                  <a:lnTo>
                    <a:pt x="1574" y="2505"/>
                  </a:lnTo>
                  <a:lnTo>
                    <a:pt x="1598" y="2512"/>
                  </a:lnTo>
                  <a:lnTo>
                    <a:pt x="1638" y="2471"/>
                  </a:lnTo>
                  <a:lnTo>
                    <a:pt x="1651" y="2431"/>
                  </a:lnTo>
                  <a:lnTo>
                    <a:pt x="1771" y="2431"/>
                  </a:lnTo>
                  <a:lnTo>
                    <a:pt x="1863" y="2526"/>
                  </a:lnTo>
                  <a:lnTo>
                    <a:pt x="1863" y="2566"/>
                  </a:lnTo>
                  <a:lnTo>
                    <a:pt x="1868" y="2570"/>
                  </a:lnTo>
                  <a:lnTo>
                    <a:pt x="1878" y="2582"/>
                  </a:lnTo>
                  <a:lnTo>
                    <a:pt x="1892" y="2599"/>
                  </a:lnTo>
                  <a:lnTo>
                    <a:pt x="1909" y="2619"/>
                  </a:lnTo>
                  <a:lnTo>
                    <a:pt x="1926" y="2638"/>
                  </a:lnTo>
                  <a:lnTo>
                    <a:pt x="1940" y="2655"/>
                  </a:lnTo>
                  <a:lnTo>
                    <a:pt x="1952" y="2667"/>
                  </a:lnTo>
                  <a:lnTo>
                    <a:pt x="1957" y="2673"/>
                  </a:lnTo>
                  <a:lnTo>
                    <a:pt x="1958" y="2684"/>
                  </a:lnTo>
                  <a:lnTo>
                    <a:pt x="1958" y="2709"/>
                  </a:lnTo>
                  <a:lnTo>
                    <a:pt x="1957" y="2731"/>
                  </a:lnTo>
                  <a:lnTo>
                    <a:pt x="1957" y="2741"/>
                  </a:lnTo>
                  <a:lnTo>
                    <a:pt x="1983" y="2768"/>
                  </a:lnTo>
                  <a:lnTo>
                    <a:pt x="1983" y="2795"/>
                  </a:lnTo>
                  <a:lnTo>
                    <a:pt x="2063" y="2849"/>
                  </a:lnTo>
                  <a:lnTo>
                    <a:pt x="2130" y="2835"/>
                  </a:lnTo>
                  <a:lnTo>
                    <a:pt x="2130" y="2876"/>
                  </a:lnTo>
                  <a:lnTo>
                    <a:pt x="2188" y="2864"/>
                  </a:lnTo>
                  <a:lnTo>
                    <a:pt x="2169" y="2714"/>
                  </a:lnTo>
                  <a:lnTo>
                    <a:pt x="2223" y="2620"/>
                  </a:lnTo>
                  <a:lnTo>
                    <a:pt x="2286" y="2564"/>
                  </a:lnTo>
                  <a:lnTo>
                    <a:pt x="2329" y="2555"/>
                  </a:lnTo>
                  <a:lnTo>
                    <a:pt x="2342" y="2539"/>
                  </a:lnTo>
                  <a:lnTo>
                    <a:pt x="2369" y="2539"/>
                  </a:lnTo>
                  <a:lnTo>
                    <a:pt x="2408" y="2498"/>
                  </a:lnTo>
                  <a:lnTo>
                    <a:pt x="2394" y="2458"/>
                  </a:lnTo>
                  <a:lnTo>
                    <a:pt x="2421" y="2431"/>
                  </a:lnTo>
                  <a:lnTo>
                    <a:pt x="2435" y="2471"/>
                  </a:lnTo>
                  <a:lnTo>
                    <a:pt x="2461" y="2458"/>
                  </a:lnTo>
                  <a:lnTo>
                    <a:pt x="2514" y="2445"/>
                  </a:lnTo>
                  <a:lnTo>
                    <a:pt x="2686" y="2445"/>
                  </a:lnTo>
                  <a:lnTo>
                    <a:pt x="2686" y="2417"/>
                  </a:lnTo>
                  <a:lnTo>
                    <a:pt x="2739" y="2417"/>
                  </a:lnTo>
                  <a:lnTo>
                    <a:pt x="2794" y="2498"/>
                  </a:lnTo>
                  <a:lnTo>
                    <a:pt x="2833" y="2498"/>
                  </a:lnTo>
                  <a:lnTo>
                    <a:pt x="2833" y="2471"/>
                  </a:lnTo>
                  <a:lnTo>
                    <a:pt x="2900" y="2485"/>
                  </a:lnTo>
                  <a:lnTo>
                    <a:pt x="2900" y="2445"/>
                  </a:lnTo>
                  <a:lnTo>
                    <a:pt x="2966" y="2498"/>
                  </a:lnTo>
                  <a:lnTo>
                    <a:pt x="2980" y="2471"/>
                  </a:lnTo>
                  <a:lnTo>
                    <a:pt x="2940" y="2431"/>
                  </a:lnTo>
                  <a:lnTo>
                    <a:pt x="2980" y="2404"/>
                  </a:lnTo>
                  <a:lnTo>
                    <a:pt x="2953" y="2377"/>
                  </a:lnTo>
                  <a:lnTo>
                    <a:pt x="2927" y="2404"/>
                  </a:lnTo>
                  <a:lnTo>
                    <a:pt x="2877" y="2391"/>
                  </a:lnTo>
                  <a:lnTo>
                    <a:pt x="2850" y="2378"/>
                  </a:lnTo>
                  <a:lnTo>
                    <a:pt x="2860" y="2351"/>
                  </a:lnTo>
                  <a:lnTo>
                    <a:pt x="2900" y="2351"/>
                  </a:lnTo>
                  <a:lnTo>
                    <a:pt x="2900" y="2363"/>
                  </a:lnTo>
                  <a:lnTo>
                    <a:pt x="2904" y="2363"/>
                  </a:lnTo>
                  <a:lnTo>
                    <a:pt x="2912" y="2363"/>
                  </a:lnTo>
                  <a:lnTo>
                    <a:pt x="2922" y="2363"/>
                  </a:lnTo>
                  <a:lnTo>
                    <a:pt x="2927" y="2363"/>
                  </a:lnTo>
                  <a:lnTo>
                    <a:pt x="2930" y="2362"/>
                  </a:lnTo>
                  <a:lnTo>
                    <a:pt x="2936" y="2359"/>
                  </a:lnTo>
                  <a:lnTo>
                    <a:pt x="2944" y="2355"/>
                  </a:lnTo>
                  <a:lnTo>
                    <a:pt x="2953" y="2350"/>
                  </a:lnTo>
                  <a:lnTo>
                    <a:pt x="2962" y="2345"/>
                  </a:lnTo>
                  <a:lnTo>
                    <a:pt x="2969" y="2341"/>
                  </a:lnTo>
                  <a:lnTo>
                    <a:pt x="2975" y="2338"/>
                  </a:lnTo>
                  <a:lnTo>
                    <a:pt x="2977" y="2337"/>
                  </a:lnTo>
                  <a:lnTo>
                    <a:pt x="3060" y="2336"/>
                  </a:lnTo>
                  <a:lnTo>
                    <a:pt x="3176" y="2339"/>
                  </a:lnTo>
                  <a:close/>
                </a:path>
              </a:pathLst>
            </a:custGeom>
            <a:solidFill>
              <a:srgbClr val="005480"/>
            </a:solidFill>
            <a:ln w="190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5" name="AutoShape 3"/>
            <p:cNvSpPr>
              <a:spLocks noChangeArrowheads="1"/>
            </p:cNvSpPr>
            <p:nvPr/>
          </p:nvSpPr>
          <p:spPr bwMode="auto">
            <a:xfrm>
              <a:off x="4132263" y="50292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6" name="AutoShape 4"/>
            <p:cNvSpPr>
              <a:spLocks noChangeArrowheads="1"/>
            </p:cNvSpPr>
            <p:nvPr/>
          </p:nvSpPr>
          <p:spPr bwMode="auto">
            <a:xfrm>
              <a:off x="2438400" y="3657600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7" name="AutoShape 6"/>
            <p:cNvSpPr>
              <a:spLocks noChangeArrowheads="1"/>
            </p:cNvSpPr>
            <p:nvPr/>
          </p:nvSpPr>
          <p:spPr bwMode="auto">
            <a:xfrm>
              <a:off x="2133600" y="4038600"/>
              <a:ext cx="211138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>
              <a:off x="6683375" y="2909888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59" name="AutoShape 11"/>
            <p:cNvSpPr>
              <a:spLocks noChangeArrowheads="1"/>
            </p:cNvSpPr>
            <p:nvPr/>
          </p:nvSpPr>
          <p:spPr bwMode="auto">
            <a:xfrm>
              <a:off x="6248400" y="5100638"/>
              <a:ext cx="212725" cy="157162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0" name="AutoShape 13"/>
            <p:cNvSpPr>
              <a:spLocks noChangeArrowheads="1"/>
            </p:cNvSpPr>
            <p:nvPr/>
          </p:nvSpPr>
          <p:spPr bwMode="auto">
            <a:xfrm>
              <a:off x="5715000" y="45672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1" name="AutoShape 14"/>
            <p:cNvSpPr>
              <a:spLocks noChangeArrowheads="1"/>
            </p:cNvSpPr>
            <p:nvPr/>
          </p:nvSpPr>
          <p:spPr bwMode="auto">
            <a:xfrm>
              <a:off x="4953000" y="4797425"/>
              <a:ext cx="209550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2" name="AutoShape 15"/>
            <p:cNvSpPr>
              <a:spLocks noChangeArrowheads="1"/>
            </p:cNvSpPr>
            <p:nvPr/>
          </p:nvSpPr>
          <p:spPr bwMode="auto">
            <a:xfrm>
              <a:off x="6342063" y="3581400"/>
              <a:ext cx="211137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3" name="AutoShape 16"/>
            <p:cNvSpPr>
              <a:spLocks noChangeArrowheads="1"/>
            </p:cNvSpPr>
            <p:nvPr/>
          </p:nvSpPr>
          <p:spPr bwMode="auto">
            <a:xfrm>
              <a:off x="5181600" y="31972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4" name="AutoShape 56"/>
            <p:cNvSpPr>
              <a:spLocks noChangeArrowheads="1"/>
            </p:cNvSpPr>
            <p:nvPr/>
          </p:nvSpPr>
          <p:spPr bwMode="auto">
            <a:xfrm>
              <a:off x="6070600" y="4795838"/>
              <a:ext cx="177800" cy="177800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65" name="AutoShape 57"/>
            <p:cNvSpPr>
              <a:spLocks noChangeArrowheads="1"/>
            </p:cNvSpPr>
            <p:nvPr/>
          </p:nvSpPr>
          <p:spPr bwMode="auto">
            <a:xfrm>
              <a:off x="6400800" y="3044825"/>
              <a:ext cx="212725" cy="155575"/>
            </a:xfrm>
            <a:prstGeom prst="star5">
              <a:avLst/>
            </a:prstGeom>
            <a:solidFill>
              <a:srgbClr val="FDB91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itchFamily="34" charset="0"/>
              </a:endParaRPr>
            </a:p>
          </p:txBody>
        </p:sp>
      </p:grpSp>
      <p:sp>
        <p:nvSpPr>
          <p:cNvPr id="66" name="Text Box 60"/>
          <p:cNvSpPr txBox="1">
            <a:spLocks noChangeArrowheads="1"/>
          </p:cNvSpPr>
          <p:nvPr userDrawn="1"/>
        </p:nvSpPr>
        <p:spPr bwMode="auto">
          <a:xfrm>
            <a:off x="6477000" y="152400"/>
            <a:ext cx="2514600" cy="1784350"/>
          </a:xfrm>
          <a:prstGeom prst="rect">
            <a:avLst/>
          </a:prstGeom>
          <a:noFill/>
          <a:ln w="222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Youth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284,878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Direct Programs	21,458  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Hotline	127, 524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Calls	192,728)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Educators Trained	6,985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Students	128,911e</a:t>
            </a:r>
          </a:p>
          <a:p>
            <a:pPr>
              <a:tabLst>
                <a:tab pos="2286000" algn="r"/>
              </a:tabLst>
              <a:defRPr/>
            </a:pPr>
            <a:endParaRPr lang="en-US" sz="1000" b="1" u="sng" dirty="0">
              <a:solidFill>
                <a:srgbClr val="5D564B"/>
              </a:solidFill>
              <a:latin typeface="Tahoma" pitchFamily="34" charset="0"/>
            </a:endParaRPr>
          </a:p>
          <a:p>
            <a:pPr>
              <a:tabLst>
                <a:tab pos="2286000" algn="r"/>
              </a:tabLst>
              <a:defRPr/>
            </a:pP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Health Care</a:t>
            </a:r>
            <a:r>
              <a:rPr lang="en-US" sz="1000" b="1" dirty="0">
                <a:solidFill>
                  <a:srgbClr val="5D564B"/>
                </a:solidFill>
                <a:latin typeface="Tahoma" pitchFamily="34" charset="0"/>
              </a:rPr>
              <a:t>	</a:t>
            </a:r>
            <a: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  <a:t>82,387</a:t>
            </a:r>
            <a:br>
              <a:rPr lang="en-US" sz="1000" b="1" u="sng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Patients	42,136</a:t>
            </a:r>
            <a:br>
              <a:rPr lang="en-US" sz="1000" dirty="0">
                <a:solidFill>
                  <a:srgbClr val="5D564B"/>
                </a:solidFill>
                <a:latin typeface="Tahoma" pitchFamily="34" charset="0"/>
              </a:rPr>
            </a:b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(Total Visits	188,223)</a:t>
            </a:r>
          </a:p>
          <a:p>
            <a:pPr>
              <a:tabLst>
                <a:tab pos="2286000" algn="r"/>
              </a:tabLst>
              <a:defRPr/>
            </a:pPr>
            <a:r>
              <a:rPr lang="en-US" sz="1000" dirty="0">
                <a:solidFill>
                  <a:srgbClr val="5D564B"/>
                </a:solidFill>
                <a:latin typeface="Tahoma" pitchFamily="34" charset="0"/>
              </a:rPr>
              <a:t>  Pediatrics Hotline	40,251</a:t>
            </a:r>
          </a:p>
        </p:txBody>
      </p:sp>
      <p:sp>
        <p:nvSpPr>
          <p:cNvPr id="67" name="Line 47"/>
          <p:cNvSpPr>
            <a:spLocks noChangeShapeType="1"/>
          </p:cNvSpPr>
          <p:nvPr userDrawn="1"/>
        </p:nvSpPr>
        <p:spPr bwMode="auto">
          <a:xfrm flipV="1">
            <a:off x="5943600" y="4724400"/>
            <a:ext cx="1066800" cy="4603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 lIns="97704" tIns="48852" rIns="97704" bIns="48852">
            <a:spAutoFit/>
          </a:bodyPr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8" name="Line 35"/>
          <p:cNvSpPr>
            <a:spLocks noChangeShapeType="1"/>
          </p:cNvSpPr>
          <p:nvPr userDrawn="1"/>
        </p:nvSpPr>
        <p:spPr bwMode="auto">
          <a:xfrm>
            <a:off x="6248400" y="4953000"/>
            <a:ext cx="990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9" name="Line 28"/>
          <p:cNvSpPr>
            <a:spLocks noChangeShapeType="1"/>
          </p:cNvSpPr>
          <p:nvPr userDrawn="1"/>
        </p:nvSpPr>
        <p:spPr bwMode="auto">
          <a:xfrm rot="17956277" flipH="1" flipV="1">
            <a:off x="6785769" y="2488406"/>
            <a:ext cx="844550" cy="153988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0" name="Freeform 27"/>
          <p:cNvSpPr>
            <a:spLocks/>
          </p:cNvSpPr>
          <p:nvPr userDrawn="1"/>
        </p:nvSpPr>
        <p:spPr bwMode="auto">
          <a:xfrm flipV="1">
            <a:off x="6553200" y="3505200"/>
            <a:ext cx="457200" cy="1524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66" y="56"/>
              </a:cxn>
            </a:cxnLst>
            <a:rect l="0" t="0" r="r" b="b"/>
            <a:pathLst>
              <a:path w="266" h="56">
                <a:moveTo>
                  <a:pt x="0" y="0"/>
                </a:moveTo>
                <a:lnTo>
                  <a:pt x="266" y="56"/>
                </a:lnTo>
              </a:path>
            </a:pathLst>
          </a:cu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" name="Line 32"/>
          <p:cNvSpPr>
            <a:spLocks noChangeShapeType="1"/>
          </p:cNvSpPr>
          <p:nvPr userDrawn="1"/>
        </p:nvSpPr>
        <p:spPr bwMode="auto">
          <a:xfrm rot="393169" flipH="1">
            <a:off x="2733675" y="5106988"/>
            <a:ext cx="1296988" cy="214312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2" name="Line 36"/>
          <p:cNvSpPr>
            <a:spLocks noChangeShapeType="1"/>
          </p:cNvSpPr>
          <p:nvPr userDrawn="1"/>
        </p:nvSpPr>
        <p:spPr bwMode="auto">
          <a:xfrm rot="20700000" flipH="1">
            <a:off x="4424363" y="5175250"/>
            <a:ext cx="600075" cy="4699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3" name="Line 38"/>
          <p:cNvSpPr>
            <a:spLocks noChangeShapeType="1"/>
          </p:cNvSpPr>
          <p:nvPr userDrawn="1"/>
        </p:nvSpPr>
        <p:spPr bwMode="auto">
          <a:xfrm>
            <a:off x="4724400" y="1600200"/>
            <a:ext cx="457200" cy="1524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4" name="Line 40"/>
          <p:cNvSpPr>
            <a:spLocks noChangeShapeType="1"/>
          </p:cNvSpPr>
          <p:nvPr userDrawn="1"/>
        </p:nvSpPr>
        <p:spPr bwMode="auto">
          <a:xfrm rot="21455530" flipV="1">
            <a:off x="979488" y="3914775"/>
            <a:ext cx="1393825" cy="47625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5" name="Line 45"/>
          <p:cNvSpPr>
            <a:spLocks noChangeShapeType="1"/>
          </p:cNvSpPr>
          <p:nvPr userDrawn="1"/>
        </p:nvSpPr>
        <p:spPr bwMode="auto">
          <a:xfrm flipV="1">
            <a:off x="1447800" y="4343400"/>
            <a:ext cx="685800" cy="13716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6" name="Line 50"/>
          <p:cNvSpPr>
            <a:spLocks noChangeShapeType="1"/>
          </p:cNvSpPr>
          <p:nvPr userDrawn="1"/>
        </p:nvSpPr>
        <p:spPr bwMode="auto">
          <a:xfrm>
            <a:off x="1676400" y="2667000"/>
            <a:ext cx="2133600" cy="685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7" name="Line 55"/>
          <p:cNvSpPr>
            <a:spLocks noChangeShapeType="1"/>
          </p:cNvSpPr>
          <p:nvPr userDrawn="1"/>
        </p:nvSpPr>
        <p:spPr bwMode="auto">
          <a:xfrm flipH="1" flipV="1">
            <a:off x="3505200" y="1676400"/>
            <a:ext cx="762000" cy="16002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8" name="Line 59"/>
          <p:cNvSpPr>
            <a:spLocks noChangeShapeType="1"/>
          </p:cNvSpPr>
          <p:nvPr userDrawn="1"/>
        </p:nvSpPr>
        <p:spPr bwMode="auto">
          <a:xfrm>
            <a:off x="1676400" y="1447800"/>
            <a:ext cx="2362200" cy="19050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9" name="Line 34"/>
          <p:cNvSpPr>
            <a:spLocks noChangeShapeType="1"/>
          </p:cNvSpPr>
          <p:nvPr userDrawn="1"/>
        </p:nvSpPr>
        <p:spPr bwMode="auto">
          <a:xfrm rot="20700000" flipH="1" flipV="1">
            <a:off x="6246813" y="2484438"/>
            <a:ext cx="155575" cy="593725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0" name="Line 42"/>
          <p:cNvSpPr>
            <a:spLocks noChangeShapeType="1"/>
          </p:cNvSpPr>
          <p:nvPr userDrawn="1"/>
        </p:nvSpPr>
        <p:spPr bwMode="auto">
          <a:xfrm flipH="1">
            <a:off x="5867400" y="5257800"/>
            <a:ext cx="381000" cy="304800"/>
          </a:xfrm>
          <a:prstGeom prst="line">
            <a:avLst/>
          </a:prstGeom>
          <a:noFill/>
          <a:ln w="12700">
            <a:solidFill>
              <a:schemeClr val="accent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1" name="Text Box 17"/>
          <p:cNvSpPr txBox="1">
            <a:spLocks noChangeArrowheads="1"/>
          </p:cNvSpPr>
          <p:nvPr userDrawn="1"/>
        </p:nvSpPr>
        <p:spPr bwMode="auto">
          <a:xfrm>
            <a:off x="76200" y="5562600"/>
            <a:ext cx="20574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California</a:t>
            </a:r>
            <a:br>
              <a:rPr lang="en-US" sz="1200" b="1" dirty="0">
                <a:solidFill>
                  <a:srgbClr val="005480"/>
                </a:solidFill>
                <a:latin typeface="Tahoma" charset="0"/>
              </a:rPr>
            </a:b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Orange and Los Angeles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620 Children 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(11,737 Hotline Calls)                   </a:t>
            </a:r>
          </a:p>
        </p:txBody>
      </p:sp>
      <p:sp>
        <p:nvSpPr>
          <p:cNvPr id="82" name="Text Box 18"/>
          <p:cNvSpPr txBox="1">
            <a:spLocks noChangeArrowheads="1"/>
          </p:cNvSpPr>
          <p:nvPr userDrawn="1"/>
        </p:nvSpPr>
        <p:spPr bwMode="auto">
          <a:xfrm>
            <a:off x="1905000" y="5105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Texas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501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(9,110 Hotline Calls)</a:t>
            </a:r>
          </a:p>
        </p:txBody>
      </p:sp>
      <p:sp>
        <p:nvSpPr>
          <p:cNvPr id="83" name="Text Box 19"/>
          <p:cNvSpPr txBox="1">
            <a:spLocks noChangeArrowheads="1"/>
          </p:cNvSpPr>
          <p:nvPr userDrawn="1"/>
        </p:nvSpPr>
        <p:spPr bwMode="auto">
          <a:xfrm>
            <a:off x="3581400" y="5638800"/>
            <a:ext cx="2176463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Louisiana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New Orleans and Baton Rouge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Services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1,872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(1,029 Hotline Calls)</a:t>
            </a:r>
          </a:p>
        </p:txBody>
      </p:sp>
      <p:sp>
        <p:nvSpPr>
          <p:cNvPr id="84" name="Text Box 20"/>
          <p:cNvSpPr txBox="1">
            <a:spLocks noChangeArrowheads="1"/>
          </p:cNvSpPr>
          <p:nvPr userDrawn="1"/>
        </p:nvSpPr>
        <p:spPr bwMode="auto">
          <a:xfrm>
            <a:off x="7467600" y="2063750"/>
            <a:ext cx="169227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England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Rhode Island and Massachusetts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228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(3,290 Hotline Calls)</a:t>
            </a:r>
          </a:p>
        </p:txBody>
      </p:sp>
      <p:sp>
        <p:nvSpPr>
          <p:cNvPr id="85" name="Text Box 21"/>
          <p:cNvSpPr txBox="1">
            <a:spLocks noChangeArrowheads="1"/>
          </p:cNvSpPr>
          <p:nvPr userDrawn="1"/>
        </p:nvSpPr>
        <p:spPr bwMode="auto">
          <a:xfrm>
            <a:off x="5105400" y="1600200"/>
            <a:ext cx="18288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New York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500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(11,766 Hotline Calls)</a:t>
            </a:r>
          </a:p>
        </p:txBody>
      </p:sp>
      <p:sp>
        <p:nvSpPr>
          <p:cNvPr id="86" name="Text Box 22"/>
          <p:cNvSpPr txBox="1">
            <a:spLocks noChangeArrowheads="1"/>
          </p:cNvSpPr>
          <p:nvPr userDrawn="1"/>
        </p:nvSpPr>
        <p:spPr bwMode="auto">
          <a:xfrm>
            <a:off x="7010400" y="4594225"/>
            <a:ext cx="1819275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North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Leon County	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207 Children Served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</p:txBody>
      </p:sp>
      <p:sp>
        <p:nvSpPr>
          <p:cNvPr id="87" name="Text Box 23"/>
          <p:cNvSpPr txBox="1">
            <a:spLocks noChangeArrowheads="1"/>
          </p:cNvSpPr>
          <p:nvPr userDrawn="1"/>
        </p:nvSpPr>
        <p:spPr bwMode="auto">
          <a:xfrm>
            <a:off x="7239000" y="5568950"/>
            <a:ext cx="1905000" cy="12588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Central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Seminole and Orange Counties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1,327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(1,766 Hotline Calls) </a:t>
            </a:r>
          </a:p>
          <a:p>
            <a:pPr defTabSz="976313">
              <a:defRPr/>
            </a:pPr>
            <a:endParaRPr lang="en-US" sz="800" b="1" dirty="0">
              <a:solidFill>
                <a:prstClr val="black"/>
              </a:solidFill>
              <a:latin typeface="Tahoma" charset="0"/>
            </a:endParaRPr>
          </a:p>
        </p:txBody>
      </p:sp>
      <p:sp>
        <p:nvSpPr>
          <p:cNvPr id="88" name="Text Box 24"/>
          <p:cNvSpPr txBox="1">
            <a:spLocks noChangeArrowheads="1"/>
          </p:cNvSpPr>
          <p:nvPr userDrawn="1"/>
        </p:nvSpPr>
        <p:spPr bwMode="auto">
          <a:xfrm>
            <a:off x="5486400" y="5486400"/>
            <a:ext cx="1828800" cy="10144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South Florida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Palm Beach, Broward and Miami-Dade Counties 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7,270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(1,767 Hotline Calls)</a:t>
            </a:r>
          </a:p>
        </p:txBody>
      </p:sp>
      <p:sp>
        <p:nvSpPr>
          <p:cNvPr id="89" name="Text Box 26"/>
          <p:cNvSpPr txBox="1">
            <a:spLocks noChangeArrowheads="1"/>
          </p:cNvSpPr>
          <p:nvPr userDrawn="1"/>
        </p:nvSpPr>
        <p:spPr bwMode="auto">
          <a:xfrm>
            <a:off x="7010400" y="3236913"/>
            <a:ext cx="2133600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Washington, DC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and Maryland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Foster Care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  <a:endParaRPr lang="en-US" sz="800" b="1" dirty="0">
              <a:solidFill>
                <a:srgbClr val="5D564B"/>
              </a:solidFill>
              <a:latin typeface="Tahoma" charset="0"/>
            </a:endParaRP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375 Children  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(2,879 Hotline Calls)</a:t>
            </a:r>
          </a:p>
        </p:txBody>
      </p:sp>
      <p:sp>
        <p:nvSpPr>
          <p:cNvPr id="90" name="Text Box 33"/>
          <p:cNvSpPr txBox="1">
            <a:spLocks noChangeArrowheads="1"/>
          </p:cNvSpPr>
          <p:nvPr userDrawn="1"/>
        </p:nvSpPr>
        <p:spPr bwMode="auto">
          <a:xfrm>
            <a:off x="76200" y="4343400"/>
            <a:ext cx="1905000" cy="8921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Nevada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885 Children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(1,697 Hotline Calls)</a:t>
            </a:r>
          </a:p>
        </p:txBody>
      </p:sp>
      <p:sp>
        <p:nvSpPr>
          <p:cNvPr id="91" name="Text Box 37"/>
          <p:cNvSpPr txBox="1">
            <a:spLocks noChangeArrowheads="1"/>
          </p:cNvSpPr>
          <p:nvPr userDrawn="1"/>
        </p:nvSpPr>
        <p:spPr bwMode="auto">
          <a:xfrm>
            <a:off x="4221163" y="838200"/>
            <a:ext cx="1646237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Chicago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190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(5,820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sp>
        <p:nvSpPr>
          <p:cNvPr id="92" name="Rectangle 52"/>
          <p:cNvSpPr>
            <a:spLocks noChangeArrowheads="1"/>
          </p:cNvSpPr>
          <p:nvPr userDrawn="1"/>
        </p:nvSpPr>
        <p:spPr bwMode="auto">
          <a:xfrm>
            <a:off x="0" y="2481263"/>
            <a:ext cx="190500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Research Hospital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East and West Hospitals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Research Programs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Hearing and Speech Education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Pediatric Clinics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Patient Hotline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Specialized Treatment Group Homes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Intensive Residential Treatment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42,136 Child Patients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40,251 Pediatric Patient Calls</a:t>
            </a:r>
          </a:p>
        </p:txBody>
      </p:sp>
      <p:sp>
        <p:nvSpPr>
          <p:cNvPr id="93" name="Text Box 54"/>
          <p:cNvSpPr txBox="1">
            <a:spLocks noChangeArrowheads="1"/>
          </p:cNvSpPr>
          <p:nvPr userDrawn="1"/>
        </p:nvSpPr>
        <p:spPr bwMode="auto">
          <a:xfrm>
            <a:off x="1905000" y="1143000"/>
            <a:ext cx="2309813" cy="5254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lIns="97704" tIns="48852" rIns="97704" bIns="48852">
            <a:spAutoFit/>
          </a:bodyPr>
          <a:lstStyle/>
          <a:p>
            <a:pPr defTabSz="976313"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Boys Town National Hotline</a:t>
            </a:r>
          </a:p>
          <a:p>
            <a:pPr defTabSz="976313"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 defTabSz="976313"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127,524 Calls Answered</a:t>
            </a:r>
          </a:p>
        </p:txBody>
      </p:sp>
      <p:sp>
        <p:nvSpPr>
          <p:cNvPr id="94" name="Text Box 58"/>
          <p:cNvSpPr txBox="1">
            <a:spLocks noChangeArrowheads="1"/>
          </p:cNvSpPr>
          <p:nvPr userDrawn="1"/>
        </p:nvSpPr>
        <p:spPr bwMode="auto">
          <a:xfrm>
            <a:off x="76200" y="881063"/>
            <a:ext cx="2057400" cy="149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solidFill>
                  <a:srgbClr val="005480"/>
                </a:solidFill>
                <a:latin typeface="Tahoma" charset="0"/>
              </a:rPr>
              <a:t>Nebraska-Iowa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Boys Town, NE; Grand Island, NE; Council Bluffs, IA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Intervention and Assessment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Treatment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Foster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In-Home Family Services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Boys Town Day School</a:t>
            </a:r>
          </a:p>
          <a:p>
            <a:pPr>
              <a:buFontTx/>
              <a:buChar char="•"/>
              <a:defRPr/>
            </a:pPr>
            <a:r>
              <a:rPr lang="en-US" sz="800" dirty="0">
                <a:solidFill>
                  <a:srgbClr val="5D564B"/>
                </a:solidFill>
                <a:latin typeface="Tahoma" charset="0"/>
              </a:rPr>
              <a:t> Child and Family Support Services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7,483 Children</a:t>
            </a:r>
          </a:p>
          <a:p>
            <a:pPr>
              <a:defRPr/>
            </a:pPr>
            <a:r>
              <a:rPr lang="en-US" sz="800" b="1" dirty="0">
                <a:solidFill>
                  <a:srgbClr val="5D564B"/>
                </a:solidFill>
                <a:latin typeface="Tahoma" charset="0"/>
              </a:rPr>
              <a:t>(11,384 Hotline Calls)</a:t>
            </a:r>
            <a:endParaRPr lang="en-US" sz="800" dirty="0">
              <a:solidFill>
                <a:srgbClr val="5D564B"/>
              </a:solidFill>
              <a:latin typeface="Tahoma" charset="0"/>
            </a:endParaRPr>
          </a:p>
        </p:txBody>
      </p:sp>
      <p:pic>
        <p:nvPicPr>
          <p:cNvPr id="95" name="Picture 99" descr="BT_LargeCore_wTag_White® over navy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505200"/>
            <a:ext cx="22002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20FC899A-4BA9-4910-BE7A-749C92010C65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9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3B38D5BE-E1F2-4F90-AE62-64137BB5ADC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1DA8FF42-DD23-4047-BFDA-1B8E40EAAA35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942FBE0-95F3-4767-9E8B-02E9FEE77BF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2C664CB-C157-4EFA-B2B8-6EF4E6F9292E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CD645C47-322F-4C52-A596-320FCD8B9C7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ontent with Pic RIGH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 userDrawn="1"/>
        </p:nvCxnSpPr>
        <p:spPr>
          <a:xfrm>
            <a:off x="4572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82E7DE6-AC45-465B-93C8-B5CE980E4A0E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8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4C25EE2F-7E93-48C3-9318-D92C3D86907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9828DD0-600C-4149-959D-06B392F65533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9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D7DC51AD-B6CD-40A6-AA82-E4E6FFA33B5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7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5862638"/>
            <a:ext cx="156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343399"/>
          </a:xfrm>
        </p:spPr>
        <p:txBody>
          <a:bodyPr/>
          <a:lstStyle>
            <a:lvl1pPr>
              <a:buClr>
                <a:srgbClr val="5D564B"/>
              </a:buClr>
              <a:buSzPct val="85000"/>
              <a:buFont typeface="Arial" pitchFamily="34" charset="0"/>
              <a:buChar char="›"/>
              <a:defRPr sz="2400"/>
            </a:lvl1pPr>
            <a:lvl2pPr>
              <a:buClr>
                <a:srgbClr val="5D564B"/>
              </a:buClr>
              <a:buFont typeface="Arial" pitchFamily="34" charset="0"/>
              <a:buChar char="›"/>
              <a:defRPr sz="2400"/>
            </a:lvl2pPr>
            <a:lvl3pPr>
              <a:buClr>
                <a:srgbClr val="5D564B"/>
              </a:buClr>
              <a:buFont typeface="Arial" pitchFamily="34" charset="0"/>
              <a:buChar char="›"/>
              <a:defRPr sz="2000"/>
            </a:lvl3pPr>
            <a:lvl4pPr>
              <a:buClr>
                <a:srgbClr val="5D564B"/>
              </a:buClr>
              <a:buFont typeface="Arial" pitchFamily="34" charset="0"/>
              <a:buChar char="›"/>
              <a:defRPr sz="1800"/>
            </a:lvl4pPr>
            <a:lvl5pPr>
              <a:buClr>
                <a:srgbClr val="5D564B"/>
              </a:buClr>
              <a:buFont typeface="Arial" pitchFamily="34" charset="0"/>
              <a:buChar char="›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lIns="0" rIns="0" anchorCtr="0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0AA4757C-54D8-4E0A-9779-096E4E05133C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73B4B270-E1CA-410F-9724-878C2E43740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Pic LE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343400" y="1295400"/>
            <a:ext cx="4416425" cy="1588"/>
          </a:xfrm>
          <a:prstGeom prst="line">
            <a:avLst/>
          </a:prstGeom>
          <a:ln w="476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43400" y="1447801"/>
            <a:ext cx="4419600" cy="48768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457200"/>
            <a:ext cx="4419600" cy="825500"/>
          </a:xfrm>
        </p:spPr>
        <p:txBody>
          <a:bodyPr rIns="0" anchorCtr="0"/>
          <a:lstStyle>
            <a:lvl1pPr algn="l">
              <a:defRPr sz="2800" b="0" spc="-12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96D98E76-3A57-4DA4-A1EA-2E5968EC7FE1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7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A3108831-D01C-4C79-B77F-E285C780840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Pg Developm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BT_LargeCore_wTag_300dpi®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donateToday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pic>
        <p:nvPicPr>
          <p:cNvPr id="6" name="Picture 9" descr="BT_LargeCore_wTag_300dpi®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272088"/>
            <a:ext cx="3048000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donateToday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600" y="2667000"/>
            <a:ext cx="1917700" cy="6096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23000"/>
              </a:prstClr>
            </a:outerShdw>
          </a:effectLst>
        </p:spPr>
      </p:pic>
      <p:sp>
        <p:nvSpPr>
          <p:cNvPr id="8" name="TextBox 7"/>
          <p:cNvSpPr txBox="1"/>
          <p:nvPr userDrawn="1"/>
        </p:nvSpPr>
        <p:spPr>
          <a:xfrm>
            <a:off x="304800" y="1371600"/>
            <a:ext cx="3200400" cy="1154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0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YOU CAN MAKE A </a:t>
            </a:r>
          </a:p>
          <a:p>
            <a:pPr>
              <a:defRPr/>
            </a:pPr>
            <a:r>
              <a:rPr lang="en-US" sz="3900" dirty="0">
                <a:ln w="3175">
                  <a:noFill/>
                </a:ln>
                <a:solidFill>
                  <a:srgbClr val="005480"/>
                </a:solidFill>
                <a:effectLst>
                  <a:outerShdw blurRad="50800" dist="38100" dir="18900000" algn="bl" rotWithShape="0">
                    <a:prstClr val="white">
                      <a:alpha val="40000"/>
                    </a:prstClr>
                  </a:outerShdw>
                </a:effectLst>
                <a:latin typeface="Arial" pitchFamily="34" charset="0"/>
              </a:rPr>
              <a:t>DIFFERENCE!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52400" y="3124200"/>
            <a:ext cx="3352800" cy="533400"/>
          </a:xfrm>
        </p:spPr>
        <p:txBody>
          <a:bodyPr>
            <a:noAutofit/>
          </a:bodyPr>
          <a:lstStyle>
            <a:lvl1pPr marL="0" indent="0" algn="ctr">
              <a:buNone/>
              <a:defRPr sz="3400">
                <a:solidFill>
                  <a:srgbClr val="5D56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1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BA099DFD-9F03-416E-97B1-E6B1172083DC}" type="slidenum">
              <a:rPr lang="en-US"/>
              <a:pPr>
                <a:defRPr/>
              </a:pPr>
              <a:t>‹#›</a:t>
            </a:fld>
            <a:endParaRPr lang="en-US" sz="1800" dirty="0"/>
          </a:p>
        </p:txBody>
      </p:sp>
      <p:sp>
        <p:nvSpPr>
          <p:cNvPr id="10" name="Rectangl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9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</a:defRPr>
            </a:lvl1pPr>
            <a:extLst/>
          </a:lstStyle>
          <a:p>
            <a:pPr>
              <a:defRPr/>
            </a:pPr>
            <a:fld id="{F18B72A4-0606-48B4-8399-57917774F61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55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3" Type="http://schemas.openxmlformats.org/officeDocument/2006/relationships/slideLayout" Target="../slideLayouts/slideLayout75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18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95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20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1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Relationship Id="rId22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15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19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Relationship Id="rId22" Type="http://schemas.openxmlformats.org/officeDocument/2006/relationships/image" Target="../media/image1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10" Type="http://schemas.openxmlformats.org/officeDocument/2006/relationships/slideLayout" Target="../slideLayouts/slideLayout142.xml"/><Relationship Id="rId19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image" Target="../media/image1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Relationship Id="rId22" Type="http://schemas.openxmlformats.org/officeDocument/2006/relationships/image" Target="../media/image1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0.xml"/><Relationship Id="rId13" Type="http://schemas.openxmlformats.org/officeDocument/2006/relationships/slideLayout" Target="../slideLayouts/slideLayout185.xml"/><Relationship Id="rId3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9.xml"/><Relationship Id="rId12" Type="http://schemas.openxmlformats.org/officeDocument/2006/relationships/slideLayout" Target="../slideLayouts/slideLayout184.xml"/><Relationship Id="rId2" Type="http://schemas.openxmlformats.org/officeDocument/2006/relationships/slideLayout" Target="../slideLayouts/slideLayout174.xml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173.xml"/><Relationship Id="rId6" Type="http://schemas.openxmlformats.org/officeDocument/2006/relationships/slideLayout" Target="../slideLayouts/slideLayout178.xml"/><Relationship Id="rId11" Type="http://schemas.openxmlformats.org/officeDocument/2006/relationships/slideLayout" Target="../slideLayouts/slideLayout183.xml"/><Relationship Id="rId5" Type="http://schemas.openxmlformats.org/officeDocument/2006/relationships/slideLayout" Target="../slideLayouts/slideLayout177.xml"/><Relationship Id="rId15" Type="http://schemas.openxmlformats.org/officeDocument/2006/relationships/theme" Target="../theme/theme10.xml"/><Relationship Id="rId10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176.xml"/><Relationship Id="rId9" Type="http://schemas.openxmlformats.org/officeDocument/2006/relationships/slideLayout" Target="../slideLayouts/slideLayout181.xml"/><Relationship Id="rId14" Type="http://schemas.openxmlformats.org/officeDocument/2006/relationships/slideLayout" Target="../slideLayouts/slideLayout18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9.xml"/><Relationship Id="rId18" Type="http://schemas.openxmlformats.org/officeDocument/2006/relationships/slideLayout" Target="../slideLayouts/slideLayout204.xml"/><Relationship Id="rId3" Type="http://schemas.openxmlformats.org/officeDocument/2006/relationships/slideLayout" Target="../slideLayouts/slideLayout189.xml"/><Relationship Id="rId21" Type="http://schemas.openxmlformats.org/officeDocument/2006/relationships/theme" Target="../theme/theme11.xml"/><Relationship Id="rId7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8.xml"/><Relationship Id="rId17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88.xml"/><Relationship Id="rId16" Type="http://schemas.openxmlformats.org/officeDocument/2006/relationships/slideLayout" Target="../slideLayouts/slideLayout202.xml"/><Relationship Id="rId20" Type="http://schemas.openxmlformats.org/officeDocument/2006/relationships/slideLayout" Target="../slideLayouts/slideLayout206.xml"/><Relationship Id="rId1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91.xml"/><Relationship Id="rId15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196.xml"/><Relationship Id="rId19" Type="http://schemas.openxmlformats.org/officeDocument/2006/relationships/slideLayout" Target="../slideLayouts/slideLayout205.xml"/><Relationship Id="rId4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5.xml"/><Relationship Id="rId14" Type="http://schemas.openxmlformats.org/officeDocument/2006/relationships/slideLayout" Target="../slideLayouts/slideLayout200.xml"/><Relationship Id="rId22" Type="http://schemas.openxmlformats.org/officeDocument/2006/relationships/image" Target="../media/image1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4.xml"/><Relationship Id="rId13" Type="http://schemas.openxmlformats.org/officeDocument/2006/relationships/slideLayout" Target="../slideLayouts/slideLayout219.xml"/><Relationship Id="rId18" Type="http://schemas.openxmlformats.org/officeDocument/2006/relationships/slideLayout" Target="../slideLayouts/slideLayout224.xml"/><Relationship Id="rId3" Type="http://schemas.openxmlformats.org/officeDocument/2006/relationships/slideLayout" Target="../slideLayouts/slideLayout209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213.xml"/><Relationship Id="rId12" Type="http://schemas.openxmlformats.org/officeDocument/2006/relationships/slideLayout" Target="../slideLayouts/slideLayout218.xml"/><Relationship Id="rId17" Type="http://schemas.openxmlformats.org/officeDocument/2006/relationships/slideLayout" Target="../slideLayouts/slideLayout223.xml"/><Relationship Id="rId2" Type="http://schemas.openxmlformats.org/officeDocument/2006/relationships/slideLayout" Target="../slideLayouts/slideLayout208.xml"/><Relationship Id="rId16" Type="http://schemas.openxmlformats.org/officeDocument/2006/relationships/slideLayout" Target="../slideLayouts/slideLayout222.xml"/><Relationship Id="rId20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212.xml"/><Relationship Id="rId11" Type="http://schemas.openxmlformats.org/officeDocument/2006/relationships/slideLayout" Target="../slideLayouts/slideLayout217.xml"/><Relationship Id="rId5" Type="http://schemas.openxmlformats.org/officeDocument/2006/relationships/slideLayout" Target="../slideLayouts/slideLayout211.xml"/><Relationship Id="rId15" Type="http://schemas.openxmlformats.org/officeDocument/2006/relationships/slideLayout" Target="../slideLayouts/slideLayout221.xml"/><Relationship Id="rId10" Type="http://schemas.openxmlformats.org/officeDocument/2006/relationships/slideLayout" Target="../slideLayouts/slideLayout216.xml"/><Relationship Id="rId19" Type="http://schemas.openxmlformats.org/officeDocument/2006/relationships/slideLayout" Target="../slideLayouts/slideLayout225.xml"/><Relationship Id="rId4" Type="http://schemas.openxmlformats.org/officeDocument/2006/relationships/slideLayout" Target="../slideLayouts/slideLayout210.xml"/><Relationship Id="rId9" Type="http://schemas.openxmlformats.org/officeDocument/2006/relationships/slideLayout" Target="../slideLayouts/slideLayout215.xml"/><Relationship Id="rId14" Type="http://schemas.openxmlformats.org/officeDocument/2006/relationships/slideLayout" Target="../slideLayouts/slideLayout220.xml"/><Relationship Id="rId22" Type="http://schemas.openxmlformats.org/officeDocument/2006/relationships/image" Target="../media/image1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4.xml"/><Relationship Id="rId13" Type="http://schemas.openxmlformats.org/officeDocument/2006/relationships/slideLayout" Target="../slideLayouts/slideLayout239.xml"/><Relationship Id="rId18" Type="http://schemas.openxmlformats.org/officeDocument/2006/relationships/slideLayout" Target="../slideLayouts/slideLayout244.xml"/><Relationship Id="rId3" Type="http://schemas.openxmlformats.org/officeDocument/2006/relationships/slideLayout" Target="../slideLayouts/slideLayout229.xml"/><Relationship Id="rId21" Type="http://schemas.openxmlformats.org/officeDocument/2006/relationships/theme" Target="../theme/theme13.xml"/><Relationship Id="rId7" Type="http://schemas.openxmlformats.org/officeDocument/2006/relationships/slideLayout" Target="../slideLayouts/slideLayout233.xml"/><Relationship Id="rId12" Type="http://schemas.openxmlformats.org/officeDocument/2006/relationships/slideLayout" Target="../slideLayouts/slideLayout238.xml"/><Relationship Id="rId17" Type="http://schemas.openxmlformats.org/officeDocument/2006/relationships/slideLayout" Target="../slideLayouts/slideLayout243.xml"/><Relationship Id="rId2" Type="http://schemas.openxmlformats.org/officeDocument/2006/relationships/slideLayout" Target="../slideLayouts/slideLayout228.xml"/><Relationship Id="rId16" Type="http://schemas.openxmlformats.org/officeDocument/2006/relationships/slideLayout" Target="../slideLayouts/slideLayout242.xml"/><Relationship Id="rId20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11" Type="http://schemas.openxmlformats.org/officeDocument/2006/relationships/slideLayout" Target="../slideLayouts/slideLayout237.xml"/><Relationship Id="rId5" Type="http://schemas.openxmlformats.org/officeDocument/2006/relationships/slideLayout" Target="../slideLayouts/slideLayout231.xml"/><Relationship Id="rId1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36.xml"/><Relationship Id="rId19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0.xml"/><Relationship Id="rId9" Type="http://schemas.openxmlformats.org/officeDocument/2006/relationships/slideLayout" Target="../slideLayouts/slideLayout235.xml"/><Relationship Id="rId14" Type="http://schemas.openxmlformats.org/officeDocument/2006/relationships/slideLayout" Target="../slideLayouts/slideLayout240.xml"/><Relationship Id="rId22" Type="http://schemas.openxmlformats.org/officeDocument/2006/relationships/image" Target="../media/image1.jpe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4.xml"/><Relationship Id="rId13" Type="http://schemas.openxmlformats.org/officeDocument/2006/relationships/slideLayout" Target="../slideLayouts/slideLayout259.xml"/><Relationship Id="rId18" Type="http://schemas.openxmlformats.org/officeDocument/2006/relationships/slideLayout" Target="../slideLayouts/slideLayout264.xml"/><Relationship Id="rId3" Type="http://schemas.openxmlformats.org/officeDocument/2006/relationships/slideLayout" Target="../slideLayouts/slideLayout249.xml"/><Relationship Id="rId21" Type="http://schemas.openxmlformats.org/officeDocument/2006/relationships/theme" Target="../theme/theme14.xml"/><Relationship Id="rId7" Type="http://schemas.openxmlformats.org/officeDocument/2006/relationships/slideLayout" Target="../slideLayouts/slideLayout253.xml"/><Relationship Id="rId12" Type="http://schemas.openxmlformats.org/officeDocument/2006/relationships/slideLayout" Target="../slideLayouts/slideLayout258.xml"/><Relationship Id="rId17" Type="http://schemas.openxmlformats.org/officeDocument/2006/relationships/slideLayout" Target="../slideLayouts/slideLayout263.xml"/><Relationship Id="rId2" Type="http://schemas.openxmlformats.org/officeDocument/2006/relationships/slideLayout" Target="../slideLayouts/slideLayout248.xml"/><Relationship Id="rId16" Type="http://schemas.openxmlformats.org/officeDocument/2006/relationships/slideLayout" Target="../slideLayouts/slideLayout262.xml"/><Relationship Id="rId20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47.xml"/><Relationship Id="rId6" Type="http://schemas.openxmlformats.org/officeDocument/2006/relationships/slideLayout" Target="../slideLayouts/slideLayout252.xml"/><Relationship Id="rId11" Type="http://schemas.openxmlformats.org/officeDocument/2006/relationships/slideLayout" Target="../slideLayouts/slideLayout257.xml"/><Relationship Id="rId5" Type="http://schemas.openxmlformats.org/officeDocument/2006/relationships/slideLayout" Target="../slideLayouts/slideLayout251.xml"/><Relationship Id="rId15" Type="http://schemas.openxmlformats.org/officeDocument/2006/relationships/slideLayout" Target="../slideLayouts/slideLayout261.xml"/><Relationship Id="rId10" Type="http://schemas.openxmlformats.org/officeDocument/2006/relationships/slideLayout" Target="../slideLayouts/slideLayout256.xml"/><Relationship Id="rId19" Type="http://schemas.openxmlformats.org/officeDocument/2006/relationships/slideLayout" Target="../slideLayouts/slideLayout265.xml"/><Relationship Id="rId4" Type="http://schemas.openxmlformats.org/officeDocument/2006/relationships/slideLayout" Target="../slideLayouts/slideLayout250.xml"/><Relationship Id="rId9" Type="http://schemas.openxmlformats.org/officeDocument/2006/relationships/slideLayout" Target="../slideLayouts/slideLayout255.xml"/><Relationship Id="rId14" Type="http://schemas.openxmlformats.org/officeDocument/2006/relationships/slideLayout" Target="../slideLayouts/slideLayout260.xml"/><Relationship Id="rId22" Type="http://schemas.openxmlformats.org/officeDocument/2006/relationships/image" Target="../media/image1.jpe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slideLayout" Target="../slideLayouts/slideLayout279.xml"/><Relationship Id="rId18" Type="http://schemas.openxmlformats.org/officeDocument/2006/relationships/slideLayout" Target="../slideLayouts/slideLayout284.xml"/><Relationship Id="rId3" Type="http://schemas.openxmlformats.org/officeDocument/2006/relationships/slideLayout" Target="../slideLayouts/slideLayout269.xml"/><Relationship Id="rId21" Type="http://schemas.openxmlformats.org/officeDocument/2006/relationships/theme" Target="../theme/theme15.xml"/><Relationship Id="rId7" Type="http://schemas.openxmlformats.org/officeDocument/2006/relationships/slideLayout" Target="../slideLayouts/slideLayout273.xml"/><Relationship Id="rId12" Type="http://schemas.openxmlformats.org/officeDocument/2006/relationships/slideLayout" Target="../slideLayouts/slideLayout278.xml"/><Relationship Id="rId17" Type="http://schemas.openxmlformats.org/officeDocument/2006/relationships/slideLayout" Target="../slideLayouts/slideLayout283.xml"/><Relationship Id="rId2" Type="http://schemas.openxmlformats.org/officeDocument/2006/relationships/slideLayout" Target="../slideLayouts/slideLayout268.xml"/><Relationship Id="rId16" Type="http://schemas.openxmlformats.org/officeDocument/2006/relationships/slideLayout" Target="../slideLayouts/slideLayout282.xml"/><Relationship Id="rId20" Type="http://schemas.openxmlformats.org/officeDocument/2006/relationships/slideLayout" Target="../slideLayouts/slideLayout286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5" Type="http://schemas.openxmlformats.org/officeDocument/2006/relationships/slideLayout" Target="../slideLayouts/slideLayout281.xml"/><Relationship Id="rId10" Type="http://schemas.openxmlformats.org/officeDocument/2006/relationships/slideLayout" Target="../slideLayouts/slideLayout276.xml"/><Relationship Id="rId19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Relationship Id="rId14" Type="http://schemas.openxmlformats.org/officeDocument/2006/relationships/slideLayout" Target="../slideLayouts/slideLayout280.xml"/><Relationship Id="rId22" Type="http://schemas.openxmlformats.org/officeDocument/2006/relationships/image" Target="../media/image1.jpe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13" Type="http://schemas.openxmlformats.org/officeDocument/2006/relationships/slideLayout" Target="../slideLayouts/slideLayout299.xml"/><Relationship Id="rId18" Type="http://schemas.openxmlformats.org/officeDocument/2006/relationships/slideLayout" Target="../slideLayouts/slideLayout304.xml"/><Relationship Id="rId3" Type="http://schemas.openxmlformats.org/officeDocument/2006/relationships/slideLayout" Target="../slideLayouts/slideLayout289.xml"/><Relationship Id="rId21" Type="http://schemas.openxmlformats.org/officeDocument/2006/relationships/theme" Target="../theme/theme16.xml"/><Relationship Id="rId7" Type="http://schemas.openxmlformats.org/officeDocument/2006/relationships/slideLayout" Target="../slideLayouts/slideLayout293.xml"/><Relationship Id="rId12" Type="http://schemas.openxmlformats.org/officeDocument/2006/relationships/slideLayout" Target="../slideLayouts/slideLayout298.xml"/><Relationship Id="rId17" Type="http://schemas.openxmlformats.org/officeDocument/2006/relationships/slideLayout" Target="../slideLayouts/slideLayout303.xml"/><Relationship Id="rId2" Type="http://schemas.openxmlformats.org/officeDocument/2006/relationships/slideLayout" Target="../slideLayouts/slideLayout288.xml"/><Relationship Id="rId16" Type="http://schemas.openxmlformats.org/officeDocument/2006/relationships/slideLayout" Target="../slideLayouts/slideLayout302.xml"/><Relationship Id="rId20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5" Type="http://schemas.openxmlformats.org/officeDocument/2006/relationships/slideLayout" Target="../slideLayouts/slideLayout301.xml"/><Relationship Id="rId10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05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Relationship Id="rId14" Type="http://schemas.openxmlformats.org/officeDocument/2006/relationships/slideLayout" Target="../slideLayouts/slideLayout300.xml"/><Relationship Id="rId22" Type="http://schemas.openxmlformats.org/officeDocument/2006/relationships/image" Target="../media/image1.jpe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4.xml"/><Relationship Id="rId13" Type="http://schemas.openxmlformats.org/officeDocument/2006/relationships/slideLayout" Target="../slideLayouts/slideLayout319.xml"/><Relationship Id="rId18" Type="http://schemas.openxmlformats.org/officeDocument/2006/relationships/slideLayout" Target="../slideLayouts/slideLayout324.xml"/><Relationship Id="rId3" Type="http://schemas.openxmlformats.org/officeDocument/2006/relationships/slideLayout" Target="../slideLayouts/slideLayout309.xml"/><Relationship Id="rId21" Type="http://schemas.openxmlformats.org/officeDocument/2006/relationships/theme" Target="../theme/theme17.xml"/><Relationship Id="rId7" Type="http://schemas.openxmlformats.org/officeDocument/2006/relationships/slideLayout" Target="../slideLayouts/slideLayout313.xml"/><Relationship Id="rId12" Type="http://schemas.openxmlformats.org/officeDocument/2006/relationships/slideLayout" Target="../slideLayouts/slideLayout318.xml"/><Relationship Id="rId17" Type="http://schemas.openxmlformats.org/officeDocument/2006/relationships/slideLayout" Target="../slideLayouts/slideLayout323.xml"/><Relationship Id="rId2" Type="http://schemas.openxmlformats.org/officeDocument/2006/relationships/slideLayout" Target="../slideLayouts/slideLayout308.xml"/><Relationship Id="rId16" Type="http://schemas.openxmlformats.org/officeDocument/2006/relationships/slideLayout" Target="../slideLayouts/slideLayout322.xml"/><Relationship Id="rId20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07.xml"/><Relationship Id="rId6" Type="http://schemas.openxmlformats.org/officeDocument/2006/relationships/slideLayout" Target="../slideLayouts/slideLayout312.xml"/><Relationship Id="rId11" Type="http://schemas.openxmlformats.org/officeDocument/2006/relationships/slideLayout" Target="../slideLayouts/slideLayout317.xml"/><Relationship Id="rId5" Type="http://schemas.openxmlformats.org/officeDocument/2006/relationships/slideLayout" Target="../slideLayouts/slideLayout311.xml"/><Relationship Id="rId15" Type="http://schemas.openxmlformats.org/officeDocument/2006/relationships/slideLayout" Target="../slideLayouts/slideLayout321.xml"/><Relationship Id="rId10" Type="http://schemas.openxmlformats.org/officeDocument/2006/relationships/slideLayout" Target="../slideLayouts/slideLayout316.xml"/><Relationship Id="rId19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0.xml"/><Relationship Id="rId9" Type="http://schemas.openxmlformats.org/officeDocument/2006/relationships/slideLayout" Target="../slideLayouts/slideLayout315.xml"/><Relationship Id="rId14" Type="http://schemas.openxmlformats.org/officeDocument/2006/relationships/slideLayout" Target="../slideLayouts/slideLayout320.xml"/><Relationship Id="rId22" Type="http://schemas.openxmlformats.org/officeDocument/2006/relationships/image" Target="../media/image1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slideLayout" Target="../slideLayouts/slideLayout339.xml"/><Relationship Id="rId18" Type="http://schemas.openxmlformats.org/officeDocument/2006/relationships/slideLayout" Target="../slideLayouts/slideLayout344.xml"/><Relationship Id="rId3" Type="http://schemas.openxmlformats.org/officeDocument/2006/relationships/slideLayout" Target="../slideLayouts/slideLayout329.xml"/><Relationship Id="rId21" Type="http://schemas.openxmlformats.org/officeDocument/2006/relationships/theme" Target="../theme/theme18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17" Type="http://schemas.openxmlformats.org/officeDocument/2006/relationships/slideLayout" Target="../slideLayouts/slideLayout343.xml"/><Relationship Id="rId2" Type="http://schemas.openxmlformats.org/officeDocument/2006/relationships/slideLayout" Target="../slideLayouts/slideLayout328.xml"/><Relationship Id="rId16" Type="http://schemas.openxmlformats.org/officeDocument/2006/relationships/slideLayout" Target="../slideLayouts/slideLayout342.xml"/><Relationship Id="rId20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5" Type="http://schemas.openxmlformats.org/officeDocument/2006/relationships/slideLayout" Target="../slideLayouts/slideLayout341.xml"/><Relationship Id="rId10" Type="http://schemas.openxmlformats.org/officeDocument/2006/relationships/slideLayout" Target="../slideLayouts/slideLayout336.xml"/><Relationship Id="rId19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Relationship Id="rId14" Type="http://schemas.openxmlformats.org/officeDocument/2006/relationships/slideLayout" Target="../slideLayouts/slideLayout340.xml"/><Relationship Id="rId22" Type="http://schemas.openxmlformats.org/officeDocument/2006/relationships/image" Target="../media/image1.jpe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slideLayout" Target="../slideLayouts/slideLayout359.xml"/><Relationship Id="rId18" Type="http://schemas.openxmlformats.org/officeDocument/2006/relationships/slideLayout" Target="../slideLayouts/slideLayout364.xml"/><Relationship Id="rId3" Type="http://schemas.openxmlformats.org/officeDocument/2006/relationships/slideLayout" Target="../slideLayouts/slideLayout349.xml"/><Relationship Id="rId21" Type="http://schemas.openxmlformats.org/officeDocument/2006/relationships/theme" Target="../theme/theme19.xml"/><Relationship Id="rId7" Type="http://schemas.openxmlformats.org/officeDocument/2006/relationships/slideLayout" Target="../slideLayouts/slideLayout353.xml"/><Relationship Id="rId12" Type="http://schemas.openxmlformats.org/officeDocument/2006/relationships/slideLayout" Target="../slideLayouts/slideLayout358.xml"/><Relationship Id="rId17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48.xml"/><Relationship Id="rId16" Type="http://schemas.openxmlformats.org/officeDocument/2006/relationships/slideLayout" Target="../slideLayouts/slideLayout362.xml"/><Relationship Id="rId20" Type="http://schemas.openxmlformats.org/officeDocument/2006/relationships/slideLayout" Target="../slideLayouts/slideLayout366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5" Type="http://schemas.openxmlformats.org/officeDocument/2006/relationships/slideLayout" Target="../slideLayouts/slideLayout361.xml"/><Relationship Id="rId10" Type="http://schemas.openxmlformats.org/officeDocument/2006/relationships/slideLayout" Target="../slideLayouts/slideLayout356.xml"/><Relationship Id="rId19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Relationship Id="rId14" Type="http://schemas.openxmlformats.org/officeDocument/2006/relationships/slideLayout" Target="../slideLayouts/slideLayout360.xml"/><Relationship Id="rId22" Type="http://schemas.openxmlformats.org/officeDocument/2006/relationships/image" Target="../media/image1.jpe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slideLayout" Target="../slideLayouts/slideLayout379.xml"/><Relationship Id="rId18" Type="http://schemas.openxmlformats.org/officeDocument/2006/relationships/slideLayout" Target="../slideLayouts/slideLayout384.xml"/><Relationship Id="rId3" Type="http://schemas.openxmlformats.org/officeDocument/2006/relationships/slideLayout" Target="../slideLayouts/slideLayout369.xml"/><Relationship Id="rId21" Type="http://schemas.openxmlformats.org/officeDocument/2006/relationships/theme" Target="../theme/theme20.xml"/><Relationship Id="rId7" Type="http://schemas.openxmlformats.org/officeDocument/2006/relationships/slideLayout" Target="../slideLayouts/slideLayout373.xml"/><Relationship Id="rId12" Type="http://schemas.openxmlformats.org/officeDocument/2006/relationships/slideLayout" Target="../slideLayouts/slideLayout378.xml"/><Relationship Id="rId17" Type="http://schemas.openxmlformats.org/officeDocument/2006/relationships/slideLayout" Target="../slideLayouts/slideLayout383.xml"/><Relationship Id="rId2" Type="http://schemas.openxmlformats.org/officeDocument/2006/relationships/slideLayout" Target="../slideLayouts/slideLayout368.xml"/><Relationship Id="rId16" Type="http://schemas.openxmlformats.org/officeDocument/2006/relationships/slideLayout" Target="../slideLayouts/slideLayout382.xml"/><Relationship Id="rId20" Type="http://schemas.openxmlformats.org/officeDocument/2006/relationships/slideLayout" Target="../slideLayouts/slideLayout386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5" Type="http://schemas.openxmlformats.org/officeDocument/2006/relationships/slideLayout" Target="../slideLayouts/slideLayout381.xml"/><Relationship Id="rId10" Type="http://schemas.openxmlformats.org/officeDocument/2006/relationships/slideLayout" Target="../slideLayouts/slideLayout376.xml"/><Relationship Id="rId19" Type="http://schemas.openxmlformats.org/officeDocument/2006/relationships/slideLayout" Target="../slideLayouts/slideLayout385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Relationship Id="rId14" Type="http://schemas.openxmlformats.org/officeDocument/2006/relationships/slideLayout" Target="../slideLayouts/slideLayout380.xml"/><Relationship Id="rId22" Type="http://schemas.openxmlformats.org/officeDocument/2006/relationships/image" Target="../media/image1.jpeg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4.xml"/><Relationship Id="rId13" Type="http://schemas.openxmlformats.org/officeDocument/2006/relationships/slideLayout" Target="../slideLayouts/slideLayout399.xml"/><Relationship Id="rId1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89.xml"/><Relationship Id="rId21" Type="http://schemas.openxmlformats.org/officeDocument/2006/relationships/theme" Target="../theme/theme21.xml"/><Relationship Id="rId7" Type="http://schemas.openxmlformats.org/officeDocument/2006/relationships/slideLayout" Target="../slideLayouts/slideLayout393.xml"/><Relationship Id="rId12" Type="http://schemas.openxmlformats.org/officeDocument/2006/relationships/slideLayout" Target="../slideLayouts/slideLayout398.xml"/><Relationship Id="rId17" Type="http://schemas.openxmlformats.org/officeDocument/2006/relationships/slideLayout" Target="../slideLayouts/slideLayout403.xml"/><Relationship Id="rId2" Type="http://schemas.openxmlformats.org/officeDocument/2006/relationships/slideLayout" Target="../slideLayouts/slideLayout388.xml"/><Relationship Id="rId16" Type="http://schemas.openxmlformats.org/officeDocument/2006/relationships/slideLayout" Target="../slideLayouts/slideLayout402.xml"/><Relationship Id="rId20" Type="http://schemas.openxmlformats.org/officeDocument/2006/relationships/slideLayout" Target="../slideLayouts/slideLayout406.xml"/><Relationship Id="rId1" Type="http://schemas.openxmlformats.org/officeDocument/2006/relationships/slideLayout" Target="../slideLayouts/slideLayout387.xml"/><Relationship Id="rId6" Type="http://schemas.openxmlformats.org/officeDocument/2006/relationships/slideLayout" Target="../slideLayouts/slideLayout392.xml"/><Relationship Id="rId11" Type="http://schemas.openxmlformats.org/officeDocument/2006/relationships/slideLayout" Target="../slideLayouts/slideLayout397.xml"/><Relationship Id="rId5" Type="http://schemas.openxmlformats.org/officeDocument/2006/relationships/slideLayout" Target="../slideLayouts/slideLayout391.xml"/><Relationship Id="rId1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396.xml"/><Relationship Id="rId19" Type="http://schemas.openxmlformats.org/officeDocument/2006/relationships/slideLayout" Target="../slideLayouts/slideLayout405.xml"/><Relationship Id="rId4" Type="http://schemas.openxmlformats.org/officeDocument/2006/relationships/slideLayout" Target="../slideLayouts/slideLayout390.xml"/><Relationship Id="rId9" Type="http://schemas.openxmlformats.org/officeDocument/2006/relationships/slideLayout" Target="../slideLayouts/slideLayout395.xml"/><Relationship Id="rId14" Type="http://schemas.openxmlformats.org/officeDocument/2006/relationships/slideLayout" Target="../slideLayouts/slideLayout400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accent2">
                    <a:lumMod val="50000"/>
                  </a:schemeClr>
                </a:solidFill>
                <a:latin typeface="Arial" pitchFamily="34" charset="0"/>
              </a:defRPr>
            </a:lvl1pPr>
            <a:extLst/>
          </a:lstStyle>
          <a:p>
            <a:fld id="{507E7D19-FB4A-439C-9809-480A6998E7A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2">
                    <a:lumMod val="50000"/>
                  </a:schemeClr>
                </a:solidFill>
                <a:latin typeface="Arial" pitchFamily="34" charset="0"/>
              </a:defRPr>
            </a:lvl1pPr>
            <a:extLst/>
          </a:lstStyle>
          <a:p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  <a:latin typeface="Arial" pitchFamily="34" charset="0"/>
              </a:defRPr>
            </a:lvl1pPr>
            <a:extLst/>
          </a:lstStyle>
          <a:p>
            <a:fld id="{B112124D-39FA-4180-AB28-3674D0F882B3}" type="datetimeFigureOut">
              <a:rPr lang="en-US" smtClean="0"/>
              <a:t>1/30/2020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2" r:id="rId21"/>
  </p:sldLayoutIdLst>
  <p:timing>
    <p:tnLst>
      <p:par>
        <p:cTn id="1" dur="indefinite" restart="never" nodeType="tmRoot"/>
      </p:par>
    </p:tnLst>
  </p:timing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35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iming>
    <p:tnLst>
      <p:par>
        <p:cTn id="1" dur="indefinite" restart="never" nodeType="tmRoot"/>
      </p:par>
    </p:tnLst>
  </p:timing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58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B05905D7-1E11-46E6-88D6-B9066A53D3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68E10E3C-8D22-4177-AA76-DEF3EAC86D53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573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AE6586C8-D8CF-4770-831A-A9B29178C7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96C4B209-43F3-4385-994F-B24C86B0005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788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A70A4381-39F1-4130-A861-1BEE46C118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00DED9F-4FF8-438A-A682-89ADA6AA6CC8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003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470E52E-3872-42C6-A41A-9D46BFD377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2DE186EA-5505-4C6C-9A77-088B853EBC4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  <p:sldLayoutId id="2147483772" r:id="rId14"/>
    <p:sldLayoutId id="2147483773" r:id="rId15"/>
    <p:sldLayoutId id="2147483774" r:id="rId16"/>
    <p:sldLayoutId id="2147483775" r:id="rId17"/>
    <p:sldLayoutId id="2147483776" r:id="rId18"/>
    <p:sldLayoutId id="2147483777" r:id="rId19"/>
    <p:sldLayoutId id="2147483778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218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D1F97465-057A-4AC3-8BCE-56C8A22B25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8D5D851E-F967-4B5B-9315-2317502897F6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  <p:sldLayoutId id="2147483796" r:id="rId17"/>
    <p:sldLayoutId id="2147483797" r:id="rId18"/>
    <p:sldLayoutId id="2147483798" r:id="rId19"/>
    <p:sldLayoutId id="2147483799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43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359D125-37FD-444B-B7A2-56D930DDE1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C3100212-8A8C-429E-B373-4A7F75C0EC85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648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86FA8497-F541-4CAA-8EFC-61312F0871E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E3EFEB90-102F-4165-A470-F664CD78F90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63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</p:sldLayoutIdLst>
  <p:transition spd="med">
    <p:fade thruBlk="1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5D564B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017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DBD7D53A-6747-4426-B10B-040D670876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9BB28477-A2D1-41FC-BCC6-09B330FE67BB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  <p:sldLayoutId id="2147483876" r:id="rId19"/>
    <p:sldLayoutId id="2147483877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232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9B8F714D-152C-42AD-812B-0640D08417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8A5BA51-FDA9-4A79-BC87-650839A8908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447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2985446-4375-4CCB-BE60-DD1C95D592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49C2089-EB44-4C46-BD83-82F96ABA97F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  <p:sldLayoutId id="2147483916" r:id="rId17"/>
    <p:sldLayoutId id="2147483917" r:id="rId18"/>
    <p:sldLayoutId id="2147483918" r:id="rId19"/>
    <p:sldLayoutId id="2147483919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66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45CC3AEB-3A7F-461F-9C78-3F1AB25F10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91A98164-4AB0-496D-BFC3-929D908D16BE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2877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E5686420-98FC-472F-8591-B636B0C5F8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AE394F93-3C3A-4E6A-AB87-AAA578C92712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  <p:sldLayoutId id="2147483957" r:id="rId16"/>
    <p:sldLayoutId id="2147483958" r:id="rId17"/>
    <p:sldLayoutId id="2147483959" r:id="rId18"/>
    <p:sldLayoutId id="2147483960" r:id="rId19"/>
    <p:sldLayoutId id="2147483961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092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063EB73C-288B-412C-B935-B0B90DCC04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E8819E6B-877E-423C-AF89-7B8F518455F0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  <p:sldLayoutId id="2147483975" r:id="rId13"/>
    <p:sldLayoutId id="2147483976" r:id="rId14"/>
    <p:sldLayoutId id="2147483977" r:id="rId15"/>
    <p:sldLayoutId id="2147483978" r:id="rId16"/>
    <p:sldLayoutId id="2147483979" r:id="rId17"/>
    <p:sldLayoutId id="2147483980" r:id="rId18"/>
    <p:sldLayoutId id="2147483981" r:id="rId19"/>
    <p:sldLayoutId id="2147483982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3075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C73581C3-D929-41FD-891B-7B90A8B88A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E9AA1563-24CC-46D6-831A-C2A4518333CF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522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FB5F0EC2-4B6F-4DC6-97CF-9815F1425B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49F311D-0C29-43E8-97BE-DB70E4B7C95C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09" r:id="rId5"/>
    <p:sldLayoutId id="2147484010" r:id="rId6"/>
    <p:sldLayoutId id="2147484011" r:id="rId7"/>
    <p:sldLayoutId id="2147484012" r:id="rId8"/>
    <p:sldLayoutId id="2147484013" r:id="rId9"/>
    <p:sldLayoutId id="2147484014" r:id="rId10"/>
    <p:sldLayoutId id="2147484015" r:id="rId11"/>
    <p:sldLayoutId id="2147484016" r:id="rId12"/>
    <p:sldLayoutId id="2147484017" r:id="rId13"/>
    <p:sldLayoutId id="2147484018" r:id="rId14"/>
    <p:sldLayoutId id="2147484019" r:id="rId15"/>
    <p:sldLayoutId id="2147484020" r:id="rId16"/>
    <p:sldLayoutId id="2147484021" r:id="rId17"/>
    <p:sldLayoutId id="2147484022" r:id="rId18"/>
    <p:sldLayoutId id="2147484023" r:id="rId19"/>
    <p:sldLayoutId id="2147484024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737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012A1A61-FA64-4FE0-941C-A1535A7CA4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C8E8C90E-B76F-4511-A484-2D33A034941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6" r:id="rId1"/>
    <p:sldLayoutId id="2147484027" r:id="rId2"/>
    <p:sldLayoutId id="2147484028" r:id="rId3"/>
    <p:sldLayoutId id="2147484029" r:id="rId4"/>
    <p:sldLayoutId id="2147484030" r:id="rId5"/>
    <p:sldLayoutId id="2147484031" r:id="rId6"/>
    <p:sldLayoutId id="2147484032" r:id="rId7"/>
    <p:sldLayoutId id="2147484033" r:id="rId8"/>
    <p:sldLayoutId id="2147484034" r:id="rId9"/>
    <p:sldLayoutId id="2147484035" r:id="rId10"/>
    <p:sldLayoutId id="2147484036" r:id="rId11"/>
    <p:sldLayoutId id="2147484037" r:id="rId12"/>
    <p:sldLayoutId id="2147484038" r:id="rId13"/>
    <p:sldLayoutId id="2147484039" r:id="rId14"/>
    <p:sldLayoutId id="2147484040" r:id="rId15"/>
    <p:sldLayoutId id="2147484041" r:id="rId16"/>
    <p:sldLayoutId id="2147484042" r:id="rId17"/>
    <p:sldLayoutId id="2147484043" r:id="rId18"/>
    <p:sldLayoutId id="2147484044" r:id="rId19"/>
    <p:sldLayoutId id="2147484045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395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4B2D755A-332C-40BE-8ADE-661502ACFF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D4C8F399-2457-4937-9BC0-B66B724DE011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  <p:sldLayoutId id="2147484059" r:id="rId13"/>
    <p:sldLayoutId id="2147484060" r:id="rId14"/>
    <p:sldLayoutId id="2147484061" r:id="rId15"/>
    <p:sldLayoutId id="2147484062" r:id="rId16"/>
    <p:sldLayoutId id="2147484063" r:id="rId17"/>
    <p:sldLayoutId id="2147484064" r:id="rId18"/>
    <p:sldLayoutId id="2147484065" r:id="rId19"/>
    <p:sldLayoutId id="2147484066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alpha val="19000"/>
            </a:schemeClr>
          </a:solidFill>
          <a:ln w="47625"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4167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15"/>
          <p:cNvSpPr>
            <a:spLocks noGrp="1"/>
          </p:cNvSpPr>
          <p:nvPr>
            <p:ph type="sldNum" sz="quarter" idx="4"/>
          </p:nvPr>
        </p:nvSpPr>
        <p:spPr>
          <a:xfrm>
            <a:off x="0" y="6553200"/>
            <a:ext cx="1020763" cy="304800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5FF36040-8713-45F8-8AA3-007B8C841E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6"/>
          <p:cNvSpPr>
            <a:spLocks noGrp="1"/>
          </p:cNvSpPr>
          <p:nvPr>
            <p:ph type="ftr" sz="quarter" idx="3"/>
          </p:nvPr>
        </p:nvSpPr>
        <p:spPr>
          <a:xfrm>
            <a:off x="2705100" y="6553200"/>
            <a:ext cx="3733800" cy="304800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2"/>
          </p:nvPr>
        </p:nvSpPr>
        <p:spPr>
          <a:xfrm>
            <a:off x="1066800" y="6553200"/>
            <a:ext cx="1600200" cy="304800"/>
          </a:xfrm>
          <a:prstGeom prst="rect">
            <a:avLst/>
          </a:prstGeom>
        </p:spPr>
        <p:txBody>
          <a:bodyPr anchor="ctr"/>
          <a:lstStyle>
            <a:lvl1pPr algn="l">
              <a:defRPr sz="1200">
                <a:solidFill>
                  <a:srgbClr val="A19789">
                    <a:lumMod val="50000"/>
                  </a:srgbClr>
                </a:solidFill>
                <a:latin typeface="Arial" pitchFamily="34" charset="0"/>
              </a:defRPr>
            </a:lvl1pPr>
            <a:extLst/>
          </a:lstStyle>
          <a:p>
            <a:pPr>
              <a:defRPr/>
            </a:pPr>
            <a:fld id="{FACB32BB-1F51-4ACF-AA92-E9E90D2CF9F7}" type="datetime1">
              <a:rPr lang="en-US"/>
              <a:pPr>
                <a:defRPr/>
              </a:pPr>
              <a:t>1/30/2020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  <p:sldLayoutId id="2147484079" r:id="rId12"/>
    <p:sldLayoutId id="2147484080" r:id="rId13"/>
    <p:sldLayoutId id="2147484081" r:id="rId14"/>
    <p:sldLayoutId id="2147484082" r:id="rId15"/>
    <p:sldLayoutId id="2147484083" r:id="rId16"/>
    <p:sldLayoutId id="2147484084" r:id="rId17"/>
    <p:sldLayoutId id="2147484085" r:id="rId18"/>
    <p:sldLayoutId id="2147484086" r:id="rId19"/>
    <p:sldLayoutId id="2147484087" r:id="rId20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2563" indent="-182563" algn="l" rtl="0" eaLnBrk="1" fontAlgn="base" hangingPunct="1">
        <a:spcBef>
          <a:spcPct val="0"/>
        </a:spcBef>
        <a:spcAft>
          <a:spcPct val="0"/>
        </a:spcAft>
        <a:defRPr sz="3600" kern="1200" spc="-120">
          <a:solidFill>
            <a:srgbClr val="5D564B"/>
          </a:solidFill>
          <a:latin typeface="+mj-lt"/>
          <a:ea typeface="+mj-ea"/>
          <a:cs typeface="+mj-cs"/>
        </a:defRPr>
      </a:lvl1pPr>
      <a:lvl2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2pPr>
      <a:lvl3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3pPr>
      <a:lvl4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4pPr>
      <a:lvl5pPr marL="1825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5pPr>
      <a:lvl6pPr marL="6397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6pPr>
      <a:lvl7pPr marL="10969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7pPr>
      <a:lvl8pPr marL="15541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8pPr>
      <a:lvl9pPr marL="2011363" indent="-182563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5D564B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SzPct val="85000"/>
        <a:buFont typeface="Arial" charset="0"/>
        <a:buChar char="›"/>
        <a:defRPr sz="3200" kern="1200">
          <a:solidFill>
            <a:srgbClr val="5D564B"/>
          </a:solidFill>
          <a:latin typeface="Georg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800" kern="1200">
          <a:solidFill>
            <a:srgbClr val="5D564B"/>
          </a:solidFill>
          <a:latin typeface="Georgia" pitchFamily="18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400" kern="1200">
          <a:solidFill>
            <a:srgbClr val="5D564B"/>
          </a:solidFill>
          <a:latin typeface="Georgia" pitchFamily="18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5D564B"/>
        </a:buClr>
        <a:buFont typeface="Arial" charset="0"/>
        <a:buChar char="›"/>
        <a:defRPr sz="2000" kern="1200">
          <a:solidFill>
            <a:srgbClr val="5D564B"/>
          </a:solidFill>
          <a:latin typeface="Georg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btuniversity.boystown.org/youthcare/intensiveResTreatmen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Introduction for Parents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670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90000"/>
              </a:lnSpc>
            </a:pPr>
            <a:r>
              <a:rPr lang="en-US" dirty="0"/>
              <a:t>Who is Boys Town?</a:t>
            </a:r>
          </a:p>
          <a:p>
            <a:pPr>
              <a:lnSpc>
                <a:spcPct val="190000"/>
              </a:lnSpc>
            </a:pPr>
            <a:r>
              <a:rPr lang="en-US" dirty="0"/>
              <a:t>How can they help my child?</a:t>
            </a:r>
          </a:p>
          <a:p>
            <a:pPr>
              <a:lnSpc>
                <a:spcPct val="190000"/>
              </a:lnSpc>
            </a:pPr>
            <a:r>
              <a:rPr lang="en-US" dirty="0"/>
              <a:t>Parenting Products/Resources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77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Boys Town?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One of the largest childcare organizations in the country</a:t>
            </a:r>
          </a:p>
          <a:p>
            <a:pPr>
              <a:lnSpc>
                <a:spcPct val="80000"/>
              </a:lnSpc>
              <a:buNone/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dirty="0"/>
              <a:t>Over 90 years of helping children and families</a:t>
            </a:r>
          </a:p>
          <a:p>
            <a:pPr>
              <a:lnSpc>
                <a:spcPct val="80000"/>
              </a:lnSpc>
              <a:buNone/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dirty="0"/>
              <a:t>Serves over 400,000 children directly across a full continuum of care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dirty="0"/>
              <a:t>Provides training &amp; support to schools, parents, and other child care workers around the country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902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Boys Town Education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First and foremost a Teaching Model</a:t>
            </a:r>
          </a:p>
          <a:p>
            <a:pPr>
              <a:lnSpc>
                <a:spcPct val="90000"/>
              </a:lnSpc>
            </a:pPr>
            <a:r>
              <a:rPr lang="en-US" dirty="0"/>
              <a:t>Teaches students appropriate behaviors to replace inappropriate behaviors</a:t>
            </a:r>
          </a:p>
          <a:p>
            <a:pPr>
              <a:lnSpc>
                <a:spcPct val="90000"/>
              </a:lnSpc>
            </a:pPr>
            <a:r>
              <a:rPr lang="en-US" dirty="0"/>
              <a:t>Stresses positive relationships &amp; interactions</a:t>
            </a:r>
          </a:p>
          <a:p>
            <a:pPr>
              <a:lnSpc>
                <a:spcPct val="90000"/>
              </a:lnSpc>
            </a:pPr>
            <a:r>
              <a:rPr lang="en-US" dirty="0"/>
              <a:t>Teaches students to manage their own behavior</a:t>
            </a:r>
          </a:p>
          <a:p>
            <a:pPr>
              <a:lnSpc>
                <a:spcPct val="90000"/>
              </a:lnSpc>
            </a:pPr>
            <a:r>
              <a:rPr lang="en-US" dirty="0"/>
              <a:t>Includes a motivation system, but helps student move off it as quickly as they can</a:t>
            </a:r>
            <a:endParaRPr lang="en-US" dirty="0">
              <a:hlinkClick r:id="rId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398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4658" name="AutoShape 55"/>
          <p:cNvCxnSpPr>
            <a:cxnSpLocks noChangeShapeType="1"/>
            <a:stCxn id="454663" idx="2"/>
            <a:endCxn id="454682" idx="0"/>
          </p:cNvCxnSpPr>
          <p:nvPr/>
        </p:nvCxnSpPr>
        <p:spPr bwMode="auto">
          <a:xfrm rot="16200000" flipH="1">
            <a:off x="6112669" y="3879056"/>
            <a:ext cx="3486150" cy="142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54659" name="AutoShape 5"/>
          <p:cNvSpPr>
            <a:spLocks noChangeArrowheads="1"/>
          </p:cNvSpPr>
          <p:nvPr/>
        </p:nvSpPr>
        <p:spPr bwMode="auto">
          <a:xfrm>
            <a:off x="2247900" y="695325"/>
            <a:ext cx="3886200" cy="533400"/>
          </a:xfrm>
          <a:prstGeom prst="flowChartProcess">
            <a:avLst/>
          </a:prstGeom>
          <a:solidFill>
            <a:srgbClr val="FFEE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5480"/>
                </a:solidFill>
                <a:latin typeface="Georgia" pitchFamily="18" charset="0"/>
              </a:rPr>
              <a:t>Boys Town Education Model</a:t>
            </a:r>
          </a:p>
        </p:txBody>
      </p:sp>
      <p:sp>
        <p:nvSpPr>
          <p:cNvPr id="454660" name="AutoShape 6"/>
          <p:cNvSpPr>
            <a:spLocks noChangeArrowheads="1"/>
          </p:cNvSpPr>
          <p:nvPr/>
        </p:nvSpPr>
        <p:spPr bwMode="auto">
          <a:xfrm>
            <a:off x="419100" y="1533525"/>
            <a:ext cx="1752600" cy="609600"/>
          </a:xfrm>
          <a:prstGeom prst="flowChartAlternateProcess">
            <a:avLst/>
          </a:prstGeom>
          <a:solidFill>
            <a:srgbClr val="D8D1C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Social Skills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Curriculum</a:t>
            </a:r>
          </a:p>
        </p:txBody>
      </p:sp>
      <p:sp>
        <p:nvSpPr>
          <p:cNvPr id="454661" name="AutoShape 7"/>
          <p:cNvSpPr>
            <a:spLocks noChangeArrowheads="1"/>
          </p:cNvSpPr>
          <p:nvPr/>
        </p:nvSpPr>
        <p:spPr bwMode="auto">
          <a:xfrm>
            <a:off x="2603500" y="1533525"/>
            <a:ext cx="1752600" cy="609600"/>
          </a:xfrm>
          <a:prstGeom prst="flowChartAlternateProcess">
            <a:avLst/>
          </a:prstGeom>
          <a:solidFill>
            <a:srgbClr val="FDB9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480"/>
                </a:solidFill>
                <a:latin typeface="Georgia" pitchFamily="18" charset="0"/>
              </a:rPr>
              <a:t>Teaching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5480"/>
                </a:solidFill>
                <a:latin typeface="Georgia" pitchFamily="18" charset="0"/>
              </a:rPr>
              <a:t>Interactions</a:t>
            </a:r>
          </a:p>
        </p:txBody>
      </p:sp>
      <p:sp>
        <p:nvSpPr>
          <p:cNvPr id="454662" name="AutoShape 8"/>
          <p:cNvSpPr>
            <a:spLocks noChangeArrowheads="1"/>
          </p:cNvSpPr>
          <p:nvPr/>
        </p:nvSpPr>
        <p:spPr bwMode="auto">
          <a:xfrm>
            <a:off x="4724400" y="1533525"/>
            <a:ext cx="1816100" cy="609600"/>
          </a:xfrm>
          <a:prstGeom prst="flowChartAlternateProcess">
            <a:avLst/>
          </a:prstGeom>
          <a:solidFill>
            <a:srgbClr val="4DB3D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Administrative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Intervention</a:t>
            </a:r>
          </a:p>
        </p:txBody>
      </p:sp>
      <p:sp>
        <p:nvSpPr>
          <p:cNvPr id="454663" name="AutoShape 9"/>
          <p:cNvSpPr>
            <a:spLocks noChangeArrowheads="1"/>
          </p:cNvSpPr>
          <p:nvPr/>
        </p:nvSpPr>
        <p:spPr bwMode="auto">
          <a:xfrm>
            <a:off x="6972300" y="1533525"/>
            <a:ext cx="1752600" cy="609600"/>
          </a:xfrm>
          <a:prstGeom prst="flowChartAlternateProcess">
            <a:avLst/>
          </a:prstGeom>
          <a:solidFill>
            <a:srgbClr val="AFBD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Motivation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System</a:t>
            </a:r>
          </a:p>
        </p:txBody>
      </p:sp>
      <p:sp>
        <p:nvSpPr>
          <p:cNvPr id="454664" name="AutoShape 22"/>
          <p:cNvSpPr>
            <a:spLocks noChangeArrowheads="1"/>
          </p:cNvSpPr>
          <p:nvPr/>
        </p:nvSpPr>
        <p:spPr bwMode="auto">
          <a:xfrm>
            <a:off x="7124700" y="2447925"/>
            <a:ext cx="1447800" cy="457200"/>
          </a:xfrm>
          <a:prstGeom prst="flowChartAlternateProcess">
            <a:avLst/>
          </a:prstGeom>
          <a:solidFill>
            <a:srgbClr val="AFBD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Daily</a:t>
            </a:r>
          </a:p>
        </p:txBody>
      </p:sp>
      <p:sp>
        <p:nvSpPr>
          <p:cNvPr id="454665" name="AutoShape 23"/>
          <p:cNvSpPr>
            <a:spLocks noChangeArrowheads="1"/>
          </p:cNvSpPr>
          <p:nvPr/>
        </p:nvSpPr>
        <p:spPr bwMode="auto">
          <a:xfrm>
            <a:off x="7124700" y="3192463"/>
            <a:ext cx="1447800" cy="457200"/>
          </a:xfrm>
          <a:prstGeom prst="flowChartAlternateProcess">
            <a:avLst/>
          </a:prstGeom>
          <a:solidFill>
            <a:srgbClr val="AFBD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Progress</a:t>
            </a:r>
          </a:p>
        </p:txBody>
      </p:sp>
      <p:sp>
        <p:nvSpPr>
          <p:cNvPr id="454666" name="AutoShape 24"/>
          <p:cNvSpPr>
            <a:spLocks noChangeArrowheads="1"/>
          </p:cNvSpPr>
          <p:nvPr/>
        </p:nvSpPr>
        <p:spPr bwMode="auto">
          <a:xfrm>
            <a:off x="7124700" y="3937000"/>
            <a:ext cx="1447800" cy="584200"/>
          </a:xfrm>
          <a:prstGeom prst="flowChartAlternateProcess">
            <a:avLst/>
          </a:prstGeom>
          <a:solidFill>
            <a:srgbClr val="AFBD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Merit –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On Card</a:t>
            </a:r>
          </a:p>
        </p:txBody>
      </p:sp>
      <p:sp>
        <p:nvSpPr>
          <p:cNvPr id="454667" name="AutoShape 25"/>
          <p:cNvSpPr>
            <a:spLocks noChangeArrowheads="1"/>
          </p:cNvSpPr>
          <p:nvPr/>
        </p:nvSpPr>
        <p:spPr bwMode="auto">
          <a:xfrm>
            <a:off x="7124700" y="4810125"/>
            <a:ext cx="1447800" cy="533400"/>
          </a:xfrm>
          <a:prstGeom prst="flowChartAlternateProcess">
            <a:avLst/>
          </a:prstGeom>
          <a:solidFill>
            <a:srgbClr val="AFBD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Merit –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Off Card</a:t>
            </a:r>
          </a:p>
        </p:txBody>
      </p:sp>
      <p:sp>
        <p:nvSpPr>
          <p:cNvPr id="454668" name="AutoShape 38"/>
          <p:cNvSpPr>
            <a:spLocks noChangeArrowheads="1"/>
          </p:cNvSpPr>
          <p:nvPr/>
        </p:nvSpPr>
        <p:spPr bwMode="auto">
          <a:xfrm>
            <a:off x="876300" y="2828925"/>
            <a:ext cx="1371600" cy="609600"/>
          </a:xfrm>
          <a:prstGeom prst="flowChartAlternateProcess">
            <a:avLst/>
          </a:prstGeom>
          <a:solidFill>
            <a:srgbClr val="FDB9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Proactive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Teaching</a:t>
            </a:r>
          </a:p>
        </p:txBody>
      </p:sp>
      <p:sp>
        <p:nvSpPr>
          <p:cNvPr id="454669" name="AutoShape 39"/>
          <p:cNvSpPr>
            <a:spLocks noChangeArrowheads="1"/>
          </p:cNvSpPr>
          <p:nvPr/>
        </p:nvSpPr>
        <p:spPr bwMode="auto">
          <a:xfrm>
            <a:off x="2781300" y="2828925"/>
            <a:ext cx="1371600" cy="609600"/>
          </a:xfrm>
          <a:prstGeom prst="flowChartAlternateProcess">
            <a:avLst/>
          </a:prstGeom>
          <a:solidFill>
            <a:srgbClr val="FDB9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Effective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Praise</a:t>
            </a:r>
          </a:p>
        </p:txBody>
      </p:sp>
      <p:sp>
        <p:nvSpPr>
          <p:cNvPr id="454670" name="AutoShape 40"/>
          <p:cNvSpPr>
            <a:spLocks noChangeArrowheads="1"/>
          </p:cNvSpPr>
          <p:nvPr/>
        </p:nvSpPr>
        <p:spPr bwMode="auto">
          <a:xfrm>
            <a:off x="4762500" y="2828925"/>
            <a:ext cx="1371600" cy="609600"/>
          </a:xfrm>
          <a:prstGeom prst="flowChartAlternateProcess">
            <a:avLst/>
          </a:prstGeom>
          <a:solidFill>
            <a:srgbClr val="FDB9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Corrective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Teaching</a:t>
            </a:r>
          </a:p>
        </p:txBody>
      </p:sp>
      <p:sp>
        <p:nvSpPr>
          <p:cNvPr id="454671" name="AutoShape 41"/>
          <p:cNvSpPr>
            <a:spLocks noChangeArrowheads="1"/>
          </p:cNvSpPr>
          <p:nvPr/>
        </p:nvSpPr>
        <p:spPr bwMode="auto">
          <a:xfrm>
            <a:off x="4533900" y="3819525"/>
            <a:ext cx="1828800" cy="1219200"/>
          </a:xfrm>
          <a:prstGeom prst="flowChartAlternateProcess">
            <a:avLst/>
          </a:prstGeom>
          <a:solidFill>
            <a:srgbClr val="FDB91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De-escalating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Emotionally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Intense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Situations</a:t>
            </a:r>
          </a:p>
        </p:txBody>
      </p:sp>
      <p:cxnSp>
        <p:nvCxnSpPr>
          <p:cNvPr id="454672" name="AutoShape 43"/>
          <p:cNvCxnSpPr>
            <a:cxnSpLocks noChangeShapeType="1"/>
            <a:stCxn id="454671" idx="3"/>
          </p:cNvCxnSpPr>
          <p:nvPr/>
        </p:nvCxnSpPr>
        <p:spPr bwMode="auto">
          <a:xfrm>
            <a:off x="6362700" y="4429125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454673" name="AutoShape 44"/>
          <p:cNvCxnSpPr>
            <a:cxnSpLocks noChangeShapeType="1"/>
            <a:stCxn id="454671" idx="3"/>
            <a:endCxn id="454662" idx="3"/>
          </p:cNvCxnSpPr>
          <p:nvPr/>
        </p:nvCxnSpPr>
        <p:spPr bwMode="auto">
          <a:xfrm flipV="1">
            <a:off x="6362700" y="1838325"/>
            <a:ext cx="177800" cy="2590800"/>
          </a:xfrm>
          <a:prstGeom prst="bentConnector3">
            <a:avLst>
              <a:gd name="adj1" fmla="val 228569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454674" name="AutoShape 46"/>
          <p:cNvCxnSpPr>
            <a:cxnSpLocks noChangeShapeType="1"/>
            <a:stCxn id="454659" idx="2"/>
            <a:endCxn id="454660" idx="0"/>
          </p:cNvCxnSpPr>
          <p:nvPr/>
        </p:nvCxnSpPr>
        <p:spPr bwMode="auto">
          <a:xfrm rot="5400000">
            <a:off x="2590800" y="-66675"/>
            <a:ext cx="304800" cy="28956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75" name="AutoShape 47"/>
          <p:cNvCxnSpPr>
            <a:cxnSpLocks noChangeShapeType="1"/>
            <a:stCxn id="454659" idx="2"/>
            <a:endCxn id="454661" idx="0"/>
          </p:cNvCxnSpPr>
          <p:nvPr/>
        </p:nvCxnSpPr>
        <p:spPr bwMode="auto">
          <a:xfrm rot="5400000">
            <a:off x="3683000" y="1025525"/>
            <a:ext cx="304800" cy="7112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76" name="AutoShape 48"/>
          <p:cNvCxnSpPr>
            <a:cxnSpLocks noChangeShapeType="1"/>
            <a:stCxn id="454659" idx="2"/>
            <a:endCxn id="454662" idx="0"/>
          </p:cNvCxnSpPr>
          <p:nvPr/>
        </p:nvCxnSpPr>
        <p:spPr bwMode="auto">
          <a:xfrm rot="16200000" flipH="1">
            <a:off x="4759325" y="660400"/>
            <a:ext cx="304800" cy="144145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77" name="AutoShape 49"/>
          <p:cNvCxnSpPr>
            <a:cxnSpLocks noChangeShapeType="1"/>
            <a:stCxn id="454659" idx="2"/>
            <a:endCxn id="454663" idx="0"/>
          </p:cNvCxnSpPr>
          <p:nvPr/>
        </p:nvCxnSpPr>
        <p:spPr bwMode="auto">
          <a:xfrm rot="16200000" flipH="1">
            <a:off x="5867400" y="-447675"/>
            <a:ext cx="304800" cy="36576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78" name="AutoShape 51"/>
          <p:cNvCxnSpPr>
            <a:cxnSpLocks noChangeShapeType="1"/>
            <a:stCxn id="454661" idx="2"/>
            <a:endCxn id="454668" idx="0"/>
          </p:cNvCxnSpPr>
          <p:nvPr/>
        </p:nvCxnSpPr>
        <p:spPr bwMode="auto">
          <a:xfrm rot="5400000">
            <a:off x="2178050" y="1527175"/>
            <a:ext cx="685800" cy="19177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79" name="AutoShape 52"/>
          <p:cNvCxnSpPr>
            <a:cxnSpLocks noChangeShapeType="1"/>
            <a:stCxn id="454661" idx="2"/>
            <a:endCxn id="454669" idx="0"/>
          </p:cNvCxnSpPr>
          <p:nvPr/>
        </p:nvCxnSpPr>
        <p:spPr bwMode="auto">
          <a:xfrm rot="5400000">
            <a:off x="3130550" y="2479675"/>
            <a:ext cx="685800" cy="127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80" name="AutoShape 53"/>
          <p:cNvCxnSpPr>
            <a:cxnSpLocks noChangeShapeType="1"/>
            <a:stCxn id="454661" idx="2"/>
            <a:endCxn id="454670" idx="0"/>
          </p:cNvCxnSpPr>
          <p:nvPr/>
        </p:nvCxnSpPr>
        <p:spPr bwMode="auto">
          <a:xfrm rot="16200000" flipH="1">
            <a:off x="4121150" y="1501775"/>
            <a:ext cx="685800" cy="1968500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54681" name="AutoShape 54"/>
          <p:cNvCxnSpPr>
            <a:cxnSpLocks noChangeShapeType="1"/>
            <a:stCxn id="454670" idx="2"/>
            <a:endCxn id="454671" idx="0"/>
          </p:cNvCxnSpPr>
          <p:nvPr/>
        </p:nvCxnSpPr>
        <p:spPr bwMode="auto">
          <a:xfrm rot="5400000">
            <a:off x="5257800" y="3629025"/>
            <a:ext cx="3810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454682" name="AutoShape 57"/>
          <p:cNvSpPr>
            <a:spLocks noChangeArrowheads="1"/>
          </p:cNvSpPr>
          <p:nvPr/>
        </p:nvSpPr>
        <p:spPr bwMode="auto">
          <a:xfrm>
            <a:off x="7138988" y="5629275"/>
            <a:ext cx="1447800" cy="533400"/>
          </a:xfrm>
          <a:prstGeom prst="flowChartAlternateProcess">
            <a:avLst/>
          </a:prstGeom>
          <a:solidFill>
            <a:srgbClr val="AFBD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5480"/>
                </a:solidFill>
                <a:latin typeface="Georgia" pitchFamily="18" charset="0"/>
              </a:rPr>
              <a:t>Transitions</a:t>
            </a:r>
          </a:p>
        </p:txBody>
      </p:sp>
    </p:spTree>
    <p:extLst>
      <p:ext uri="{BB962C8B-B14F-4D97-AF65-F5344CB8AC3E}">
        <p14:creationId xmlns:p14="http://schemas.microsoft.com/office/powerpoint/2010/main" val="1742335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Should I Look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students have skills that they are working on or “Target Skills” </a:t>
            </a:r>
          </a:p>
          <a:p>
            <a:r>
              <a:rPr lang="en-US" dirty="0"/>
              <a:t>Examples include:</a:t>
            </a:r>
          </a:p>
          <a:p>
            <a:pPr lvl="1"/>
            <a:r>
              <a:rPr lang="en-US" dirty="0"/>
              <a:t>Following Instructions</a:t>
            </a:r>
          </a:p>
          <a:p>
            <a:pPr lvl="1"/>
            <a:r>
              <a:rPr lang="en-US" dirty="0"/>
              <a:t>Accepting No</a:t>
            </a:r>
          </a:p>
          <a:p>
            <a:pPr lvl="1"/>
            <a:r>
              <a:rPr lang="en-US" dirty="0"/>
              <a:t>Accepting Criticism or a Consequence</a:t>
            </a:r>
          </a:p>
          <a:p>
            <a:pPr lvl="1"/>
            <a:r>
              <a:rPr lang="en-US" dirty="0"/>
              <a:t>Disagreeing Appropriately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318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Should I Look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All students have a level they are on: </a:t>
            </a:r>
          </a:p>
          <a:p>
            <a:pPr>
              <a:buNone/>
            </a:pPr>
            <a:r>
              <a:rPr lang="en-US" dirty="0"/>
              <a:t>The progression:</a:t>
            </a:r>
          </a:p>
          <a:p>
            <a:pPr lvl="1"/>
            <a:r>
              <a:rPr lang="en-US" sz="3200" dirty="0"/>
              <a:t>Daily</a:t>
            </a:r>
          </a:p>
          <a:p>
            <a:pPr lvl="1"/>
            <a:r>
              <a:rPr lang="en-US" sz="3200" dirty="0"/>
              <a:t>Progress</a:t>
            </a:r>
          </a:p>
          <a:p>
            <a:pPr lvl="1"/>
            <a:r>
              <a:rPr lang="en-US" sz="3200" dirty="0"/>
              <a:t>Merit</a:t>
            </a:r>
          </a:p>
          <a:p>
            <a:pPr lvl="1"/>
            <a:r>
              <a:rPr lang="en-US" sz="3200" dirty="0"/>
              <a:t>Off-card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70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Teachers be Doing at School?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Staff will teach expectations upfront and practice skills with students</a:t>
            </a:r>
          </a:p>
          <a:p>
            <a:r>
              <a:rPr lang="en-US" dirty="0"/>
              <a:t>Staff will reinforce positive behaviors</a:t>
            </a:r>
          </a:p>
          <a:p>
            <a:r>
              <a:rPr lang="en-US" dirty="0"/>
              <a:t>Staff will re-teach skills when behavior is done inappropriately </a:t>
            </a:r>
          </a:p>
          <a:p>
            <a:r>
              <a:rPr lang="en-US" dirty="0"/>
              <a:t>Staff will help student regain self-control when it is lost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599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Used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Preventive Strategies</a:t>
            </a:r>
          </a:p>
          <a:p>
            <a:pPr lvl="1"/>
            <a:r>
              <a:rPr lang="en-US" dirty="0" smtClean="0"/>
              <a:t>Planned Teaching</a:t>
            </a:r>
          </a:p>
          <a:p>
            <a:pPr lvl="1"/>
            <a:r>
              <a:rPr lang="en-US" dirty="0" smtClean="0"/>
              <a:t>Preventive prompts</a:t>
            </a:r>
          </a:p>
        </p:txBody>
      </p:sp>
    </p:spTree>
    <p:extLst>
      <p:ext uri="{BB962C8B-B14F-4D97-AF65-F5344CB8AC3E}">
        <p14:creationId xmlns:p14="http://schemas.microsoft.com/office/powerpoint/2010/main" val="2112048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Used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Praise</a:t>
            </a:r>
          </a:p>
          <a:p>
            <a:pPr lvl="1"/>
            <a:r>
              <a:rPr lang="en-US" dirty="0" smtClean="0"/>
              <a:t>Effective Praise</a:t>
            </a:r>
          </a:p>
          <a:p>
            <a:pPr lvl="1"/>
            <a:r>
              <a:rPr lang="en-US" dirty="0" smtClean="0"/>
              <a:t>Specific praise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348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Used in the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Correction</a:t>
            </a:r>
          </a:p>
          <a:p>
            <a:pPr lvl="1"/>
            <a:r>
              <a:rPr lang="en-US" dirty="0" smtClean="0"/>
              <a:t>Corrective Teaching</a:t>
            </a:r>
          </a:p>
          <a:p>
            <a:pPr lvl="1"/>
            <a:r>
              <a:rPr lang="en-US" dirty="0" smtClean="0"/>
              <a:t>De-escalation strategies</a:t>
            </a:r>
          </a:p>
          <a:p>
            <a:pPr lvl="2"/>
            <a:r>
              <a:rPr lang="en-US" dirty="0" smtClean="0"/>
              <a:t>Cool down time</a:t>
            </a:r>
          </a:p>
          <a:p>
            <a:pPr lvl="2"/>
            <a:r>
              <a:rPr lang="en-US" dirty="0" smtClean="0"/>
              <a:t>Specific praise</a:t>
            </a:r>
          </a:p>
          <a:p>
            <a:pPr lvl="2"/>
            <a:r>
              <a:rPr lang="en-US" dirty="0" smtClean="0"/>
              <a:t>Empathy statements</a:t>
            </a:r>
          </a:p>
          <a:p>
            <a:pPr lvl="2"/>
            <a:r>
              <a:rPr lang="en-US" dirty="0" smtClean="0"/>
              <a:t>Reality statements</a:t>
            </a:r>
          </a:p>
          <a:p>
            <a:pPr lvl="2"/>
            <a:r>
              <a:rPr lang="en-US" dirty="0" smtClean="0"/>
              <a:t>Coupling statements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40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Cards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Students earn for positive behavior and lose for negative behavior</a:t>
            </a:r>
          </a:p>
          <a:p>
            <a:pPr lvl="1"/>
            <a:r>
              <a:rPr lang="en-US" dirty="0"/>
              <a:t>½ Back-- Any time a student loses points for an inappropriate behavior, they earn ½ back if they work through it with an adult and practice the skill appropriately</a:t>
            </a:r>
          </a:p>
          <a:p>
            <a:pPr lvl="1"/>
            <a:r>
              <a:rPr lang="en-US" dirty="0"/>
              <a:t>There is a cost for negative behavior, but the goal is skill mastery, not punishment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16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 Cards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Points can be used to buy items or privileges from the school store</a:t>
            </a:r>
          </a:p>
          <a:p>
            <a:r>
              <a:rPr lang="en-US" dirty="0"/>
              <a:t>Privileges increase as skill mastery increases &amp; they move through the levels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824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Should I do at Home?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Know the skills that your student is working on and praise them for using them at home</a:t>
            </a:r>
          </a:p>
          <a:p>
            <a:pPr>
              <a:lnSpc>
                <a:spcPct val="90000"/>
              </a:lnSpc>
            </a:pPr>
            <a:r>
              <a:rPr lang="en-US" dirty="0"/>
              <a:t>Ask your student about their day and their progress and praise them when they are successful</a:t>
            </a:r>
          </a:p>
          <a:p>
            <a:pPr>
              <a:lnSpc>
                <a:spcPct val="90000"/>
              </a:lnSpc>
            </a:pPr>
            <a:r>
              <a:rPr lang="en-US" dirty="0"/>
              <a:t>Restrict privileges at home when your student earns a referral at school</a:t>
            </a:r>
          </a:p>
          <a:p>
            <a:pPr>
              <a:lnSpc>
                <a:spcPct val="90000"/>
              </a:lnSpc>
            </a:pPr>
            <a:r>
              <a:rPr lang="en-US" dirty="0"/>
              <a:t>Maintain open communication between home and school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164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Boys Town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you have questions, ask your students</a:t>
            </a:r>
            <a:r>
              <a:rPr lang="en-US" smtClean="0"/>
              <a:t>’ teacher.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3559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 Template1-03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7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Boys Town Theme2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8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9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0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1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2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3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4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5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6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17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18_Default Theme">
  <a:themeElements>
    <a:clrScheme name="Boys Town Custom">
      <a:dk1>
        <a:sysClr val="windowText" lastClr="000000"/>
      </a:dk1>
      <a:lt1>
        <a:sysClr val="window" lastClr="FFFFFF"/>
      </a:lt1>
      <a:dk2>
        <a:srgbClr val="005480"/>
      </a:dk2>
      <a:lt2>
        <a:srgbClr val="FDB913"/>
      </a:lt2>
      <a:accent1>
        <a:srgbClr val="E86C1F"/>
      </a:accent1>
      <a:accent2>
        <a:srgbClr val="A19789"/>
      </a:accent2>
      <a:accent3>
        <a:srgbClr val="4DB3D0"/>
      </a:accent3>
      <a:accent4>
        <a:srgbClr val="FFEEBC"/>
      </a:accent4>
      <a:accent5>
        <a:srgbClr val="D8D1C9"/>
      </a:accent5>
      <a:accent6>
        <a:srgbClr val="AFBD21"/>
      </a:accent6>
      <a:hlink>
        <a:srgbClr val="005480"/>
      </a:hlink>
      <a:folHlink>
        <a:srgbClr val="005480"/>
      </a:folHlink>
    </a:clrScheme>
    <a:fontScheme name="Boys Town Custom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2011 SCM</Template>
  <TotalTime>34</TotalTime>
  <Words>451</Words>
  <Application>Microsoft Office PowerPoint</Application>
  <PresentationFormat>On-screen Show (4:3)</PresentationFormat>
  <Paragraphs>96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21</vt:i4>
      </vt:variant>
      <vt:variant>
        <vt:lpstr>Slide Titles</vt:lpstr>
      </vt:variant>
      <vt:variant>
        <vt:i4>15</vt:i4>
      </vt:variant>
    </vt:vector>
  </HeadingPairs>
  <TitlesOfParts>
    <vt:vector size="41" baseType="lpstr">
      <vt:lpstr>Arial</vt:lpstr>
      <vt:lpstr>Calibri</vt:lpstr>
      <vt:lpstr>Georgia</vt:lpstr>
      <vt:lpstr>Tahoma</vt:lpstr>
      <vt:lpstr>Times New Roman</vt:lpstr>
      <vt:lpstr>Default Theme</vt:lpstr>
      <vt:lpstr>Presentation Template1-03</vt:lpstr>
      <vt:lpstr>1_Default Theme</vt:lpstr>
      <vt:lpstr>2_Default Theme</vt:lpstr>
      <vt:lpstr>3_Default Theme</vt:lpstr>
      <vt:lpstr>4_Default Theme</vt:lpstr>
      <vt:lpstr>5_Default Theme</vt:lpstr>
      <vt:lpstr>6_Default Theme</vt:lpstr>
      <vt:lpstr>7_Default Theme</vt:lpstr>
      <vt:lpstr>Boys Town Theme2</vt:lpstr>
      <vt:lpstr>8_Default Theme</vt:lpstr>
      <vt:lpstr>9_Default Theme</vt:lpstr>
      <vt:lpstr>10_Default Theme</vt:lpstr>
      <vt:lpstr>11_Default Theme</vt:lpstr>
      <vt:lpstr>12_Default Theme</vt:lpstr>
      <vt:lpstr>13_Default Theme</vt:lpstr>
      <vt:lpstr>14_Default Theme</vt:lpstr>
      <vt:lpstr>15_Default Theme</vt:lpstr>
      <vt:lpstr>16_Default Theme</vt:lpstr>
      <vt:lpstr>17_Default Theme</vt:lpstr>
      <vt:lpstr>18_Default Theme</vt:lpstr>
      <vt:lpstr>PowerPoint Presentation</vt:lpstr>
      <vt:lpstr>Presentation Overview</vt:lpstr>
      <vt:lpstr>Who is Boys Town?</vt:lpstr>
      <vt:lpstr>Boys Town Education Model</vt:lpstr>
      <vt:lpstr>PowerPoint Presentation</vt:lpstr>
      <vt:lpstr>What Should I Look For?</vt:lpstr>
      <vt:lpstr>What Should I Look For?</vt:lpstr>
      <vt:lpstr>What Will Teachers be Doing at School?</vt:lpstr>
      <vt:lpstr>Strategies Used in the Classroom</vt:lpstr>
      <vt:lpstr>Strategies Used in the Classroom</vt:lpstr>
      <vt:lpstr>Strategies Used in the Classroom</vt:lpstr>
      <vt:lpstr>Point Cards</vt:lpstr>
      <vt:lpstr>Point Cards Continued</vt:lpstr>
      <vt:lpstr>What Should I do at Home?</vt:lpstr>
      <vt:lpstr>Boys Town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Meeks, James M (Mike).</dc:creator>
  <cp:lastModifiedBy>sashoffer</cp:lastModifiedBy>
  <cp:revision>8</cp:revision>
  <dcterms:created xsi:type="dcterms:W3CDTF">2013-09-25T17:23:21Z</dcterms:created>
  <dcterms:modified xsi:type="dcterms:W3CDTF">2020-01-30T14:59:05Z</dcterms:modified>
</cp:coreProperties>
</file>