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206B-381D-4C96-9FFA-75D29CC4E545}" type="datetimeFigureOut">
              <a:rPr lang="en-US" smtClean="0"/>
              <a:t>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E3DD-2283-49BD-99D1-1BD1E8242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754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206B-381D-4C96-9FFA-75D29CC4E545}" type="datetimeFigureOut">
              <a:rPr lang="en-US" smtClean="0"/>
              <a:t>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E3DD-2283-49BD-99D1-1BD1E8242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052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206B-381D-4C96-9FFA-75D29CC4E545}" type="datetimeFigureOut">
              <a:rPr lang="en-US" smtClean="0"/>
              <a:t>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E3DD-2283-49BD-99D1-1BD1E8242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380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206B-381D-4C96-9FFA-75D29CC4E545}" type="datetimeFigureOut">
              <a:rPr lang="en-US" smtClean="0"/>
              <a:t>2/12/2016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E3DD-2283-49BD-99D1-1BD1E8242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025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206B-381D-4C96-9FFA-75D29CC4E545}" type="datetimeFigureOut">
              <a:rPr lang="en-US" smtClean="0"/>
              <a:t>2/12/2016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E3DD-2283-49BD-99D1-1BD1E8242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684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206B-381D-4C96-9FFA-75D29CC4E545}" type="datetimeFigureOut">
              <a:rPr lang="en-US" smtClean="0"/>
              <a:t>2/12/2016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E3DD-2283-49BD-99D1-1BD1E8242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350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206B-381D-4C96-9FFA-75D29CC4E545}" type="datetimeFigureOut">
              <a:rPr lang="en-US" smtClean="0"/>
              <a:t>2/12/2016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E3DD-2283-49BD-99D1-1BD1E8242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290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206B-381D-4C96-9FFA-75D29CC4E545}" type="datetimeFigureOut">
              <a:rPr lang="en-US" smtClean="0"/>
              <a:t>2/12/2016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E3DD-2283-49BD-99D1-1BD1E8242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202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206B-381D-4C96-9FFA-75D29CC4E545}" type="datetimeFigureOut">
              <a:rPr lang="en-US" smtClean="0"/>
              <a:t>2/12/2016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E3DD-2283-49BD-99D1-1BD1E8242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385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206B-381D-4C96-9FFA-75D29CC4E545}" type="datetimeFigureOut">
              <a:rPr lang="en-US" smtClean="0"/>
              <a:t>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E3DD-2283-49BD-99D1-1BD1E8242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980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206B-381D-4C96-9FFA-75D29CC4E545}" type="datetimeFigureOut">
              <a:rPr lang="en-US" smtClean="0"/>
              <a:t>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E3DD-2283-49BD-99D1-1BD1E8242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907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47206B-381D-4C96-9FFA-75D29CC4E545}" type="datetimeFigureOut">
              <a:rPr lang="en-US" smtClean="0"/>
              <a:t>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7E3DD-2283-49BD-99D1-1BD1E8242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78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806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754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793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542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016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118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955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811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61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994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79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030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7820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1487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193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Deer Valley USD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Saufley</dc:creator>
  <cp:lastModifiedBy>Kelly Saufley</cp:lastModifiedBy>
  <cp:revision>2</cp:revision>
  <dcterms:created xsi:type="dcterms:W3CDTF">2016-02-12T14:40:06Z</dcterms:created>
  <dcterms:modified xsi:type="dcterms:W3CDTF">2016-02-12T14:40:42Z</dcterms:modified>
</cp:coreProperties>
</file>