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84" r:id="rId1"/>
  </p:sldMasterIdLst>
  <p:notesMasterIdLst>
    <p:notesMasterId r:id="rId4"/>
  </p:notesMasterIdLst>
  <p:sldIdLst>
    <p:sldId id="256" r:id="rId2"/>
    <p:sldId id="257"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8" y="54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9"/>
        <p:cNvGrpSpPr/>
        <p:nvPr/>
      </p:nvGrpSpPr>
      <p:grpSpPr>
        <a:xfrm>
          <a:off x="0" y="0"/>
          <a:ext cx="0" cy="0"/>
          <a:chOff x="0" y="0"/>
          <a:chExt cx="0" cy="0"/>
        </a:xfrm>
      </p:grpSpPr>
      <p:sp>
        <p:nvSpPr>
          <p:cNvPr id="410" name="Google Shape;410;g1eecb52611e_1_1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1" name="Google Shape;411;g1eecb52611e_1_1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1eecb52611e_1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1eecb52611e_1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2"/>
        </a:solidFill>
        <a:effectLst/>
      </p:bgPr>
    </p:bg>
    <p:spTree>
      <p:nvGrpSpPr>
        <p:cNvPr id="1" name="Shape 8"/>
        <p:cNvGrpSpPr/>
        <p:nvPr/>
      </p:nvGrpSpPr>
      <p:grpSpPr>
        <a:xfrm>
          <a:off x="0" y="0"/>
          <a:ext cx="0" cy="0"/>
          <a:chOff x="0" y="0"/>
          <a:chExt cx="0" cy="0"/>
        </a:xfrm>
      </p:grpSpPr>
      <p:sp>
        <p:nvSpPr>
          <p:cNvPr id="9" name="Google Shape;9;p2"/>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txBox="1">
            <a:spLocks noGrp="1"/>
          </p:cNvSpPr>
          <p:nvPr>
            <p:ph type="ctrTitle"/>
          </p:nvPr>
        </p:nvSpPr>
        <p:spPr>
          <a:xfrm>
            <a:off x="2050200" y="1347588"/>
            <a:ext cx="5043600" cy="1884000"/>
          </a:xfrm>
          <a:prstGeom prst="rect">
            <a:avLst/>
          </a:prstGeom>
        </p:spPr>
        <p:txBody>
          <a:bodyPr spcFirstLastPara="1" wrap="square" lIns="91425" tIns="91425" rIns="91425" bIns="91425" anchor="ctr" anchorCtr="0">
            <a:noAutofit/>
          </a:bodyPr>
          <a:lstStyle>
            <a:lvl1pPr lvl="0" algn="ctr" rtl="0">
              <a:lnSpc>
                <a:spcPct val="90000"/>
              </a:lnSpc>
              <a:spcBef>
                <a:spcPts val="0"/>
              </a:spcBef>
              <a:spcAft>
                <a:spcPts val="0"/>
              </a:spcAft>
              <a:buSzPts val="5200"/>
              <a:buNone/>
              <a:defRPr sz="7000"/>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rot="260">
            <a:off x="2582100" y="3661938"/>
            <a:ext cx="3959400" cy="286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None/>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grpSp>
        <p:nvGrpSpPr>
          <p:cNvPr id="12" name="Google Shape;12;p2"/>
          <p:cNvGrpSpPr/>
          <p:nvPr/>
        </p:nvGrpSpPr>
        <p:grpSpPr>
          <a:xfrm rot="-1317836">
            <a:off x="8481526" y="-939864"/>
            <a:ext cx="3011628" cy="1682579"/>
            <a:chOff x="1619054" y="2953626"/>
            <a:chExt cx="4381243" cy="2529997"/>
          </a:xfrm>
        </p:grpSpPr>
        <p:sp>
          <p:nvSpPr>
            <p:cNvPr id="13" name="Google Shape;13;p2"/>
            <p:cNvSpPr/>
            <p:nvPr/>
          </p:nvSpPr>
          <p:spPr>
            <a:xfrm>
              <a:off x="1619054" y="2953626"/>
              <a:ext cx="4381243" cy="252999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1832850" y="5295600"/>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1832850" y="515777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832850" y="501997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1832850" y="48822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832850" y="4744400"/>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1832850" y="4606625"/>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1832850" y="44688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832850" y="4331000"/>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832850" y="4193225"/>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1832850" y="40554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1832850" y="391762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1832850" y="3779825"/>
              <a:ext cx="4085625" cy="125"/>
            </a:xfrm>
            <a:custGeom>
              <a:avLst/>
              <a:gdLst/>
              <a:ahLst/>
              <a:cxnLst/>
              <a:rect l="l" t="t" r="r" b="b"/>
              <a:pathLst>
                <a:path w="163425" h="5"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a:off x="1832850" y="36420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1832850" y="3504250"/>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a:off x="1832850" y="336642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9" name="Google Shape;29;p2"/>
          <p:cNvSpPr/>
          <p:nvPr/>
        </p:nvSpPr>
        <p:spPr>
          <a:xfrm rot="-966445">
            <a:off x="-2577006" y="3373787"/>
            <a:ext cx="3011495" cy="1682616"/>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dk2"/>
        </a:solidFill>
        <a:effectLst/>
      </p:bgPr>
    </p:bg>
    <p:spTree>
      <p:nvGrpSpPr>
        <p:cNvPr id="1" name="Shape 30"/>
        <p:cNvGrpSpPr/>
        <p:nvPr/>
      </p:nvGrpSpPr>
      <p:grpSpPr>
        <a:xfrm>
          <a:off x="0" y="0"/>
          <a:ext cx="0" cy="0"/>
          <a:chOff x="0" y="0"/>
          <a:chExt cx="0" cy="0"/>
        </a:xfrm>
      </p:grpSpPr>
      <p:sp>
        <p:nvSpPr>
          <p:cNvPr id="31" name="Google Shape;31;p3"/>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txBox="1">
            <a:spLocks noGrp="1"/>
          </p:cNvSpPr>
          <p:nvPr>
            <p:ph type="title"/>
          </p:nvPr>
        </p:nvSpPr>
        <p:spPr>
          <a:xfrm>
            <a:off x="1745225" y="2066350"/>
            <a:ext cx="2445900" cy="1692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sz="5700"/>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3" name="Google Shape;33;p3"/>
          <p:cNvSpPr txBox="1">
            <a:spLocks noGrp="1"/>
          </p:cNvSpPr>
          <p:nvPr>
            <p:ph type="subTitle" idx="1"/>
          </p:nvPr>
        </p:nvSpPr>
        <p:spPr>
          <a:xfrm>
            <a:off x="1835375" y="3822067"/>
            <a:ext cx="2355600" cy="640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4" name="Google Shape;34;p3"/>
          <p:cNvSpPr txBox="1">
            <a:spLocks noGrp="1"/>
          </p:cNvSpPr>
          <p:nvPr>
            <p:ph type="title" idx="2" hasCustomPrompt="1"/>
          </p:nvPr>
        </p:nvSpPr>
        <p:spPr>
          <a:xfrm rot="1439">
            <a:off x="1047990" y="953365"/>
            <a:ext cx="1433100" cy="1248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90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bg>
      <p:bgPr>
        <a:solidFill>
          <a:schemeClr val="dk2"/>
        </a:solidFill>
        <a:effectLst/>
      </p:bgPr>
    </p:bg>
    <p:spTree>
      <p:nvGrpSpPr>
        <p:cNvPr id="1" name="Shape 35"/>
        <p:cNvGrpSpPr/>
        <p:nvPr/>
      </p:nvGrpSpPr>
      <p:grpSpPr>
        <a:xfrm>
          <a:off x="0" y="0"/>
          <a:ext cx="0" cy="0"/>
          <a:chOff x="0" y="0"/>
          <a:chExt cx="0" cy="0"/>
        </a:xfrm>
      </p:grpSpPr>
      <p:sp>
        <p:nvSpPr>
          <p:cNvPr id="36" name="Google Shape;36;p4"/>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4"/>
          <p:cNvSpPr txBox="1">
            <a:spLocks noGrp="1"/>
          </p:cNvSpPr>
          <p:nvPr>
            <p:ph type="title"/>
          </p:nvPr>
        </p:nvSpPr>
        <p:spPr>
          <a:xfrm>
            <a:off x="712675"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8" name="Google Shape;38;p4"/>
          <p:cNvSpPr txBox="1">
            <a:spLocks noGrp="1"/>
          </p:cNvSpPr>
          <p:nvPr>
            <p:ph type="body" idx="1"/>
          </p:nvPr>
        </p:nvSpPr>
        <p:spPr>
          <a:xfrm>
            <a:off x="712800" y="1095721"/>
            <a:ext cx="7714800" cy="3550500"/>
          </a:xfrm>
          <a:prstGeom prst="rect">
            <a:avLst/>
          </a:prstGeom>
        </p:spPr>
        <p:txBody>
          <a:bodyPr spcFirstLastPara="1" wrap="square" lIns="91425" tIns="91425" rIns="91425" bIns="91425" anchor="ctr" anchorCtr="0">
            <a:noAutofit/>
          </a:bodyPr>
          <a:lstStyle>
            <a:lvl1pPr marL="457200" lvl="0" indent="-304800" rtl="0">
              <a:lnSpc>
                <a:spcPct val="100000"/>
              </a:lnSpc>
              <a:spcBef>
                <a:spcPts val="0"/>
              </a:spcBef>
              <a:spcAft>
                <a:spcPts val="0"/>
              </a:spcAft>
              <a:buSzPts val="1200"/>
              <a:buAutoNum type="arabicPeriod"/>
              <a:defRPr sz="1200"/>
            </a:lvl1pPr>
            <a:lvl2pPr marL="914400" lvl="1" indent="-330200" rtl="0">
              <a:spcBef>
                <a:spcPts val="0"/>
              </a:spcBef>
              <a:spcAft>
                <a:spcPts val="0"/>
              </a:spcAft>
              <a:buSzPts val="1600"/>
              <a:buAutoNum type="alphaLcPeriod"/>
              <a:defRPr/>
            </a:lvl2pPr>
            <a:lvl3pPr marL="1371600" lvl="2" indent="-330200" rtl="0">
              <a:spcBef>
                <a:spcPts val="0"/>
              </a:spcBef>
              <a:spcAft>
                <a:spcPts val="0"/>
              </a:spcAft>
              <a:buSzPts val="1600"/>
              <a:buAutoNum type="romanLcPeriod"/>
              <a:defRPr/>
            </a:lvl3pPr>
            <a:lvl4pPr marL="1828800" lvl="3" indent="-330200" rtl="0">
              <a:spcBef>
                <a:spcPts val="0"/>
              </a:spcBef>
              <a:spcAft>
                <a:spcPts val="0"/>
              </a:spcAft>
              <a:buSzPts val="1600"/>
              <a:buAutoNum type="arabicPeriod"/>
              <a:defRPr/>
            </a:lvl4pPr>
            <a:lvl5pPr marL="2286000" lvl="4" indent="-330200" rtl="0">
              <a:spcBef>
                <a:spcPts val="0"/>
              </a:spcBef>
              <a:spcAft>
                <a:spcPts val="0"/>
              </a:spcAft>
              <a:buSzPts val="1600"/>
              <a:buAutoNum type="alphaLcPeriod"/>
              <a:defRPr/>
            </a:lvl5pPr>
            <a:lvl6pPr marL="2743200" lvl="5" indent="-330200" rtl="0">
              <a:spcBef>
                <a:spcPts val="0"/>
              </a:spcBef>
              <a:spcAft>
                <a:spcPts val="0"/>
              </a:spcAft>
              <a:buSzPts val="1600"/>
              <a:buAutoNum type="romanLcPeriod"/>
              <a:defRPr/>
            </a:lvl6pPr>
            <a:lvl7pPr marL="3200400" lvl="6" indent="-330200" rtl="0">
              <a:spcBef>
                <a:spcPts val="0"/>
              </a:spcBef>
              <a:spcAft>
                <a:spcPts val="0"/>
              </a:spcAft>
              <a:buSzPts val="1600"/>
              <a:buAutoNum type="arabicPeriod"/>
              <a:defRPr/>
            </a:lvl7pPr>
            <a:lvl8pPr marL="3657600" lvl="7" indent="-330200" rtl="0">
              <a:spcBef>
                <a:spcPts val="0"/>
              </a:spcBef>
              <a:spcAft>
                <a:spcPts val="0"/>
              </a:spcAft>
              <a:buSzPts val="1600"/>
              <a:buAutoNum type="alphaLcPeriod"/>
              <a:defRPr/>
            </a:lvl8pPr>
            <a:lvl9pPr marL="4114800" lvl="8" indent="-330200" rtl="0">
              <a:spcBef>
                <a:spcPts val="0"/>
              </a:spcBef>
              <a:spcAft>
                <a:spcPts val="0"/>
              </a:spcAft>
              <a:buSzPts val="1600"/>
              <a:buAutoNum type="romanLcPeriod"/>
              <a:defRPr/>
            </a:lvl9pPr>
          </a:lstStyle>
          <a:p>
            <a:endParaRPr/>
          </a:p>
        </p:txBody>
      </p:sp>
      <p:sp>
        <p:nvSpPr>
          <p:cNvPr id="39" name="Google Shape;39;p4"/>
          <p:cNvSpPr/>
          <p:nvPr/>
        </p:nvSpPr>
        <p:spPr>
          <a:xfrm rot="-1369">
            <a:off x="8580110" y="261824"/>
            <a:ext cx="4234892" cy="2824693"/>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 name="Google Shape;40;p4"/>
          <p:cNvGrpSpPr/>
          <p:nvPr/>
        </p:nvGrpSpPr>
        <p:grpSpPr>
          <a:xfrm>
            <a:off x="86600" y="4072530"/>
            <a:ext cx="722675" cy="1236693"/>
            <a:chOff x="162800" y="3873150"/>
            <a:chExt cx="722675" cy="1359900"/>
          </a:xfrm>
        </p:grpSpPr>
        <p:sp>
          <p:nvSpPr>
            <p:cNvPr id="41" name="Google Shape;41;p4"/>
            <p:cNvSpPr/>
            <p:nvPr/>
          </p:nvSpPr>
          <p:spPr>
            <a:xfrm rot="-5400000">
              <a:off x="-354550" y="4390500"/>
              <a:ext cx="1359900" cy="325200"/>
            </a:xfrm>
            <a:prstGeom prst="homePlate">
              <a:avLst>
                <a:gd name="adj" fmla="val 50000"/>
              </a:avLst>
            </a:prstGeom>
            <a:solidFill>
              <a:schemeClr val="accent3"/>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4"/>
            <p:cNvSpPr/>
            <p:nvPr/>
          </p:nvSpPr>
          <p:spPr>
            <a:xfrm rot="-5400000">
              <a:off x="321325" y="4668900"/>
              <a:ext cx="803100" cy="325200"/>
            </a:xfrm>
            <a:prstGeom prst="homePlate">
              <a:avLst>
                <a:gd name="adj" fmla="val 50000"/>
              </a:avLst>
            </a:prstGeom>
            <a:solidFill>
              <a:schemeClr val="accent5"/>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bg>
      <p:bgPr>
        <a:solidFill>
          <a:schemeClr val="dk2"/>
        </a:solidFill>
        <a:effectLst/>
      </p:bgPr>
    </p:bg>
    <p:spTree>
      <p:nvGrpSpPr>
        <p:cNvPr id="1" name="Shape 43"/>
        <p:cNvGrpSpPr/>
        <p:nvPr/>
      </p:nvGrpSpPr>
      <p:grpSpPr>
        <a:xfrm>
          <a:off x="0" y="0"/>
          <a:ext cx="0" cy="0"/>
          <a:chOff x="0" y="0"/>
          <a:chExt cx="0" cy="0"/>
        </a:xfrm>
      </p:grpSpPr>
      <p:sp>
        <p:nvSpPr>
          <p:cNvPr id="44" name="Google Shape;44;p5"/>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5"/>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accent2"/>
                </a:solidFill>
              </a:defRPr>
            </a:lvl1pPr>
            <a:lvl2pPr lvl="1" rtl="0">
              <a:spcBef>
                <a:spcPts val="0"/>
              </a:spcBef>
              <a:spcAft>
                <a:spcPts val="0"/>
              </a:spcAft>
              <a:buSzPts val="3500"/>
              <a:buNone/>
              <a:defRPr b="1"/>
            </a:lvl2pPr>
            <a:lvl3pPr lvl="2" rtl="0">
              <a:spcBef>
                <a:spcPts val="0"/>
              </a:spcBef>
              <a:spcAft>
                <a:spcPts val="0"/>
              </a:spcAft>
              <a:buSzPts val="3500"/>
              <a:buNone/>
              <a:defRPr b="1"/>
            </a:lvl3pPr>
            <a:lvl4pPr lvl="3" rtl="0">
              <a:spcBef>
                <a:spcPts val="0"/>
              </a:spcBef>
              <a:spcAft>
                <a:spcPts val="0"/>
              </a:spcAft>
              <a:buSzPts val="3500"/>
              <a:buNone/>
              <a:defRPr b="1"/>
            </a:lvl4pPr>
            <a:lvl5pPr lvl="4" rtl="0">
              <a:spcBef>
                <a:spcPts val="0"/>
              </a:spcBef>
              <a:spcAft>
                <a:spcPts val="0"/>
              </a:spcAft>
              <a:buSzPts val="3500"/>
              <a:buNone/>
              <a:defRPr b="1"/>
            </a:lvl5pPr>
            <a:lvl6pPr lvl="5" rtl="0">
              <a:spcBef>
                <a:spcPts val="0"/>
              </a:spcBef>
              <a:spcAft>
                <a:spcPts val="0"/>
              </a:spcAft>
              <a:buSzPts val="3500"/>
              <a:buNone/>
              <a:defRPr b="1"/>
            </a:lvl6pPr>
            <a:lvl7pPr lvl="6" rtl="0">
              <a:spcBef>
                <a:spcPts val="0"/>
              </a:spcBef>
              <a:spcAft>
                <a:spcPts val="0"/>
              </a:spcAft>
              <a:buSzPts val="3500"/>
              <a:buNone/>
              <a:defRPr b="1"/>
            </a:lvl7pPr>
            <a:lvl8pPr lvl="7" rtl="0">
              <a:spcBef>
                <a:spcPts val="0"/>
              </a:spcBef>
              <a:spcAft>
                <a:spcPts val="0"/>
              </a:spcAft>
              <a:buSzPts val="3500"/>
              <a:buNone/>
              <a:defRPr b="1"/>
            </a:lvl8pPr>
            <a:lvl9pPr lvl="8" rtl="0">
              <a:spcBef>
                <a:spcPts val="0"/>
              </a:spcBef>
              <a:spcAft>
                <a:spcPts val="0"/>
              </a:spcAft>
              <a:buSzPts val="3500"/>
              <a:buNone/>
              <a:defRPr b="1"/>
            </a:lvl9pPr>
          </a:lstStyle>
          <a:p>
            <a:endParaRPr/>
          </a:p>
        </p:txBody>
      </p:sp>
      <p:sp>
        <p:nvSpPr>
          <p:cNvPr id="46" name="Google Shape;46;p5"/>
          <p:cNvSpPr txBox="1">
            <a:spLocks noGrp="1"/>
          </p:cNvSpPr>
          <p:nvPr>
            <p:ph type="subTitle" idx="1"/>
          </p:nvPr>
        </p:nvSpPr>
        <p:spPr>
          <a:xfrm>
            <a:off x="1463394" y="3150200"/>
            <a:ext cx="2560200" cy="109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47" name="Google Shape;47;p5"/>
          <p:cNvSpPr txBox="1">
            <a:spLocks noGrp="1"/>
          </p:cNvSpPr>
          <p:nvPr>
            <p:ph type="subTitle" idx="2"/>
          </p:nvPr>
        </p:nvSpPr>
        <p:spPr>
          <a:xfrm>
            <a:off x="5120406" y="3148941"/>
            <a:ext cx="2560200" cy="10974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48" name="Google Shape;48;p5"/>
          <p:cNvSpPr txBox="1">
            <a:spLocks noGrp="1"/>
          </p:cNvSpPr>
          <p:nvPr>
            <p:ph type="title" idx="3"/>
          </p:nvPr>
        </p:nvSpPr>
        <p:spPr>
          <a:xfrm>
            <a:off x="2077506" y="2803490"/>
            <a:ext cx="1332000" cy="36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Cabin"/>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49" name="Google Shape;49;p5"/>
          <p:cNvSpPr txBox="1">
            <a:spLocks noGrp="1"/>
          </p:cNvSpPr>
          <p:nvPr>
            <p:ph type="title" idx="4"/>
          </p:nvPr>
        </p:nvSpPr>
        <p:spPr>
          <a:xfrm>
            <a:off x="5734506" y="2803490"/>
            <a:ext cx="1332000" cy="360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Font typeface="Cabin"/>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grpSp>
        <p:nvGrpSpPr>
          <p:cNvPr id="50" name="Google Shape;50;p5"/>
          <p:cNvGrpSpPr/>
          <p:nvPr/>
        </p:nvGrpSpPr>
        <p:grpSpPr>
          <a:xfrm rot="5761364">
            <a:off x="-1178143" y="5691960"/>
            <a:ext cx="5937814" cy="3656153"/>
            <a:chOff x="1619054" y="2953626"/>
            <a:chExt cx="4381243" cy="2529997"/>
          </a:xfrm>
        </p:grpSpPr>
        <p:sp>
          <p:nvSpPr>
            <p:cNvPr id="51" name="Google Shape;51;p5"/>
            <p:cNvSpPr/>
            <p:nvPr/>
          </p:nvSpPr>
          <p:spPr>
            <a:xfrm>
              <a:off x="1619054" y="2953626"/>
              <a:ext cx="4381243" cy="252999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5"/>
            <p:cNvSpPr/>
            <p:nvPr/>
          </p:nvSpPr>
          <p:spPr>
            <a:xfrm>
              <a:off x="1832850" y="5295600"/>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5"/>
            <p:cNvSpPr/>
            <p:nvPr/>
          </p:nvSpPr>
          <p:spPr>
            <a:xfrm>
              <a:off x="1832850" y="515777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54;p5"/>
            <p:cNvSpPr/>
            <p:nvPr/>
          </p:nvSpPr>
          <p:spPr>
            <a:xfrm>
              <a:off x="1832850" y="501997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5"/>
            <p:cNvSpPr/>
            <p:nvPr/>
          </p:nvSpPr>
          <p:spPr>
            <a:xfrm>
              <a:off x="1832850" y="48822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5"/>
            <p:cNvSpPr/>
            <p:nvPr/>
          </p:nvSpPr>
          <p:spPr>
            <a:xfrm>
              <a:off x="1832850" y="4744400"/>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5"/>
            <p:cNvSpPr/>
            <p:nvPr/>
          </p:nvSpPr>
          <p:spPr>
            <a:xfrm>
              <a:off x="1832850" y="4606625"/>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5"/>
            <p:cNvSpPr/>
            <p:nvPr/>
          </p:nvSpPr>
          <p:spPr>
            <a:xfrm>
              <a:off x="1832850" y="44688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5"/>
            <p:cNvSpPr/>
            <p:nvPr/>
          </p:nvSpPr>
          <p:spPr>
            <a:xfrm>
              <a:off x="1832850" y="4331000"/>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5"/>
            <p:cNvSpPr/>
            <p:nvPr/>
          </p:nvSpPr>
          <p:spPr>
            <a:xfrm>
              <a:off x="1832850" y="4193225"/>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5"/>
            <p:cNvSpPr/>
            <p:nvPr/>
          </p:nvSpPr>
          <p:spPr>
            <a:xfrm>
              <a:off x="1832850" y="40554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5"/>
            <p:cNvSpPr/>
            <p:nvPr/>
          </p:nvSpPr>
          <p:spPr>
            <a:xfrm>
              <a:off x="1832850" y="391762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5"/>
            <p:cNvSpPr/>
            <p:nvPr/>
          </p:nvSpPr>
          <p:spPr>
            <a:xfrm>
              <a:off x="1832850" y="3779825"/>
              <a:ext cx="4085625" cy="125"/>
            </a:xfrm>
            <a:custGeom>
              <a:avLst/>
              <a:gdLst/>
              <a:ahLst/>
              <a:cxnLst/>
              <a:rect l="l" t="t" r="r" b="b"/>
              <a:pathLst>
                <a:path w="163425" h="5"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5"/>
            <p:cNvSpPr/>
            <p:nvPr/>
          </p:nvSpPr>
          <p:spPr>
            <a:xfrm>
              <a:off x="1832850" y="36420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5"/>
            <p:cNvSpPr/>
            <p:nvPr/>
          </p:nvSpPr>
          <p:spPr>
            <a:xfrm>
              <a:off x="1832850" y="3504250"/>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66;p5"/>
            <p:cNvSpPr/>
            <p:nvPr/>
          </p:nvSpPr>
          <p:spPr>
            <a:xfrm>
              <a:off x="1832850" y="336642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7" name="Google Shape;67;p5"/>
          <p:cNvGrpSpPr/>
          <p:nvPr/>
        </p:nvGrpSpPr>
        <p:grpSpPr>
          <a:xfrm rot="-4798816">
            <a:off x="5178346" y="-4184811"/>
            <a:ext cx="5937770" cy="3656261"/>
            <a:chOff x="1619054" y="2953626"/>
            <a:chExt cx="4381243" cy="2529997"/>
          </a:xfrm>
        </p:grpSpPr>
        <p:sp>
          <p:nvSpPr>
            <p:cNvPr id="68" name="Google Shape;68;p5"/>
            <p:cNvSpPr/>
            <p:nvPr/>
          </p:nvSpPr>
          <p:spPr>
            <a:xfrm>
              <a:off x="1619054" y="2953626"/>
              <a:ext cx="4381243" cy="252999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1832850" y="5295600"/>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5"/>
            <p:cNvSpPr/>
            <p:nvPr/>
          </p:nvSpPr>
          <p:spPr>
            <a:xfrm>
              <a:off x="1832850" y="515777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5"/>
            <p:cNvSpPr/>
            <p:nvPr/>
          </p:nvSpPr>
          <p:spPr>
            <a:xfrm>
              <a:off x="1832850" y="501997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a:off x="1832850" y="48822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5"/>
            <p:cNvSpPr/>
            <p:nvPr/>
          </p:nvSpPr>
          <p:spPr>
            <a:xfrm>
              <a:off x="1832850" y="4744400"/>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5"/>
            <p:cNvSpPr/>
            <p:nvPr/>
          </p:nvSpPr>
          <p:spPr>
            <a:xfrm>
              <a:off x="1832850" y="4606625"/>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5"/>
            <p:cNvSpPr/>
            <p:nvPr/>
          </p:nvSpPr>
          <p:spPr>
            <a:xfrm>
              <a:off x="1832850" y="44688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a:off x="1832850" y="4331000"/>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5"/>
            <p:cNvSpPr/>
            <p:nvPr/>
          </p:nvSpPr>
          <p:spPr>
            <a:xfrm>
              <a:off x="1832850" y="4193225"/>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5"/>
            <p:cNvSpPr/>
            <p:nvPr/>
          </p:nvSpPr>
          <p:spPr>
            <a:xfrm>
              <a:off x="1832850" y="40554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5"/>
            <p:cNvSpPr/>
            <p:nvPr/>
          </p:nvSpPr>
          <p:spPr>
            <a:xfrm>
              <a:off x="1832850" y="391762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5"/>
            <p:cNvSpPr/>
            <p:nvPr/>
          </p:nvSpPr>
          <p:spPr>
            <a:xfrm>
              <a:off x="1832850" y="3779825"/>
              <a:ext cx="4085625" cy="125"/>
            </a:xfrm>
            <a:custGeom>
              <a:avLst/>
              <a:gdLst/>
              <a:ahLst/>
              <a:cxnLst/>
              <a:rect l="l" t="t" r="r" b="b"/>
              <a:pathLst>
                <a:path w="163425" h="5"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5"/>
            <p:cNvSpPr/>
            <p:nvPr/>
          </p:nvSpPr>
          <p:spPr>
            <a:xfrm>
              <a:off x="1832850" y="36420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5"/>
            <p:cNvSpPr/>
            <p:nvPr/>
          </p:nvSpPr>
          <p:spPr>
            <a:xfrm>
              <a:off x="1832850" y="3504250"/>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5"/>
            <p:cNvSpPr/>
            <p:nvPr/>
          </p:nvSpPr>
          <p:spPr>
            <a:xfrm>
              <a:off x="1832850" y="336642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solidFill>
          <a:schemeClr val="dk2"/>
        </a:solidFill>
        <a:effectLst/>
      </p:bgPr>
    </p:bg>
    <p:spTree>
      <p:nvGrpSpPr>
        <p:cNvPr id="1" name="Shape 84"/>
        <p:cNvGrpSpPr/>
        <p:nvPr/>
      </p:nvGrpSpPr>
      <p:grpSpPr>
        <a:xfrm>
          <a:off x="0" y="0"/>
          <a:ext cx="0" cy="0"/>
          <a:chOff x="0" y="0"/>
          <a:chExt cx="0" cy="0"/>
        </a:xfrm>
      </p:grpSpPr>
      <p:sp>
        <p:nvSpPr>
          <p:cNvPr id="85" name="Google Shape;85;p6"/>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bg>
      <p:bgPr>
        <a:solidFill>
          <a:schemeClr val="dk2"/>
        </a:solidFill>
        <a:effectLst/>
      </p:bgPr>
    </p:bg>
    <p:spTree>
      <p:nvGrpSpPr>
        <p:cNvPr id="1" name="Shape 87"/>
        <p:cNvGrpSpPr/>
        <p:nvPr/>
      </p:nvGrpSpPr>
      <p:grpSpPr>
        <a:xfrm>
          <a:off x="0" y="0"/>
          <a:ext cx="0" cy="0"/>
          <a:chOff x="0" y="0"/>
          <a:chExt cx="0" cy="0"/>
        </a:xfrm>
      </p:grpSpPr>
      <p:sp>
        <p:nvSpPr>
          <p:cNvPr id="88" name="Google Shape;88;p7"/>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7"/>
          <p:cNvSpPr txBox="1">
            <a:spLocks noGrp="1"/>
          </p:cNvSpPr>
          <p:nvPr>
            <p:ph type="title"/>
          </p:nvPr>
        </p:nvSpPr>
        <p:spPr>
          <a:xfrm>
            <a:off x="712800" y="1133700"/>
            <a:ext cx="3459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90" name="Google Shape;90;p7"/>
          <p:cNvSpPr txBox="1">
            <a:spLocks noGrp="1"/>
          </p:cNvSpPr>
          <p:nvPr>
            <p:ph type="body" idx="1"/>
          </p:nvPr>
        </p:nvSpPr>
        <p:spPr>
          <a:xfrm>
            <a:off x="712800" y="1815300"/>
            <a:ext cx="4206300" cy="21945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SzPts val="1200"/>
              <a:buChar char="●"/>
              <a:defRPr sz="1400"/>
            </a:lvl1pPr>
            <a:lvl2pPr marL="914400" lvl="1" indent="-304800" rtl="0">
              <a:lnSpc>
                <a:spcPct val="100000"/>
              </a:lnSpc>
              <a:spcBef>
                <a:spcPts val="0"/>
              </a:spcBef>
              <a:spcAft>
                <a:spcPts val="0"/>
              </a:spcAft>
              <a:buSzPts val="1200"/>
              <a:buChar char="○"/>
              <a:defRPr sz="1200"/>
            </a:lvl2pPr>
            <a:lvl3pPr marL="1371600" lvl="2" indent="-304800" rtl="0">
              <a:lnSpc>
                <a:spcPct val="100000"/>
              </a:lnSpc>
              <a:spcBef>
                <a:spcPts val="0"/>
              </a:spcBef>
              <a:spcAft>
                <a:spcPts val="0"/>
              </a:spcAft>
              <a:buSzPts val="1200"/>
              <a:buChar char="■"/>
              <a:defRPr sz="1200"/>
            </a:lvl3pPr>
            <a:lvl4pPr marL="1828800" lvl="3" indent="-304800" rtl="0">
              <a:lnSpc>
                <a:spcPct val="100000"/>
              </a:lnSpc>
              <a:spcBef>
                <a:spcPts val="0"/>
              </a:spcBef>
              <a:spcAft>
                <a:spcPts val="0"/>
              </a:spcAft>
              <a:buSzPts val="1200"/>
              <a:buChar char="●"/>
              <a:defRPr sz="1200"/>
            </a:lvl4pPr>
            <a:lvl5pPr marL="2286000" lvl="4" indent="-304800" rtl="0">
              <a:lnSpc>
                <a:spcPct val="100000"/>
              </a:lnSpc>
              <a:spcBef>
                <a:spcPts val="0"/>
              </a:spcBef>
              <a:spcAft>
                <a:spcPts val="0"/>
              </a:spcAft>
              <a:buSzPts val="1200"/>
              <a:buChar char="○"/>
              <a:defRPr sz="1200"/>
            </a:lvl5pPr>
            <a:lvl6pPr marL="2743200" lvl="5" indent="-304800" rtl="0">
              <a:lnSpc>
                <a:spcPct val="100000"/>
              </a:lnSpc>
              <a:spcBef>
                <a:spcPts val="0"/>
              </a:spcBef>
              <a:spcAft>
                <a:spcPts val="0"/>
              </a:spcAft>
              <a:buSzPts val="1200"/>
              <a:buChar char="■"/>
              <a:defRPr sz="1200"/>
            </a:lvl6pPr>
            <a:lvl7pPr marL="3200400" lvl="6" indent="-304800" rtl="0">
              <a:lnSpc>
                <a:spcPct val="100000"/>
              </a:lnSpc>
              <a:spcBef>
                <a:spcPts val="0"/>
              </a:spcBef>
              <a:spcAft>
                <a:spcPts val="0"/>
              </a:spcAft>
              <a:buSzPts val="1200"/>
              <a:buChar char="●"/>
              <a:defRPr sz="1200"/>
            </a:lvl7pPr>
            <a:lvl8pPr marL="3657600" lvl="7" indent="-304800" rtl="0">
              <a:lnSpc>
                <a:spcPct val="100000"/>
              </a:lnSpc>
              <a:spcBef>
                <a:spcPts val="0"/>
              </a:spcBef>
              <a:spcAft>
                <a:spcPts val="0"/>
              </a:spcAft>
              <a:buSzPts val="1200"/>
              <a:buChar char="○"/>
              <a:defRPr sz="1200"/>
            </a:lvl8pPr>
            <a:lvl9pPr marL="4114800" lvl="8" indent="-304800" rtl="0">
              <a:lnSpc>
                <a:spcPct val="100000"/>
              </a:lnSpc>
              <a:spcBef>
                <a:spcPts val="0"/>
              </a:spcBef>
              <a:spcAft>
                <a:spcPts val="0"/>
              </a:spcAft>
              <a:buSzPts val="1200"/>
              <a:buChar char="■"/>
              <a:defRPr sz="1200"/>
            </a:lvl9pPr>
          </a:lstStyle>
          <a:p>
            <a:endParaRPr/>
          </a:p>
        </p:txBody>
      </p:sp>
      <p:grpSp>
        <p:nvGrpSpPr>
          <p:cNvPr id="91" name="Google Shape;91;p7"/>
          <p:cNvGrpSpPr/>
          <p:nvPr/>
        </p:nvGrpSpPr>
        <p:grpSpPr>
          <a:xfrm rot="5400000">
            <a:off x="158606" y="4056972"/>
            <a:ext cx="652142" cy="1236693"/>
            <a:chOff x="162800" y="3873150"/>
            <a:chExt cx="722675" cy="1359900"/>
          </a:xfrm>
        </p:grpSpPr>
        <p:sp>
          <p:nvSpPr>
            <p:cNvPr id="92" name="Google Shape;92;p7"/>
            <p:cNvSpPr/>
            <p:nvPr/>
          </p:nvSpPr>
          <p:spPr>
            <a:xfrm rot="-5400000">
              <a:off x="-354550" y="4390500"/>
              <a:ext cx="1359900" cy="325200"/>
            </a:xfrm>
            <a:prstGeom prst="homePlate">
              <a:avLst>
                <a:gd name="adj" fmla="val 50000"/>
              </a:avLst>
            </a:prstGeom>
            <a:solidFill>
              <a:schemeClr val="lt2"/>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7"/>
            <p:cNvSpPr/>
            <p:nvPr/>
          </p:nvSpPr>
          <p:spPr>
            <a:xfrm rot="-5400000">
              <a:off x="321325" y="4668900"/>
              <a:ext cx="803100" cy="325200"/>
            </a:xfrm>
            <a:prstGeom prst="homePlate">
              <a:avLst>
                <a:gd name="adj" fmla="val 50000"/>
              </a:avLst>
            </a:prstGeom>
            <a:solidFill>
              <a:schemeClr val="accent3"/>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dk2"/>
        </a:solidFill>
        <a:effectLst/>
      </p:bgPr>
    </p:bg>
    <p:spTree>
      <p:nvGrpSpPr>
        <p:cNvPr id="1" name="Shape 94"/>
        <p:cNvGrpSpPr/>
        <p:nvPr/>
      </p:nvGrpSpPr>
      <p:grpSpPr>
        <a:xfrm>
          <a:off x="0" y="0"/>
          <a:ext cx="0" cy="0"/>
          <a:chOff x="0" y="0"/>
          <a:chExt cx="0" cy="0"/>
        </a:xfrm>
      </p:grpSpPr>
      <p:sp>
        <p:nvSpPr>
          <p:cNvPr id="95" name="Google Shape;95;p8"/>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96;p8"/>
          <p:cNvSpPr txBox="1">
            <a:spLocks noGrp="1"/>
          </p:cNvSpPr>
          <p:nvPr>
            <p:ph type="title"/>
          </p:nvPr>
        </p:nvSpPr>
        <p:spPr>
          <a:xfrm flipH="1">
            <a:off x="570015" y="1215000"/>
            <a:ext cx="4558200" cy="27135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7200"/>
              <a:buNone/>
              <a:defRPr sz="8600"/>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bg>
      <p:bgPr>
        <a:solidFill>
          <a:schemeClr val="dk2"/>
        </a:solidFill>
        <a:effectLst/>
      </p:bgPr>
    </p:bg>
    <p:spTree>
      <p:nvGrpSpPr>
        <p:cNvPr id="1" name="Shape 97"/>
        <p:cNvGrpSpPr/>
        <p:nvPr/>
      </p:nvGrpSpPr>
      <p:grpSpPr>
        <a:xfrm>
          <a:off x="0" y="0"/>
          <a:ext cx="0" cy="0"/>
          <a:chOff x="0" y="0"/>
          <a:chExt cx="0" cy="0"/>
        </a:xfrm>
      </p:grpSpPr>
      <p:sp>
        <p:nvSpPr>
          <p:cNvPr id="98" name="Google Shape;98;p9"/>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a:spLocks noGrp="1"/>
          </p:cNvSpPr>
          <p:nvPr>
            <p:ph type="title"/>
          </p:nvPr>
        </p:nvSpPr>
        <p:spPr>
          <a:xfrm>
            <a:off x="3842100" y="1532984"/>
            <a:ext cx="4585500" cy="845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4200"/>
              <a:buNone/>
              <a:defRPr sz="50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100" name="Google Shape;100;p9"/>
          <p:cNvSpPr txBox="1">
            <a:spLocks noGrp="1"/>
          </p:cNvSpPr>
          <p:nvPr>
            <p:ph type="subTitle" idx="1"/>
          </p:nvPr>
        </p:nvSpPr>
        <p:spPr>
          <a:xfrm>
            <a:off x="3631800" y="2375404"/>
            <a:ext cx="4795800" cy="12351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21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bg>
      <p:bgPr>
        <a:solidFill>
          <a:schemeClr val="dk2"/>
        </a:solidFill>
        <a:effectLst/>
      </p:bgPr>
    </p:bg>
    <p:spTree>
      <p:nvGrpSpPr>
        <p:cNvPr id="1" name="Shape 101"/>
        <p:cNvGrpSpPr/>
        <p:nvPr/>
      </p:nvGrpSpPr>
      <p:grpSpPr>
        <a:xfrm>
          <a:off x="0" y="0"/>
          <a:ext cx="0" cy="0"/>
          <a:chOff x="0" y="0"/>
          <a:chExt cx="0" cy="0"/>
        </a:xfrm>
      </p:grpSpPr>
      <p:sp>
        <p:nvSpPr>
          <p:cNvPr id="102" name="Google Shape;102;p10"/>
          <p:cNvSpPr txBox="1">
            <a:spLocks noGrp="1"/>
          </p:cNvSpPr>
          <p:nvPr>
            <p:ph type="body" idx="1"/>
          </p:nvPr>
        </p:nvSpPr>
        <p:spPr>
          <a:xfrm>
            <a:off x="4371501" y="3179000"/>
            <a:ext cx="4124400" cy="1208400"/>
          </a:xfrm>
          <a:prstGeom prst="rect">
            <a:avLst/>
          </a:prstGeom>
        </p:spPr>
        <p:txBody>
          <a:bodyPr spcFirstLastPara="1" wrap="square" lIns="91425" tIns="91425" rIns="91425" bIns="91425" anchor="ctr" anchorCtr="0">
            <a:noAutofit/>
          </a:bodyPr>
          <a:lstStyle>
            <a:lvl1pPr marL="457200" lvl="0" indent="-228600" algn="ctr" rtl="0">
              <a:lnSpc>
                <a:spcPct val="100000"/>
              </a:lnSpc>
              <a:spcBef>
                <a:spcPts val="0"/>
              </a:spcBef>
              <a:spcAft>
                <a:spcPts val="0"/>
              </a:spcAft>
              <a:buSzPts val="1600"/>
              <a:buNone/>
              <a:defRPr sz="3500">
                <a:latin typeface="Ranchers"/>
                <a:ea typeface="Ranchers"/>
                <a:cs typeface="Ranchers"/>
                <a:sym typeface="Ranchers"/>
              </a:defRPr>
            </a:lvl1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bg>
      <p:bgPr>
        <a:solidFill>
          <a:schemeClr val="dk2"/>
        </a:solidFill>
        <a:effectLst/>
      </p:bgPr>
    </p:bg>
    <p:spTree>
      <p:nvGrpSpPr>
        <p:cNvPr id="1" name="Shape 103"/>
        <p:cNvGrpSpPr/>
        <p:nvPr/>
      </p:nvGrpSpPr>
      <p:grpSpPr>
        <a:xfrm>
          <a:off x="0" y="0"/>
          <a:ext cx="0" cy="0"/>
          <a:chOff x="0" y="0"/>
          <a:chExt cx="0" cy="0"/>
        </a:xfrm>
      </p:grpSpPr>
      <p:sp>
        <p:nvSpPr>
          <p:cNvPr id="104" name="Google Shape;104;p11"/>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11"/>
          <p:cNvSpPr txBox="1">
            <a:spLocks noGrp="1"/>
          </p:cNvSpPr>
          <p:nvPr>
            <p:ph type="title" hasCustomPrompt="1"/>
          </p:nvPr>
        </p:nvSpPr>
        <p:spPr>
          <a:xfrm>
            <a:off x="2459250" y="1639525"/>
            <a:ext cx="4431900" cy="1369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12000"/>
              <a:buNone/>
              <a:defRPr sz="9500"/>
            </a:lvl1pPr>
            <a:lvl2pPr lvl="1" algn="ctr" rtl="0">
              <a:spcBef>
                <a:spcPts val="0"/>
              </a:spcBef>
              <a:spcAft>
                <a:spcPts val="0"/>
              </a:spcAft>
              <a:buSzPts val="12000"/>
              <a:buNone/>
              <a:defRPr sz="12000"/>
            </a:lvl2pPr>
            <a:lvl3pPr lvl="2" algn="ctr" rtl="0">
              <a:spcBef>
                <a:spcPts val="0"/>
              </a:spcBef>
              <a:spcAft>
                <a:spcPts val="0"/>
              </a:spcAft>
              <a:buSzPts val="12000"/>
              <a:buNone/>
              <a:defRPr sz="12000"/>
            </a:lvl3pPr>
            <a:lvl4pPr lvl="3" algn="ctr" rtl="0">
              <a:spcBef>
                <a:spcPts val="0"/>
              </a:spcBef>
              <a:spcAft>
                <a:spcPts val="0"/>
              </a:spcAft>
              <a:buSzPts val="12000"/>
              <a:buNone/>
              <a:defRPr sz="12000"/>
            </a:lvl4pPr>
            <a:lvl5pPr lvl="4" algn="ctr" rtl="0">
              <a:spcBef>
                <a:spcPts val="0"/>
              </a:spcBef>
              <a:spcAft>
                <a:spcPts val="0"/>
              </a:spcAft>
              <a:buSzPts val="12000"/>
              <a:buNone/>
              <a:defRPr sz="12000"/>
            </a:lvl5pPr>
            <a:lvl6pPr lvl="5" algn="ctr" rtl="0">
              <a:spcBef>
                <a:spcPts val="0"/>
              </a:spcBef>
              <a:spcAft>
                <a:spcPts val="0"/>
              </a:spcAft>
              <a:buSzPts val="12000"/>
              <a:buNone/>
              <a:defRPr sz="12000"/>
            </a:lvl6pPr>
            <a:lvl7pPr lvl="6" algn="ctr" rtl="0">
              <a:spcBef>
                <a:spcPts val="0"/>
              </a:spcBef>
              <a:spcAft>
                <a:spcPts val="0"/>
              </a:spcAft>
              <a:buSzPts val="12000"/>
              <a:buNone/>
              <a:defRPr sz="12000"/>
            </a:lvl7pPr>
            <a:lvl8pPr lvl="7" algn="ctr" rtl="0">
              <a:spcBef>
                <a:spcPts val="0"/>
              </a:spcBef>
              <a:spcAft>
                <a:spcPts val="0"/>
              </a:spcAft>
              <a:buSzPts val="12000"/>
              <a:buNone/>
              <a:defRPr sz="12000"/>
            </a:lvl8pPr>
            <a:lvl9pPr lvl="8" algn="ctr" rtl="0">
              <a:spcBef>
                <a:spcPts val="0"/>
              </a:spcBef>
              <a:spcAft>
                <a:spcPts val="0"/>
              </a:spcAft>
              <a:buSzPts val="12000"/>
              <a:buNone/>
              <a:defRPr sz="12000"/>
            </a:lvl9pPr>
          </a:lstStyle>
          <a:p>
            <a:r>
              <a:t>xx%</a:t>
            </a:r>
          </a:p>
        </p:txBody>
      </p:sp>
      <p:sp>
        <p:nvSpPr>
          <p:cNvPr id="106" name="Google Shape;106;p11"/>
          <p:cNvSpPr txBox="1">
            <a:spLocks noGrp="1"/>
          </p:cNvSpPr>
          <p:nvPr>
            <p:ph type="body" idx="1"/>
          </p:nvPr>
        </p:nvSpPr>
        <p:spPr>
          <a:xfrm>
            <a:off x="2650650" y="3076025"/>
            <a:ext cx="4049100" cy="353700"/>
          </a:xfrm>
          <a:prstGeom prst="rect">
            <a:avLst/>
          </a:prstGeom>
        </p:spPr>
        <p:txBody>
          <a:bodyPr spcFirstLastPara="1" wrap="square" lIns="91425" tIns="91425" rIns="91425" bIns="91425" anchor="t" anchorCtr="0">
            <a:noAutofit/>
          </a:bodyPr>
          <a:lstStyle>
            <a:lvl1pPr marL="457200" lvl="0" indent="-330200" algn="ctr" rtl="0">
              <a:lnSpc>
                <a:spcPct val="100000"/>
              </a:lnSpc>
              <a:spcBef>
                <a:spcPts val="0"/>
              </a:spcBef>
              <a:spcAft>
                <a:spcPts val="0"/>
              </a:spcAft>
              <a:buSzPts val="1600"/>
              <a:buChar char="●"/>
              <a:defRPr/>
            </a:lvl1pPr>
            <a:lvl2pPr marL="914400" lvl="1" indent="-330200" algn="ctr" rtl="0">
              <a:spcBef>
                <a:spcPts val="0"/>
              </a:spcBef>
              <a:spcAft>
                <a:spcPts val="0"/>
              </a:spcAft>
              <a:buSzPts val="1600"/>
              <a:buChar char="○"/>
              <a:defRPr/>
            </a:lvl2pPr>
            <a:lvl3pPr marL="1371600" lvl="2" indent="-330200" algn="ctr" rtl="0">
              <a:spcBef>
                <a:spcPts val="0"/>
              </a:spcBef>
              <a:spcAft>
                <a:spcPts val="0"/>
              </a:spcAft>
              <a:buSzPts val="1600"/>
              <a:buChar char="■"/>
              <a:defRPr/>
            </a:lvl3pPr>
            <a:lvl4pPr marL="1828800" lvl="3" indent="-330200" algn="ctr" rtl="0">
              <a:spcBef>
                <a:spcPts val="0"/>
              </a:spcBef>
              <a:spcAft>
                <a:spcPts val="0"/>
              </a:spcAft>
              <a:buSzPts val="1600"/>
              <a:buChar char="●"/>
              <a:defRPr/>
            </a:lvl4pPr>
            <a:lvl5pPr marL="2286000" lvl="4" indent="-330200" algn="ctr" rtl="0">
              <a:spcBef>
                <a:spcPts val="0"/>
              </a:spcBef>
              <a:spcAft>
                <a:spcPts val="0"/>
              </a:spcAft>
              <a:buSzPts val="1600"/>
              <a:buChar char="○"/>
              <a:defRPr/>
            </a:lvl5pPr>
            <a:lvl6pPr marL="2743200" lvl="5" indent="-330200" algn="ctr" rtl="0">
              <a:spcBef>
                <a:spcPts val="0"/>
              </a:spcBef>
              <a:spcAft>
                <a:spcPts val="0"/>
              </a:spcAft>
              <a:buSzPts val="1600"/>
              <a:buChar char="■"/>
              <a:defRPr/>
            </a:lvl6pPr>
            <a:lvl7pPr marL="3200400" lvl="6" indent="-330200" algn="ctr" rtl="0">
              <a:spcBef>
                <a:spcPts val="0"/>
              </a:spcBef>
              <a:spcAft>
                <a:spcPts val="0"/>
              </a:spcAft>
              <a:buSzPts val="1600"/>
              <a:buChar char="●"/>
              <a:defRPr/>
            </a:lvl7pPr>
            <a:lvl8pPr marL="3657600" lvl="7" indent="-330200" algn="ctr" rtl="0">
              <a:spcBef>
                <a:spcPts val="0"/>
              </a:spcBef>
              <a:spcAft>
                <a:spcPts val="0"/>
              </a:spcAft>
              <a:buSzPts val="1600"/>
              <a:buChar char="○"/>
              <a:defRPr/>
            </a:lvl8pPr>
            <a:lvl9pPr marL="4114800" lvl="8" indent="-330200" algn="ctr" rtl="0">
              <a:spcBef>
                <a:spcPts val="0"/>
              </a:spcBef>
              <a:spcAft>
                <a:spcPts val="0"/>
              </a:spcAft>
              <a:buSzPts val="16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0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bg>
      <p:bgPr>
        <a:solidFill>
          <a:schemeClr val="dk2"/>
        </a:solidFill>
        <a:effectLst/>
      </p:bgPr>
    </p:bg>
    <p:spTree>
      <p:nvGrpSpPr>
        <p:cNvPr id="1" name="Shape 108"/>
        <p:cNvGrpSpPr/>
        <p:nvPr/>
      </p:nvGrpSpPr>
      <p:grpSpPr>
        <a:xfrm>
          <a:off x="0" y="0"/>
          <a:ext cx="0" cy="0"/>
          <a:chOff x="0" y="0"/>
          <a:chExt cx="0" cy="0"/>
        </a:xfrm>
      </p:grpSpPr>
      <p:sp>
        <p:nvSpPr>
          <p:cNvPr id="109" name="Google Shape;109;p13"/>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13"/>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accent2"/>
                </a:solidFill>
              </a:defRPr>
            </a:lvl1pPr>
            <a:lvl2pPr lvl="1"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2pPr>
            <a:lvl3pPr lvl="2"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3pPr>
            <a:lvl4pPr lvl="3"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4pPr>
            <a:lvl5pPr lvl="4"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5pPr>
            <a:lvl6pPr lvl="5"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6pPr>
            <a:lvl7pPr lvl="6"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7pPr>
            <a:lvl8pPr lvl="7"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8pPr>
            <a:lvl9pPr lvl="8"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9pPr>
          </a:lstStyle>
          <a:p>
            <a:endParaRPr/>
          </a:p>
        </p:txBody>
      </p:sp>
      <p:sp>
        <p:nvSpPr>
          <p:cNvPr id="111" name="Google Shape;111;p13"/>
          <p:cNvSpPr txBox="1">
            <a:spLocks noGrp="1"/>
          </p:cNvSpPr>
          <p:nvPr>
            <p:ph type="ctrTitle" idx="2"/>
          </p:nvPr>
        </p:nvSpPr>
        <p:spPr>
          <a:xfrm>
            <a:off x="1955185" y="1868609"/>
            <a:ext cx="2304000" cy="421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2800">
                <a:solidFill>
                  <a:schemeClr val="dk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2" name="Google Shape;112;p13"/>
          <p:cNvSpPr txBox="1">
            <a:spLocks noGrp="1"/>
          </p:cNvSpPr>
          <p:nvPr>
            <p:ph type="subTitle" idx="1"/>
          </p:nvPr>
        </p:nvSpPr>
        <p:spPr>
          <a:xfrm>
            <a:off x="1955182" y="2205477"/>
            <a:ext cx="2368800" cy="65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3" name="Google Shape;113;p13"/>
          <p:cNvSpPr txBox="1">
            <a:spLocks noGrp="1"/>
          </p:cNvSpPr>
          <p:nvPr>
            <p:ph type="ctrTitle" idx="3"/>
          </p:nvPr>
        </p:nvSpPr>
        <p:spPr>
          <a:xfrm flipH="1">
            <a:off x="5841467" y="1868609"/>
            <a:ext cx="2304000" cy="421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2800">
                <a:solidFill>
                  <a:schemeClr val="dk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4" name="Google Shape;114;p13"/>
          <p:cNvSpPr txBox="1">
            <a:spLocks noGrp="1"/>
          </p:cNvSpPr>
          <p:nvPr>
            <p:ph type="subTitle" idx="4"/>
          </p:nvPr>
        </p:nvSpPr>
        <p:spPr>
          <a:xfrm flipH="1">
            <a:off x="5841467" y="2205477"/>
            <a:ext cx="2368800" cy="65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5" name="Google Shape;115;p13"/>
          <p:cNvSpPr txBox="1">
            <a:spLocks noGrp="1"/>
          </p:cNvSpPr>
          <p:nvPr>
            <p:ph type="ctrTitle" idx="5"/>
          </p:nvPr>
        </p:nvSpPr>
        <p:spPr>
          <a:xfrm>
            <a:off x="1955185" y="3305956"/>
            <a:ext cx="2304000" cy="421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2800">
                <a:solidFill>
                  <a:schemeClr val="dk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6" name="Google Shape;116;p13"/>
          <p:cNvSpPr txBox="1">
            <a:spLocks noGrp="1"/>
          </p:cNvSpPr>
          <p:nvPr>
            <p:ph type="subTitle" idx="6"/>
          </p:nvPr>
        </p:nvSpPr>
        <p:spPr>
          <a:xfrm>
            <a:off x="1955182" y="3638664"/>
            <a:ext cx="2368800" cy="65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7" name="Google Shape;117;p13"/>
          <p:cNvSpPr txBox="1">
            <a:spLocks noGrp="1"/>
          </p:cNvSpPr>
          <p:nvPr>
            <p:ph type="ctrTitle" idx="7"/>
          </p:nvPr>
        </p:nvSpPr>
        <p:spPr>
          <a:xfrm flipH="1">
            <a:off x="5841467" y="3305956"/>
            <a:ext cx="2304000" cy="4212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2800">
                <a:solidFill>
                  <a:schemeClr val="dk1"/>
                </a:solidFill>
              </a:defRPr>
            </a:lvl1pPr>
            <a:lvl2pPr lvl="1" algn="ctr" rtl="0">
              <a:spcBef>
                <a:spcPts val="0"/>
              </a:spcBef>
              <a:spcAft>
                <a:spcPts val="0"/>
              </a:spcAft>
              <a:buSzPts val="5200"/>
              <a:buNone/>
              <a:defRPr sz="5200"/>
            </a:lvl2pPr>
            <a:lvl3pPr lvl="2" algn="ctr" rtl="0">
              <a:spcBef>
                <a:spcPts val="0"/>
              </a:spcBef>
              <a:spcAft>
                <a:spcPts val="0"/>
              </a:spcAft>
              <a:buSzPts val="5200"/>
              <a:buNone/>
              <a:defRPr sz="5200"/>
            </a:lvl3pPr>
            <a:lvl4pPr lvl="3" algn="ctr" rtl="0">
              <a:spcBef>
                <a:spcPts val="0"/>
              </a:spcBef>
              <a:spcAft>
                <a:spcPts val="0"/>
              </a:spcAft>
              <a:buSzPts val="5200"/>
              <a:buNone/>
              <a:defRPr sz="5200"/>
            </a:lvl4pPr>
            <a:lvl5pPr lvl="4" algn="ctr" rtl="0">
              <a:spcBef>
                <a:spcPts val="0"/>
              </a:spcBef>
              <a:spcAft>
                <a:spcPts val="0"/>
              </a:spcAft>
              <a:buSzPts val="5200"/>
              <a:buNone/>
              <a:defRPr sz="5200"/>
            </a:lvl5pPr>
            <a:lvl6pPr lvl="5" algn="ctr" rtl="0">
              <a:spcBef>
                <a:spcPts val="0"/>
              </a:spcBef>
              <a:spcAft>
                <a:spcPts val="0"/>
              </a:spcAft>
              <a:buSzPts val="5200"/>
              <a:buNone/>
              <a:defRPr sz="5200"/>
            </a:lvl6pPr>
            <a:lvl7pPr lvl="6" algn="ctr" rtl="0">
              <a:spcBef>
                <a:spcPts val="0"/>
              </a:spcBef>
              <a:spcAft>
                <a:spcPts val="0"/>
              </a:spcAft>
              <a:buSzPts val="5200"/>
              <a:buNone/>
              <a:defRPr sz="5200"/>
            </a:lvl7pPr>
            <a:lvl8pPr lvl="7" algn="ctr" rtl="0">
              <a:spcBef>
                <a:spcPts val="0"/>
              </a:spcBef>
              <a:spcAft>
                <a:spcPts val="0"/>
              </a:spcAft>
              <a:buSzPts val="5200"/>
              <a:buNone/>
              <a:defRPr sz="5200"/>
            </a:lvl8pPr>
            <a:lvl9pPr lvl="8" algn="ctr" rtl="0">
              <a:spcBef>
                <a:spcPts val="0"/>
              </a:spcBef>
              <a:spcAft>
                <a:spcPts val="0"/>
              </a:spcAft>
              <a:buSzPts val="5200"/>
              <a:buNone/>
              <a:defRPr sz="5200"/>
            </a:lvl9pPr>
          </a:lstStyle>
          <a:p>
            <a:endParaRPr/>
          </a:p>
        </p:txBody>
      </p:sp>
      <p:sp>
        <p:nvSpPr>
          <p:cNvPr id="118" name="Google Shape;118;p13"/>
          <p:cNvSpPr txBox="1">
            <a:spLocks noGrp="1"/>
          </p:cNvSpPr>
          <p:nvPr>
            <p:ph type="subTitle" idx="8"/>
          </p:nvPr>
        </p:nvSpPr>
        <p:spPr>
          <a:xfrm flipH="1">
            <a:off x="5841467" y="3644951"/>
            <a:ext cx="2368800" cy="6516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sz="140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19" name="Google Shape;119;p13"/>
          <p:cNvSpPr txBox="1">
            <a:spLocks noGrp="1"/>
          </p:cNvSpPr>
          <p:nvPr>
            <p:ph type="title" idx="9" hasCustomPrompt="1"/>
          </p:nvPr>
        </p:nvSpPr>
        <p:spPr>
          <a:xfrm>
            <a:off x="987055" y="1873403"/>
            <a:ext cx="822900" cy="640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600"/>
              <a:buNone/>
              <a:defRPr sz="4500"/>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t>xx%</a:t>
            </a:r>
          </a:p>
        </p:txBody>
      </p:sp>
      <p:sp>
        <p:nvSpPr>
          <p:cNvPr id="120" name="Google Shape;120;p13"/>
          <p:cNvSpPr txBox="1">
            <a:spLocks noGrp="1"/>
          </p:cNvSpPr>
          <p:nvPr>
            <p:ph type="title" idx="13" hasCustomPrompt="1"/>
          </p:nvPr>
        </p:nvSpPr>
        <p:spPr>
          <a:xfrm>
            <a:off x="987055" y="3308085"/>
            <a:ext cx="822900" cy="640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1"/>
              </a:buClr>
              <a:buSzPts val="2600"/>
              <a:buNone/>
              <a:defRPr sz="4500">
                <a:solidFill>
                  <a:schemeClr val="accent1"/>
                </a:solidFill>
              </a:defRPr>
            </a:lvl1pPr>
            <a:lvl2pPr lvl="1" algn="ctr" rtl="0">
              <a:spcBef>
                <a:spcPts val="0"/>
              </a:spcBef>
              <a:spcAft>
                <a:spcPts val="0"/>
              </a:spcAft>
              <a:buClr>
                <a:schemeClr val="accent1"/>
              </a:buClr>
              <a:buSzPts val="2600"/>
              <a:buNone/>
              <a:defRPr sz="2600">
                <a:solidFill>
                  <a:schemeClr val="accent1"/>
                </a:solidFill>
              </a:defRPr>
            </a:lvl2pPr>
            <a:lvl3pPr lvl="2" algn="ctr" rtl="0">
              <a:spcBef>
                <a:spcPts val="0"/>
              </a:spcBef>
              <a:spcAft>
                <a:spcPts val="0"/>
              </a:spcAft>
              <a:buClr>
                <a:schemeClr val="accent1"/>
              </a:buClr>
              <a:buSzPts val="2600"/>
              <a:buNone/>
              <a:defRPr sz="2600">
                <a:solidFill>
                  <a:schemeClr val="accent1"/>
                </a:solidFill>
              </a:defRPr>
            </a:lvl3pPr>
            <a:lvl4pPr lvl="3" algn="ctr" rtl="0">
              <a:spcBef>
                <a:spcPts val="0"/>
              </a:spcBef>
              <a:spcAft>
                <a:spcPts val="0"/>
              </a:spcAft>
              <a:buClr>
                <a:schemeClr val="accent1"/>
              </a:buClr>
              <a:buSzPts val="2600"/>
              <a:buNone/>
              <a:defRPr sz="2600">
                <a:solidFill>
                  <a:schemeClr val="accent1"/>
                </a:solidFill>
              </a:defRPr>
            </a:lvl4pPr>
            <a:lvl5pPr lvl="4" algn="ctr" rtl="0">
              <a:spcBef>
                <a:spcPts val="0"/>
              </a:spcBef>
              <a:spcAft>
                <a:spcPts val="0"/>
              </a:spcAft>
              <a:buClr>
                <a:schemeClr val="accent1"/>
              </a:buClr>
              <a:buSzPts val="2600"/>
              <a:buNone/>
              <a:defRPr sz="2600">
                <a:solidFill>
                  <a:schemeClr val="accent1"/>
                </a:solidFill>
              </a:defRPr>
            </a:lvl5pPr>
            <a:lvl6pPr lvl="5" algn="ctr" rtl="0">
              <a:spcBef>
                <a:spcPts val="0"/>
              </a:spcBef>
              <a:spcAft>
                <a:spcPts val="0"/>
              </a:spcAft>
              <a:buClr>
                <a:schemeClr val="accent1"/>
              </a:buClr>
              <a:buSzPts val="2600"/>
              <a:buNone/>
              <a:defRPr sz="2600">
                <a:solidFill>
                  <a:schemeClr val="accent1"/>
                </a:solidFill>
              </a:defRPr>
            </a:lvl6pPr>
            <a:lvl7pPr lvl="6" algn="ctr" rtl="0">
              <a:spcBef>
                <a:spcPts val="0"/>
              </a:spcBef>
              <a:spcAft>
                <a:spcPts val="0"/>
              </a:spcAft>
              <a:buClr>
                <a:schemeClr val="accent1"/>
              </a:buClr>
              <a:buSzPts val="2600"/>
              <a:buNone/>
              <a:defRPr sz="2600">
                <a:solidFill>
                  <a:schemeClr val="accent1"/>
                </a:solidFill>
              </a:defRPr>
            </a:lvl7pPr>
            <a:lvl8pPr lvl="7" algn="ctr" rtl="0">
              <a:spcBef>
                <a:spcPts val="0"/>
              </a:spcBef>
              <a:spcAft>
                <a:spcPts val="0"/>
              </a:spcAft>
              <a:buClr>
                <a:schemeClr val="accent1"/>
              </a:buClr>
              <a:buSzPts val="2600"/>
              <a:buNone/>
              <a:defRPr sz="2600">
                <a:solidFill>
                  <a:schemeClr val="accent1"/>
                </a:solidFill>
              </a:defRPr>
            </a:lvl8pPr>
            <a:lvl9pPr lvl="8" algn="ctr" rtl="0">
              <a:spcBef>
                <a:spcPts val="0"/>
              </a:spcBef>
              <a:spcAft>
                <a:spcPts val="0"/>
              </a:spcAft>
              <a:buClr>
                <a:schemeClr val="accent1"/>
              </a:buClr>
              <a:buSzPts val="2600"/>
              <a:buNone/>
              <a:defRPr sz="2600">
                <a:solidFill>
                  <a:schemeClr val="accent1"/>
                </a:solidFill>
              </a:defRPr>
            </a:lvl9pPr>
          </a:lstStyle>
          <a:p>
            <a:r>
              <a:t>xx%</a:t>
            </a:r>
          </a:p>
        </p:txBody>
      </p:sp>
      <p:sp>
        <p:nvSpPr>
          <p:cNvPr id="121" name="Google Shape;121;p13"/>
          <p:cNvSpPr txBox="1">
            <a:spLocks noGrp="1"/>
          </p:cNvSpPr>
          <p:nvPr>
            <p:ph type="title" idx="14" hasCustomPrompt="1"/>
          </p:nvPr>
        </p:nvSpPr>
        <p:spPr>
          <a:xfrm>
            <a:off x="4872447" y="1873403"/>
            <a:ext cx="822900" cy="640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2600"/>
              <a:buNone/>
              <a:defRPr sz="4500">
                <a:solidFill>
                  <a:schemeClr val="lt2"/>
                </a:solidFill>
              </a:defRPr>
            </a:lvl1pPr>
            <a:lvl2pPr lvl="1" algn="ctr" rtl="0">
              <a:spcBef>
                <a:spcPts val="0"/>
              </a:spcBef>
              <a:spcAft>
                <a:spcPts val="0"/>
              </a:spcAft>
              <a:buSzPts val="2600"/>
              <a:buNone/>
              <a:defRPr sz="2600"/>
            </a:lvl2pPr>
            <a:lvl3pPr lvl="2" algn="ctr" rtl="0">
              <a:spcBef>
                <a:spcPts val="0"/>
              </a:spcBef>
              <a:spcAft>
                <a:spcPts val="0"/>
              </a:spcAft>
              <a:buSzPts val="2600"/>
              <a:buNone/>
              <a:defRPr sz="2600"/>
            </a:lvl3pPr>
            <a:lvl4pPr lvl="3" algn="ctr" rtl="0">
              <a:spcBef>
                <a:spcPts val="0"/>
              </a:spcBef>
              <a:spcAft>
                <a:spcPts val="0"/>
              </a:spcAft>
              <a:buSzPts val="2600"/>
              <a:buNone/>
              <a:defRPr sz="2600"/>
            </a:lvl4pPr>
            <a:lvl5pPr lvl="4" algn="ctr" rtl="0">
              <a:spcBef>
                <a:spcPts val="0"/>
              </a:spcBef>
              <a:spcAft>
                <a:spcPts val="0"/>
              </a:spcAft>
              <a:buSzPts val="2600"/>
              <a:buNone/>
              <a:defRPr sz="2600"/>
            </a:lvl5pPr>
            <a:lvl6pPr lvl="5" algn="ctr" rtl="0">
              <a:spcBef>
                <a:spcPts val="0"/>
              </a:spcBef>
              <a:spcAft>
                <a:spcPts val="0"/>
              </a:spcAft>
              <a:buSzPts val="2600"/>
              <a:buNone/>
              <a:defRPr sz="2600"/>
            </a:lvl6pPr>
            <a:lvl7pPr lvl="6" algn="ctr" rtl="0">
              <a:spcBef>
                <a:spcPts val="0"/>
              </a:spcBef>
              <a:spcAft>
                <a:spcPts val="0"/>
              </a:spcAft>
              <a:buSzPts val="2600"/>
              <a:buNone/>
              <a:defRPr sz="2600"/>
            </a:lvl7pPr>
            <a:lvl8pPr lvl="7" algn="ctr" rtl="0">
              <a:spcBef>
                <a:spcPts val="0"/>
              </a:spcBef>
              <a:spcAft>
                <a:spcPts val="0"/>
              </a:spcAft>
              <a:buSzPts val="2600"/>
              <a:buNone/>
              <a:defRPr sz="2600"/>
            </a:lvl8pPr>
            <a:lvl9pPr lvl="8" algn="ctr" rtl="0">
              <a:spcBef>
                <a:spcPts val="0"/>
              </a:spcBef>
              <a:spcAft>
                <a:spcPts val="0"/>
              </a:spcAft>
              <a:buSzPts val="2600"/>
              <a:buNone/>
              <a:defRPr sz="2600"/>
            </a:lvl9pPr>
          </a:lstStyle>
          <a:p>
            <a:r>
              <a:t>xx%</a:t>
            </a:r>
          </a:p>
        </p:txBody>
      </p:sp>
      <p:sp>
        <p:nvSpPr>
          <p:cNvPr id="122" name="Google Shape;122;p13"/>
          <p:cNvSpPr txBox="1">
            <a:spLocks noGrp="1"/>
          </p:cNvSpPr>
          <p:nvPr>
            <p:ph type="title" idx="15" hasCustomPrompt="1"/>
          </p:nvPr>
        </p:nvSpPr>
        <p:spPr>
          <a:xfrm>
            <a:off x="4872447" y="3308085"/>
            <a:ext cx="822900" cy="640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accent3"/>
              </a:buClr>
              <a:buSzPts val="2600"/>
              <a:buNone/>
              <a:defRPr sz="4500">
                <a:solidFill>
                  <a:schemeClr val="accent3"/>
                </a:solidFill>
              </a:defRPr>
            </a:lvl1pPr>
            <a:lvl2pPr lvl="1" algn="ctr" rtl="0">
              <a:spcBef>
                <a:spcPts val="0"/>
              </a:spcBef>
              <a:spcAft>
                <a:spcPts val="0"/>
              </a:spcAft>
              <a:buClr>
                <a:schemeClr val="accent1"/>
              </a:buClr>
              <a:buSzPts val="2600"/>
              <a:buNone/>
              <a:defRPr sz="2600">
                <a:solidFill>
                  <a:schemeClr val="accent1"/>
                </a:solidFill>
              </a:defRPr>
            </a:lvl2pPr>
            <a:lvl3pPr lvl="2" algn="ctr" rtl="0">
              <a:spcBef>
                <a:spcPts val="0"/>
              </a:spcBef>
              <a:spcAft>
                <a:spcPts val="0"/>
              </a:spcAft>
              <a:buClr>
                <a:schemeClr val="accent1"/>
              </a:buClr>
              <a:buSzPts val="2600"/>
              <a:buNone/>
              <a:defRPr sz="2600">
                <a:solidFill>
                  <a:schemeClr val="accent1"/>
                </a:solidFill>
              </a:defRPr>
            </a:lvl3pPr>
            <a:lvl4pPr lvl="3" algn="ctr" rtl="0">
              <a:spcBef>
                <a:spcPts val="0"/>
              </a:spcBef>
              <a:spcAft>
                <a:spcPts val="0"/>
              </a:spcAft>
              <a:buClr>
                <a:schemeClr val="accent1"/>
              </a:buClr>
              <a:buSzPts val="2600"/>
              <a:buNone/>
              <a:defRPr sz="2600">
                <a:solidFill>
                  <a:schemeClr val="accent1"/>
                </a:solidFill>
              </a:defRPr>
            </a:lvl4pPr>
            <a:lvl5pPr lvl="4" algn="ctr" rtl="0">
              <a:spcBef>
                <a:spcPts val="0"/>
              </a:spcBef>
              <a:spcAft>
                <a:spcPts val="0"/>
              </a:spcAft>
              <a:buClr>
                <a:schemeClr val="accent1"/>
              </a:buClr>
              <a:buSzPts val="2600"/>
              <a:buNone/>
              <a:defRPr sz="2600">
                <a:solidFill>
                  <a:schemeClr val="accent1"/>
                </a:solidFill>
              </a:defRPr>
            </a:lvl5pPr>
            <a:lvl6pPr lvl="5" algn="ctr" rtl="0">
              <a:spcBef>
                <a:spcPts val="0"/>
              </a:spcBef>
              <a:spcAft>
                <a:spcPts val="0"/>
              </a:spcAft>
              <a:buClr>
                <a:schemeClr val="accent1"/>
              </a:buClr>
              <a:buSzPts val="2600"/>
              <a:buNone/>
              <a:defRPr sz="2600">
                <a:solidFill>
                  <a:schemeClr val="accent1"/>
                </a:solidFill>
              </a:defRPr>
            </a:lvl6pPr>
            <a:lvl7pPr lvl="6" algn="ctr" rtl="0">
              <a:spcBef>
                <a:spcPts val="0"/>
              </a:spcBef>
              <a:spcAft>
                <a:spcPts val="0"/>
              </a:spcAft>
              <a:buClr>
                <a:schemeClr val="accent1"/>
              </a:buClr>
              <a:buSzPts val="2600"/>
              <a:buNone/>
              <a:defRPr sz="2600">
                <a:solidFill>
                  <a:schemeClr val="accent1"/>
                </a:solidFill>
              </a:defRPr>
            </a:lvl7pPr>
            <a:lvl8pPr lvl="7" algn="ctr" rtl="0">
              <a:spcBef>
                <a:spcPts val="0"/>
              </a:spcBef>
              <a:spcAft>
                <a:spcPts val="0"/>
              </a:spcAft>
              <a:buClr>
                <a:schemeClr val="accent1"/>
              </a:buClr>
              <a:buSzPts val="2600"/>
              <a:buNone/>
              <a:defRPr sz="2600">
                <a:solidFill>
                  <a:schemeClr val="accent1"/>
                </a:solidFill>
              </a:defRPr>
            </a:lvl8pPr>
            <a:lvl9pPr lvl="8" algn="ctr" rtl="0">
              <a:spcBef>
                <a:spcPts val="0"/>
              </a:spcBef>
              <a:spcAft>
                <a:spcPts val="0"/>
              </a:spcAft>
              <a:buClr>
                <a:schemeClr val="accent1"/>
              </a:buClr>
              <a:buSzPts val="2600"/>
              <a:buNone/>
              <a:defRPr sz="2600">
                <a:solidFill>
                  <a:schemeClr val="accent1"/>
                </a:solidFill>
              </a:defRPr>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p:cSld name="CUSTOM_2">
    <p:bg>
      <p:bgPr>
        <a:solidFill>
          <a:schemeClr val="dk2"/>
        </a:solidFill>
        <a:effectLst/>
      </p:bgPr>
    </p:bg>
    <p:spTree>
      <p:nvGrpSpPr>
        <p:cNvPr id="1" name="Shape 123"/>
        <p:cNvGrpSpPr/>
        <p:nvPr/>
      </p:nvGrpSpPr>
      <p:grpSpPr>
        <a:xfrm>
          <a:off x="0" y="0"/>
          <a:ext cx="0" cy="0"/>
          <a:chOff x="0" y="0"/>
          <a:chExt cx="0" cy="0"/>
        </a:xfrm>
      </p:grpSpPr>
      <p:sp>
        <p:nvSpPr>
          <p:cNvPr id="124" name="Google Shape;124;p14"/>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125;p14"/>
          <p:cNvSpPr txBox="1">
            <a:spLocks noGrp="1"/>
          </p:cNvSpPr>
          <p:nvPr>
            <p:ph type="title"/>
          </p:nvPr>
        </p:nvSpPr>
        <p:spPr>
          <a:xfrm>
            <a:off x="2412450" y="1522549"/>
            <a:ext cx="4319100" cy="14793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10500">
                <a:solidFill>
                  <a:schemeClr val="accent2"/>
                </a:solidFill>
              </a:defRPr>
            </a:lvl1pPr>
            <a:lvl2pPr lvl="1" rtl="0">
              <a:spcBef>
                <a:spcPts val="0"/>
              </a:spcBef>
              <a:spcAft>
                <a:spcPts val="0"/>
              </a:spcAft>
              <a:buSzPts val="3500"/>
              <a:buNone/>
              <a:defRPr b="1"/>
            </a:lvl2pPr>
            <a:lvl3pPr lvl="2" rtl="0">
              <a:spcBef>
                <a:spcPts val="0"/>
              </a:spcBef>
              <a:spcAft>
                <a:spcPts val="0"/>
              </a:spcAft>
              <a:buSzPts val="3500"/>
              <a:buNone/>
              <a:defRPr b="1"/>
            </a:lvl3pPr>
            <a:lvl4pPr lvl="3" rtl="0">
              <a:spcBef>
                <a:spcPts val="0"/>
              </a:spcBef>
              <a:spcAft>
                <a:spcPts val="0"/>
              </a:spcAft>
              <a:buSzPts val="3500"/>
              <a:buNone/>
              <a:defRPr b="1"/>
            </a:lvl4pPr>
            <a:lvl5pPr lvl="4" rtl="0">
              <a:spcBef>
                <a:spcPts val="0"/>
              </a:spcBef>
              <a:spcAft>
                <a:spcPts val="0"/>
              </a:spcAft>
              <a:buSzPts val="3500"/>
              <a:buNone/>
              <a:defRPr b="1"/>
            </a:lvl5pPr>
            <a:lvl6pPr lvl="5" rtl="0">
              <a:spcBef>
                <a:spcPts val="0"/>
              </a:spcBef>
              <a:spcAft>
                <a:spcPts val="0"/>
              </a:spcAft>
              <a:buSzPts val="3500"/>
              <a:buNone/>
              <a:defRPr b="1"/>
            </a:lvl6pPr>
            <a:lvl7pPr lvl="6" rtl="0">
              <a:spcBef>
                <a:spcPts val="0"/>
              </a:spcBef>
              <a:spcAft>
                <a:spcPts val="0"/>
              </a:spcAft>
              <a:buSzPts val="3500"/>
              <a:buNone/>
              <a:defRPr b="1"/>
            </a:lvl7pPr>
            <a:lvl8pPr lvl="7" rtl="0">
              <a:spcBef>
                <a:spcPts val="0"/>
              </a:spcBef>
              <a:spcAft>
                <a:spcPts val="0"/>
              </a:spcAft>
              <a:buSzPts val="3500"/>
              <a:buNone/>
              <a:defRPr b="1"/>
            </a:lvl8pPr>
            <a:lvl9pPr lvl="8" rtl="0">
              <a:spcBef>
                <a:spcPts val="0"/>
              </a:spcBef>
              <a:spcAft>
                <a:spcPts val="0"/>
              </a:spcAft>
              <a:buSzPts val="3500"/>
              <a:buNone/>
              <a:defRPr b="1"/>
            </a:lvl9pPr>
          </a:lstStyle>
          <a:p>
            <a:endParaRPr/>
          </a:p>
        </p:txBody>
      </p:sp>
      <p:sp>
        <p:nvSpPr>
          <p:cNvPr id="126" name="Google Shape;126;p14"/>
          <p:cNvSpPr txBox="1">
            <a:spLocks noGrp="1"/>
          </p:cNvSpPr>
          <p:nvPr>
            <p:ph type="subTitle" idx="1"/>
          </p:nvPr>
        </p:nvSpPr>
        <p:spPr>
          <a:xfrm>
            <a:off x="2096700" y="2919251"/>
            <a:ext cx="4950600" cy="701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8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ext 1">
  <p:cSld name="CUSTOM_2_1">
    <p:bg>
      <p:bgPr>
        <a:solidFill>
          <a:schemeClr val="dk2"/>
        </a:solidFill>
        <a:effectLst/>
      </p:bgPr>
    </p:bg>
    <p:spTree>
      <p:nvGrpSpPr>
        <p:cNvPr id="1" name="Shape 127"/>
        <p:cNvGrpSpPr/>
        <p:nvPr/>
      </p:nvGrpSpPr>
      <p:grpSpPr>
        <a:xfrm>
          <a:off x="0" y="0"/>
          <a:ext cx="0" cy="0"/>
          <a:chOff x="0" y="0"/>
          <a:chExt cx="0" cy="0"/>
        </a:xfrm>
      </p:grpSpPr>
      <p:sp>
        <p:nvSpPr>
          <p:cNvPr id="128" name="Google Shape;128;p15"/>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129;p15"/>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solidFill>
                  <a:schemeClr val="accent2"/>
                </a:solidFill>
              </a:defRPr>
            </a:lvl1pPr>
            <a:lvl2pPr lvl="1" rtl="0">
              <a:spcBef>
                <a:spcPts val="0"/>
              </a:spcBef>
              <a:spcAft>
                <a:spcPts val="0"/>
              </a:spcAft>
              <a:buSzPts val="3500"/>
              <a:buNone/>
              <a:defRPr b="1"/>
            </a:lvl2pPr>
            <a:lvl3pPr lvl="2" rtl="0">
              <a:spcBef>
                <a:spcPts val="0"/>
              </a:spcBef>
              <a:spcAft>
                <a:spcPts val="0"/>
              </a:spcAft>
              <a:buSzPts val="3500"/>
              <a:buNone/>
              <a:defRPr b="1"/>
            </a:lvl3pPr>
            <a:lvl4pPr lvl="3" rtl="0">
              <a:spcBef>
                <a:spcPts val="0"/>
              </a:spcBef>
              <a:spcAft>
                <a:spcPts val="0"/>
              </a:spcAft>
              <a:buSzPts val="3500"/>
              <a:buNone/>
              <a:defRPr b="1"/>
            </a:lvl4pPr>
            <a:lvl5pPr lvl="4" rtl="0">
              <a:spcBef>
                <a:spcPts val="0"/>
              </a:spcBef>
              <a:spcAft>
                <a:spcPts val="0"/>
              </a:spcAft>
              <a:buSzPts val="3500"/>
              <a:buNone/>
              <a:defRPr b="1"/>
            </a:lvl5pPr>
            <a:lvl6pPr lvl="5" rtl="0">
              <a:spcBef>
                <a:spcPts val="0"/>
              </a:spcBef>
              <a:spcAft>
                <a:spcPts val="0"/>
              </a:spcAft>
              <a:buSzPts val="3500"/>
              <a:buNone/>
              <a:defRPr b="1"/>
            </a:lvl6pPr>
            <a:lvl7pPr lvl="6" rtl="0">
              <a:spcBef>
                <a:spcPts val="0"/>
              </a:spcBef>
              <a:spcAft>
                <a:spcPts val="0"/>
              </a:spcAft>
              <a:buSzPts val="3500"/>
              <a:buNone/>
              <a:defRPr b="1"/>
            </a:lvl7pPr>
            <a:lvl8pPr lvl="7" rtl="0">
              <a:spcBef>
                <a:spcPts val="0"/>
              </a:spcBef>
              <a:spcAft>
                <a:spcPts val="0"/>
              </a:spcAft>
              <a:buSzPts val="3500"/>
              <a:buNone/>
              <a:defRPr b="1"/>
            </a:lvl8pPr>
            <a:lvl9pPr lvl="8" rtl="0">
              <a:spcBef>
                <a:spcPts val="0"/>
              </a:spcBef>
              <a:spcAft>
                <a:spcPts val="0"/>
              </a:spcAft>
              <a:buSzPts val="3500"/>
              <a:buNone/>
              <a:defRPr b="1"/>
            </a:lvl9pPr>
          </a:lstStyle>
          <a:p>
            <a:endParaRPr/>
          </a:p>
        </p:txBody>
      </p:sp>
      <p:sp>
        <p:nvSpPr>
          <p:cNvPr id="130" name="Google Shape;130;p15"/>
          <p:cNvSpPr txBox="1">
            <a:spLocks noGrp="1"/>
          </p:cNvSpPr>
          <p:nvPr>
            <p:ph type="subTitle" idx="1"/>
          </p:nvPr>
        </p:nvSpPr>
        <p:spPr>
          <a:xfrm>
            <a:off x="712800" y="1179000"/>
            <a:ext cx="3859200" cy="34197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Font typeface="Anaheim"/>
              <a:buChar char="●"/>
              <a:defRPr sz="1400"/>
            </a:lvl1pPr>
            <a:lvl2pPr lvl="1" rtl="0">
              <a:lnSpc>
                <a:spcPct val="100000"/>
              </a:lnSpc>
              <a:spcBef>
                <a:spcPts val="0"/>
              </a:spcBef>
              <a:spcAft>
                <a:spcPts val="0"/>
              </a:spcAft>
              <a:buSzPts val="1400"/>
              <a:buFont typeface="Anaheim"/>
              <a:buChar char="○"/>
              <a:defRPr sz="1400"/>
            </a:lvl2pPr>
            <a:lvl3pPr lvl="2" rtl="0">
              <a:lnSpc>
                <a:spcPct val="100000"/>
              </a:lnSpc>
              <a:spcBef>
                <a:spcPts val="0"/>
              </a:spcBef>
              <a:spcAft>
                <a:spcPts val="0"/>
              </a:spcAft>
              <a:buSzPts val="1400"/>
              <a:buFont typeface="Anaheim"/>
              <a:buChar char="■"/>
              <a:defRPr sz="1400"/>
            </a:lvl3pPr>
            <a:lvl4pPr lvl="3" rtl="0">
              <a:lnSpc>
                <a:spcPct val="100000"/>
              </a:lnSpc>
              <a:spcBef>
                <a:spcPts val="0"/>
              </a:spcBef>
              <a:spcAft>
                <a:spcPts val="0"/>
              </a:spcAft>
              <a:buSzPts val="1400"/>
              <a:buFont typeface="Anaheim"/>
              <a:buChar char="●"/>
              <a:defRPr sz="1400"/>
            </a:lvl4pPr>
            <a:lvl5pPr lvl="4" rtl="0">
              <a:lnSpc>
                <a:spcPct val="100000"/>
              </a:lnSpc>
              <a:spcBef>
                <a:spcPts val="0"/>
              </a:spcBef>
              <a:spcAft>
                <a:spcPts val="0"/>
              </a:spcAft>
              <a:buSzPts val="1400"/>
              <a:buFont typeface="Anaheim"/>
              <a:buChar char="○"/>
              <a:defRPr sz="1400"/>
            </a:lvl5pPr>
            <a:lvl6pPr lvl="5" rtl="0">
              <a:lnSpc>
                <a:spcPct val="100000"/>
              </a:lnSpc>
              <a:spcBef>
                <a:spcPts val="0"/>
              </a:spcBef>
              <a:spcAft>
                <a:spcPts val="0"/>
              </a:spcAft>
              <a:buSzPts val="1400"/>
              <a:buFont typeface="Anaheim"/>
              <a:buChar char="■"/>
              <a:defRPr sz="1400"/>
            </a:lvl6pPr>
            <a:lvl7pPr lvl="6" rtl="0">
              <a:lnSpc>
                <a:spcPct val="100000"/>
              </a:lnSpc>
              <a:spcBef>
                <a:spcPts val="0"/>
              </a:spcBef>
              <a:spcAft>
                <a:spcPts val="0"/>
              </a:spcAft>
              <a:buSzPts val="1400"/>
              <a:buFont typeface="Anaheim"/>
              <a:buChar char="●"/>
              <a:defRPr sz="1400"/>
            </a:lvl7pPr>
            <a:lvl8pPr lvl="7" rtl="0">
              <a:lnSpc>
                <a:spcPct val="100000"/>
              </a:lnSpc>
              <a:spcBef>
                <a:spcPts val="0"/>
              </a:spcBef>
              <a:spcAft>
                <a:spcPts val="0"/>
              </a:spcAft>
              <a:buSzPts val="1400"/>
              <a:buFont typeface="Anaheim"/>
              <a:buChar char="○"/>
              <a:defRPr sz="1400"/>
            </a:lvl8pPr>
            <a:lvl9pPr lvl="8" rtl="0">
              <a:lnSpc>
                <a:spcPct val="100000"/>
              </a:lnSpc>
              <a:spcBef>
                <a:spcPts val="0"/>
              </a:spcBef>
              <a:spcAft>
                <a:spcPts val="0"/>
              </a:spcAft>
              <a:buSzPts val="1400"/>
              <a:buFont typeface="Anaheim"/>
              <a:buChar char="■"/>
              <a:defRPr sz="1400"/>
            </a:lvl9pPr>
          </a:lstStyle>
          <a:p>
            <a:endParaRPr/>
          </a:p>
        </p:txBody>
      </p:sp>
      <p:sp>
        <p:nvSpPr>
          <p:cNvPr id="131" name="Google Shape;131;p15"/>
          <p:cNvSpPr/>
          <p:nvPr/>
        </p:nvSpPr>
        <p:spPr>
          <a:xfrm rot="-10002355">
            <a:off x="-7440120" y="-427285"/>
            <a:ext cx="7723578" cy="403105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2">
  <p:cSld name="CUSTOM_2_1_1">
    <p:bg>
      <p:bgPr>
        <a:solidFill>
          <a:schemeClr val="dk2"/>
        </a:solidFill>
        <a:effectLst/>
      </p:bgPr>
    </p:bg>
    <p:spTree>
      <p:nvGrpSpPr>
        <p:cNvPr id="1" name="Shape 132"/>
        <p:cNvGrpSpPr/>
        <p:nvPr/>
      </p:nvGrpSpPr>
      <p:grpSpPr>
        <a:xfrm>
          <a:off x="0" y="0"/>
          <a:ext cx="0" cy="0"/>
          <a:chOff x="0" y="0"/>
          <a:chExt cx="0" cy="0"/>
        </a:xfrm>
      </p:grpSpPr>
      <p:sp>
        <p:nvSpPr>
          <p:cNvPr id="133" name="Google Shape;133;p16"/>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6"/>
          <p:cNvSpPr txBox="1">
            <a:spLocks noGrp="1"/>
          </p:cNvSpPr>
          <p:nvPr>
            <p:ph type="title"/>
          </p:nvPr>
        </p:nvSpPr>
        <p:spPr>
          <a:xfrm>
            <a:off x="712800" y="536400"/>
            <a:ext cx="38592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solidFill>
                  <a:schemeClr val="accent2"/>
                </a:solidFill>
              </a:defRPr>
            </a:lvl1pPr>
            <a:lvl2pPr lvl="1" rtl="0">
              <a:spcBef>
                <a:spcPts val="0"/>
              </a:spcBef>
              <a:spcAft>
                <a:spcPts val="0"/>
              </a:spcAft>
              <a:buSzPts val="3500"/>
              <a:buNone/>
              <a:defRPr b="1"/>
            </a:lvl2pPr>
            <a:lvl3pPr lvl="2" rtl="0">
              <a:spcBef>
                <a:spcPts val="0"/>
              </a:spcBef>
              <a:spcAft>
                <a:spcPts val="0"/>
              </a:spcAft>
              <a:buSzPts val="3500"/>
              <a:buNone/>
              <a:defRPr b="1"/>
            </a:lvl3pPr>
            <a:lvl4pPr lvl="3" rtl="0">
              <a:spcBef>
                <a:spcPts val="0"/>
              </a:spcBef>
              <a:spcAft>
                <a:spcPts val="0"/>
              </a:spcAft>
              <a:buSzPts val="3500"/>
              <a:buNone/>
              <a:defRPr b="1"/>
            </a:lvl4pPr>
            <a:lvl5pPr lvl="4" rtl="0">
              <a:spcBef>
                <a:spcPts val="0"/>
              </a:spcBef>
              <a:spcAft>
                <a:spcPts val="0"/>
              </a:spcAft>
              <a:buSzPts val="3500"/>
              <a:buNone/>
              <a:defRPr b="1"/>
            </a:lvl5pPr>
            <a:lvl6pPr lvl="5" rtl="0">
              <a:spcBef>
                <a:spcPts val="0"/>
              </a:spcBef>
              <a:spcAft>
                <a:spcPts val="0"/>
              </a:spcAft>
              <a:buSzPts val="3500"/>
              <a:buNone/>
              <a:defRPr b="1"/>
            </a:lvl6pPr>
            <a:lvl7pPr lvl="6" rtl="0">
              <a:spcBef>
                <a:spcPts val="0"/>
              </a:spcBef>
              <a:spcAft>
                <a:spcPts val="0"/>
              </a:spcAft>
              <a:buSzPts val="3500"/>
              <a:buNone/>
              <a:defRPr b="1"/>
            </a:lvl7pPr>
            <a:lvl8pPr lvl="7" rtl="0">
              <a:spcBef>
                <a:spcPts val="0"/>
              </a:spcBef>
              <a:spcAft>
                <a:spcPts val="0"/>
              </a:spcAft>
              <a:buSzPts val="3500"/>
              <a:buNone/>
              <a:defRPr b="1"/>
            </a:lvl8pPr>
            <a:lvl9pPr lvl="8" rtl="0">
              <a:spcBef>
                <a:spcPts val="0"/>
              </a:spcBef>
              <a:spcAft>
                <a:spcPts val="0"/>
              </a:spcAft>
              <a:buSzPts val="3500"/>
              <a:buNone/>
              <a:defRPr b="1"/>
            </a:lvl9pPr>
          </a:lstStyle>
          <a:p>
            <a:endParaRPr/>
          </a:p>
        </p:txBody>
      </p:sp>
      <p:sp>
        <p:nvSpPr>
          <p:cNvPr id="135" name="Google Shape;135;p16"/>
          <p:cNvSpPr txBox="1">
            <a:spLocks noGrp="1"/>
          </p:cNvSpPr>
          <p:nvPr>
            <p:ph type="subTitle" idx="1"/>
          </p:nvPr>
        </p:nvSpPr>
        <p:spPr>
          <a:xfrm>
            <a:off x="712800" y="1076500"/>
            <a:ext cx="3246000" cy="73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Anaheim"/>
              <a:buChar char="●"/>
              <a:defRPr sz="1400"/>
            </a:lvl1pPr>
            <a:lvl2pPr lvl="1" rtl="0">
              <a:lnSpc>
                <a:spcPct val="100000"/>
              </a:lnSpc>
              <a:spcBef>
                <a:spcPts val="0"/>
              </a:spcBef>
              <a:spcAft>
                <a:spcPts val="0"/>
              </a:spcAft>
              <a:buSzPts val="1400"/>
              <a:buFont typeface="Anaheim"/>
              <a:buChar char="○"/>
              <a:defRPr sz="1400"/>
            </a:lvl2pPr>
            <a:lvl3pPr lvl="2" rtl="0">
              <a:lnSpc>
                <a:spcPct val="100000"/>
              </a:lnSpc>
              <a:spcBef>
                <a:spcPts val="0"/>
              </a:spcBef>
              <a:spcAft>
                <a:spcPts val="0"/>
              </a:spcAft>
              <a:buSzPts val="1400"/>
              <a:buFont typeface="Anaheim"/>
              <a:buChar char="■"/>
              <a:defRPr sz="1400"/>
            </a:lvl3pPr>
            <a:lvl4pPr lvl="3" rtl="0">
              <a:lnSpc>
                <a:spcPct val="100000"/>
              </a:lnSpc>
              <a:spcBef>
                <a:spcPts val="0"/>
              </a:spcBef>
              <a:spcAft>
                <a:spcPts val="0"/>
              </a:spcAft>
              <a:buSzPts val="1400"/>
              <a:buFont typeface="Anaheim"/>
              <a:buChar char="●"/>
              <a:defRPr sz="1400"/>
            </a:lvl4pPr>
            <a:lvl5pPr lvl="4" rtl="0">
              <a:lnSpc>
                <a:spcPct val="100000"/>
              </a:lnSpc>
              <a:spcBef>
                <a:spcPts val="0"/>
              </a:spcBef>
              <a:spcAft>
                <a:spcPts val="0"/>
              </a:spcAft>
              <a:buSzPts val="1400"/>
              <a:buFont typeface="Anaheim"/>
              <a:buChar char="○"/>
              <a:defRPr sz="1400"/>
            </a:lvl5pPr>
            <a:lvl6pPr lvl="5" rtl="0">
              <a:lnSpc>
                <a:spcPct val="100000"/>
              </a:lnSpc>
              <a:spcBef>
                <a:spcPts val="0"/>
              </a:spcBef>
              <a:spcAft>
                <a:spcPts val="0"/>
              </a:spcAft>
              <a:buSzPts val="1400"/>
              <a:buFont typeface="Anaheim"/>
              <a:buChar char="■"/>
              <a:defRPr sz="1400"/>
            </a:lvl6pPr>
            <a:lvl7pPr lvl="6" rtl="0">
              <a:lnSpc>
                <a:spcPct val="100000"/>
              </a:lnSpc>
              <a:spcBef>
                <a:spcPts val="0"/>
              </a:spcBef>
              <a:spcAft>
                <a:spcPts val="0"/>
              </a:spcAft>
              <a:buSzPts val="1400"/>
              <a:buFont typeface="Anaheim"/>
              <a:buChar char="●"/>
              <a:defRPr sz="1400"/>
            </a:lvl7pPr>
            <a:lvl8pPr lvl="7" rtl="0">
              <a:lnSpc>
                <a:spcPct val="100000"/>
              </a:lnSpc>
              <a:spcBef>
                <a:spcPts val="0"/>
              </a:spcBef>
              <a:spcAft>
                <a:spcPts val="0"/>
              </a:spcAft>
              <a:buSzPts val="1400"/>
              <a:buFont typeface="Anaheim"/>
              <a:buChar char="○"/>
              <a:defRPr sz="1400"/>
            </a:lvl8pPr>
            <a:lvl9pPr lvl="8" rtl="0">
              <a:lnSpc>
                <a:spcPct val="100000"/>
              </a:lnSpc>
              <a:spcBef>
                <a:spcPts val="0"/>
              </a:spcBef>
              <a:spcAft>
                <a:spcPts val="0"/>
              </a:spcAft>
              <a:buSzPts val="1400"/>
              <a:buFont typeface="Anaheim"/>
              <a:buChar char="■"/>
              <a:defRPr sz="1400"/>
            </a:lvl9pPr>
          </a:lstStyle>
          <a:p>
            <a:endParaRPr/>
          </a:p>
        </p:txBody>
      </p:sp>
      <p:sp>
        <p:nvSpPr>
          <p:cNvPr id="136" name="Google Shape;136;p16"/>
          <p:cNvSpPr/>
          <p:nvPr/>
        </p:nvSpPr>
        <p:spPr>
          <a:xfrm rot="-9642491">
            <a:off x="-6582557" y="934059"/>
            <a:ext cx="7723382" cy="4031313"/>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3">
  <p:cSld name="CUSTOM_2_1_1_1">
    <p:bg>
      <p:bgPr>
        <a:solidFill>
          <a:schemeClr val="dk2"/>
        </a:solidFill>
        <a:effectLst/>
      </p:bgPr>
    </p:bg>
    <p:spTree>
      <p:nvGrpSpPr>
        <p:cNvPr id="1" name="Shape 137"/>
        <p:cNvGrpSpPr/>
        <p:nvPr/>
      </p:nvGrpSpPr>
      <p:grpSpPr>
        <a:xfrm>
          <a:off x="0" y="0"/>
          <a:ext cx="0" cy="0"/>
          <a:chOff x="0" y="0"/>
          <a:chExt cx="0" cy="0"/>
        </a:xfrm>
      </p:grpSpPr>
      <p:sp>
        <p:nvSpPr>
          <p:cNvPr id="138" name="Google Shape;138;p17"/>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17"/>
          <p:cNvSpPr txBox="1">
            <a:spLocks noGrp="1"/>
          </p:cNvSpPr>
          <p:nvPr>
            <p:ph type="title"/>
          </p:nvPr>
        </p:nvSpPr>
        <p:spPr>
          <a:xfrm>
            <a:off x="4572000" y="536400"/>
            <a:ext cx="3844800" cy="4680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300"/>
              <a:buNone/>
              <a:defRPr>
                <a:solidFill>
                  <a:schemeClr val="accent2"/>
                </a:solidFill>
              </a:defRPr>
            </a:lvl1pPr>
            <a:lvl2pPr lvl="1" rtl="0">
              <a:spcBef>
                <a:spcPts val="0"/>
              </a:spcBef>
              <a:spcAft>
                <a:spcPts val="0"/>
              </a:spcAft>
              <a:buSzPts val="3500"/>
              <a:buNone/>
              <a:defRPr b="1"/>
            </a:lvl2pPr>
            <a:lvl3pPr lvl="2" rtl="0">
              <a:spcBef>
                <a:spcPts val="0"/>
              </a:spcBef>
              <a:spcAft>
                <a:spcPts val="0"/>
              </a:spcAft>
              <a:buSzPts val="3500"/>
              <a:buNone/>
              <a:defRPr b="1"/>
            </a:lvl3pPr>
            <a:lvl4pPr lvl="3" rtl="0">
              <a:spcBef>
                <a:spcPts val="0"/>
              </a:spcBef>
              <a:spcAft>
                <a:spcPts val="0"/>
              </a:spcAft>
              <a:buSzPts val="3500"/>
              <a:buNone/>
              <a:defRPr b="1"/>
            </a:lvl4pPr>
            <a:lvl5pPr lvl="4" rtl="0">
              <a:spcBef>
                <a:spcPts val="0"/>
              </a:spcBef>
              <a:spcAft>
                <a:spcPts val="0"/>
              </a:spcAft>
              <a:buSzPts val="3500"/>
              <a:buNone/>
              <a:defRPr b="1"/>
            </a:lvl5pPr>
            <a:lvl6pPr lvl="5" rtl="0">
              <a:spcBef>
                <a:spcPts val="0"/>
              </a:spcBef>
              <a:spcAft>
                <a:spcPts val="0"/>
              </a:spcAft>
              <a:buSzPts val="3500"/>
              <a:buNone/>
              <a:defRPr b="1"/>
            </a:lvl6pPr>
            <a:lvl7pPr lvl="6" rtl="0">
              <a:spcBef>
                <a:spcPts val="0"/>
              </a:spcBef>
              <a:spcAft>
                <a:spcPts val="0"/>
              </a:spcAft>
              <a:buSzPts val="3500"/>
              <a:buNone/>
              <a:defRPr b="1"/>
            </a:lvl7pPr>
            <a:lvl8pPr lvl="7" rtl="0">
              <a:spcBef>
                <a:spcPts val="0"/>
              </a:spcBef>
              <a:spcAft>
                <a:spcPts val="0"/>
              </a:spcAft>
              <a:buSzPts val="3500"/>
              <a:buNone/>
              <a:defRPr b="1"/>
            </a:lvl8pPr>
            <a:lvl9pPr lvl="8" rtl="0">
              <a:spcBef>
                <a:spcPts val="0"/>
              </a:spcBef>
              <a:spcAft>
                <a:spcPts val="0"/>
              </a:spcAft>
              <a:buSzPts val="3500"/>
              <a:buNone/>
              <a:defRPr b="1"/>
            </a:lvl9pPr>
          </a:lstStyle>
          <a:p>
            <a:endParaRPr/>
          </a:p>
        </p:txBody>
      </p:sp>
      <p:sp>
        <p:nvSpPr>
          <p:cNvPr id="140" name="Google Shape;140;p17"/>
          <p:cNvSpPr txBox="1">
            <a:spLocks noGrp="1"/>
          </p:cNvSpPr>
          <p:nvPr>
            <p:ph type="subTitle" idx="1"/>
          </p:nvPr>
        </p:nvSpPr>
        <p:spPr>
          <a:xfrm>
            <a:off x="5170800" y="1076500"/>
            <a:ext cx="3246000" cy="7314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Font typeface="Anaheim"/>
              <a:buChar char="●"/>
              <a:defRPr sz="1400"/>
            </a:lvl1pPr>
            <a:lvl2pPr lvl="1" rtl="0">
              <a:lnSpc>
                <a:spcPct val="100000"/>
              </a:lnSpc>
              <a:spcBef>
                <a:spcPts val="0"/>
              </a:spcBef>
              <a:spcAft>
                <a:spcPts val="0"/>
              </a:spcAft>
              <a:buSzPts val="1400"/>
              <a:buFont typeface="Anaheim"/>
              <a:buChar char="○"/>
              <a:defRPr sz="1400"/>
            </a:lvl2pPr>
            <a:lvl3pPr lvl="2" rtl="0">
              <a:lnSpc>
                <a:spcPct val="100000"/>
              </a:lnSpc>
              <a:spcBef>
                <a:spcPts val="0"/>
              </a:spcBef>
              <a:spcAft>
                <a:spcPts val="0"/>
              </a:spcAft>
              <a:buSzPts val="1400"/>
              <a:buFont typeface="Anaheim"/>
              <a:buChar char="■"/>
              <a:defRPr sz="1400"/>
            </a:lvl3pPr>
            <a:lvl4pPr lvl="3" rtl="0">
              <a:lnSpc>
                <a:spcPct val="100000"/>
              </a:lnSpc>
              <a:spcBef>
                <a:spcPts val="0"/>
              </a:spcBef>
              <a:spcAft>
                <a:spcPts val="0"/>
              </a:spcAft>
              <a:buSzPts val="1400"/>
              <a:buFont typeface="Anaheim"/>
              <a:buChar char="●"/>
              <a:defRPr sz="1400"/>
            </a:lvl4pPr>
            <a:lvl5pPr lvl="4" rtl="0">
              <a:lnSpc>
                <a:spcPct val="100000"/>
              </a:lnSpc>
              <a:spcBef>
                <a:spcPts val="0"/>
              </a:spcBef>
              <a:spcAft>
                <a:spcPts val="0"/>
              </a:spcAft>
              <a:buSzPts val="1400"/>
              <a:buFont typeface="Anaheim"/>
              <a:buChar char="○"/>
              <a:defRPr sz="1400"/>
            </a:lvl5pPr>
            <a:lvl6pPr lvl="5" rtl="0">
              <a:lnSpc>
                <a:spcPct val="100000"/>
              </a:lnSpc>
              <a:spcBef>
                <a:spcPts val="0"/>
              </a:spcBef>
              <a:spcAft>
                <a:spcPts val="0"/>
              </a:spcAft>
              <a:buSzPts val="1400"/>
              <a:buFont typeface="Anaheim"/>
              <a:buChar char="■"/>
              <a:defRPr sz="1400"/>
            </a:lvl6pPr>
            <a:lvl7pPr lvl="6" rtl="0">
              <a:lnSpc>
                <a:spcPct val="100000"/>
              </a:lnSpc>
              <a:spcBef>
                <a:spcPts val="0"/>
              </a:spcBef>
              <a:spcAft>
                <a:spcPts val="0"/>
              </a:spcAft>
              <a:buSzPts val="1400"/>
              <a:buFont typeface="Anaheim"/>
              <a:buChar char="●"/>
              <a:defRPr sz="1400"/>
            </a:lvl7pPr>
            <a:lvl8pPr lvl="7" rtl="0">
              <a:lnSpc>
                <a:spcPct val="100000"/>
              </a:lnSpc>
              <a:spcBef>
                <a:spcPts val="0"/>
              </a:spcBef>
              <a:spcAft>
                <a:spcPts val="0"/>
              </a:spcAft>
              <a:buSzPts val="1400"/>
              <a:buFont typeface="Anaheim"/>
              <a:buChar char="○"/>
              <a:defRPr sz="1400"/>
            </a:lvl8pPr>
            <a:lvl9pPr lvl="8" rtl="0">
              <a:lnSpc>
                <a:spcPct val="100000"/>
              </a:lnSpc>
              <a:spcBef>
                <a:spcPts val="0"/>
              </a:spcBef>
              <a:spcAft>
                <a:spcPts val="0"/>
              </a:spcAft>
              <a:buSzPts val="1400"/>
              <a:buFont typeface="Anaheim"/>
              <a:buChar char="■"/>
              <a:defRPr sz="1400"/>
            </a:lvl9pPr>
          </a:lstStyle>
          <a:p>
            <a:endParaRPr/>
          </a:p>
        </p:txBody>
      </p:sp>
      <p:sp>
        <p:nvSpPr>
          <p:cNvPr id="141" name="Google Shape;141;p17"/>
          <p:cNvSpPr/>
          <p:nvPr/>
        </p:nvSpPr>
        <p:spPr>
          <a:xfrm rot="8867062" flipH="1">
            <a:off x="8172589" y="-3089936"/>
            <a:ext cx="7723855" cy="4031133"/>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4">
  <p:cSld name="CUSTOM_2_1_1_1_2">
    <p:bg>
      <p:bgPr>
        <a:solidFill>
          <a:schemeClr val="dk2"/>
        </a:solidFill>
        <a:effectLst/>
      </p:bgPr>
    </p:bg>
    <p:spTree>
      <p:nvGrpSpPr>
        <p:cNvPr id="1" name="Shape 142"/>
        <p:cNvGrpSpPr/>
        <p:nvPr/>
      </p:nvGrpSpPr>
      <p:grpSpPr>
        <a:xfrm>
          <a:off x="0" y="0"/>
          <a:ext cx="0" cy="0"/>
          <a:chOff x="0" y="0"/>
          <a:chExt cx="0" cy="0"/>
        </a:xfrm>
      </p:grpSpPr>
      <p:sp>
        <p:nvSpPr>
          <p:cNvPr id="143" name="Google Shape;143;p18"/>
          <p:cNvSpPr/>
          <p:nvPr/>
        </p:nvSpPr>
        <p:spPr>
          <a:xfrm>
            <a:off x="0" y="-12"/>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8"/>
          <p:cNvSpPr txBox="1">
            <a:spLocks noGrp="1"/>
          </p:cNvSpPr>
          <p:nvPr>
            <p:ph type="title"/>
          </p:nvPr>
        </p:nvSpPr>
        <p:spPr>
          <a:xfrm>
            <a:off x="712800" y="1843175"/>
            <a:ext cx="43374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solidFill>
                  <a:schemeClr val="accent2"/>
                </a:solidFill>
              </a:defRPr>
            </a:lvl1pPr>
            <a:lvl2pPr lvl="1" rtl="0">
              <a:spcBef>
                <a:spcPts val="0"/>
              </a:spcBef>
              <a:spcAft>
                <a:spcPts val="0"/>
              </a:spcAft>
              <a:buSzPts val="3500"/>
              <a:buNone/>
              <a:defRPr b="1"/>
            </a:lvl2pPr>
            <a:lvl3pPr lvl="2" rtl="0">
              <a:spcBef>
                <a:spcPts val="0"/>
              </a:spcBef>
              <a:spcAft>
                <a:spcPts val="0"/>
              </a:spcAft>
              <a:buSzPts val="3500"/>
              <a:buNone/>
              <a:defRPr b="1"/>
            </a:lvl3pPr>
            <a:lvl4pPr lvl="3" rtl="0">
              <a:spcBef>
                <a:spcPts val="0"/>
              </a:spcBef>
              <a:spcAft>
                <a:spcPts val="0"/>
              </a:spcAft>
              <a:buSzPts val="3500"/>
              <a:buNone/>
              <a:defRPr b="1"/>
            </a:lvl4pPr>
            <a:lvl5pPr lvl="4" rtl="0">
              <a:spcBef>
                <a:spcPts val="0"/>
              </a:spcBef>
              <a:spcAft>
                <a:spcPts val="0"/>
              </a:spcAft>
              <a:buSzPts val="3500"/>
              <a:buNone/>
              <a:defRPr b="1"/>
            </a:lvl5pPr>
            <a:lvl6pPr lvl="5" rtl="0">
              <a:spcBef>
                <a:spcPts val="0"/>
              </a:spcBef>
              <a:spcAft>
                <a:spcPts val="0"/>
              </a:spcAft>
              <a:buSzPts val="3500"/>
              <a:buNone/>
              <a:defRPr b="1"/>
            </a:lvl6pPr>
            <a:lvl7pPr lvl="6" rtl="0">
              <a:spcBef>
                <a:spcPts val="0"/>
              </a:spcBef>
              <a:spcAft>
                <a:spcPts val="0"/>
              </a:spcAft>
              <a:buSzPts val="3500"/>
              <a:buNone/>
              <a:defRPr b="1"/>
            </a:lvl7pPr>
            <a:lvl8pPr lvl="7" rtl="0">
              <a:spcBef>
                <a:spcPts val="0"/>
              </a:spcBef>
              <a:spcAft>
                <a:spcPts val="0"/>
              </a:spcAft>
              <a:buSzPts val="3500"/>
              <a:buNone/>
              <a:defRPr b="1"/>
            </a:lvl8pPr>
            <a:lvl9pPr lvl="8" rtl="0">
              <a:spcBef>
                <a:spcPts val="0"/>
              </a:spcBef>
              <a:spcAft>
                <a:spcPts val="0"/>
              </a:spcAft>
              <a:buSzPts val="3500"/>
              <a:buNone/>
              <a:defRPr b="1"/>
            </a:lvl9pPr>
          </a:lstStyle>
          <a:p>
            <a:endParaRPr/>
          </a:p>
        </p:txBody>
      </p:sp>
      <p:sp>
        <p:nvSpPr>
          <p:cNvPr id="145" name="Google Shape;145;p18"/>
          <p:cNvSpPr txBox="1">
            <a:spLocks noGrp="1"/>
          </p:cNvSpPr>
          <p:nvPr>
            <p:ph type="subTitle" idx="1"/>
          </p:nvPr>
        </p:nvSpPr>
        <p:spPr>
          <a:xfrm>
            <a:off x="712800" y="2387375"/>
            <a:ext cx="3246900" cy="7314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Anaheim"/>
              <a:buChar char="●"/>
              <a:defRPr sz="1400"/>
            </a:lvl1pPr>
            <a:lvl2pPr lvl="1" rtl="0">
              <a:lnSpc>
                <a:spcPct val="100000"/>
              </a:lnSpc>
              <a:spcBef>
                <a:spcPts val="0"/>
              </a:spcBef>
              <a:spcAft>
                <a:spcPts val="0"/>
              </a:spcAft>
              <a:buSzPts val="1400"/>
              <a:buFont typeface="Anaheim"/>
              <a:buChar char="○"/>
              <a:defRPr sz="1400"/>
            </a:lvl2pPr>
            <a:lvl3pPr lvl="2" rtl="0">
              <a:lnSpc>
                <a:spcPct val="100000"/>
              </a:lnSpc>
              <a:spcBef>
                <a:spcPts val="0"/>
              </a:spcBef>
              <a:spcAft>
                <a:spcPts val="0"/>
              </a:spcAft>
              <a:buSzPts val="1400"/>
              <a:buFont typeface="Anaheim"/>
              <a:buChar char="■"/>
              <a:defRPr sz="1400"/>
            </a:lvl3pPr>
            <a:lvl4pPr lvl="3" rtl="0">
              <a:lnSpc>
                <a:spcPct val="100000"/>
              </a:lnSpc>
              <a:spcBef>
                <a:spcPts val="0"/>
              </a:spcBef>
              <a:spcAft>
                <a:spcPts val="0"/>
              </a:spcAft>
              <a:buSzPts val="1400"/>
              <a:buFont typeface="Anaheim"/>
              <a:buChar char="●"/>
              <a:defRPr sz="1400"/>
            </a:lvl4pPr>
            <a:lvl5pPr lvl="4" rtl="0">
              <a:lnSpc>
                <a:spcPct val="100000"/>
              </a:lnSpc>
              <a:spcBef>
                <a:spcPts val="0"/>
              </a:spcBef>
              <a:spcAft>
                <a:spcPts val="0"/>
              </a:spcAft>
              <a:buSzPts val="1400"/>
              <a:buFont typeface="Anaheim"/>
              <a:buChar char="○"/>
              <a:defRPr sz="1400"/>
            </a:lvl5pPr>
            <a:lvl6pPr lvl="5" rtl="0">
              <a:lnSpc>
                <a:spcPct val="100000"/>
              </a:lnSpc>
              <a:spcBef>
                <a:spcPts val="0"/>
              </a:spcBef>
              <a:spcAft>
                <a:spcPts val="0"/>
              </a:spcAft>
              <a:buSzPts val="1400"/>
              <a:buFont typeface="Anaheim"/>
              <a:buChar char="■"/>
              <a:defRPr sz="1400"/>
            </a:lvl6pPr>
            <a:lvl7pPr lvl="6" rtl="0">
              <a:lnSpc>
                <a:spcPct val="100000"/>
              </a:lnSpc>
              <a:spcBef>
                <a:spcPts val="0"/>
              </a:spcBef>
              <a:spcAft>
                <a:spcPts val="0"/>
              </a:spcAft>
              <a:buSzPts val="1400"/>
              <a:buFont typeface="Anaheim"/>
              <a:buChar char="●"/>
              <a:defRPr sz="1400"/>
            </a:lvl7pPr>
            <a:lvl8pPr lvl="7" rtl="0">
              <a:lnSpc>
                <a:spcPct val="100000"/>
              </a:lnSpc>
              <a:spcBef>
                <a:spcPts val="0"/>
              </a:spcBef>
              <a:spcAft>
                <a:spcPts val="0"/>
              </a:spcAft>
              <a:buSzPts val="1400"/>
              <a:buFont typeface="Anaheim"/>
              <a:buChar char="○"/>
              <a:defRPr sz="1400"/>
            </a:lvl8pPr>
            <a:lvl9pPr lvl="8" rtl="0">
              <a:lnSpc>
                <a:spcPct val="100000"/>
              </a:lnSpc>
              <a:spcBef>
                <a:spcPts val="0"/>
              </a:spcBef>
              <a:spcAft>
                <a:spcPts val="0"/>
              </a:spcAft>
              <a:buSzPts val="1400"/>
              <a:buFont typeface="Anaheim"/>
              <a:buChar char="■"/>
              <a:defRPr sz="1400"/>
            </a:lvl9pPr>
          </a:lstStyle>
          <a:p>
            <a:endParaRPr/>
          </a:p>
        </p:txBody>
      </p:sp>
      <p:sp>
        <p:nvSpPr>
          <p:cNvPr id="146" name="Google Shape;146;p18"/>
          <p:cNvSpPr/>
          <p:nvPr/>
        </p:nvSpPr>
        <p:spPr>
          <a:xfrm rot="-5362386">
            <a:off x="-153996" y="-4390566"/>
            <a:ext cx="7092741" cy="3702186"/>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8"/>
          <p:cNvSpPr/>
          <p:nvPr/>
        </p:nvSpPr>
        <p:spPr>
          <a:xfrm rot="-7224278">
            <a:off x="-5331029" y="-3643538"/>
            <a:ext cx="7723464" cy="4031854"/>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5">
  <p:cSld name="ONE_COLUMN_TEXT_1_1">
    <p:bg>
      <p:bgPr>
        <a:solidFill>
          <a:schemeClr val="dk2"/>
        </a:solidFill>
        <a:effectLst/>
      </p:bgPr>
    </p:bg>
    <p:spTree>
      <p:nvGrpSpPr>
        <p:cNvPr id="1" name="Shape 148"/>
        <p:cNvGrpSpPr/>
        <p:nvPr/>
      </p:nvGrpSpPr>
      <p:grpSpPr>
        <a:xfrm>
          <a:off x="0" y="0"/>
          <a:ext cx="0" cy="0"/>
          <a:chOff x="0" y="0"/>
          <a:chExt cx="0" cy="0"/>
        </a:xfrm>
      </p:grpSpPr>
      <p:sp>
        <p:nvSpPr>
          <p:cNvPr id="149" name="Google Shape;149;p19"/>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19"/>
          <p:cNvSpPr txBox="1">
            <a:spLocks noGrp="1"/>
          </p:cNvSpPr>
          <p:nvPr>
            <p:ph type="title"/>
          </p:nvPr>
        </p:nvSpPr>
        <p:spPr>
          <a:xfrm>
            <a:off x="4776015" y="1173300"/>
            <a:ext cx="3667200" cy="18768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2400"/>
              <a:buNone/>
              <a:defRPr sz="3500">
                <a:solidFill>
                  <a:schemeClr val="accent2"/>
                </a:solidFill>
              </a:defRPr>
            </a:lvl1pPr>
            <a:lvl2pPr lvl="1" algn="r" rtl="0">
              <a:spcBef>
                <a:spcPts val="0"/>
              </a:spcBef>
              <a:spcAft>
                <a:spcPts val="0"/>
              </a:spcAft>
              <a:buSzPts val="2400"/>
              <a:buNone/>
              <a:defRPr sz="2400"/>
            </a:lvl2pPr>
            <a:lvl3pPr lvl="2" algn="r" rtl="0">
              <a:spcBef>
                <a:spcPts val="0"/>
              </a:spcBef>
              <a:spcAft>
                <a:spcPts val="0"/>
              </a:spcAft>
              <a:buSzPts val="2400"/>
              <a:buNone/>
              <a:defRPr sz="2400"/>
            </a:lvl3pPr>
            <a:lvl4pPr lvl="3" algn="r" rtl="0">
              <a:spcBef>
                <a:spcPts val="0"/>
              </a:spcBef>
              <a:spcAft>
                <a:spcPts val="0"/>
              </a:spcAft>
              <a:buSzPts val="2400"/>
              <a:buNone/>
              <a:defRPr sz="2400"/>
            </a:lvl4pPr>
            <a:lvl5pPr lvl="4" algn="r" rtl="0">
              <a:spcBef>
                <a:spcPts val="0"/>
              </a:spcBef>
              <a:spcAft>
                <a:spcPts val="0"/>
              </a:spcAft>
              <a:buSzPts val="2400"/>
              <a:buNone/>
              <a:defRPr sz="2400"/>
            </a:lvl5pPr>
            <a:lvl6pPr lvl="5" algn="r" rtl="0">
              <a:spcBef>
                <a:spcPts val="0"/>
              </a:spcBef>
              <a:spcAft>
                <a:spcPts val="0"/>
              </a:spcAft>
              <a:buSzPts val="2400"/>
              <a:buNone/>
              <a:defRPr sz="2400"/>
            </a:lvl6pPr>
            <a:lvl7pPr lvl="6" algn="r" rtl="0">
              <a:spcBef>
                <a:spcPts val="0"/>
              </a:spcBef>
              <a:spcAft>
                <a:spcPts val="0"/>
              </a:spcAft>
              <a:buSzPts val="2400"/>
              <a:buNone/>
              <a:defRPr sz="2400"/>
            </a:lvl7pPr>
            <a:lvl8pPr lvl="7" algn="r" rtl="0">
              <a:spcBef>
                <a:spcPts val="0"/>
              </a:spcBef>
              <a:spcAft>
                <a:spcPts val="0"/>
              </a:spcAft>
              <a:buSzPts val="2400"/>
              <a:buNone/>
              <a:defRPr sz="2400"/>
            </a:lvl8pPr>
            <a:lvl9pPr lvl="8" algn="r" rtl="0">
              <a:spcBef>
                <a:spcPts val="0"/>
              </a:spcBef>
              <a:spcAft>
                <a:spcPts val="0"/>
              </a:spcAft>
              <a:buSzPts val="2400"/>
              <a:buNone/>
              <a:defRPr sz="2400"/>
            </a:lvl9pPr>
          </a:lstStyle>
          <a:p>
            <a:endParaRPr/>
          </a:p>
        </p:txBody>
      </p:sp>
      <p:sp>
        <p:nvSpPr>
          <p:cNvPr id="151" name="Google Shape;151;p19"/>
          <p:cNvSpPr txBox="1">
            <a:spLocks noGrp="1"/>
          </p:cNvSpPr>
          <p:nvPr>
            <p:ph type="body" idx="1"/>
          </p:nvPr>
        </p:nvSpPr>
        <p:spPr>
          <a:xfrm>
            <a:off x="4980315" y="3050100"/>
            <a:ext cx="3462900" cy="920100"/>
          </a:xfrm>
          <a:prstGeom prst="rect">
            <a:avLst/>
          </a:prstGeom>
        </p:spPr>
        <p:txBody>
          <a:bodyPr spcFirstLastPara="1" wrap="square" lIns="91425" tIns="91425" rIns="91425" bIns="91425" anchor="t" anchorCtr="0">
            <a:noAutofit/>
          </a:bodyPr>
          <a:lstStyle>
            <a:lvl1pPr marL="457200" lvl="0" indent="-304800" algn="r" rtl="0">
              <a:lnSpc>
                <a:spcPct val="100000"/>
              </a:lnSpc>
              <a:spcBef>
                <a:spcPts val="0"/>
              </a:spcBef>
              <a:spcAft>
                <a:spcPts val="0"/>
              </a:spcAft>
              <a:buSzPts val="1200"/>
              <a:buChar char="●"/>
              <a:defRPr sz="1400"/>
            </a:lvl1pPr>
            <a:lvl2pPr marL="914400" lvl="1" indent="-304800" algn="r" rtl="0">
              <a:lnSpc>
                <a:spcPct val="100000"/>
              </a:lnSpc>
              <a:spcBef>
                <a:spcPts val="0"/>
              </a:spcBef>
              <a:spcAft>
                <a:spcPts val="0"/>
              </a:spcAft>
              <a:buSzPts val="1200"/>
              <a:buChar char="○"/>
              <a:defRPr sz="1200"/>
            </a:lvl2pPr>
            <a:lvl3pPr marL="1371600" lvl="2" indent="-304800" algn="r" rtl="0">
              <a:lnSpc>
                <a:spcPct val="100000"/>
              </a:lnSpc>
              <a:spcBef>
                <a:spcPts val="0"/>
              </a:spcBef>
              <a:spcAft>
                <a:spcPts val="0"/>
              </a:spcAft>
              <a:buSzPts val="1200"/>
              <a:buChar char="■"/>
              <a:defRPr sz="1200"/>
            </a:lvl3pPr>
            <a:lvl4pPr marL="1828800" lvl="3" indent="-304800" algn="r" rtl="0">
              <a:lnSpc>
                <a:spcPct val="100000"/>
              </a:lnSpc>
              <a:spcBef>
                <a:spcPts val="0"/>
              </a:spcBef>
              <a:spcAft>
                <a:spcPts val="0"/>
              </a:spcAft>
              <a:buSzPts val="1200"/>
              <a:buChar char="●"/>
              <a:defRPr sz="1200"/>
            </a:lvl4pPr>
            <a:lvl5pPr marL="2286000" lvl="4" indent="-304800" algn="r" rtl="0">
              <a:lnSpc>
                <a:spcPct val="100000"/>
              </a:lnSpc>
              <a:spcBef>
                <a:spcPts val="0"/>
              </a:spcBef>
              <a:spcAft>
                <a:spcPts val="0"/>
              </a:spcAft>
              <a:buSzPts val="1200"/>
              <a:buChar char="○"/>
              <a:defRPr sz="1200"/>
            </a:lvl5pPr>
            <a:lvl6pPr marL="2743200" lvl="5" indent="-304800" algn="r" rtl="0">
              <a:lnSpc>
                <a:spcPct val="100000"/>
              </a:lnSpc>
              <a:spcBef>
                <a:spcPts val="0"/>
              </a:spcBef>
              <a:spcAft>
                <a:spcPts val="0"/>
              </a:spcAft>
              <a:buSzPts val="1200"/>
              <a:buChar char="■"/>
              <a:defRPr sz="1200"/>
            </a:lvl6pPr>
            <a:lvl7pPr marL="3200400" lvl="6" indent="-304800" algn="r" rtl="0">
              <a:lnSpc>
                <a:spcPct val="100000"/>
              </a:lnSpc>
              <a:spcBef>
                <a:spcPts val="0"/>
              </a:spcBef>
              <a:spcAft>
                <a:spcPts val="0"/>
              </a:spcAft>
              <a:buSzPts val="1200"/>
              <a:buChar char="●"/>
              <a:defRPr sz="1200"/>
            </a:lvl7pPr>
            <a:lvl8pPr marL="3657600" lvl="7" indent="-304800" algn="r" rtl="0">
              <a:lnSpc>
                <a:spcPct val="100000"/>
              </a:lnSpc>
              <a:spcBef>
                <a:spcPts val="0"/>
              </a:spcBef>
              <a:spcAft>
                <a:spcPts val="0"/>
              </a:spcAft>
              <a:buSzPts val="1200"/>
              <a:buChar char="○"/>
              <a:defRPr sz="1200"/>
            </a:lvl8pPr>
            <a:lvl9pPr marL="4114800" lvl="8" indent="-304800" algn="r" rtl="0">
              <a:lnSpc>
                <a:spcPct val="100000"/>
              </a:lnSpc>
              <a:spcBef>
                <a:spcPts val="0"/>
              </a:spcBef>
              <a:spcAft>
                <a:spcPts val="0"/>
              </a:spcAft>
              <a:buSzPts val="1200"/>
              <a:buChar char="■"/>
              <a:defRPr sz="12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p:cSld name="CUSTOM_5">
    <p:bg>
      <p:bgPr>
        <a:solidFill>
          <a:schemeClr val="dk2"/>
        </a:solidFill>
        <a:effectLst/>
      </p:bgPr>
    </p:bg>
    <p:spTree>
      <p:nvGrpSpPr>
        <p:cNvPr id="1" name="Shape 152"/>
        <p:cNvGrpSpPr/>
        <p:nvPr/>
      </p:nvGrpSpPr>
      <p:grpSpPr>
        <a:xfrm>
          <a:off x="0" y="0"/>
          <a:ext cx="0" cy="0"/>
          <a:chOff x="0" y="0"/>
          <a:chExt cx="0" cy="0"/>
        </a:xfrm>
      </p:grpSpPr>
      <p:sp>
        <p:nvSpPr>
          <p:cNvPr id="153" name="Google Shape;153;p20"/>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20"/>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155" name="Google Shape;155;p20"/>
          <p:cNvSpPr/>
          <p:nvPr/>
        </p:nvSpPr>
        <p:spPr>
          <a:xfrm rot="-5885508">
            <a:off x="-2673057" y="-607556"/>
            <a:ext cx="3568613" cy="2514386"/>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20"/>
          <p:cNvSpPr/>
          <p:nvPr/>
        </p:nvSpPr>
        <p:spPr>
          <a:xfrm rot="229022" flipH="1">
            <a:off x="7911514" y="3967812"/>
            <a:ext cx="2403775" cy="2433281"/>
          </a:xfrm>
          <a:custGeom>
            <a:avLst/>
            <a:gdLst/>
            <a:ahLst/>
            <a:cxnLst/>
            <a:rect l="l" t="t" r="r" b="b"/>
            <a:pathLst>
              <a:path w="186070" h="188354" extrusionOk="0">
                <a:moveTo>
                  <a:pt x="48270" y="14051"/>
                </a:moveTo>
                <a:cubicBezTo>
                  <a:pt x="48612" y="14051"/>
                  <a:pt x="48964" y="14092"/>
                  <a:pt x="49323" y="14179"/>
                </a:cubicBezTo>
                <a:cubicBezTo>
                  <a:pt x="51651" y="14742"/>
                  <a:pt x="53086" y="17070"/>
                  <a:pt x="52523" y="19398"/>
                </a:cubicBezTo>
                <a:cubicBezTo>
                  <a:pt x="52115" y="21097"/>
                  <a:pt x="50725" y="22388"/>
                  <a:pt x="48992" y="22653"/>
                </a:cubicBezTo>
                <a:cubicBezTo>
                  <a:pt x="48765" y="22690"/>
                  <a:pt x="48538" y="22707"/>
                  <a:pt x="48312" y="22707"/>
                </a:cubicBezTo>
                <a:cubicBezTo>
                  <a:pt x="46828" y="22707"/>
                  <a:pt x="45419" y="21938"/>
                  <a:pt x="44634" y="20645"/>
                </a:cubicBezTo>
                <a:cubicBezTo>
                  <a:pt x="42808" y="17673"/>
                  <a:pt x="45058" y="14051"/>
                  <a:pt x="48270" y="14051"/>
                </a:cubicBezTo>
                <a:close/>
                <a:moveTo>
                  <a:pt x="63144" y="17626"/>
                </a:moveTo>
                <a:cubicBezTo>
                  <a:pt x="63486" y="17626"/>
                  <a:pt x="63838" y="17667"/>
                  <a:pt x="64197" y="17754"/>
                </a:cubicBezTo>
                <a:cubicBezTo>
                  <a:pt x="66525" y="18306"/>
                  <a:pt x="67949" y="20645"/>
                  <a:pt x="67397" y="22973"/>
                </a:cubicBezTo>
                <a:cubicBezTo>
                  <a:pt x="66989" y="24672"/>
                  <a:pt x="65599" y="25952"/>
                  <a:pt x="63866" y="26228"/>
                </a:cubicBezTo>
                <a:cubicBezTo>
                  <a:pt x="63638" y="26265"/>
                  <a:pt x="63409" y="26282"/>
                  <a:pt x="63183" y="26282"/>
                </a:cubicBezTo>
                <a:cubicBezTo>
                  <a:pt x="61694" y="26282"/>
                  <a:pt x="60292" y="25513"/>
                  <a:pt x="59497" y="24220"/>
                </a:cubicBezTo>
                <a:cubicBezTo>
                  <a:pt x="57681" y="21248"/>
                  <a:pt x="59932" y="17626"/>
                  <a:pt x="63144" y="17626"/>
                </a:cubicBezTo>
                <a:close/>
                <a:moveTo>
                  <a:pt x="78016" y="21201"/>
                </a:moveTo>
                <a:cubicBezTo>
                  <a:pt x="78358" y="21201"/>
                  <a:pt x="78711" y="21242"/>
                  <a:pt x="79071" y="21329"/>
                </a:cubicBezTo>
                <a:cubicBezTo>
                  <a:pt x="81400" y="21881"/>
                  <a:pt x="82823" y="24220"/>
                  <a:pt x="82271" y="26537"/>
                </a:cubicBezTo>
                <a:cubicBezTo>
                  <a:pt x="81863" y="28247"/>
                  <a:pt x="80473" y="29527"/>
                  <a:pt x="78740" y="29803"/>
                </a:cubicBezTo>
                <a:cubicBezTo>
                  <a:pt x="78512" y="29840"/>
                  <a:pt x="78283" y="29857"/>
                  <a:pt x="78057" y="29857"/>
                </a:cubicBezTo>
                <a:cubicBezTo>
                  <a:pt x="76568" y="29857"/>
                  <a:pt x="75166" y="29088"/>
                  <a:pt x="74371" y="27795"/>
                </a:cubicBezTo>
                <a:cubicBezTo>
                  <a:pt x="72545" y="24823"/>
                  <a:pt x="74795" y="21201"/>
                  <a:pt x="78016" y="21201"/>
                </a:cubicBezTo>
                <a:close/>
                <a:moveTo>
                  <a:pt x="92890" y="24765"/>
                </a:moveTo>
                <a:cubicBezTo>
                  <a:pt x="93232" y="24765"/>
                  <a:pt x="93585" y="24806"/>
                  <a:pt x="93945" y="24893"/>
                </a:cubicBezTo>
                <a:cubicBezTo>
                  <a:pt x="96274" y="25445"/>
                  <a:pt x="97697" y="27784"/>
                  <a:pt x="97145" y="30112"/>
                </a:cubicBezTo>
                <a:cubicBezTo>
                  <a:pt x="96737" y="31812"/>
                  <a:pt x="95336" y="33103"/>
                  <a:pt x="93614" y="33378"/>
                </a:cubicBezTo>
                <a:cubicBezTo>
                  <a:pt x="93393" y="33412"/>
                  <a:pt x="93172" y="33429"/>
                  <a:pt x="92952" y="33429"/>
                </a:cubicBezTo>
                <a:cubicBezTo>
                  <a:pt x="91455" y="33429"/>
                  <a:pt x="90044" y="32658"/>
                  <a:pt x="89245" y="31359"/>
                </a:cubicBezTo>
                <a:cubicBezTo>
                  <a:pt x="87429" y="28387"/>
                  <a:pt x="89671" y="24765"/>
                  <a:pt x="92890" y="24765"/>
                </a:cubicBezTo>
                <a:close/>
                <a:moveTo>
                  <a:pt x="107764" y="28340"/>
                </a:moveTo>
                <a:cubicBezTo>
                  <a:pt x="108106" y="28340"/>
                  <a:pt x="108459" y="28381"/>
                  <a:pt x="108819" y="28468"/>
                </a:cubicBezTo>
                <a:cubicBezTo>
                  <a:pt x="111137" y="29020"/>
                  <a:pt x="112571" y="31359"/>
                  <a:pt x="112008" y="33687"/>
                </a:cubicBezTo>
                <a:cubicBezTo>
                  <a:pt x="111600" y="35387"/>
                  <a:pt x="110210" y="36678"/>
                  <a:pt x="108488" y="36942"/>
                </a:cubicBezTo>
                <a:cubicBezTo>
                  <a:pt x="108260" y="36979"/>
                  <a:pt x="108032" y="36997"/>
                  <a:pt x="107805" y="36997"/>
                </a:cubicBezTo>
                <a:cubicBezTo>
                  <a:pt x="106316" y="36997"/>
                  <a:pt x="104914" y="36227"/>
                  <a:pt x="104119" y="34934"/>
                </a:cubicBezTo>
                <a:cubicBezTo>
                  <a:pt x="102294" y="31962"/>
                  <a:pt x="104544" y="28340"/>
                  <a:pt x="107764" y="28340"/>
                </a:cubicBezTo>
                <a:close/>
                <a:moveTo>
                  <a:pt x="122627" y="31915"/>
                </a:moveTo>
                <a:cubicBezTo>
                  <a:pt x="122969" y="31915"/>
                  <a:pt x="123322" y="31956"/>
                  <a:pt x="123682" y="32043"/>
                </a:cubicBezTo>
                <a:cubicBezTo>
                  <a:pt x="126011" y="32595"/>
                  <a:pt x="127445" y="34934"/>
                  <a:pt x="126882" y="37251"/>
                </a:cubicBezTo>
                <a:cubicBezTo>
                  <a:pt x="126474" y="38962"/>
                  <a:pt x="125084" y="40242"/>
                  <a:pt x="123351" y="40517"/>
                </a:cubicBezTo>
                <a:cubicBezTo>
                  <a:pt x="123124" y="40554"/>
                  <a:pt x="122897" y="40572"/>
                  <a:pt x="122672" y="40572"/>
                </a:cubicBezTo>
                <a:cubicBezTo>
                  <a:pt x="121190" y="40572"/>
                  <a:pt x="119788" y="39802"/>
                  <a:pt x="118993" y="38509"/>
                </a:cubicBezTo>
                <a:cubicBezTo>
                  <a:pt x="117168" y="35537"/>
                  <a:pt x="119409" y="31915"/>
                  <a:pt x="122627" y="31915"/>
                </a:cubicBezTo>
                <a:close/>
                <a:moveTo>
                  <a:pt x="137512" y="35482"/>
                </a:moveTo>
                <a:cubicBezTo>
                  <a:pt x="137851" y="35482"/>
                  <a:pt x="138200" y="35522"/>
                  <a:pt x="138557" y="35607"/>
                </a:cubicBezTo>
                <a:cubicBezTo>
                  <a:pt x="140885" y="36170"/>
                  <a:pt x="142308" y="38509"/>
                  <a:pt x="141756" y="40826"/>
                </a:cubicBezTo>
                <a:cubicBezTo>
                  <a:pt x="141348" y="42526"/>
                  <a:pt x="139947" y="43817"/>
                  <a:pt x="138225" y="44093"/>
                </a:cubicBezTo>
                <a:cubicBezTo>
                  <a:pt x="137997" y="44129"/>
                  <a:pt x="137769" y="44147"/>
                  <a:pt x="137543" y="44147"/>
                </a:cubicBezTo>
                <a:cubicBezTo>
                  <a:pt x="136053" y="44147"/>
                  <a:pt x="134651" y="43376"/>
                  <a:pt x="133856" y="42073"/>
                </a:cubicBezTo>
                <a:cubicBezTo>
                  <a:pt x="132039" y="39108"/>
                  <a:pt x="134288" y="35482"/>
                  <a:pt x="137512" y="35482"/>
                </a:cubicBezTo>
                <a:close/>
                <a:moveTo>
                  <a:pt x="152375" y="39055"/>
                </a:moveTo>
                <a:cubicBezTo>
                  <a:pt x="152717" y="39055"/>
                  <a:pt x="153070" y="39095"/>
                  <a:pt x="153431" y="39182"/>
                </a:cubicBezTo>
                <a:cubicBezTo>
                  <a:pt x="155759" y="39734"/>
                  <a:pt x="157182" y="42073"/>
                  <a:pt x="156630" y="44402"/>
                </a:cubicBezTo>
                <a:cubicBezTo>
                  <a:pt x="156222" y="46101"/>
                  <a:pt x="154821" y="47392"/>
                  <a:pt x="153100" y="47657"/>
                </a:cubicBezTo>
                <a:cubicBezTo>
                  <a:pt x="152871" y="47693"/>
                  <a:pt x="152643" y="47711"/>
                  <a:pt x="152416" y="47711"/>
                </a:cubicBezTo>
                <a:cubicBezTo>
                  <a:pt x="150927" y="47711"/>
                  <a:pt x="149525" y="46941"/>
                  <a:pt x="148730" y="45648"/>
                </a:cubicBezTo>
                <a:cubicBezTo>
                  <a:pt x="146915" y="42676"/>
                  <a:pt x="149157" y="39055"/>
                  <a:pt x="152375" y="39055"/>
                </a:cubicBezTo>
                <a:close/>
                <a:moveTo>
                  <a:pt x="167249" y="42630"/>
                </a:moveTo>
                <a:cubicBezTo>
                  <a:pt x="167591" y="42630"/>
                  <a:pt x="167944" y="42671"/>
                  <a:pt x="168305" y="42757"/>
                </a:cubicBezTo>
                <a:cubicBezTo>
                  <a:pt x="170622" y="43309"/>
                  <a:pt x="172056" y="45648"/>
                  <a:pt x="171505" y="47966"/>
                </a:cubicBezTo>
                <a:lnTo>
                  <a:pt x="171494" y="47966"/>
                </a:lnTo>
                <a:cubicBezTo>
                  <a:pt x="171096" y="49676"/>
                  <a:pt x="169695" y="50967"/>
                  <a:pt x="167974" y="51232"/>
                </a:cubicBezTo>
                <a:cubicBezTo>
                  <a:pt x="167745" y="51268"/>
                  <a:pt x="167517" y="51286"/>
                  <a:pt x="167290" y="51286"/>
                </a:cubicBezTo>
                <a:cubicBezTo>
                  <a:pt x="165801" y="51286"/>
                  <a:pt x="164399" y="50517"/>
                  <a:pt x="163604" y="49223"/>
                </a:cubicBezTo>
                <a:cubicBezTo>
                  <a:pt x="161779" y="46251"/>
                  <a:pt x="164029" y="42630"/>
                  <a:pt x="167249" y="42630"/>
                </a:cubicBezTo>
                <a:close/>
                <a:moveTo>
                  <a:pt x="36623" y="0"/>
                </a:moveTo>
                <a:lnTo>
                  <a:pt x="35210" y="5859"/>
                </a:lnTo>
                <a:lnTo>
                  <a:pt x="0" y="152470"/>
                </a:lnTo>
                <a:lnTo>
                  <a:pt x="149447" y="188353"/>
                </a:lnTo>
                <a:lnTo>
                  <a:pt x="184657" y="41753"/>
                </a:lnTo>
                <a:lnTo>
                  <a:pt x="186070" y="35894"/>
                </a:lnTo>
                <a:lnTo>
                  <a:pt x="179935" y="34416"/>
                </a:lnTo>
                <a:lnTo>
                  <a:pt x="176613" y="33621"/>
                </a:lnTo>
                <a:lnTo>
                  <a:pt x="167521" y="31436"/>
                </a:lnTo>
                <a:lnTo>
                  <a:pt x="164200" y="30642"/>
                </a:lnTo>
                <a:lnTo>
                  <a:pt x="155108" y="28457"/>
                </a:lnTo>
                <a:lnTo>
                  <a:pt x="151798" y="27663"/>
                </a:lnTo>
                <a:lnTo>
                  <a:pt x="142705" y="25478"/>
                </a:lnTo>
                <a:lnTo>
                  <a:pt x="139384" y="24683"/>
                </a:lnTo>
                <a:lnTo>
                  <a:pt x="130292" y="22499"/>
                </a:lnTo>
                <a:lnTo>
                  <a:pt x="126971" y="21704"/>
                </a:lnTo>
                <a:lnTo>
                  <a:pt x="117878" y="19519"/>
                </a:lnTo>
                <a:lnTo>
                  <a:pt x="114568" y="18725"/>
                </a:lnTo>
                <a:lnTo>
                  <a:pt x="105476" y="16540"/>
                </a:lnTo>
                <a:lnTo>
                  <a:pt x="102166" y="15735"/>
                </a:lnTo>
                <a:lnTo>
                  <a:pt x="93063" y="13561"/>
                </a:lnTo>
                <a:lnTo>
                  <a:pt x="89741" y="12756"/>
                </a:lnTo>
                <a:lnTo>
                  <a:pt x="80649" y="10571"/>
                </a:lnTo>
                <a:lnTo>
                  <a:pt x="77339" y="9776"/>
                </a:lnTo>
                <a:lnTo>
                  <a:pt x="68236" y="7592"/>
                </a:lnTo>
                <a:lnTo>
                  <a:pt x="64925" y="6797"/>
                </a:lnTo>
                <a:lnTo>
                  <a:pt x="55833" y="4612"/>
                </a:lnTo>
                <a:lnTo>
                  <a:pt x="52512" y="3818"/>
                </a:lnTo>
                <a:lnTo>
                  <a:pt x="36623" y="0"/>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20"/>
          <p:cNvSpPr/>
          <p:nvPr/>
        </p:nvSpPr>
        <p:spPr>
          <a:xfrm rot="1324391" flipH="1">
            <a:off x="6234332" y="4576770"/>
            <a:ext cx="2403919" cy="2433427"/>
          </a:xfrm>
          <a:custGeom>
            <a:avLst/>
            <a:gdLst/>
            <a:ahLst/>
            <a:cxnLst/>
            <a:rect l="l" t="t" r="r" b="b"/>
            <a:pathLst>
              <a:path w="186070" h="188354" extrusionOk="0">
                <a:moveTo>
                  <a:pt x="48270" y="14051"/>
                </a:moveTo>
                <a:cubicBezTo>
                  <a:pt x="48612" y="14051"/>
                  <a:pt x="48964" y="14092"/>
                  <a:pt x="49323" y="14179"/>
                </a:cubicBezTo>
                <a:cubicBezTo>
                  <a:pt x="51651" y="14742"/>
                  <a:pt x="53086" y="17070"/>
                  <a:pt x="52523" y="19398"/>
                </a:cubicBezTo>
                <a:cubicBezTo>
                  <a:pt x="52115" y="21097"/>
                  <a:pt x="50725" y="22388"/>
                  <a:pt x="48992" y="22653"/>
                </a:cubicBezTo>
                <a:cubicBezTo>
                  <a:pt x="48765" y="22690"/>
                  <a:pt x="48538" y="22707"/>
                  <a:pt x="48312" y="22707"/>
                </a:cubicBezTo>
                <a:cubicBezTo>
                  <a:pt x="46828" y="22707"/>
                  <a:pt x="45419" y="21938"/>
                  <a:pt x="44634" y="20645"/>
                </a:cubicBezTo>
                <a:cubicBezTo>
                  <a:pt x="42808" y="17673"/>
                  <a:pt x="45058" y="14051"/>
                  <a:pt x="48270" y="14051"/>
                </a:cubicBezTo>
                <a:close/>
                <a:moveTo>
                  <a:pt x="63144" y="17626"/>
                </a:moveTo>
                <a:cubicBezTo>
                  <a:pt x="63486" y="17626"/>
                  <a:pt x="63838" y="17667"/>
                  <a:pt x="64197" y="17754"/>
                </a:cubicBezTo>
                <a:cubicBezTo>
                  <a:pt x="66525" y="18306"/>
                  <a:pt x="67949" y="20645"/>
                  <a:pt x="67397" y="22973"/>
                </a:cubicBezTo>
                <a:cubicBezTo>
                  <a:pt x="66989" y="24672"/>
                  <a:pt x="65599" y="25952"/>
                  <a:pt x="63866" y="26228"/>
                </a:cubicBezTo>
                <a:cubicBezTo>
                  <a:pt x="63638" y="26265"/>
                  <a:pt x="63409" y="26282"/>
                  <a:pt x="63183" y="26282"/>
                </a:cubicBezTo>
                <a:cubicBezTo>
                  <a:pt x="61694" y="26282"/>
                  <a:pt x="60292" y="25513"/>
                  <a:pt x="59497" y="24220"/>
                </a:cubicBezTo>
                <a:cubicBezTo>
                  <a:pt x="57681" y="21248"/>
                  <a:pt x="59932" y="17626"/>
                  <a:pt x="63144" y="17626"/>
                </a:cubicBezTo>
                <a:close/>
                <a:moveTo>
                  <a:pt x="78016" y="21201"/>
                </a:moveTo>
                <a:cubicBezTo>
                  <a:pt x="78358" y="21201"/>
                  <a:pt x="78711" y="21242"/>
                  <a:pt x="79071" y="21329"/>
                </a:cubicBezTo>
                <a:cubicBezTo>
                  <a:pt x="81400" y="21881"/>
                  <a:pt x="82823" y="24220"/>
                  <a:pt x="82271" y="26537"/>
                </a:cubicBezTo>
                <a:cubicBezTo>
                  <a:pt x="81863" y="28247"/>
                  <a:pt x="80473" y="29527"/>
                  <a:pt x="78740" y="29803"/>
                </a:cubicBezTo>
                <a:cubicBezTo>
                  <a:pt x="78512" y="29840"/>
                  <a:pt x="78283" y="29857"/>
                  <a:pt x="78057" y="29857"/>
                </a:cubicBezTo>
                <a:cubicBezTo>
                  <a:pt x="76568" y="29857"/>
                  <a:pt x="75166" y="29088"/>
                  <a:pt x="74371" y="27795"/>
                </a:cubicBezTo>
                <a:cubicBezTo>
                  <a:pt x="72545" y="24823"/>
                  <a:pt x="74795" y="21201"/>
                  <a:pt x="78016" y="21201"/>
                </a:cubicBezTo>
                <a:close/>
                <a:moveTo>
                  <a:pt x="92890" y="24765"/>
                </a:moveTo>
                <a:cubicBezTo>
                  <a:pt x="93232" y="24765"/>
                  <a:pt x="93585" y="24806"/>
                  <a:pt x="93945" y="24893"/>
                </a:cubicBezTo>
                <a:cubicBezTo>
                  <a:pt x="96274" y="25445"/>
                  <a:pt x="97697" y="27784"/>
                  <a:pt x="97145" y="30112"/>
                </a:cubicBezTo>
                <a:cubicBezTo>
                  <a:pt x="96737" y="31812"/>
                  <a:pt x="95336" y="33103"/>
                  <a:pt x="93614" y="33378"/>
                </a:cubicBezTo>
                <a:cubicBezTo>
                  <a:pt x="93393" y="33412"/>
                  <a:pt x="93172" y="33429"/>
                  <a:pt x="92952" y="33429"/>
                </a:cubicBezTo>
                <a:cubicBezTo>
                  <a:pt x="91455" y="33429"/>
                  <a:pt x="90044" y="32658"/>
                  <a:pt x="89245" y="31359"/>
                </a:cubicBezTo>
                <a:cubicBezTo>
                  <a:pt x="87429" y="28387"/>
                  <a:pt x="89671" y="24765"/>
                  <a:pt x="92890" y="24765"/>
                </a:cubicBezTo>
                <a:close/>
                <a:moveTo>
                  <a:pt x="107764" y="28340"/>
                </a:moveTo>
                <a:cubicBezTo>
                  <a:pt x="108106" y="28340"/>
                  <a:pt x="108459" y="28381"/>
                  <a:pt x="108819" y="28468"/>
                </a:cubicBezTo>
                <a:cubicBezTo>
                  <a:pt x="111137" y="29020"/>
                  <a:pt x="112571" y="31359"/>
                  <a:pt x="112008" y="33687"/>
                </a:cubicBezTo>
                <a:cubicBezTo>
                  <a:pt x="111600" y="35387"/>
                  <a:pt x="110210" y="36678"/>
                  <a:pt x="108488" y="36942"/>
                </a:cubicBezTo>
                <a:cubicBezTo>
                  <a:pt x="108260" y="36979"/>
                  <a:pt x="108032" y="36997"/>
                  <a:pt x="107805" y="36997"/>
                </a:cubicBezTo>
                <a:cubicBezTo>
                  <a:pt x="106316" y="36997"/>
                  <a:pt x="104914" y="36227"/>
                  <a:pt x="104119" y="34934"/>
                </a:cubicBezTo>
                <a:cubicBezTo>
                  <a:pt x="102294" y="31962"/>
                  <a:pt x="104544" y="28340"/>
                  <a:pt x="107764" y="28340"/>
                </a:cubicBezTo>
                <a:close/>
                <a:moveTo>
                  <a:pt x="122627" y="31915"/>
                </a:moveTo>
                <a:cubicBezTo>
                  <a:pt x="122969" y="31915"/>
                  <a:pt x="123322" y="31956"/>
                  <a:pt x="123682" y="32043"/>
                </a:cubicBezTo>
                <a:cubicBezTo>
                  <a:pt x="126011" y="32595"/>
                  <a:pt x="127445" y="34934"/>
                  <a:pt x="126882" y="37251"/>
                </a:cubicBezTo>
                <a:cubicBezTo>
                  <a:pt x="126474" y="38962"/>
                  <a:pt x="125084" y="40242"/>
                  <a:pt x="123351" y="40517"/>
                </a:cubicBezTo>
                <a:cubicBezTo>
                  <a:pt x="123124" y="40554"/>
                  <a:pt x="122897" y="40572"/>
                  <a:pt x="122672" y="40572"/>
                </a:cubicBezTo>
                <a:cubicBezTo>
                  <a:pt x="121190" y="40572"/>
                  <a:pt x="119788" y="39802"/>
                  <a:pt x="118993" y="38509"/>
                </a:cubicBezTo>
                <a:cubicBezTo>
                  <a:pt x="117168" y="35537"/>
                  <a:pt x="119409" y="31915"/>
                  <a:pt x="122627" y="31915"/>
                </a:cubicBezTo>
                <a:close/>
                <a:moveTo>
                  <a:pt x="137512" y="35482"/>
                </a:moveTo>
                <a:cubicBezTo>
                  <a:pt x="137851" y="35482"/>
                  <a:pt x="138200" y="35522"/>
                  <a:pt x="138557" y="35607"/>
                </a:cubicBezTo>
                <a:cubicBezTo>
                  <a:pt x="140885" y="36170"/>
                  <a:pt x="142308" y="38509"/>
                  <a:pt x="141756" y="40826"/>
                </a:cubicBezTo>
                <a:cubicBezTo>
                  <a:pt x="141348" y="42526"/>
                  <a:pt x="139947" y="43817"/>
                  <a:pt x="138225" y="44093"/>
                </a:cubicBezTo>
                <a:cubicBezTo>
                  <a:pt x="137997" y="44129"/>
                  <a:pt x="137769" y="44147"/>
                  <a:pt x="137543" y="44147"/>
                </a:cubicBezTo>
                <a:cubicBezTo>
                  <a:pt x="136053" y="44147"/>
                  <a:pt x="134651" y="43376"/>
                  <a:pt x="133856" y="42073"/>
                </a:cubicBezTo>
                <a:cubicBezTo>
                  <a:pt x="132039" y="39108"/>
                  <a:pt x="134288" y="35482"/>
                  <a:pt x="137512" y="35482"/>
                </a:cubicBezTo>
                <a:close/>
                <a:moveTo>
                  <a:pt x="152375" y="39055"/>
                </a:moveTo>
                <a:cubicBezTo>
                  <a:pt x="152717" y="39055"/>
                  <a:pt x="153070" y="39095"/>
                  <a:pt x="153431" y="39182"/>
                </a:cubicBezTo>
                <a:cubicBezTo>
                  <a:pt x="155759" y="39734"/>
                  <a:pt x="157182" y="42073"/>
                  <a:pt x="156630" y="44402"/>
                </a:cubicBezTo>
                <a:cubicBezTo>
                  <a:pt x="156222" y="46101"/>
                  <a:pt x="154821" y="47392"/>
                  <a:pt x="153100" y="47657"/>
                </a:cubicBezTo>
                <a:cubicBezTo>
                  <a:pt x="152871" y="47693"/>
                  <a:pt x="152643" y="47711"/>
                  <a:pt x="152416" y="47711"/>
                </a:cubicBezTo>
                <a:cubicBezTo>
                  <a:pt x="150927" y="47711"/>
                  <a:pt x="149525" y="46941"/>
                  <a:pt x="148730" y="45648"/>
                </a:cubicBezTo>
                <a:cubicBezTo>
                  <a:pt x="146915" y="42676"/>
                  <a:pt x="149157" y="39055"/>
                  <a:pt x="152375" y="39055"/>
                </a:cubicBezTo>
                <a:close/>
                <a:moveTo>
                  <a:pt x="167249" y="42630"/>
                </a:moveTo>
                <a:cubicBezTo>
                  <a:pt x="167591" y="42630"/>
                  <a:pt x="167944" y="42671"/>
                  <a:pt x="168305" y="42757"/>
                </a:cubicBezTo>
                <a:cubicBezTo>
                  <a:pt x="170622" y="43309"/>
                  <a:pt x="172056" y="45648"/>
                  <a:pt x="171505" y="47966"/>
                </a:cubicBezTo>
                <a:lnTo>
                  <a:pt x="171494" y="47966"/>
                </a:lnTo>
                <a:cubicBezTo>
                  <a:pt x="171096" y="49676"/>
                  <a:pt x="169695" y="50967"/>
                  <a:pt x="167974" y="51232"/>
                </a:cubicBezTo>
                <a:cubicBezTo>
                  <a:pt x="167745" y="51268"/>
                  <a:pt x="167517" y="51286"/>
                  <a:pt x="167290" y="51286"/>
                </a:cubicBezTo>
                <a:cubicBezTo>
                  <a:pt x="165801" y="51286"/>
                  <a:pt x="164399" y="50517"/>
                  <a:pt x="163604" y="49223"/>
                </a:cubicBezTo>
                <a:cubicBezTo>
                  <a:pt x="161779" y="46251"/>
                  <a:pt x="164029" y="42630"/>
                  <a:pt x="167249" y="42630"/>
                </a:cubicBezTo>
                <a:close/>
                <a:moveTo>
                  <a:pt x="36623" y="0"/>
                </a:moveTo>
                <a:lnTo>
                  <a:pt x="35210" y="5859"/>
                </a:lnTo>
                <a:lnTo>
                  <a:pt x="0" y="152470"/>
                </a:lnTo>
                <a:lnTo>
                  <a:pt x="149447" y="188353"/>
                </a:lnTo>
                <a:lnTo>
                  <a:pt x="184657" y="41753"/>
                </a:lnTo>
                <a:lnTo>
                  <a:pt x="186070" y="35894"/>
                </a:lnTo>
                <a:lnTo>
                  <a:pt x="179935" y="34416"/>
                </a:lnTo>
                <a:lnTo>
                  <a:pt x="176613" y="33621"/>
                </a:lnTo>
                <a:lnTo>
                  <a:pt x="167521" y="31436"/>
                </a:lnTo>
                <a:lnTo>
                  <a:pt x="164200" y="30642"/>
                </a:lnTo>
                <a:lnTo>
                  <a:pt x="155108" y="28457"/>
                </a:lnTo>
                <a:lnTo>
                  <a:pt x="151798" y="27663"/>
                </a:lnTo>
                <a:lnTo>
                  <a:pt x="142705" y="25478"/>
                </a:lnTo>
                <a:lnTo>
                  <a:pt x="139384" y="24683"/>
                </a:lnTo>
                <a:lnTo>
                  <a:pt x="130292" y="22499"/>
                </a:lnTo>
                <a:lnTo>
                  <a:pt x="126971" y="21704"/>
                </a:lnTo>
                <a:lnTo>
                  <a:pt x="117878" y="19519"/>
                </a:lnTo>
                <a:lnTo>
                  <a:pt x="114568" y="18725"/>
                </a:lnTo>
                <a:lnTo>
                  <a:pt x="105476" y="16540"/>
                </a:lnTo>
                <a:lnTo>
                  <a:pt x="102166" y="15735"/>
                </a:lnTo>
                <a:lnTo>
                  <a:pt x="93063" y="13561"/>
                </a:lnTo>
                <a:lnTo>
                  <a:pt x="89741" y="12756"/>
                </a:lnTo>
                <a:lnTo>
                  <a:pt x="80649" y="10571"/>
                </a:lnTo>
                <a:lnTo>
                  <a:pt x="77339" y="9776"/>
                </a:lnTo>
                <a:lnTo>
                  <a:pt x="68236" y="7592"/>
                </a:lnTo>
                <a:lnTo>
                  <a:pt x="64925" y="6797"/>
                </a:lnTo>
                <a:lnTo>
                  <a:pt x="55833" y="4612"/>
                </a:lnTo>
                <a:lnTo>
                  <a:pt x="52512" y="3818"/>
                </a:lnTo>
                <a:lnTo>
                  <a:pt x="36623" y="0"/>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2">
  <p:cSld name="CUSTOM_5_1">
    <p:bg>
      <p:bgPr>
        <a:solidFill>
          <a:schemeClr val="dk2"/>
        </a:solidFill>
        <a:effectLst/>
      </p:bgPr>
    </p:bg>
    <p:spTree>
      <p:nvGrpSpPr>
        <p:cNvPr id="1" name="Shape 158"/>
        <p:cNvGrpSpPr/>
        <p:nvPr/>
      </p:nvGrpSpPr>
      <p:grpSpPr>
        <a:xfrm>
          <a:off x="0" y="0"/>
          <a:ext cx="0" cy="0"/>
          <a:chOff x="0" y="0"/>
          <a:chExt cx="0" cy="0"/>
        </a:xfrm>
      </p:grpSpPr>
      <p:sp>
        <p:nvSpPr>
          <p:cNvPr id="159" name="Google Shape;159;p21"/>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1"/>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161" name="Google Shape;161;p21"/>
          <p:cNvSpPr/>
          <p:nvPr/>
        </p:nvSpPr>
        <p:spPr>
          <a:xfrm rot="6456325">
            <a:off x="-1078799" y="4932310"/>
            <a:ext cx="3675724" cy="261593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162;p21"/>
          <p:cNvSpPr/>
          <p:nvPr/>
        </p:nvSpPr>
        <p:spPr>
          <a:xfrm rot="438227" flipH="1">
            <a:off x="1894060" y="4573626"/>
            <a:ext cx="2403993" cy="2433502"/>
          </a:xfrm>
          <a:custGeom>
            <a:avLst/>
            <a:gdLst/>
            <a:ahLst/>
            <a:cxnLst/>
            <a:rect l="l" t="t" r="r" b="b"/>
            <a:pathLst>
              <a:path w="186070" h="188354" extrusionOk="0">
                <a:moveTo>
                  <a:pt x="48270" y="14051"/>
                </a:moveTo>
                <a:cubicBezTo>
                  <a:pt x="48612" y="14051"/>
                  <a:pt x="48964" y="14092"/>
                  <a:pt x="49323" y="14179"/>
                </a:cubicBezTo>
                <a:cubicBezTo>
                  <a:pt x="51651" y="14742"/>
                  <a:pt x="53086" y="17070"/>
                  <a:pt x="52523" y="19398"/>
                </a:cubicBezTo>
                <a:cubicBezTo>
                  <a:pt x="52115" y="21097"/>
                  <a:pt x="50725" y="22388"/>
                  <a:pt x="48992" y="22653"/>
                </a:cubicBezTo>
                <a:cubicBezTo>
                  <a:pt x="48765" y="22690"/>
                  <a:pt x="48538" y="22707"/>
                  <a:pt x="48312" y="22707"/>
                </a:cubicBezTo>
                <a:cubicBezTo>
                  <a:pt x="46828" y="22707"/>
                  <a:pt x="45419" y="21938"/>
                  <a:pt x="44634" y="20645"/>
                </a:cubicBezTo>
                <a:cubicBezTo>
                  <a:pt x="42808" y="17673"/>
                  <a:pt x="45058" y="14051"/>
                  <a:pt x="48270" y="14051"/>
                </a:cubicBezTo>
                <a:close/>
                <a:moveTo>
                  <a:pt x="63144" y="17626"/>
                </a:moveTo>
                <a:cubicBezTo>
                  <a:pt x="63486" y="17626"/>
                  <a:pt x="63838" y="17667"/>
                  <a:pt x="64197" y="17754"/>
                </a:cubicBezTo>
                <a:cubicBezTo>
                  <a:pt x="66525" y="18306"/>
                  <a:pt x="67949" y="20645"/>
                  <a:pt x="67397" y="22973"/>
                </a:cubicBezTo>
                <a:cubicBezTo>
                  <a:pt x="66989" y="24672"/>
                  <a:pt x="65599" y="25952"/>
                  <a:pt x="63866" y="26228"/>
                </a:cubicBezTo>
                <a:cubicBezTo>
                  <a:pt x="63638" y="26265"/>
                  <a:pt x="63409" y="26282"/>
                  <a:pt x="63183" y="26282"/>
                </a:cubicBezTo>
                <a:cubicBezTo>
                  <a:pt x="61694" y="26282"/>
                  <a:pt x="60292" y="25513"/>
                  <a:pt x="59497" y="24220"/>
                </a:cubicBezTo>
                <a:cubicBezTo>
                  <a:pt x="57681" y="21248"/>
                  <a:pt x="59932" y="17626"/>
                  <a:pt x="63144" y="17626"/>
                </a:cubicBezTo>
                <a:close/>
                <a:moveTo>
                  <a:pt x="78016" y="21201"/>
                </a:moveTo>
                <a:cubicBezTo>
                  <a:pt x="78358" y="21201"/>
                  <a:pt x="78711" y="21242"/>
                  <a:pt x="79071" y="21329"/>
                </a:cubicBezTo>
                <a:cubicBezTo>
                  <a:pt x="81400" y="21881"/>
                  <a:pt x="82823" y="24220"/>
                  <a:pt x="82271" y="26537"/>
                </a:cubicBezTo>
                <a:cubicBezTo>
                  <a:pt x="81863" y="28247"/>
                  <a:pt x="80473" y="29527"/>
                  <a:pt x="78740" y="29803"/>
                </a:cubicBezTo>
                <a:cubicBezTo>
                  <a:pt x="78512" y="29840"/>
                  <a:pt x="78283" y="29857"/>
                  <a:pt x="78057" y="29857"/>
                </a:cubicBezTo>
                <a:cubicBezTo>
                  <a:pt x="76568" y="29857"/>
                  <a:pt x="75166" y="29088"/>
                  <a:pt x="74371" y="27795"/>
                </a:cubicBezTo>
                <a:cubicBezTo>
                  <a:pt x="72545" y="24823"/>
                  <a:pt x="74795" y="21201"/>
                  <a:pt x="78016" y="21201"/>
                </a:cubicBezTo>
                <a:close/>
                <a:moveTo>
                  <a:pt x="92890" y="24765"/>
                </a:moveTo>
                <a:cubicBezTo>
                  <a:pt x="93232" y="24765"/>
                  <a:pt x="93585" y="24806"/>
                  <a:pt x="93945" y="24893"/>
                </a:cubicBezTo>
                <a:cubicBezTo>
                  <a:pt x="96274" y="25445"/>
                  <a:pt x="97697" y="27784"/>
                  <a:pt x="97145" y="30112"/>
                </a:cubicBezTo>
                <a:cubicBezTo>
                  <a:pt x="96737" y="31812"/>
                  <a:pt x="95336" y="33103"/>
                  <a:pt x="93614" y="33378"/>
                </a:cubicBezTo>
                <a:cubicBezTo>
                  <a:pt x="93393" y="33412"/>
                  <a:pt x="93172" y="33429"/>
                  <a:pt x="92952" y="33429"/>
                </a:cubicBezTo>
                <a:cubicBezTo>
                  <a:pt x="91455" y="33429"/>
                  <a:pt x="90044" y="32658"/>
                  <a:pt x="89245" y="31359"/>
                </a:cubicBezTo>
                <a:cubicBezTo>
                  <a:pt x="87429" y="28387"/>
                  <a:pt x="89671" y="24765"/>
                  <a:pt x="92890" y="24765"/>
                </a:cubicBezTo>
                <a:close/>
                <a:moveTo>
                  <a:pt x="107764" y="28340"/>
                </a:moveTo>
                <a:cubicBezTo>
                  <a:pt x="108106" y="28340"/>
                  <a:pt x="108459" y="28381"/>
                  <a:pt x="108819" y="28468"/>
                </a:cubicBezTo>
                <a:cubicBezTo>
                  <a:pt x="111137" y="29020"/>
                  <a:pt x="112571" y="31359"/>
                  <a:pt x="112008" y="33687"/>
                </a:cubicBezTo>
                <a:cubicBezTo>
                  <a:pt x="111600" y="35387"/>
                  <a:pt x="110210" y="36678"/>
                  <a:pt x="108488" y="36942"/>
                </a:cubicBezTo>
                <a:cubicBezTo>
                  <a:pt x="108260" y="36979"/>
                  <a:pt x="108032" y="36997"/>
                  <a:pt x="107805" y="36997"/>
                </a:cubicBezTo>
                <a:cubicBezTo>
                  <a:pt x="106316" y="36997"/>
                  <a:pt x="104914" y="36227"/>
                  <a:pt x="104119" y="34934"/>
                </a:cubicBezTo>
                <a:cubicBezTo>
                  <a:pt x="102294" y="31962"/>
                  <a:pt x="104544" y="28340"/>
                  <a:pt x="107764" y="28340"/>
                </a:cubicBezTo>
                <a:close/>
                <a:moveTo>
                  <a:pt x="122627" y="31915"/>
                </a:moveTo>
                <a:cubicBezTo>
                  <a:pt x="122969" y="31915"/>
                  <a:pt x="123322" y="31956"/>
                  <a:pt x="123682" y="32043"/>
                </a:cubicBezTo>
                <a:cubicBezTo>
                  <a:pt x="126011" y="32595"/>
                  <a:pt x="127445" y="34934"/>
                  <a:pt x="126882" y="37251"/>
                </a:cubicBezTo>
                <a:cubicBezTo>
                  <a:pt x="126474" y="38962"/>
                  <a:pt x="125084" y="40242"/>
                  <a:pt x="123351" y="40517"/>
                </a:cubicBezTo>
                <a:cubicBezTo>
                  <a:pt x="123124" y="40554"/>
                  <a:pt x="122897" y="40572"/>
                  <a:pt x="122672" y="40572"/>
                </a:cubicBezTo>
                <a:cubicBezTo>
                  <a:pt x="121190" y="40572"/>
                  <a:pt x="119788" y="39802"/>
                  <a:pt x="118993" y="38509"/>
                </a:cubicBezTo>
                <a:cubicBezTo>
                  <a:pt x="117168" y="35537"/>
                  <a:pt x="119409" y="31915"/>
                  <a:pt x="122627" y="31915"/>
                </a:cubicBezTo>
                <a:close/>
                <a:moveTo>
                  <a:pt x="137512" y="35482"/>
                </a:moveTo>
                <a:cubicBezTo>
                  <a:pt x="137851" y="35482"/>
                  <a:pt x="138200" y="35522"/>
                  <a:pt x="138557" y="35607"/>
                </a:cubicBezTo>
                <a:cubicBezTo>
                  <a:pt x="140885" y="36170"/>
                  <a:pt x="142308" y="38509"/>
                  <a:pt x="141756" y="40826"/>
                </a:cubicBezTo>
                <a:cubicBezTo>
                  <a:pt x="141348" y="42526"/>
                  <a:pt x="139947" y="43817"/>
                  <a:pt x="138225" y="44093"/>
                </a:cubicBezTo>
                <a:cubicBezTo>
                  <a:pt x="137997" y="44129"/>
                  <a:pt x="137769" y="44147"/>
                  <a:pt x="137543" y="44147"/>
                </a:cubicBezTo>
                <a:cubicBezTo>
                  <a:pt x="136053" y="44147"/>
                  <a:pt x="134651" y="43376"/>
                  <a:pt x="133856" y="42073"/>
                </a:cubicBezTo>
                <a:cubicBezTo>
                  <a:pt x="132039" y="39108"/>
                  <a:pt x="134288" y="35482"/>
                  <a:pt x="137512" y="35482"/>
                </a:cubicBezTo>
                <a:close/>
                <a:moveTo>
                  <a:pt x="152375" y="39055"/>
                </a:moveTo>
                <a:cubicBezTo>
                  <a:pt x="152717" y="39055"/>
                  <a:pt x="153070" y="39095"/>
                  <a:pt x="153431" y="39182"/>
                </a:cubicBezTo>
                <a:cubicBezTo>
                  <a:pt x="155759" y="39734"/>
                  <a:pt x="157182" y="42073"/>
                  <a:pt x="156630" y="44402"/>
                </a:cubicBezTo>
                <a:cubicBezTo>
                  <a:pt x="156222" y="46101"/>
                  <a:pt x="154821" y="47392"/>
                  <a:pt x="153100" y="47657"/>
                </a:cubicBezTo>
                <a:cubicBezTo>
                  <a:pt x="152871" y="47693"/>
                  <a:pt x="152643" y="47711"/>
                  <a:pt x="152416" y="47711"/>
                </a:cubicBezTo>
                <a:cubicBezTo>
                  <a:pt x="150927" y="47711"/>
                  <a:pt x="149525" y="46941"/>
                  <a:pt x="148730" y="45648"/>
                </a:cubicBezTo>
                <a:cubicBezTo>
                  <a:pt x="146915" y="42676"/>
                  <a:pt x="149157" y="39055"/>
                  <a:pt x="152375" y="39055"/>
                </a:cubicBezTo>
                <a:close/>
                <a:moveTo>
                  <a:pt x="167249" y="42630"/>
                </a:moveTo>
                <a:cubicBezTo>
                  <a:pt x="167591" y="42630"/>
                  <a:pt x="167944" y="42671"/>
                  <a:pt x="168305" y="42757"/>
                </a:cubicBezTo>
                <a:cubicBezTo>
                  <a:pt x="170622" y="43309"/>
                  <a:pt x="172056" y="45648"/>
                  <a:pt x="171505" y="47966"/>
                </a:cubicBezTo>
                <a:lnTo>
                  <a:pt x="171494" y="47966"/>
                </a:lnTo>
                <a:cubicBezTo>
                  <a:pt x="171096" y="49676"/>
                  <a:pt x="169695" y="50967"/>
                  <a:pt x="167974" y="51232"/>
                </a:cubicBezTo>
                <a:cubicBezTo>
                  <a:pt x="167745" y="51268"/>
                  <a:pt x="167517" y="51286"/>
                  <a:pt x="167290" y="51286"/>
                </a:cubicBezTo>
                <a:cubicBezTo>
                  <a:pt x="165801" y="51286"/>
                  <a:pt x="164399" y="50517"/>
                  <a:pt x="163604" y="49223"/>
                </a:cubicBezTo>
                <a:cubicBezTo>
                  <a:pt x="161779" y="46251"/>
                  <a:pt x="164029" y="42630"/>
                  <a:pt x="167249" y="42630"/>
                </a:cubicBezTo>
                <a:close/>
                <a:moveTo>
                  <a:pt x="36623" y="0"/>
                </a:moveTo>
                <a:lnTo>
                  <a:pt x="35210" y="5859"/>
                </a:lnTo>
                <a:lnTo>
                  <a:pt x="0" y="152470"/>
                </a:lnTo>
                <a:lnTo>
                  <a:pt x="149447" y="188353"/>
                </a:lnTo>
                <a:lnTo>
                  <a:pt x="184657" y="41753"/>
                </a:lnTo>
                <a:lnTo>
                  <a:pt x="186070" y="35894"/>
                </a:lnTo>
                <a:lnTo>
                  <a:pt x="179935" y="34416"/>
                </a:lnTo>
                <a:lnTo>
                  <a:pt x="176613" y="33621"/>
                </a:lnTo>
                <a:lnTo>
                  <a:pt x="167521" y="31436"/>
                </a:lnTo>
                <a:lnTo>
                  <a:pt x="164200" y="30642"/>
                </a:lnTo>
                <a:lnTo>
                  <a:pt x="155108" y="28457"/>
                </a:lnTo>
                <a:lnTo>
                  <a:pt x="151798" y="27663"/>
                </a:lnTo>
                <a:lnTo>
                  <a:pt x="142705" y="25478"/>
                </a:lnTo>
                <a:lnTo>
                  <a:pt x="139384" y="24683"/>
                </a:lnTo>
                <a:lnTo>
                  <a:pt x="130292" y="22499"/>
                </a:lnTo>
                <a:lnTo>
                  <a:pt x="126971" y="21704"/>
                </a:lnTo>
                <a:lnTo>
                  <a:pt x="117878" y="19519"/>
                </a:lnTo>
                <a:lnTo>
                  <a:pt x="114568" y="18725"/>
                </a:lnTo>
                <a:lnTo>
                  <a:pt x="105476" y="16540"/>
                </a:lnTo>
                <a:lnTo>
                  <a:pt x="102166" y="15735"/>
                </a:lnTo>
                <a:lnTo>
                  <a:pt x="93063" y="13561"/>
                </a:lnTo>
                <a:lnTo>
                  <a:pt x="89741" y="12756"/>
                </a:lnTo>
                <a:lnTo>
                  <a:pt x="80649" y="10571"/>
                </a:lnTo>
                <a:lnTo>
                  <a:pt x="77339" y="9776"/>
                </a:lnTo>
                <a:lnTo>
                  <a:pt x="68236" y="7592"/>
                </a:lnTo>
                <a:lnTo>
                  <a:pt x="64925" y="6797"/>
                </a:lnTo>
                <a:lnTo>
                  <a:pt x="55833" y="4612"/>
                </a:lnTo>
                <a:lnTo>
                  <a:pt x="52512" y="3818"/>
                </a:lnTo>
                <a:lnTo>
                  <a:pt x="36623" y="0"/>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3">
  <p:cSld name="CUSTOM_5_2">
    <p:bg>
      <p:bgPr>
        <a:solidFill>
          <a:schemeClr val="dk2"/>
        </a:solidFill>
        <a:effectLst/>
      </p:bgPr>
    </p:bg>
    <p:spTree>
      <p:nvGrpSpPr>
        <p:cNvPr id="1" name="Shape 163"/>
        <p:cNvGrpSpPr/>
        <p:nvPr/>
      </p:nvGrpSpPr>
      <p:grpSpPr>
        <a:xfrm>
          <a:off x="0" y="0"/>
          <a:ext cx="0" cy="0"/>
          <a:chOff x="0" y="0"/>
          <a:chExt cx="0" cy="0"/>
        </a:xfrm>
      </p:grpSpPr>
      <p:sp>
        <p:nvSpPr>
          <p:cNvPr id="164" name="Google Shape;164;p22"/>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22"/>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166" name="Google Shape;166;p22"/>
          <p:cNvSpPr/>
          <p:nvPr/>
        </p:nvSpPr>
        <p:spPr>
          <a:xfrm rot="-485526" flipH="1">
            <a:off x="-3813852" y="2322531"/>
            <a:ext cx="4497300" cy="2347371"/>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22"/>
          <p:cNvSpPr/>
          <p:nvPr/>
        </p:nvSpPr>
        <p:spPr>
          <a:xfrm rot="-4324152">
            <a:off x="7193789" y="-2071397"/>
            <a:ext cx="4213925" cy="2810230"/>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Quote">
  <p:cSld name="CUSTOM_1">
    <p:bg>
      <p:bgPr>
        <a:solidFill>
          <a:schemeClr val="dk2"/>
        </a:solidFill>
        <a:effectLst/>
      </p:bgPr>
    </p:bg>
    <p:spTree>
      <p:nvGrpSpPr>
        <p:cNvPr id="1" name="Shape 168"/>
        <p:cNvGrpSpPr/>
        <p:nvPr/>
      </p:nvGrpSpPr>
      <p:grpSpPr>
        <a:xfrm>
          <a:off x="0" y="0"/>
          <a:ext cx="0" cy="0"/>
          <a:chOff x="0" y="0"/>
          <a:chExt cx="0" cy="0"/>
        </a:xfrm>
      </p:grpSpPr>
      <p:sp>
        <p:nvSpPr>
          <p:cNvPr id="169" name="Google Shape;169;p23"/>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23"/>
          <p:cNvSpPr txBox="1">
            <a:spLocks noGrp="1"/>
          </p:cNvSpPr>
          <p:nvPr>
            <p:ph type="title"/>
          </p:nvPr>
        </p:nvSpPr>
        <p:spPr>
          <a:xfrm>
            <a:off x="3284000" y="1160104"/>
            <a:ext cx="4755000" cy="12801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sz="2200">
                <a:solidFill>
                  <a:schemeClr val="dk1"/>
                </a:solidFill>
                <a:latin typeface="Cabin"/>
                <a:ea typeface="Cabin"/>
                <a:cs typeface="Cabin"/>
                <a:sym typeface="Cabin"/>
              </a:defRPr>
            </a:lvl1pPr>
            <a:lvl2pPr lvl="1"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2pPr>
            <a:lvl3pPr lvl="2"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3pPr>
            <a:lvl4pPr lvl="3"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4pPr>
            <a:lvl5pPr lvl="4"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5pPr>
            <a:lvl6pPr lvl="5"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6pPr>
            <a:lvl7pPr lvl="6"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7pPr>
            <a:lvl8pPr lvl="7"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8pPr>
            <a:lvl9pPr lvl="8" rtl="0">
              <a:spcBef>
                <a:spcPts val="0"/>
              </a:spcBef>
              <a:spcAft>
                <a:spcPts val="0"/>
              </a:spcAft>
              <a:buSzPts val="3500"/>
              <a:buFont typeface="Fredericka the Great"/>
              <a:buNone/>
              <a:defRPr>
                <a:latin typeface="Fredericka the Great"/>
                <a:ea typeface="Fredericka the Great"/>
                <a:cs typeface="Fredericka the Great"/>
                <a:sym typeface="Fredericka the Great"/>
              </a:defRPr>
            </a:lvl9pPr>
          </a:lstStyle>
          <a:p>
            <a:endParaRPr/>
          </a:p>
        </p:txBody>
      </p:sp>
      <p:grpSp>
        <p:nvGrpSpPr>
          <p:cNvPr id="171" name="Google Shape;171;p23"/>
          <p:cNvGrpSpPr/>
          <p:nvPr/>
        </p:nvGrpSpPr>
        <p:grpSpPr>
          <a:xfrm rot="8101190">
            <a:off x="-3569291" y="3981724"/>
            <a:ext cx="6265719" cy="3858111"/>
            <a:chOff x="1619054" y="2953626"/>
            <a:chExt cx="4381243" cy="2529997"/>
          </a:xfrm>
        </p:grpSpPr>
        <p:sp>
          <p:nvSpPr>
            <p:cNvPr id="172" name="Google Shape;172;p23"/>
            <p:cNvSpPr/>
            <p:nvPr/>
          </p:nvSpPr>
          <p:spPr>
            <a:xfrm>
              <a:off x="1619054" y="2953626"/>
              <a:ext cx="4381243" cy="252999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23"/>
            <p:cNvSpPr/>
            <p:nvPr/>
          </p:nvSpPr>
          <p:spPr>
            <a:xfrm>
              <a:off x="1832850" y="5295600"/>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23"/>
            <p:cNvSpPr/>
            <p:nvPr/>
          </p:nvSpPr>
          <p:spPr>
            <a:xfrm>
              <a:off x="1832850" y="515777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23"/>
            <p:cNvSpPr/>
            <p:nvPr/>
          </p:nvSpPr>
          <p:spPr>
            <a:xfrm>
              <a:off x="1832850" y="501997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23"/>
            <p:cNvSpPr/>
            <p:nvPr/>
          </p:nvSpPr>
          <p:spPr>
            <a:xfrm>
              <a:off x="1832850" y="48822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23"/>
            <p:cNvSpPr/>
            <p:nvPr/>
          </p:nvSpPr>
          <p:spPr>
            <a:xfrm>
              <a:off x="1832850" y="4744400"/>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23"/>
            <p:cNvSpPr/>
            <p:nvPr/>
          </p:nvSpPr>
          <p:spPr>
            <a:xfrm>
              <a:off x="1832850" y="4606625"/>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23"/>
            <p:cNvSpPr/>
            <p:nvPr/>
          </p:nvSpPr>
          <p:spPr>
            <a:xfrm>
              <a:off x="1832850" y="44688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23"/>
            <p:cNvSpPr/>
            <p:nvPr/>
          </p:nvSpPr>
          <p:spPr>
            <a:xfrm>
              <a:off x="1832850" y="4331000"/>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23"/>
            <p:cNvSpPr/>
            <p:nvPr/>
          </p:nvSpPr>
          <p:spPr>
            <a:xfrm>
              <a:off x="1832850" y="4193225"/>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23"/>
            <p:cNvSpPr/>
            <p:nvPr/>
          </p:nvSpPr>
          <p:spPr>
            <a:xfrm>
              <a:off x="1832850" y="40554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23"/>
            <p:cNvSpPr/>
            <p:nvPr/>
          </p:nvSpPr>
          <p:spPr>
            <a:xfrm>
              <a:off x="1832850" y="391762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23"/>
            <p:cNvSpPr/>
            <p:nvPr/>
          </p:nvSpPr>
          <p:spPr>
            <a:xfrm>
              <a:off x="1832850" y="3779825"/>
              <a:ext cx="4085625" cy="125"/>
            </a:xfrm>
            <a:custGeom>
              <a:avLst/>
              <a:gdLst/>
              <a:ahLst/>
              <a:cxnLst/>
              <a:rect l="l" t="t" r="r" b="b"/>
              <a:pathLst>
                <a:path w="163425" h="5"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23"/>
            <p:cNvSpPr/>
            <p:nvPr/>
          </p:nvSpPr>
          <p:spPr>
            <a:xfrm>
              <a:off x="1832850" y="36420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23"/>
            <p:cNvSpPr/>
            <p:nvPr/>
          </p:nvSpPr>
          <p:spPr>
            <a:xfrm>
              <a:off x="1832850" y="3504250"/>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187;p23"/>
            <p:cNvSpPr/>
            <p:nvPr/>
          </p:nvSpPr>
          <p:spPr>
            <a:xfrm>
              <a:off x="1832850" y="336642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8" name="Google Shape;188;p23"/>
          <p:cNvSpPr txBox="1">
            <a:spLocks noGrp="1"/>
          </p:cNvSpPr>
          <p:nvPr>
            <p:ph type="subTitle" idx="1"/>
          </p:nvPr>
        </p:nvSpPr>
        <p:spPr>
          <a:xfrm>
            <a:off x="5296825" y="2926416"/>
            <a:ext cx="2869500" cy="6129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800"/>
              <a:buNone/>
              <a:defRPr sz="2800">
                <a:latin typeface="Ranchers"/>
                <a:ea typeface="Ranchers"/>
                <a:cs typeface="Ranchers"/>
                <a:sym typeface="Ranchers"/>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1">
  <p:cSld name="CUSTOM_2_1_1_1_1">
    <p:bg>
      <p:bgPr>
        <a:solidFill>
          <a:schemeClr val="dk2"/>
        </a:solidFill>
        <a:effectLst/>
      </p:bgPr>
    </p:bg>
    <p:spTree>
      <p:nvGrpSpPr>
        <p:cNvPr id="1" name="Shape 189"/>
        <p:cNvGrpSpPr/>
        <p:nvPr/>
      </p:nvGrpSpPr>
      <p:grpSpPr>
        <a:xfrm>
          <a:off x="0" y="0"/>
          <a:ext cx="0" cy="0"/>
          <a:chOff x="0" y="0"/>
          <a:chExt cx="0" cy="0"/>
        </a:xfrm>
      </p:grpSpPr>
      <p:sp>
        <p:nvSpPr>
          <p:cNvPr id="190" name="Google Shape;190;p24"/>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191;p24"/>
          <p:cNvSpPr txBox="1">
            <a:spLocks noGrp="1"/>
          </p:cNvSpPr>
          <p:nvPr>
            <p:ph type="title"/>
          </p:nvPr>
        </p:nvSpPr>
        <p:spPr>
          <a:xfrm>
            <a:off x="712675"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accent2"/>
                </a:solidFill>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92" name="Google Shape;192;p24"/>
          <p:cNvSpPr txBox="1">
            <a:spLocks noGrp="1"/>
          </p:cNvSpPr>
          <p:nvPr>
            <p:ph type="body" idx="1"/>
          </p:nvPr>
        </p:nvSpPr>
        <p:spPr>
          <a:xfrm>
            <a:off x="722100" y="1184275"/>
            <a:ext cx="3840600" cy="34239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00000"/>
              </a:lnSpc>
              <a:spcBef>
                <a:spcPts val="0"/>
              </a:spcBef>
              <a:spcAft>
                <a:spcPts val="0"/>
              </a:spcAft>
              <a:buSzPts val="1400"/>
              <a:buChar char="○"/>
              <a:defRPr sz="1400"/>
            </a:lvl2pPr>
            <a:lvl3pPr marL="1371600" lvl="2" indent="-317500" rtl="0">
              <a:lnSpc>
                <a:spcPct val="100000"/>
              </a:lnSpc>
              <a:spcBef>
                <a:spcPts val="0"/>
              </a:spcBef>
              <a:spcAft>
                <a:spcPts val="0"/>
              </a:spcAft>
              <a:buSzPts val="1400"/>
              <a:buChar char="■"/>
              <a:defRPr sz="1400"/>
            </a:lvl3pPr>
            <a:lvl4pPr marL="1828800" lvl="3" indent="-317500" rtl="0">
              <a:lnSpc>
                <a:spcPct val="100000"/>
              </a:lnSpc>
              <a:spcBef>
                <a:spcPts val="0"/>
              </a:spcBef>
              <a:spcAft>
                <a:spcPts val="0"/>
              </a:spcAft>
              <a:buSzPts val="1400"/>
              <a:buChar char="●"/>
              <a:defRPr sz="1400"/>
            </a:lvl4pPr>
            <a:lvl5pPr marL="2286000" lvl="4" indent="-317500" rtl="0">
              <a:lnSpc>
                <a:spcPct val="100000"/>
              </a:lnSpc>
              <a:spcBef>
                <a:spcPts val="0"/>
              </a:spcBef>
              <a:spcAft>
                <a:spcPts val="0"/>
              </a:spcAft>
              <a:buSzPts val="1400"/>
              <a:buChar char="○"/>
              <a:defRPr sz="1400"/>
            </a:lvl5pPr>
            <a:lvl6pPr marL="2743200" lvl="5" indent="-317500" rtl="0">
              <a:lnSpc>
                <a:spcPct val="100000"/>
              </a:lnSpc>
              <a:spcBef>
                <a:spcPts val="0"/>
              </a:spcBef>
              <a:spcAft>
                <a:spcPts val="0"/>
              </a:spcAft>
              <a:buSzPts val="1400"/>
              <a:buChar char="■"/>
              <a:defRPr sz="1400"/>
            </a:lvl6pPr>
            <a:lvl7pPr marL="3200400" lvl="6" indent="-317500" rtl="0">
              <a:lnSpc>
                <a:spcPct val="100000"/>
              </a:lnSpc>
              <a:spcBef>
                <a:spcPts val="0"/>
              </a:spcBef>
              <a:spcAft>
                <a:spcPts val="0"/>
              </a:spcAft>
              <a:buSzPts val="1400"/>
              <a:buChar char="●"/>
              <a:defRPr sz="1400"/>
            </a:lvl7pPr>
            <a:lvl8pPr marL="3657600" lvl="7" indent="-317500" rtl="0">
              <a:lnSpc>
                <a:spcPct val="100000"/>
              </a:lnSpc>
              <a:spcBef>
                <a:spcPts val="0"/>
              </a:spcBef>
              <a:spcAft>
                <a:spcPts val="0"/>
              </a:spcAft>
              <a:buSzPts val="1400"/>
              <a:buChar char="○"/>
              <a:defRPr sz="1400"/>
            </a:lvl8pPr>
            <a:lvl9pPr marL="4114800" lvl="8" indent="-317500" rtl="0">
              <a:lnSpc>
                <a:spcPct val="100000"/>
              </a:lnSpc>
              <a:spcBef>
                <a:spcPts val="0"/>
              </a:spcBef>
              <a:spcAft>
                <a:spcPts val="0"/>
              </a:spcAft>
              <a:buSzPts val="1400"/>
              <a:buChar char="■"/>
              <a:defRPr sz="1400"/>
            </a:lvl9pPr>
          </a:lstStyle>
          <a:p>
            <a:endParaRPr/>
          </a:p>
        </p:txBody>
      </p:sp>
      <p:sp>
        <p:nvSpPr>
          <p:cNvPr id="193" name="Google Shape;193;p24"/>
          <p:cNvSpPr txBox="1">
            <a:spLocks noGrp="1"/>
          </p:cNvSpPr>
          <p:nvPr>
            <p:ph type="body" idx="2"/>
          </p:nvPr>
        </p:nvSpPr>
        <p:spPr>
          <a:xfrm>
            <a:off x="4581300" y="1184275"/>
            <a:ext cx="3840600" cy="34239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sz="1400"/>
            </a:lvl1pPr>
            <a:lvl2pPr marL="914400" lvl="1" indent="-317500" rtl="0">
              <a:lnSpc>
                <a:spcPct val="100000"/>
              </a:lnSpc>
              <a:spcBef>
                <a:spcPts val="0"/>
              </a:spcBef>
              <a:spcAft>
                <a:spcPts val="0"/>
              </a:spcAft>
              <a:buSzPts val="1400"/>
              <a:buAutoNum type="alphaLcPeriod"/>
              <a:defRPr sz="1400"/>
            </a:lvl2pPr>
            <a:lvl3pPr marL="1371600" lvl="2" indent="-317500" rtl="0">
              <a:lnSpc>
                <a:spcPct val="100000"/>
              </a:lnSpc>
              <a:spcBef>
                <a:spcPts val="0"/>
              </a:spcBef>
              <a:spcAft>
                <a:spcPts val="0"/>
              </a:spcAft>
              <a:buSzPts val="1400"/>
              <a:buAutoNum type="romanLcPeriod"/>
              <a:defRPr sz="1400"/>
            </a:lvl3pPr>
            <a:lvl4pPr marL="1828800" lvl="3" indent="-317500" rtl="0">
              <a:lnSpc>
                <a:spcPct val="100000"/>
              </a:lnSpc>
              <a:spcBef>
                <a:spcPts val="0"/>
              </a:spcBef>
              <a:spcAft>
                <a:spcPts val="0"/>
              </a:spcAft>
              <a:buSzPts val="1400"/>
              <a:buAutoNum type="arabicPeriod"/>
              <a:defRPr sz="1400"/>
            </a:lvl4pPr>
            <a:lvl5pPr marL="2286000" lvl="4" indent="-317500" rtl="0">
              <a:lnSpc>
                <a:spcPct val="100000"/>
              </a:lnSpc>
              <a:spcBef>
                <a:spcPts val="0"/>
              </a:spcBef>
              <a:spcAft>
                <a:spcPts val="0"/>
              </a:spcAft>
              <a:buSzPts val="1400"/>
              <a:buAutoNum type="alphaLcPeriod"/>
              <a:defRPr sz="1400"/>
            </a:lvl5pPr>
            <a:lvl6pPr marL="2743200" lvl="5" indent="-317500" rtl="0">
              <a:lnSpc>
                <a:spcPct val="100000"/>
              </a:lnSpc>
              <a:spcBef>
                <a:spcPts val="0"/>
              </a:spcBef>
              <a:spcAft>
                <a:spcPts val="0"/>
              </a:spcAft>
              <a:buSzPts val="1400"/>
              <a:buAutoNum type="romanLcPeriod"/>
              <a:defRPr sz="1400"/>
            </a:lvl6pPr>
            <a:lvl7pPr marL="3200400" lvl="6" indent="-317500" rtl="0">
              <a:lnSpc>
                <a:spcPct val="100000"/>
              </a:lnSpc>
              <a:spcBef>
                <a:spcPts val="0"/>
              </a:spcBef>
              <a:spcAft>
                <a:spcPts val="0"/>
              </a:spcAft>
              <a:buSzPts val="1400"/>
              <a:buAutoNum type="arabicPeriod"/>
              <a:defRPr sz="1400"/>
            </a:lvl7pPr>
            <a:lvl8pPr marL="3657600" lvl="7" indent="-317500" rtl="0">
              <a:lnSpc>
                <a:spcPct val="100000"/>
              </a:lnSpc>
              <a:spcBef>
                <a:spcPts val="0"/>
              </a:spcBef>
              <a:spcAft>
                <a:spcPts val="0"/>
              </a:spcAft>
              <a:buSzPts val="1400"/>
              <a:buAutoNum type="alphaLcPeriod"/>
              <a:defRPr sz="1400"/>
            </a:lvl8pPr>
            <a:lvl9pPr marL="4114800" lvl="8" indent="-317500" rtl="0">
              <a:lnSpc>
                <a:spcPct val="100000"/>
              </a:lnSpc>
              <a:spcBef>
                <a:spcPts val="0"/>
              </a:spcBef>
              <a:spcAft>
                <a:spcPts val="0"/>
              </a:spcAft>
              <a:buSzPts val="1400"/>
              <a:buAutoNum type="romanLcPeriod"/>
              <a:defRPr sz="1400"/>
            </a:lvl9pPr>
          </a:lstStyle>
          <a:p>
            <a:endParaRPr/>
          </a:p>
        </p:txBody>
      </p:sp>
      <p:sp>
        <p:nvSpPr>
          <p:cNvPr id="194" name="Google Shape;194;p24"/>
          <p:cNvSpPr/>
          <p:nvPr/>
        </p:nvSpPr>
        <p:spPr>
          <a:xfrm rot="-1553242">
            <a:off x="8663889" y="-328388"/>
            <a:ext cx="6649962" cy="347094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24"/>
          <p:cNvSpPr/>
          <p:nvPr/>
        </p:nvSpPr>
        <p:spPr>
          <a:xfrm rot="-4529957" flipH="1">
            <a:off x="-3199581" y="6214263"/>
            <a:ext cx="6650005" cy="3470979"/>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wo columns 2">
  <p:cSld name="TITLE_AND_TWO_COLUMNS_1_1">
    <p:bg>
      <p:bgPr>
        <a:solidFill>
          <a:schemeClr val="dk2"/>
        </a:solidFill>
        <a:effectLst/>
      </p:bgPr>
    </p:bg>
    <p:spTree>
      <p:nvGrpSpPr>
        <p:cNvPr id="1" name="Shape 196"/>
        <p:cNvGrpSpPr/>
        <p:nvPr/>
      </p:nvGrpSpPr>
      <p:grpSpPr>
        <a:xfrm>
          <a:off x="0" y="0"/>
          <a:ext cx="0" cy="0"/>
          <a:chOff x="0" y="0"/>
          <a:chExt cx="0" cy="0"/>
        </a:xfrm>
      </p:grpSpPr>
      <p:sp>
        <p:nvSpPr>
          <p:cNvPr id="197" name="Google Shape;197;p25"/>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25"/>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solidFill>
                  <a:schemeClr val="accent2"/>
                </a:solidFill>
              </a:defRPr>
            </a:lvl1pPr>
            <a:lvl2pPr lvl="1" rtl="0">
              <a:spcBef>
                <a:spcPts val="0"/>
              </a:spcBef>
              <a:spcAft>
                <a:spcPts val="0"/>
              </a:spcAft>
              <a:buSzPts val="3500"/>
              <a:buNone/>
              <a:defRPr b="1"/>
            </a:lvl2pPr>
            <a:lvl3pPr lvl="2" rtl="0">
              <a:spcBef>
                <a:spcPts val="0"/>
              </a:spcBef>
              <a:spcAft>
                <a:spcPts val="0"/>
              </a:spcAft>
              <a:buSzPts val="3500"/>
              <a:buNone/>
              <a:defRPr b="1"/>
            </a:lvl3pPr>
            <a:lvl4pPr lvl="3" rtl="0">
              <a:spcBef>
                <a:spcPts val="0"/>
              </a:spcBef>
              <a:spcAft>
                <a:spcPts val="0"/>
              </a:spcAft>
              <a:buSzPts val="3500"/>
              <a:buNone/>
              <a:defRPr b="1"/>
            </a:lvl4pPr>
            <a:lvl5pPr lvl="4" rtl="0">
              <a:spcBef>
                <a:spcPts val="0"/>
              </a:spcBef>
              <a:spcAft>
                <a:spcPts val="0"/>
              </a:spcAft>
              <a:buSzPts val="3500"/>
              <a:buNone/>
              <a:defRPr b="1"/>
            </a:lvl5pPr>
            <a:lvl6pPr lvl="5" rtl="0">
              <a:spcBef>
                <a:spcPts val="0"/>
              </a:spcBef>
              <a:spcAft>
                <a:spcPts val="0"/>
              </a:spcAft>
              <a:buSzPts val="3500"/>
              <a:buNone/>
              <a:defRPr b="1"/>
            </a:lvl6pPr>
            <a:lvl7pPr lvl="6" rtl="0">
              <a:spcBef>
                <a:spcPts val="0"/>
              </a:spcBef>
              <a:spcAft>
                <a:spcPts val="0"/>
              </a:spcAft>
              <a:buSzPts val="3500"/>
              <a:buNone/>
              <a:defRPr b="1"/>
            </a:lvl7pPr>
            <a:lvl8pPr lvl="7" rtl="0">
              <a:spcBef>
                <a:spcPts val="0"/>
              </a:spcBef>
              <a:spcAft>
                <a:spcPts val="0"/>
              </a:spcAft>
              <a:buSzPts val="3500"/>
              <a:buNone/>
              <a:defRPr b="1"/>
            </a:lvl8pPr>
            <a:lvl9pPr lvl="8" rtl="0">
              <a:spcBef>
                <a:spcPts val="0"/>
              </a:spcBef>
              <a:spcAft>
                <a:spcPts val="0"/>
              </a:spcAft>
              <a:buSzPts val="3500"/>
              <a:buNone/>
              <a:defRPr b="1"/>
            </a:lvl9pPr>
          </a:lstStyle>
          <a:p>
            <a:endParaRPr/>
          </a:p>
        </p:txBody>
      </p:sp>
      <p:sp>
        <p:nvSpPr>
          <p:cNvPr id="199" name="Google Shape;199;p25"/>
          <p:cNvSpPr txBox="1">
            <a:spLocks noGrp="1"/>
          </p:cNvSpPr>
          <p:nvPr>
            <p:ph type="subTitle" idx="1"/>
          </p:nvPr>
        </p:nvSpPr>
        <p:spPr>
          <a:xfrm>
            <a:off x="1509875" y="2974978"/>
            <a:ext cx="2743200" cy="1166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Anaheim"/>
              <a:buChar char="●"/>
              <a:defRPr sz="1400"/>
            </a:lvl1pPr>
            <a:lvl2pPr lvl="1" rtl="0">
              <a:lnSpc>
                <a:spcPct val="100000"/>
              </a:lnSpc>
              <a:spcBef>
                <a:spcPts val="0"/>
              </a:spcBef>
              <a:spcAft>
                <a:spcPts val="0"/>
              </a:spcAft>
              <a:buSzPts val="1400"/>
              <a:buFont typeface="Anaheim"/>
              <a:buChar char="○"/>
              <a:defRPr sz="1400"/>
            </a:lvl2pPr>
            <a:lvl3pPr lvl="2" rtl="0">
              <a:lnSpc>
                <a:spcPct val="100000"/>
              </a:lnSpc>
              <a:spcBef>
                <a:spcPts val="0"/>
              </a:spcBef>
              <a:spcAft>
                <a:spcPts val="0"/>
              </a:spcAft>
              <a:buSzPts val="1400"/>
              <a:buFont typeface="Anaheim"/>
              <a:buChar char="■"/>
              <a:defRPr sz="1400"/>
            </a:lvl3pPr>
            <a:lvl4pPr lvl="3" rtl="0">
              <a:lnSpc>
                <a:spcPct val="100000"/>
              </a:lnSpc>
              <a:spcBef>
                <a:spcPts val="0"/>
              </a:spcBef>
              <a:spcAft>
                <a:spcPts val="0"/>
              </a:spcAft>
              <a:buSzPts val="1400"/>
              <a:buFont typeface="Anaheim"/>
              <a:buChar char="●"/>
              <a:defRPr sz="1400"/>
            </a:lvl4pPr>
            <a:lvl5pPr lvl="4" rtl="0">
              <a:lnSpc>
                <a:spcPct val="100000"/>
              </a:lnSpc>
              <a:spcBef>
                <a:spcPts val="0"/>
              </a:spcBef>
              <a:spcAft>
                <a:spcPts val="0"/>
              </a:spcAft>
              <a:buSzPts val="1400"/>
              <a:buFont typeface="Anaheim"/>
              <a:buChar char="○"/>
              <a:defRPr sz="1400"/>
            </a:lvl5pPr>
            <a:lvl6pPr lvl="5" rtl="0">
              <a:lnSpc>
                <a:spcPct val="100000"/>
              </a:lnSpc>
              <a:spcBef>
                <a:spcPts val="0"/>
              </a:spcBef>
              <a:spcAft>
                <a:spcPts val="0"/>
              </a:spcAft>
              <a:buSzPts val="1400"/>
              <a:buFont typeface="Anaheim"/>
              <a:buChar char="■"/>
              <a:defRPr sz="1400"/>
            </a:lvl6pPr>
            <a:lvl7pPr lvl="6" rtl="0">
              <a:lnSpc>
                <a:spcPct val="100000"/>
              </a:lnSpc>
              <a:spcBef>
                <a:spcPts val="0"/>
              </a:spcBef>
              <a:spcAft>
                <a:spcPts val="0"/>
              </a:spcAft>
              <a:buSzPts val="1400"/>
              <a:buFont typeface="Anaheim"/>
              <a:buChar char="●"/>
              <a:defRPr sz="1400"/>
            </a:lvl7pPr>
            <a:lvl8pPr lvl="7" rtl="0">
              <a:lnSpc>
                <a:spcPct val="100000"/>
              </a:lnSpc>
              <a:spcBef>
                <a:spcPts val="0"/>
              </a:spcBef>
              <a:spcAft>
                <a:spcPts val="0"/>
              </a:spcAft>
              <a:buSzPts val="1400"/>
              <a:buFont typeface="Anaheim"/>
              <a:buChar char="○"/>
              <a:defRPr sz="1400"/>
            </a:lvl8pPr>
            <a:lvl9pPr lvl="8" rtl="0">
              <a:lnSpc>
                <a:spcPct val="100000"/>
              </a:lnSpc>
              <a:spcBef>
                <a:spcPts val="0"/>
              </a:spcBef>
              <a:spcAft>
                <a:spcPts val="0"/>
              </a:spcAft>
              <a:buSzPts val="1400"/>
              <a:buFont typeface="Anaheim"/>
              <a:buChar char="■"/>
              <a:defRPr sz="1400"/>
            </a:lvl9pPr>
          </a:lstStyle>
          <a:p>
            <a:endParaRPr/>
          </a:p>
        </p:txBody>
      </p:sp>
      <p:sp>
        <p:nvSpPr>
          <p:cNvPr id="200" name="Google Shape;200;p25"/>
          <p:cNvSpPr txBox="1">
            <a:spLocks noGrp="1"/>
          </p:cNvSpPr>
          <p:nvPr>
            <p:ph type="subTitle" idx="2"/>
          </p:nvPr>
        </p:nvSpPr>
        <p:spPr>
          <a:xfrm>
            <a:off x="4890902" y="2974975"/>
            <a:ext cx="2743200" cy="11661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Clr>
                <a:srgbClr val="000000"/>
              </a:buClr>
              <a:buSzPts val="1400"/>
              <a:buFont typeface="Arial"/>
              <a:buChar char="●"/>
              <a:defRPr sz="1400"/>
            </a:lvl1pPr>
            <a:lvl2pPr lvl="1" rtl="0">
              <a:lnSpc>
                <a:spcPct val="100000"/>
              </a:lnSpc>
              <a:spcBef>
                <a:spcPts val="0"/>
              </a:spcBef>
              <a:spcAft>
                <a:spcPts val="0"/>
              </a:spcAft>
              <a:buClr>
                <a:srgbClr val="000000"/>
              </a:buClr>
              <a:buSzPts val="1400"/>
              <a:buFont typeface="Arial"/>
              <a:buChar char="○"/>
              <a:defRPr sz="1400"/>
            </a:lvl2pPr>
            <a:lvl3pPr lvl="2" rtl="0">
              <a:lnSpc>
                <a:spcPct val="100000"/>
              </a:lnSpc>
              <a:spcBef>
                <a:spcPts val="0"/>
              </a:spcBef>
              <a:spcAft>
                <a:spcPts val="0"/>
              </a:spcAft>
              <a:buClr>
                <a:srgbClr val="000000"/>
              </a:buClr>
              <a:buSzPts val="1400"/>
              <a:buFont typeface="Arial"/>
              <a:buChar char="■"/>
              <a:defRPr sz="1400"/>
            </a:lvl3pPr>
            <a:lvl4pPr lvl="3" rtl="0">
              <a:lnSpc>
                <a:spcPct val="100000"/>
              </a:lnSpc>
              <a:spcBef>
                <a:spcPts val="0"/>
              </a:spcBef>
              <a:spcAft>
                <a:spcPts val="0"/>
              </a:spcAft>
              <a:buClr>
                <a:srgbClr val="000000"/>
              </a:buClr>
              <a:buSzPts val="1400"/>
              <a:buFont typeface="Arial"/>
              <a:buChar char="●"/>
              <a:defRPr sz="1400"/>
            </a:lvl4pPr>
            <a:lvl5pPr lvl="4" rtl="0">
              <a:lnSpc>
                <a:spcPct val="100000"/>
              </a:lnSpc>
              <a:spcBef>
                <a:spcPts val="0"/>
              </a:spcBef>
              <a:spcAft>
                <a:spcPts val="0"/>
              </a:spcAft>
              <a:buClr>
                <a:srgbClr val="000000"/>
              </a:buClr>
              <a:buSzPts val="1400"/>
              <a:buFont typeface="Arial"/>
              <a:buChar char="○"/>
              <a:defRPr sz="1400"/>
            </a:lvl5pPr>
            <a:lvl6pPr lvl="5" rtl="0">
              <a:lnSpc>
                <a:spcPct val="100000"/>
              </a:lnSpc>
              <a:spcBef>
                <a:spcPts val="0"/>
              </a:spcBef>
              <a:spcAft>
                <a:spcPts val="0"/>
              </a:spcAft>
              <a:buClr>
                <a:srgbClr val="000000"/>
              </a:buClr>
              <a:buSzPts val="1400"/>
              <a:buFont typeface="Arial"/>
              <a:buChar char="■"/>
              <a:defRPr sz="1400"/>
            </a:lvl6pPr>
            <a:lvl7pPr lvl="6" rtl="0">
              <a:lnSpc>
                <a:spcPct val="100000"/>
              </a:lnSpc>
              <a:spcBef>
                <a:spcPts val="0"/>
              </a:spcBef>
              <a:spcAft>
                <a:spcPts val="0"/>
              </a:spcAft>
              <a:buClr>
                <a:srgbClr val="000000"/>
              </a:buClr>
              <a:buSzPts val="1400"/>
              <a:buFont typeface="Arial"/>
              <a:buChar char="●"/>
              <a:defRPr sz="1400"/>
            </a:lvl7pPr>
            <a:lvl8pPr lvl="7" rtl="0">
              <a:lnSpc>
                <a:spcPct val="100000"/>
              </a:lnSpc>
              <a:spcBef>
                <a:spcPts val="0"/>
              </a:spcBef>
              <a:spcAft>
                <a:spcPts val="0"/>
              </a:spcAft>
              <a:buClr>
                <a:srgbClr val="000000"/>
              </a:buClr>
              <a:buSzPts val="1400"/>
              <a:buFont typeface="Arial"/>
              <a:buChar char="○"/>
              <a:defRPr sz="1400"/>
            </a:lvl8pPr>
            <a:lvl9pPr lvl="8" rtl="0">
              <a:lnSpc>
                <a:spcPct val="100000"/>
              </a:lnSpc>
              <a:spcBef>
                <a:spcPts val="0"/>
              </a:spcBef>
              <a:spcAft>
                <a:spcPts val="0"/>
              </a:spcAft>
              <a:buClr>
                <a:srgbClr val="000000"/>
              </a:buClr>
              <a:buSzPts val="1400"/>
              <a:buFont typeface="Arial"/>
              <a:buChar char="■"/>
              <a:defRPr sz="1400"/>
            </a:lvl9pPr>
          </a:lstStyle>
          <a:p>
            <a:endParaRPr/>
          </a:p>
        </p:txBody>
      </p:sp>
      <p:sp>
        <p:nvSpPr>
          <p:cNvPr id="201" name="Google Shape;201;p25"/>
          <p:cNvSpPr txBox="1">
            <a:spLocks noGrp="1"/>
          </p:cNvSpPr>
          <p:nvPr>
            <p:ph type="subTitle" idx="3"/>
          </p:nvPr>
        </p:nvSpPr>
        <p:spPr>
          <a:xfrm>
            <a:off x="2071464" y="2265600"/>
            <a:ext cx="1620000" cy="36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Font typeface="Ranchers"/>
              <a:buNone/>
              <a:defRPr sz="2800">
                <a:latin typeface="Ranchers"/>
                <a:ea typeface="Ranchers"/>
                <a:cs typeface="Ranchers"/>
                <a:sym typeface="Ranchers"/>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02" name="Google Shape;202;p25"/>
          <p:cNvSpPr txBox="1">
            <a:spLocks noGrp="1"/>
          </p:cNvSpPr>
          <p:nvPr>
            <p:ph type="subTitle" idx="4"/>
          </p:nvPr>
        </p:nvSpPr>
        <p:spPr>
          <a:xfrm>
            <a:off x="5452512" y="2265600"/>
            <a:ext cx="1620000" cy="36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Font typeface="Ranchers"/>
              <a:buNone/>
              <a:defRPr sz="2800">
                <a:latin typeface="Ranchers"/>
                <a:ea typeface="Ranchers"/>
                <a:cs typeface="Ranchers"/>
                <a:sym typeface="Ranchers"/>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3">
  <p:cSld name="TITLE_AND_TWO_COLUMNS_1_1_1">
    <p:bg>
      <p:bgPr>
        <a:solidFill>
          <a:schemeClr val="dk2"/>
        </a:solidFill>
        <a:effectLst/>
      </p:bgPr>
    </p:bg>
    <p:spTree>
      <p:nvGrpSpPr>
        <p:cNvPr id="1" name="Shape 203"/>
        <p:cNvGrpSpPr/>
        <p:nvPr/>
      </p:nvGrpSpPr>
      <p:grpSpPr>
        <a:xfrm>
          <a:off x="0" y="0"/>
          <a:ext cx="0" cy="0"/>
          <a:chOff x="0" y="0"/>
          <a:chExt cx="0" cy="0"/>
        </a:xfrm>
      </p:grpSpPr>
      <p:sp>
        <p:nvSpPr>
          <p:cNvPr id="204" name="Google Shape;204;p26"/>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205;p26"/>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300"/>
              <a:buNone/>
              <a:defRPr>
                <a:solidFill>
                  <a:schemeClr val="accent2"/>
                </a:solidFill>
              </a:defRPr>
            </a:lvl1pPr>
            <a:lvl2pPr lvl="1" rtl="0">
              <a:spcBef>
                <a:spcPts val="0"/>
              </a:spcBef>
              <a:spcAft>
                <a:spcPts val="0"/>
              </a:spcAft>
              <a:buSzPts val="3500"/>
              <a:buNone/>
              <a:defRPr b="1"/>
            </a:lvl2pPr>
            <a:lvl3pPr lvl="2" rtl="0">
              <a:spcBef>
                <a:spcPts val="0"/>
              </a:spcBef>
              <a:spcAft>
                <a:spcPts val="0"/>
              </a:spcAft>
              <a:buSzPts val="3500"/>
              <a:buNone/>
              <a:defRPr b="1"/>
            </a:lvl3pPr>
            <a:lvl4pPr lvl="3" rtl="0">
              <a:spcBef>
                <a:spcPts val="0"/>
              </a:spcBef>
              <a:spcAft>
                <a:spcPts val="0"/>
              </a:spcAft>
              <a:buSzPts val="3500"/>
              <a:buNone/>
              <a:defRPr b="1"/>
            </a:lvl4pPr>
            <a:lvl5pPr lvl="4" rtl="0">
              <a:spcBef>
                <a:spcPts val="0"/>
              </a:spcBef>
              <a:spcAft>
                <a:spcPts val="0"/>
              </a:spcAft>
              <a:buSzPts val="3500"/>
              <a:buNone/>
              <a:defRPr b="1"/>
            </a:lvl5pPr>
            <a:lvl6pPr lvl="5" rtl="0">
              <a:spcBef>
                <a:spcPts val="0"/>
              </a:spcBef>
              <a:spcAft>
                <a:spcPts val="0"/>
              </a:spcAft>
              <a:buSzPts val="3500"/>
              <a:buNone/>
              <a:defRPr b="1"/>
            </a:lvl6pPr>
            <a:lvl7pPr lvl="6" rtl="0">
              <a:spcBef>
                <a:spcPts val="0"/>
              </a:spcBef>
              <a:spcAft>
                <a:spcPts val="0"/>
              </a:spcAft>
              <a:buSzPts val="3500"/>
              <a:buNone/>
              <a:defRPr b="1"/>
            </a:lvl7pPr>
            <a:lvl8pPr lvl="7" rtl="0">
              <a:spcBef>
                <a:spcPts val="0"/>
              </a:spcBef>
              <a:spcAft>
                <a:spcPts val="0"/>
              </a:spcAft>
              <a:buSzPts val="3500"/>
              <a:buNone/>
              <a:defRPr b="1"/>
            </a:lvl8pPr>
            <a:lvl9pPr lvl="8" rtl="0">
              <a:spcBef>
                <a:spcPts val="0"/>
              </a:spcBef>
              <a:spcAft>
                <a:spcPts val="0"/>
              </a:spcAft>
              <a:buSzPts val="3500"/>
              <a:buNone/>
              <a:defRPr b="1"/>
            </a:lvl9pPr>
          </a:lstStyle>
          <a:p>
            <a:endParaRPr/>
          </a:p>
        </p:txBody>
      </p:sp>
      <p:sp>
        <p:nvSpPr>
          <p:cNvPr id="206" name="Google Shape;206;p26"/>
          <p:cNvSpPr txBox="1">
            <a:spLocks noGrp="1"/>
          </p:cNvSpPr>
          <p:nvPr>
            <p:ph type="subTitle" idx="1"/>
          </p:nvPr>
        </p:nvSpPr>
        <p:spPr>
          <a:xfrm>
            <a:off x="1992800" y="1835223"/>
            <a:ext cx="1451400" cy="363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2800"/>
              <a:buFont typeface="Ranchers"/>
              <a:buNone/>
              <a:defRPr sz="2800">
                <a:latin typeface="Ranchers"/>
                <a:ea typeface="Ranchers"/>
                <a:cs typeface="Ranchers"/>
                <a:sym typeface="Ranchers"/>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07" name="Google Shape;207;p26"/>
          <p:cNvSpPr txBox="1">
            <a:spLocks noGrp="1"/>
          </p:cNvSpPr>
          <p:nvPr>
            <p:ph type="subTitle" idx="2"/>
          </p:nvPr>
        </p:nvSpPr>
        <p:spPr>
          <a:xfrm>
            <a:off x="5699800" y="3068135"/>
            <a:ext cx="1451400" cy="363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800"/>
              <a:buFont typeface="Ranchers"/>
              <a:buNone/>
              <a:defRPr sz="2800">
                <a:latin typeface="Ranchers"/>
                <a:ea typeface="Ranchers"/>
                <a:cs typeface="Ranchers"/>
                <a:sym typeface="Ranchers"/>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08" name="Google Shape;208;p26"/>
          <p:cNvSpPr txBox="1">
            <a:spLocks noGrp="1"/>
          </p:cNvSpPr>
          <p:nvPr>
            <p:ph type="subTitle" idx="3"/>
          </p:nvPr>
        </p:nvSpPr>
        <p:spPr>
          <a:xfrm>
            <a:off x="1992800" y="2278100"/>
            <a:ext cx="3420000" cy="72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Font typeface="Anaheim"/>
              <a:buChar char="●"/>
              <a:defRPr sz="1400"/>
            </a:lvl1pPr>
            <a:lvl2pPr lvl="1" rtl="0">
              <a:lnSpc>
                <a:spcPct val="100000"/>
              </a:lnSpc>
              <a:spcBef>
                <a:spcPts val="0"/>
              </a:spcBef>
              <a:spcAft>
                <a:spcPts val="0"/>
              </a:spcAft>
              <a:buSzPts val="1400"/>
              <a:buFont typeface="Anaheim"/>
              <a:buChar char="○"/>
              <a:defRPr sz="1400"/>
            </a:lvl2pPr>
            <a:lvl3pPr lvl="2" rtl="0">
              <a:lnSpc>
                <a:spcPct val="100000"/>
              </a:lnSpc>
              <a:spcBef>
                <a:spcPts val="0"/>
              </a:spcBef>
              <a:spcAft>
                <a:spcPts val="0"/>
              </a:spcAft>
              <a:buSzPts val="1400"/>
              <a:buFont typeface="Anaheim"/>
              <a:buChar char="■"/>
              <a:defRPr sz="1400"/>
            </a:lvl3pPr>
            <a:lvl4pPr lvl="3" rtl="0">
              <a:lnSpc>
                <a:spcPct val="100000"/>
              </a:lnSpc>
              <a:spcBef>
                <a:spcPts val="0"/>
              </a:spcBef>
              <a:spcAft>
                <a:spcPts val="0"/>
              </a:spcAft>
              <a:buSzPts val="1400"/>
              <a:buFont typeface="Anaheim"/>
              <a:buChar char="●"/>
              <a:defRPr sz="1400"/>
            </a:lvl4pPr>
            <a:lvl5pPr lvl="4" rtl="0">
              <a:lnSpc>
                <a:spcPct val="100000"/>
              </a:lnSpc>
              <a:spcBef>
                <a:spcPts val="0"/>
              </a:spcBef>
              <a:spcAft>
                <a:spcPts val="0"/>
              </a:spcAft>
              <a:buSzPts val="1400"/>
              <a:buFont typeface="Anaheim"/>
              <a:buChar char="○"/>
              <a:defRPr sz="1400"/>
            </a:lvl5pPr>
            <a:lvl6pPr lvl="5" rtl="0">
              <a:lnSpc>
                <a:spcPct val="100000"/>
              </a:lnSpc>
              <a:spcBef>
                <a:spcPts val="0"/>
              </a:spcBef>
              <a:spcAft>
                <a:spcPts val="0"/>
              </a:spcAft>
              <a:buSzPts val="1400"/>
              <a:buFont typeface="Anaheim"/>
              <a:buChar char="■"/>
              <a:defRPr sz="1400"/>
            </a:lvl6pPr>
            <a:lvl7pPr lvl="6" rtl="0">
              <a:lnSpc>
                <a:spcPct val="100000"/>
              </a:lnSpc>
              <a:spcBef>
                <a:spcPts val="0"/>
              </a:spcBef>
              <a:spcAft>
                <a:spcPts val="0"/>
              </a:spcAft>
              <a:buSzPts val="1400"/>
              <a:buFont typeface="Anaheim"/>
              <a:buChar char="●"/>
              <a:defRPr sz="1400"/>
            </a:lvl7pPr>
            <a:lvl8pPr lvl="7" rtl="0">
              <a:lnSpc>
                <a:spcPct val="100000"/>
              </a:lnSpc>
              <a:spcBef>
                <a:spcPts val="0"/>
              </a:spcBef>
              <a:spcAft>
                <a:spcPts val="0"/>
              </a:spcAft>
              <a:buSzPts val="1400"/>
              <a:buFont typeface="Anaheim"/>
              <a:buChar char="○"/>
              <a:defRPr sz="1400"/>
            </a:lvl8pPr>
            <a:lvl9pPr lvl="8" rtl="0">
              <a:lnSpc>
                <a:spcPct val="100000"/>
              </a:lnSpc>
              <a:spcBef>
                <a:spcPts val="0"/>
              </a:spcBef>
              <a:spcAft>
                <a:spcPts val="0"/>
              </a:spcAft>
              <a:buSzPts val="1400"/>
              <a:buFont typeface="Anaheim"/>
              <a:buChar char="■"/>
              <a:defRPr sz="1400"/>
            </a:lvl9pPr>
          </a:lstStyle>
          <a:p>
            <a:endParaRPr/>
          </a:p>
        </p:txBody>
      </p:sp>
      <p:sp>
        <p:nvSpPr>
          <p:cNvPr id="209" name="Google Shape;209;p26"/>
          <p:cNvSpPr txBox="1">
            <a:spLocks noGrp="1"/>
          </p:cNvSpPr>
          <p:nvPr>
            <p:ph type="subTitle" idx="4"/>
          </p:nvPr>
        </p:nvSpPr>
        <p:spPr>
          <a:xfrm>
            <a:off x="3731200" y="3504971"/>
            <a:ext cx="3420000" cy="720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Clr>
                <a:srgbClr val="000000"/>
              </a:buClr>
              <a:buSzPts val="1400"/>
              <a:buFont typeface="Arial"/>
              <a:buChar char="●"/>
              <a:defRPr sz="1400"/>
            </a:lvl1pPr>
            <a:lvl2pPr lvl="1" rtl="0">
              <a:lnSpc>
                <a:spcPct val="100000"/>
              </a:lnSpc>
              <a:spcBef>
                <a:spcPts val="0"/>
              </a:spcBef>
              <a:spcAft>
                <a:spcPts val="0"/>
              </a:spcAft>
              <a:buClr>
                <a:srgbClr val="000000"/>
              </a:buClr>
              <a:buSzPts val="1400"/>
              <a:buFont typeface="Arial"/>
              <a:buChar char="○"/>
              <a:defRPr sz="1400"/>
            </a:lvl2pPr>
            <a:lvl3pPr lvl="2" rtl="0">
              <a:lnSpc>
                <a:spcPct val="100000"/>
              </a:lnSpc>
              <a:spcBef>
                <a:spcPts val="0"/>
              </a:spcBef>
              <a:spcAft>
                <a:spcPts val="0"/>
              </a:spcAft>
              <a:buClr>
                <a:srgbClr val="000000"/>
              </a:buClr>
              <a:buSzPts val="1400"/>
              <a:buFont typeface="Arial"/>
              <a:buChar char="■"/>
              <a:defRPr sz="1400"/>
            </a:lvl3pPr>
            <a:lvl4pPr lvl="3" rtl="0">
              <a:lnSpc>
                <a:spcPct val="100000"/>
              </a:lnSpc>
              <a:spcBef>
                <a:spcPts val="0"/>
              </a:spcBef>
              <a:spcAft>
                <a:spcPts val="0"/>
              </a:spcAft>
              <a:buClr>
                <a:srgbClr val="000000"/>
              </a:buClr>
              <a:buSzPts val="1400"/>
              <a:buFont typeface="Arial"/>
              <a:buChar char="●"/>
              <a:defRPr sz="1400"/>
            </a:lvl4pPr>
            <a:lvl5pPr lvl="4" rtl="0">
              <a:lnSpc>
                <a:spcPct val="100000"/>
              </a:lnSpc>
              <a:spcBef>
                <a:spcPts val="0"/>
              </a:spcBef>
              <a:spcAft>
                <a:spcPts val="0"/>
              </a:spcAft>
              <a:buClr>
                <a:srgbClr val="000000"/>
              </a:buClr>
              <a:buSzPts val="1400"/>
              <a:buFont typeface="Arial"/>
              <a:buChar char="○"/>
              <a:defRPr sz="1400"/>
            </a:lvl5pPr>
            <a:lvl6pPr lvl="5" rtl="0">
              <a:lnSpc>
                <a:spcPct val="100000"/>
              </a:lnSpc>
              <a:spcBef>
                <a:spcPts val="0"/>
              </a:spcBef>
              <a:spcAft>
                <a:spcPts val="0"/>
              </a:spcAft>
              <a:buClr>
                <a:srgbClr val="000000"/>
              </a:buClr>
              <a:buSzPts val="1400"/>
              <a:buFont typeface="Arial"/>
              <a:buChar char="■"/>
              <a:defRPr sz="1400"/>
            </a:lvl6pPr>
            <a:lvl7pPr lvl="6" rtl="0">
              <a:lnSpc>
                <a:spcPct val="100000"/>
              </a:lnSpc>
              <a:spcBef>
                <a:spcPts val="0"/>
              </a:spcBef>
              <a:spcAft>
                <a:spcPts val="0"/>
              </a:spcAft>
              <a:buClr>
                <a:srgbClr val="000000"/>
              </a:buClr>
              <a:buSzPts val="1400"/>
              <a:buFont typeface="Arial"/>
              <a:buChar char="●"/>
              <a:defRPr sz="1400"/>
            </a:lvl7pPr>
            <a:lvl8pPr lvl="7" rtl="0">
              <a:lnSpc>
                <a:spcPct val="100000"/>
              </a:lnSpc>
              <a:spcBef>
                <a:spcPts val="0"/>
              </a:spcBef>
              <a:spcAft>
                <a:spcPts val="0"/>
              </a:spcAft>
              <a:buClr>
                <a:srgbClr val="000000"/>
              </a:buClr>
              <a:buSzPts val="1400"/>
              <a:buFont typeface="Arial"/>
              <a:buChar char="○"/>
              <a:defRPr sz="1400"/>
            </a:lvl8pPr>
            <a:lvl9pPr lvl="8" rtl="0">
              <a:lnSpc>
                <a:spcPct val="100000"/>
              </a:lnSpc>
              <a:spcBef>
                <a:spcPts val="0"/>
              </a:spcBef>
              <a:spcAft>
                <a:spcPts val="0"/>
              </a:spcAft>
              <a:buClr>
                <a:srgbClr val="000000"/>
              </a:buClr>
              <a:buSzPts val="1400"/>
              <a:buFont typeface="Arial"/>
              <a:buChar char="■"/>
              <a:defRPr sz="1400"/>
            </a:lvl9pPr>
          </a:lstStyle>
          <a:p>
            <a:endParaRPr/>
          </a:p>
        </p:txBody>
      </p:sp>
      <p:sp>
        <p:nvSpPr>
          <p:cNvPr id="210" name="Google Shape;210;p26"/>
          <p:cNvSpPr/>
          <p:nvPr/>
        </p:nvSpPr>
        <p:spPr>
          <a:xfrm rot="9295600">
            <a:off x="-683613" y="3915139"/>
            <a:ext cx="1839879" cy="1839879"/>
          </a:xfrm>
          <a:prstGeom prst="rect">
            <a:avLst/>
          </a:pr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26"/>
          <p:cNvSpPr/>
          <p:nvPr/>
        </p:nvSpPr>
        <p:spPr>
          <a:xfrm rot="9295600">
            <a:off x="7690937" y="-698036"/>
            <a:ext cx="1839879" cy="1839879"/>
          </a:xfrm>
          <a:prstGeom prst="rect">
            <a:avLst/>
          </a:pr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hree columns">
  <p:cSld name="CUSTOM_3">
    <p:bg>
      <p:bgPr>
        <a:solidFill>
          <a:schemeClr val="dk2"/>
        </a:solidFill>
        <a:effectLst/>
      </p:bgPr>
    </p:bg>
    <p:spTree>
      <p:nvGrpSpPr>
        <p:cNvPr id="1" name="Shape 212"/>
        <p:cNvGrpSpPr/>
        <p:nvPr/>
      </p:nvGrpSpPr>
      <p:grpSpPr>
        <a:xfrm>
          <a:off x="0" y="0"/>
          <a:ext cx="0" cy="0"/>
          <a:chOff x="0" y="0"/>
          <a:chExt cx="0" cy="0"/>
        </a:xfrm>
      </p:grpSpPr>
      <p:sp>
        <p:nvSpPr>
          <p:cNvPr id="213" name="Google Shape;213;p27"/>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27"/>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500"/>
              <a:buNone/>
              <a:defRPr>
                <a:solidFill>
                  <a:schemeClr val="accent2"/>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15" name="Google Shape;215;p27"/>
          <p:cNvSpPr txBox="1">
            <a:spLocks noGrp="1"/>
          </p:cNvSpPr>
          <p:nvPr>
            <p:ph type="title" idx="2"/>
          </p:nvPr>
        </p:nvSpPr>
        <p:spPr>
          <a:xfrm>
            <a:off x="1178956" y="2817091"/>
            <a:ext cx="1340700" cy="5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16" name="Google Shape;216;p27"/>
          <p:cNvSpPr txBox="1">
            <a:spLocks noGrp="1"/>
          </p:cNvSpPr>
          <p:nvPr>
            <p:ph type="subTitle" idx="1"/>
          </p:nvPr>
        </p:nvSpPr>
        <p:spPr>
          <a:xfrm>
            <a:off x="661306" y="3283800"/>
            <a:ext cx="2376000" cy="82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17" name="Google Shape;217;p27"/>
          <p:cNvSpPr txBox="1">
            <a:spLocks noGrp="1"/>
          </p:cNvSpPr>
          <p:nvPr>
            <p:ph type="title" idx="3"/>
          </p:nvPr>
        </p:nvSpPr>
        <p:spPr>
          <a:xfrm>
            <a:off x="6624344" y="2817091"/>
            <a:ext cx="1340700" cy="5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18" name="Google Shape;218;p27"/>
          <p:cNvSpPr txBox="1">
            <a:spLocks noGrp="1"/>
          </p:cNvSpPr>
          <p:nvPr>
            <p:ph type="subTitle" idx="4"/>
          </p:nvPr>
        </p:nvSpPr>
        <p:spPr>
          <a:xfrm>
            <a:off x="6106694" y="3283800"/>
            <a:ext cx="2376000" cy="82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19" name="Google Shape;219;p27"/>
          <p:cNvSpPr txBox="1">
            <a:spLocks noGrp="1"/>
          </p:cNvSpPr>
          <p:nvPr>
            <p:ph type="title" idx="5"/>
          </p:nvPr>
        </p:nvSpPr>
        <p:spPr>
          <a:xfrm>
            <a:off x="3901650" y="2037290"/>
            <a:ext cx="1340700" cy="5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20" name="Google Shape;220;p27"/>
          <p:cNvSpPr txBox="1">
            <a:spLocks noGrp="1"/>
          </p:cNvSpPr>
          <p:nvPr>
            <p:ph type="subTitle" idx="6"/>
          </p:nvPr>
        </p:nvSpPr>
        <p:spPr>
          <a:xfrm>
            <a:off x="3384000" y="2506800"/>
            <a:ext cx="2376000" cy="8280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grpSp>
        <p:nvGrpSpPr>
          <p:cNvPr id="221" name="Google Shape;221;p27"/>
          <p:cNvGrpSpPr/>
          <p:nvPr/>
        </p:nvGrpSpPr>
        <p:grpSpPr>
          <a:xfrm rot="2701190">
            <a:off x="7323184" y="4723774"/>
            <a:ext cx="6265719" cy="3858111"/>
            <a:chOff x="1619054" y="2953626"/>
            <a:chExt cx="4381243" cy="2529997"/>
          </a:xfrm>
        </p:grpSpPr>
        <p:sp>
          <p:nvSpPr>
            <p:cNvPr id="222" name="Google Shape;222;p27"/>
            <p:cNvSpPr/>
            <p:nvPr/>
          </p:nvSpPr>
          <p:spPr>
            <a:xfrm>
              <a:off x="1619054" y="2953626"/>
              <a:ext cx="4381243" cy="252999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27"/>
            <p:cNvSpPr/>
            <p:nvPr/>
          </p:nvSpPr>
          <p:spPr>
            <a:xfrm>
              <a:off x="1832850" y="5295600"/>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27"/>
            <p:cNvSpPr/>
            <p:nvPr/>
          </p:nvSpPr>
          <p:spPr>
            <a:xfrm>
              <a:off x="1832850" y="515777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7"/>
            <p:cNvSpPr/>
            <p:nvPr/>
          </p:nvSpPr>
          <p:spPr>
            <a:xfrm>
              <a:off x="1832850" y="501997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7"/>
            <p:cNvSpPr/>
            <p:nvPr/>
          </p:nvSpPr>
          <p:spPr>
            <a:xfrm>
              <a:off x="1832850" y="48822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7"/>
            <p:cNvSpPr/>
            <p:nvPr/>
          </p:nvSpPr>
          <p:spPr>
            <a:xfrm>
              <a:off x="1832850" y="4744400"/>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27"/>
            <p:cNvSpPr/>
            <p:nvPr/>
          </p:nvSpPr>
          <p:spPr>
            <a:xfrm>
              <a:off x="1832850" y="4606625"/>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7"/>
            <p:cNvSpPr/>
            <p:nvPr/>
          </p:nvSpPr>
          <p:spPr>
            <a:xfrm>
              <a:off x="1832850" y="44688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27"/>
            <p:cNvSpPr/>
            <p:nvPr/>
          </p:nvSpPr>
          <p:spPr>
            <a:xfrm>
              <a:off x="1832850" y="4331000"/>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7"/>
            <p:cNvSpPr/>
            <p:nvPr/>
          </p:nvSpPr>
          <p:spPr>
            <a:xfrm>
              <a:off x="1832850" y="4193225"/>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27"/>
            <p:cNvSpPr/>
            <p:nvPr/>
          </p:nvSpPr>
          <p:spPr>
            <a:xfrm>
              <a:off x="1832850" y="40554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27"/>
            <p:cNvSpPr/>
            <p:nvPr/>
          </p:nvSpPr>
          <p:spPr>
            <a:xfrm>
              <a:off x="1832850" y="391762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27"/>
            <p:cNvSpPr/>
            <p:nvPr/>
          </p:nvSpPr>
          <p:spPr>
            <a:xfrm>
              <a:off x="1832850" y="3779825"/>
              <a:ext cx="4085625" cy="125"/>
            </a:xfrm>
            <a:custGeom>
              <a:avLst/>
              <a:gdLst/>
              <a:ahLst/>
              <a:cxnLst/>
              <a:rect l="l" t="t" r="r" b="b"/>
              <a:pathLst>
                <a:path w="163425" h="5"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27"/>
            <p:cNvSpPr/>
            <p:nvPr/>
          </p:nvSpPr>
          <p:spPr>
            <a:xfrm>
              <a:off x="1832850" y="36420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27"/>
            <p:cNvSpPr/>
            <p:nvPr/>
          </p:nvSpPr>
          <p:spPr>
            <a:xfrm>
              <a:off x="1832850" y="3504250"/>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27"/>
            <p:cNvSpPr/>
            <p:nvPr/>
          </p:nvSpPr>
          <p:spPr>
            <a:xfrm>
              <a:off x="1832850" y="336642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8" name="Google Shape;238;p27"/>
          <p:cNvGrpSpPr/>
          <p:nvPr/>
        </p:nvGrpSpPr>
        <p:grpSpPr>
          <a:xfrm rot="2556895" flipH="1">
            <a:off x="-2513727" y="-119840"/>
            <a:ext cx="3409522" cy="2099714"/>
            <a:chOff x="1619054" y="2953626"/>
            <a:chExt cx="4381243" cy="2529997"/>
          </a:xfrm>
        </p:grpSpPr>
        <p:sp>
          <p:nvSpPr>
            <p:cNvPr id="239" name="Google Shape;239;p27"/>
            <p:cNvSpPr/>
            <p:nvPr/>
          </p:nvSpPr>
          <p:spPr>
            <a:xfrm>
              <a:off x="1619054" y="2953626"/>
              <a:ext cx="4381243" cy="252999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7"/>
            <p:cNvSpPr/>
            <p:nvPr/>
          </p:nvSpPr>
          <p:spPr>
            <a:xfrm>
              <a:off x="1832850" y="5295600"/>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27"/>
            <p:cNvSpPr/>
            <p:nvPr/>
          </p:nvSpPr>
          <p:spPr>
            <a:xfrm>
              <a:off x="1832850" y="515777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27"/>
            <p:cNvSpPr/>
            <p:nvPr/>
          </p:nvSpPr>
          <p:spPr>
            <a:xfrm>
              <a:off x="1832850" y="501997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27"/>
            <p:cNvSpPr/>
            <p:nvPr/>
          </p:nvSpPr>
          <p:spPr>
            <a:xfrm>
              <a:off x="1832850" y="48822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27"/>
            <p:cNvSpPr/>
            <p:nvPr/>
          </p:nvSpPr>
          <p:spPr>
            <a:xfrm>
              <a:off x="1832850" y="4744400"/>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27"/>
            <p:cNvSpPr/>
            <p:nvPr/>
          </p:nvSpPr>
          <p:spPr>
            <a:xfrm>
              <a:off x="1832850" y="4606625"/>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6" name="Google Shape;246;p27"/>
            <p:cNvSpPr/>
            <p:nvPr/>
          </p:nvSpPr>
          <p:spPr>
            <a:xfrm>
              <a:off x="1832850" y="44688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27"/>
            <p:cNvSpPr/>
            <p:nvPr/>
          </p:nvSpPr>
          <p:spPr>
            <a:xfrm>
              <a:off x="1832850" y="4331000"/>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8" name="Google Shape;248;p27"/>
            <p:cNvSpPr/>
            <p:nvPr/>
          </p:nvSpPr>
          <p:spPr>
            <a:xfrm>
              <a:off x="1832850" y="4193225"/>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27"/>
            <p:cNvSpPr/>
            <p:nvPr/>
          </p:nvSpPr>
          <p:spPr>
            <a:xfrm>
              <a:off x="1832850" y="40554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27"/>
            <p:cNvSpPr/>
            <p:nvPr/>
          </p:nvSpPr>
          <p:spPr>
            <a:xfrm>
              <a:off x="1832850" y="391762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27"/>
            <p:cNvSpPr/>
            <p:nvPr/>
          </p:nvSpPr>
          <p:spPr>
            <a:xfrm>
              <a:off x="1832850" y="3779825"/>
              <a:ext cx="4085625" cy="125"/>
            </a:xfrm>
            <a:custGeom>
              <a:avLst/>
              <a:gdLst/>
              <a:ahLst/>
              <a:cxnLst/>
              <a:rect l="l" t="t" r="r" b="b"/>
              <a:pathLst>
                <a:path w="163425" h="5"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27"/>
            <p:cNvSpPr/>
            <p:nvPr/>
          </p:nvSpPr>
          <p:spPr>
            <a:xfrm>
              <a:off x="1832850" y="36420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27"/>
            <p:cNvSpPr/>
            <p:nvPr/>
          </p:nvSpPr>
          <p:spPr>
            <a:xfrm>
              <a:off x="1832850" y="3504250"/>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4" name="Google Shape;254;p27"/>
            <p:cNvSpPr/>
            <p:nvPr/>
          </p:nvSpPr>
          <p:spPr>
            <a:xfrm>
              <a:off x="1832850" y="336642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5" name="Google Shape;255;p27"/>
          <p:cNvSpPr/>
          <p:nvPr/>
        </p:nvSpPr>
        <p:spPr>
          <a:xfrm rot="6459145">
            <a:off x="-15514" y="1641310"/>
            <a:ext cx="1298963" cy="302848"/>
          </a:xfrm>
          <a:prstGeom prst="chevron">
            <a:avLst>
              <a:gd name="adj" fmla="val 50000"/>
            </a:avLst>
          </a:prstGeom>
          <a:solidFill>
            <a:schemeClr val="lt2"/>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three columns 1">
  <p:cSld name="CUSTOM_3_2">
    <p:bg>
      <p:bgPr>
        <a:solidFill>
          <a:schemeClr val="dk2"/>
        </a:solidFill>
        <a:effectLst/>
      </p:bgPr>
    </p:bg>
    <p:spTree>
      <p:nvGrpSpPr>
        <p:cNvPr id="1" name="Shape 256"/>
        <p:cNvGrpSpPr/>
        <p:nvPr/>
      </p:nvGrpSpPr>
      <p:grpSpPr>
        <a:xfrm>
          <a:off x="0" y="0"/>
          <a:ext cx="0" cy="0"/>
          <a:chOff x="0" y="0"/>
          <a:chExt cx="0" cy="0"/>
        </a:xfrm>
      </p:grpSpPr>
      <p:sp>
        <p:nvSpPr>
          <p:cNvPr id="257" name="Google Shape;257;p28"/>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28"/>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500"/>
              <a:buNone/>
              <a:defRPr>
                <a:solidFill>
                  <a:schemeClr val="accent2"/>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59" name="Google Shape;259;p28"/>
          <p:cNvSpPr txBox="1">
            <a:spLocks noGrp="1"/>
          </p:cNvSpPr>
          <p:nvPr>
            <p:ph type="title" idx="2"/>
          </p:nvPr>
        </p:nvSpPr>
        <p:spPr>
          <a:xfrm>
            <a:off x="905190" y="3550920"/>
            <a:ext cx="2011800" cy="5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60" name="Google Shape;260;p28"/>
          <p:cNvSpPr txBox="1">
            <a:spLocks noGrp="1"/>
          </p:cNvSpPr>
          <p:nvPr>
            <p:ph type="subTitle" idx="1"/>
          </p:nvPr>
        </p:nvSpPr>
        <p:spPr>
          <a:xfrm>
            <a:off x="768090" y="3974982"/>
            <a:ext cx="2286000" cy="640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61" name="Google Shape;261;p28"/>
          <p:cNvSpPr txBox="1">
            <a:spLocks noGrp="1"/>
          </p:cNvSpPr>
          <p:nvPr>
            <p:ph type="title" idx="3"/>
          </p:nvPr>
        </p:nvSpPr>
        <p:spPr>
          <a:xfrm>
            <a:off x="6227010" y="3550920"/>
            <a:ext cx="2011800" cy="5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62" name="Google Shape;262;p28"/>
          <p:cNvSpPr txBox="1">
            <a:spLocks noGrp="1"/>
          </p:cNvSpPr>
          <p:nvPr>
            <p:ph type="subTitle" idx="4"/>
          </p:nvPr>
        </p:nvSpPr>
        <p:spPr>
          <a:xfrm>
            <a:off x="6089910" y="3974982"/>
            <a:ext cx="2286000" cy="640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63" name="Google Shape;263;p28"/>
          <p:cNvSpPr txBox="1">
            <a:spLocks noGrp="1"/>
          </p:cNvSpPr>
          <p:nvPr>
            <p:ph type="title" idx="5"/>
          </p:nvPr>
        </p:nvSpPr>
        <p:spPr>
          <a:xfrm>
            <a:off x="3566100" y="3550920"/>
            <a:ext cx="2011800" cy="5436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64" name="Google Shape;264;p28"/>
          <p:cNvSpPr txBox="1">
            <a:spLocks noGrp="1"/>
          </p:cNvSpPr>
          <p:nvPr>
            <p:ph type="subTitle" idx="6"/>
          </p:nvPr>
        </p:nvSpPr>
        <p:spPr>
          <a:xfrm>
            <a:off x="3429000" y="3974982"/>
            <a:ext cx="2286000" cy="6402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grpSp>
        <p:nvGrpSpPr>
          <p:cNvPr id="265" name="Google Shape;265;p28"/>
          <p:cNvGrpSpPr/>
          <p:nvPr/>
        </p:nvGrpSpPr>
        <p:grpSpPr>
          <a:xfrm rot="1998644">
            <a:off x="8046397" y="603313"/>
            <a:ext cx="2174493" cy="853689"/>
            <a:chOff x="7575836" y="647152"/>
            <a:chExt cx="1735989" cy="681536"/>
          </a:xfrm>
        </p:grpSpPr>
        <p:sp>
          <p:nvSpPr>
            <p:cNvPr id="266" name="Google Shape;266;p28"/>
            <p:cNvSpPr/>
            <p:nvPr/>
          </p:nvSpPr>
          <p:spPr>
            <a:xfrm rot="10800000">
              <a:off x="7575836" y="647152"/>
              <a:ext cx="1344900" cy="347700"/>
            </a:xfrm>
            <a:prstGeom prst="homePlate">
              <a:avLst>
                <a:gd name="adj" fmla="val 50000"/>
              </a:avLst>
            </a:prstGeom>
            <a:solidFill>
              <a:schemeClr val="lt2"/>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28"/>
            <p:cNvSpPr/>
            <p:nvPr/>
          </p:nvSpPr>
          <p:spPr>
            <a:xfrm rot="10800000">
              <a:off x="7966925" y="1069788"/>
              <a:ext cx="1344900" cy="258900"/>
            </a:xfrm>
            <a:prstGeom prst="homePlate">
              <a:avLst>
                <a:gd name="adj" fmla="val 50000"/>
              </a:avLst>
            </a:prstGeom>
            <a:solidFill>
              <a:schemeClr val="accent1"/>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and three columns 2">
  <p:cSld name="CUSTOM_3_2_1">
    <p:bg>
      <p:bgPr>
        <a:solidFill>
          <a:schemeClr val="dk2"/>
        </a:solidFill>
        <a:effectLst/>
      </p:bgPr>
    </p:bg>
    <p:spTree>
      <p:nvGrpSpPr>
        <p:cNvPr id="1" name="Shape 268"/>
        <p:cNvGrpSpPr/>
        <p:nvPr/>
      </p:nvGrpSpPr>
      <p:grpSpPr>
        <a:xfrm>
          <a:off x="0" y="0"/>
          <a:ext cx="0" cy="0"/>
          <a:chOff x="0" y="0"/>
          <a:chExt cx="0" cy="0"/>
        </a:xfrm>
      </p:grpSpPr>
      <p:sp>
        <p:nvSpPr>
          <p:cNvPr id="269" name="Google Shape;269;p29"/>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29"/>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500"/>
              <a:buNone/>
              <a:defRPr>
                <a:solidFill>
                  <a:schemeClr val="accent2"/>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71" name="Google Shape;271;p29"/>
          <p:cNvSpPr txBox="1">
            <a:spLocks noGrp="1"/>
          </p:cNvSpPr>
          <p:nvPr>
            <p:ph type="title" idx="2"/>
          </p:nvPr>
        </p:nvSpPr>
        <p:spPr>
          <a:xfrm>
            <a:off x="6557550" y="1129008"/>
            <a:ext cx="17940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72" name="Google Shape;272;p29"/>
          <p:cNvSpPr txBox="1">
            <a:spLocks noGrp="1"/>
          </p:cNvSpPr>
          <p:nvPr>
            <p:ph type="subTitle" idx="1"/>
          </p:nvPr>
        </p:nvSpPr>
        <p:spPr>
          <a:xfrm>
            <a:off x="6557550" y="1420148"/>
            <a:ext cx="1794000" cy="640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73" name="Google Shape;273;p29"/>
          <p:cNvSpPr txBox="1">
            <a:spLocks noGrp="1"/>
          </p:cNvSpPr>
          <p:nvPr>
            <p:ph type="title" idx="3"/>
          </p:nvPr>
        </p:nvSpPr>
        <p:spPr>
          <a:xfrm>
            <a:off x="6557550" y="3668473"/>
            <a:ext cx="17940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74" name="Google Shape;274;p29"/>
          <p:cNvSpPr txBox="1">
            <a:spLocks noGrp="1"/>
          </p:cNvSpPr>
          <p:nvPr>
            <p:ph type="subTitle" idx="4"/>
          </p:nvPr>
        </p:nvSpPr>
        <p:spPr>
          <a:xfrm>
            <a:off x="6557550" y="3963352"/>
            <a:ext cx="1794000" cy="640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75" name="Google Shape;275;p29"/>
          <p:cNvSpPr txBox="1">
            <a:spLocks noGrp="1"/>
          </p:cNvSpPr>
          <p:nvPr>
            <p:ph type="title" idx="5"/>
          </p:nvPr>
        </p:nvSpPr>
        <p:spPr>
          <a:xfrm>
            <a:off x="6557550" y="2398740"/>
            <a:ext cx="1794000" cy="365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76" name="Google Shape;276;p29"/>
          <p:cNvSpPr txBox="1">
            <a:spLocks noGrp="1"/>
          </p:cNvSpPr>
          <p:nvPr>
            <p:ph type="subTitle" idx="6"/>
          </p:nvPr>
        </p:nvSpPr>
        <p:spPr>
          <a:xfrm>
            <a:off x="6557550" y="2694826"/>
            <a:ext cx="1794000" cy="6402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77" name="Google Shape;277;p29"/>
          <p:cNvSpPr txBox="1">
            <a:spLocks noGrp="1"/>
          </p:cNvSpPr>
          <p:nvPr>
            <p:ph type="title" idx="7" hasCustomPrompt="1"/>
          </p:nvPr>
        </p:nvSpPr>
        <p:spPr>
          <a:xfrm>
            <a:off x="5606646" y="1129008"/>
            <a:ext cx="832200" cy="64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4500">
                <a:solidFill>
                  <a:schemeClr val="lt2"/>
                </a:solidFill>
              </a:defRPr>
            </a:lvl1pPr>
            <a:lvl2pPr lvl="1" algn="ctr" rtl="0">
              <a:spcBef>
                <a:spcPts val="0"/>
              </a:spcBef>
              <a:spcAft>
                <a:spcPts val="0"/>
              </a:spcAft>
              <a:buClr>
                <a:schemeClr val="accent2"/>
              </a:buClr>
              <a:buSzPts val="8000"/>
              <a:buNone/>
              <a:defRPr sz="8000">
                <a:solidFill>
                  <a:schemeClr val="accent2"/>
                </a:solidFill>
              </a:defRPr>
            </a:lvl2pPr>
            <a:lvl3pPr lvl="2" algn="ctr" rtl="0">
              <a:spcBef>
                <a:spcPts val="0"/>
              </a:spcBef>
              <a:spcAft>
                <a:spcPts val="0"/>
              </a:spcAft>
              <a:buClr>
                <a:schemeClr val="accent2"/>
              </a:buClr>
              <a:buSzPts val="8000"/>
              <a:buNone/>
              <a:defRPr sz="8000">
                <a:solidFill>
                  <a:schemeClr val="accent2"/>
                </a:solidFill>
              </a:defRPr>
            </a:lvl3pPr>
            <a:lvl4pPr lvl="3" algn="ctr" rtl="0">
              <a:spcBef>
                <a:spcPts val="0"/>
              </a:spcBef>
              <a:spcAft>
                <a:spcPts val="0"/>
              </a:spcAft>
              <a:buClr>
                <a:schemeClr val="accent2"/>
              </a:buClr>
              <a:buSzPts val="8000"/>
              <a:buNone/>
              <a:defRPr sz="8000">
                <a:solidFill>
                  <a:schemeClr val="accent2"/>
                </a:solidFill>
              </a:defRPr>
            </a:lvl4pPr>
            <a:lvl5pPr lvl="4" algn="ctr" rtl="0">
              <a:spcBef>
                <a:spcPts val="0"/>
              </a:spcBef>
              <a:spcAft>
                <a:spcPts val="0"/>
              </a:spcAft>
              <a:buClr>
                <a:schemeClr val="accent2"/>
              </a:buClr>
              <a:buSzPts val="8000"/>
              <a:buNone/>
              <a:defRPr sz="8000">
                <a:solidFill>
                  <a:schemeClr val="accent2"/>
                </a:solidFill>
              </a:defRPr>
            </a:lvl5pPr>
            <a:lvl6pPr lvl="5" algn="ctr" rtl="0">
              <a:spcBef>
                <a:spcPts val="0"/>
              </a:spcBef>
              <a:spcAft>
                <a:spcPts val="0"/>
              </a:spcAft>
              <a:buClr>
                <a:schemeClr val="accent2"/>
              </a:buClr>
              <a:buSzPts val="8000"/>
              <a:buNone/>
              <a:defRPr sz="8000">
                <a:solidFill>
                  <a:schemeClr val="accent2"/>
                </a:solidFill>
              </a:defRPr>
            </a:lvl6pPr>
            <a:lvl7pPr lvl="6" algn="ctr" rtl="0">
              <a:spcBef>
                <a:spcPts val="0"/>
              </a:spcBef>
              <a:spcAft>
                <a:spcPts val="0"/>
              </a:spcAft>
              <a:buClr>
                <a:schemeClr val="accent2"/>
              </a:buClr>
              <a:buSzPts val="8000"/>
              <a:buNone/>
              <a:defRPr sz="8000">
                <a:solidFill>
                  <a:schemeClr val="accent2"/>
                </a:solidFill>
              </a:defRPr>
            </a:lvl7pPr>
            <a:lvl8pPr lvl="7" algn="ctr" rtl="0">
              <a:spcBef>
                <a:spcPts val="0"/>
              </a:spcBef>
              <a:spcAft>
                <a:spcPts val="0"/>
              </a:spcAft>
              <a:buClr>
                <a:schemeClr val="accent2"/>
              </a:buClr>
              <a:buSzPts val="8000"/>
              <a:buNone/>
              <a:defRPr sz="8000">
                <a:solidFill>
                  <a:schemeClr val="accent2"/>
                </a:solidFill>
              </a:defRPr>
            </a:lvl8pPr>
            <a:lvl9pPr lvl="8" algn="ctr" rtl="0">
              <a:spcBef>
                <a:spcPts val="0"/>
              </a:spcBef>
              <a:spcAft>
                <a:spcPts val="0"/>
              </a:spcAft>
              <a:buClr>
                <a:schemeClr val="accent2"/>
              </a:buClr>
              <a:buSzPts val="8000"/>
              <a:buNone/>
              <a:defRPr sz="8000">
                <a:solidFill>
                  <a:schemeClr val="accent2"/>
                </a:solidFill>
              </a:defRPr>
            </a:lvl9pPr>
          </a:lstStyle>
          <a:p>
            <a:r>
              <a:t>xx%</a:t>
            </a:r>
          </a:p>
        </p:txBody>
      </p:sp>
      <p:sp>
        <p:nvSpPr>
          <p:cNvPr id="278" name="Google Shape;278;p29"/>
          <p:cNvSpPr txBox="1">
            <a:spLocks noGrp="1"/>
          </p:cNvSpPr>
          <p:nvPr>
            <p:ph type="title" idx="8" hasCustomPrompt="1"/>
          </p:nvPr>
        </p:nvSpPr>
        <p:spPr>
          <a:xfrm>
            <a:off x="5606646" y="2398740"/>
            <a:ext cx="832200" cy="64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4500">
                <a:solidFill>
                  <a:schemeClr val="accent3"/>
                </a:solidFill>
              </a:defRPr>
            </a:lvl1pPr>
            <a:lvl2pPr lvl="1" algn="ctr" rtl="0">
              <a:spcBef>
                <a:spcPts val="0"/>
              </a:spcBef>
              <a:spcAft>
                <a:spcPts val="0"/>
              </a:spcAft>
              <a:buClr>
                <a:schemeClr val="accent2"/>
              </a:buClr>
              <a:buSzPts val="8000"/>
              <a:buNone/>
              <a:defRPr sz="8000">
                <a:solidFill>
                  <a:schemeClr val="accent2"/>
                </a:solidFill>
              </a:defRPr>
            </a:lvl2pPr>
            <a:lvl3pPr lvl="2" algn="ctr" rtl="0">
              <a:spcBef>
                <a:spcPts val="0"/>
              </a:spcBef>
              <a:spcAft>
                <a:spcPts val="0"/>
              </a:spcAft>
              <a:buClr>
                <a:schemeClr val="accent2"/>
              </a:buClr>
              <a:buSzPts val="8000"/>
              <a:buNone/>
              <a:defRPr sz="8000">
                <a:solidFill>
                  <a:schemeClr val="accent2"/>
                </a:solidFill>
              </a:defRPr>
            </a:lvl3pPr>
            <a:lvl4pPr lvl="3" algn="ctr" rtl="0">
              <a:spcBef>
                <a:spcPts val="0"/>
              </a:spcBef>
              <a:spcAft>
                <a:spcPts val="0"/>
              </a:spcAft>
              <a:buClr>
                <a:schemeClr val="accent2"/>
              </a:buClr>
              <a:buSzPts val="8000"/>
              <a:buNone/>
              <a:defRPr sz="8000">
                <a:solidFill>
                  <a:schemeClr val="accent2"/>
                </a:solidFill>
              </a:defRPr>
            </a:lvl4pPr>
            <a:lvl5pPr lvl="4" algn="ctr" rtl="0">
              <a:spcBef>
                <a:spcPts val="0"/>
              </a:spcBef>
              <a:spcAft>
                <a:spcPts val="0"/>
              </a:spcAft>
              <a:buClr>
                <a:schemeClr val="accent2"/>
              </a:buClr>
              <a:buSzPts val="8000"/>
              <a:buNone/>
              <a:defRPr sz="8000">
                <a:solidFill>
                  <a:schemeClr val="accent2"/>
                </a:solidFill>
              </a:defRPr>
            </a:lvl5pPr>
            <a:lvl6pPr lvl="5" algn="ctr" rtl="0">
              <a:spcBef>
                <a:spcPts val="0"/>
              </a:spcBef>
              <a:spcAft>
                <a:spcPts val="0"/>
              </a:spcAft>
              <a:buClr>
                <a:schemeClr val="accent2"/>
              </a:buClr>
              <a:buSzPts val="8000"/>
              <a:buNone/>
              <a:defRPr sz="8000">
                <a:solidFill>
                  <a:schemeClr val="accent2"/>
                </a:solidFill>
              </a:defRPr>
            </a:lvl6pPr>
            <a:lvl7pPr lvl="6" algn="ctr" rtl="0">
              <a:spcBef>
                <a:spcPts val="0"/>
              </a:spcBef>
              <a:spcAft>
                <a:spcPts val="0"/>
              </a:spcAft>
              <a:buClr>
                <a:schemeClr val="accent2"/>
              </a:buClr>
              <a:buSzPts val="8000"/>
              <a:buNone/>
              <a:defRPr sz="8000">
                <a:solidFill>
                  <a:schemeClr val="accent2"/>
                </a:solidFill>
              </a:defRPr>
            </a:lvl7pPr>
            <a:lvl8pPr lvl="7" algn="ctr" rtl="0">
              <a:spcBef>
                <a:spcPts val="0"/>
              </a:spcBef>
              <a:spcAft>
                <a:spcPts val="0"/>
              </a:spcAft>
              <a:buClr>
                <a:schemeClr val="accent2"/>
              </a:buClr>
              <a:buSzPts val="8000"/>
              <a:buNone/>
              <a:defRPr sz="8000">
                <a:solidFill>
                  <a:schemeClr val="accent2"/>
                </a:solidFill>
              </a:defRPr>
            </a:lvl8pPr>
            <a:lvl9pPr lvl="8" algn="ctr" rtl="0">
              <a:spcBef>
                <a:spcPts val="0"/>
              </a:spcBef>
              <a:spcAft>
                <a:spcPts val="0"/>
              </a:spcAft>
              <a:buClr>
                <a:schemeClr val="accent2"/>
              </a:buClr>
              <a:buSzPts val="8000"/>
              <a:buNone/>
              <a:defRPr sz="8000">
                <a:solidFill>
                  <a:schemeClr val="accent2"/>
                </a:solidFill>
              </a:defRPr>
            </a:lvl9pPr>
          </a:lstStyle>
          <a:p>
            <a:r>
              <a:t>xx%</a:t>
            </a:r>
          </a:p>
        </p:txBody>
      </p:sp>
      <p:sp>
        <p:nvSpPr>
          <p:cNvPr id="279" name="Google Shape;279;p29"/>
          <p:cNvSpPr txBox="1">
            <a:spLocks noGrp="1"/>
          </p:cNvSpPr>
          <p:nvPr>
            <p:ph type="title" idx="9" hasCustomPrompt="1"/>
          </p:nvPr>
        </p:nvSpPr>
        <p:spPr>
          <a:xfrm>
            <a:off x="5606646" y="3668473"/>
            <a:ext cx="832200" cy="649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4500">
                <a:solidFill>
                  <a:schemeClr val="accent1"/>
                </a:solidFill>
              </a:defRPr>
            </a:lvl1pPr>
            <a:lvl2pPr lvl="1" algn="ctr" rtl="0">
              <a:spcBef>
                <a:spcPts val="0"/>
              </a:spcBef>
              <a:spcAft>
                <a:spcPts val="0"/>
              </a:spcAft>
              <a:buClr>
                <a:schemeClr val="accent2"/>
              </a:buClr>
              <a:buSzPts val="8000"/>
              <a:buNone/>
              <a:defRPr sz="8000">
                <a:solidFill>
                  <a:schemeClr val="accent2"/>
                </a:solidFill>
              </a:defRPr>
            </a:lvl2pPr>
            <a:lvl3pPr lvl="2" algn="ctr" rtl="0">
              <a:spcBef>
                <a:spcPts val="0"/>
              </a:spcBef>
              <a:spcAft>
                <a:spcPts val="0"/>
              </a:spcAft>
              <a:buClr>
                <a:schemeClr val="accent2"/>
              </a:buClr>
              <a:buSzPts val="8000"/>
              <a:buNone/>
              <a:defRPr sz="8000">
                <a:solidFill>
                  <a:schemeClr val="accent2"/>
                </a:solidFill>
              </a:defRPr>
            </a:lvl3pPr>
            <a:lvl4pPr lvl="3" algn="ctr" rtl="0">
              <a:spcBef>
                <a:spcPts val="0"/>
              </a:spcBef>
              <a:spcAft>
                <a:spcPts val="0"/>
              </a:spcAft>
              <a:buClr>
                <a:schemeClr val="accent2"/>
              </a:buClr>
              <a:buSzPts val="8000"/>
              <a:buNone/>
              <a:defRPr sz="8000">
                <a:solidFill>
                  <a:schemeClr val="accent2"/>
                </a:solidFill>
              </a:defRPr>
            </a:lvl4pPr>
            <a:lvl5pPr lvl="4" algn="ctr" rtl="0">
              <a:spcBef>
                <a:spcPts val="0"/>
              </a:spcBef>
              <a:spcAft>
                <a:spcPts val="0"/>
              </a:spcAft>
              <a:buClr>
                <a:schemeClr val="accent2"/>
              </a:buClr>
              <a:buSzPts val="8000"/>
              <a:buNone/>
              <a:defRPr sz="8000">
                <a:solidFill>
                  <a:schemeClr val="accent2"/>
                </a:solidFill>
              </a:defRPr>
            </a:lvl5pPr>
            <a:lvl6pPr lvl="5" algn="ctr" rtl="0">
              <a:spcBef>
                <a:spcPts val="0"/>
              </a:spcBef>
              <a:spcAft>
                <a:spcPts val="0"/>
              </a:spcAft>
              <a:buClr>
                <a:schemeClr val="accent2"/>
              </a:buClr>
              <a:buSzPts val="8000"/>
              <a:buNone/>
              <a:defRPr sz="8000">
                <a:solidFill>
                  <a:schemeClr val="accent2"/>
                </a:solidFill>
              </a:defRPr>
            </a:lvl6pPr>
            <a:lvl7pPr lvl="6" algn="ctr" rtl="0">
              <a:spcBef>
                <a:spcPts val="0"/>
              </a:spcBef>
              <a:spcAft>
                <a:spcPts val="0"/>
              </a:spcAft>
              <a:buClr>
                <a:schemeClr val="accent2"/>
              </a:buClr>
              <a:buSzPts val="8000"/>
              <a:buNone/>
              <a:defRPr sz="8000">
                <a:solidFill>
                  <a:schemeClr val="accent2"/>
                </a:solidFill>
              </a:defRPr>
            </a:lvl7pPr>
            <a:lvl8pPr lvl="7" algn="ctr" rtl="0">
              <a:spcBef>
                <a:spcPts val="0"/>
              </a:spcBef>
              <a:spcAft>
                <a:spcPts val="0"/>
              </a:spcAft>
              <a:buClr>
                <a:schemeClr val="accent2"/>
              </a:buClr>
              <a:buSzPts val="8000"/>
              <a:buNone/>
              <a:defRPr sz="8000">
                <a:solidFill>
                  <a:schemeClr val="accent2"/>
                </a:solidFill>
              </a:defRPr>
            </a:lvl8pPr>
            <a:lvl9pPr lvl="8" algn="ctr" rtl="0">
              <a:spcBef>
                <a:spcPts val="0"/>
              </a:spcBef>
              <a:spcAft>
                <a:spcPts val="0"/>
              </a:spcAft>
              <a:buClr>
                <a:schemeClr val="accent2"/>
              </a:buClr>
              <a:buSzPts val="8000"/>
              <a:buNone/>
              <a:defRPr sz="8000">
                <a:solidFill>
                  <a:schemeClr val="accent2"/>
                </a:solidFill>
              </a:defRPr>
            </a:lvl9pPr>
          </a:lstStyle>
          <a:p>
            <a:r>
              <a:t>xx%</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four columns">
  <p:cSld name="CUSTOM_3_1">
    <p:bg>
      <p:bgPr>
        <a:solidFill>
          <a:schemeClr val="dk2"/>
        </a:solidFill>
        <a:effectLst/>
      </p:bgPr>
    </p:bg>
    <p:spTree>
      <p:nvGrpSpPr>
        <p:cNvPr id="1" name="Shape 280"/>
        <p:cNvGrpSpPr/>
        <p:nvPr/>
      </p:nvGrpSpPr>
      <p:grpSpPr>
        <a:xfrm>
          <a:off x="0" y="0"/>
          <a:ext cx="0" cy="0"/>
          <a:chOff x="0" y="0"/>
          <a:chExt cx="0" cy="0"/>
        </a:xfrm>
      </p:grpSpPr>
      <p:sp>
        <p:nvSpPr>
          <p:cNvPr id="281" name="Google Shape;281;p30"/>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30"/>
          <p:cNvSpPr txBox="1">
            <a:spLocks noGrp="1"/>
          </p:cNvSpPr>
          <p:nvPr>
            <p:ph type="title"/>
          </p:nvPr>
        </p:nvSpPr>
        <p:spPr>
          <a:xfrm>
            <a:off x="712800" y="536400"/>
            <a:ext cx="7714800" cy="468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500"/>
              <a:buNone/>
              <a:defRPr>
                <a:solidFill>
                  <a:schemeClr val="accent2"/>
                </a:solidFill>
              </a:defRPr>
            </a:lvl1pPr>
            <a:lvl2pPr lvl="1" rtl="0">
              <a:spcBef>
                <a:spcPts val="0"/>
              </a:spcBef>
              <a:spcAft>
                <a:spcPts val="0"/>
              </a:spcAft>
              <a:buClr>
                <a:schemeClr val="accent2"/>
              </a:buClr>
              <a:buSzPts val="3500"/>
              <a:buNone/>
              <a:defRPr>
                <a:solidFill>
                  <a:schemeClr val="accent2"/>
                </a:solidFill>
              </a:defRPr>
            </a:lvl2pPr>
            <a:lvl3pPr lvl="2" rtl="0">
              <a:spcBef>
                <a:spcPts val="0"/>
              </a:spcBef>
              <a:spcAft>
                <a:spcPts val="0"/>
              </a:spcAft>
              <a:buClr>
                <a:schemeClr val="accent2"/>
              </a:buClr>
              <a:buSzPts val="3500"/>
              <a:buNone/>
              <a:defRPr>
                <a:solidFill>
                  <a:schemeClr val="accent2"/>
                </a:solidFill>
              </a:defRPr>
            </a:lvl3pPr>
            <a:lvl4pPr lvl="3" rtl="0">
              <a:spcBef>
                <a:spcPts val="0"/>
              </a:spcBef>
              <a:spcAft>
                <a:spcPts val="0"/>
              </a:spcAft>
              <a:buClr>
                <a:schemeClr val="accent2"/>
              </a:buClr>
              <a:buSzPts val="3500"/>
              <a:buNone/>
              <a:defRPr>
                <a:solidFill>
                  <a:schemeClr val="accent2"/>
                </a:solidFill>
              </a:defRPr>
            </a:lvl4pPr>
            <a:lvl5pPr lvl="4" rtl="0">
              <a:spcBef>
                <a:spcPts val="0"/>
              </a:spcBef>
              <a:spcAft>
                <a:spcPts val="0"/>
              </a:spcAft>
              <a:buClr>
                <a:schemeClr val="accent2"/>
              </a:buClr>
              <a:buSzPts val="3500"/>
              <a:buNone/>
              <a:defRPr>
                <a:solidFill>
                  <a:schemeClr val="accent2"/>
                </a:solidFill>
              </a:defRPr>
            </a:lvl5pPr>
            <a:lvl6pPr lvl="5" rtl="0">
              <a:spcBef>
                <a:spcPts val="0"/>
              </a:spcBef>
              <a:spcAft>
                <a:spcPts val="0"/>
              </a:spcAft>
              <a:buClr>
                <a:schemeClr val="accent2"/>
              </a:buClr>
              <a:buSzPts val="3500"/>
              <a:buNone/>
              <a:defRPr>
                <a:solidFill>
                  <a:schemeClr val="accent2"/>
                </a:solidFill>
              </a:defRPr>
            </a:lvl6pPr>
            <a:lvl7pPr lvl="6" rtl="0">
              <a:spcBef>
                <a:spcPts val="0"/>
              </a:spcBef>
              <a:spcAft>
                <a:spcPts val="0"/>
              </a:spcAft>
              <a:buClr>
                <a:schemeClr val="accent2"/>
              </a:buClr>
              <a:buSzPts val="3500"/>
              <a:buNone/>
              <a:defRPr>
                <a:solidFill>
                  <a:schemeClr val="accent2"/>
                </a:solidFill>
              </a:defRPr>
            </a:lvl7pPr>
            <a:lvl8pPr lvl="7" rtl="0">
              <a:spcBef>
                <a:spcPts val="0"/>
              </a:spcBef>
              <a:spcAft>
                <a:spcPts val="0"/>
              </a:spcAft>
              <a:buClr>
                <a:schemeClr val="accent2"/>
              </a:buClr>
              <a:buSzPts val="3500"/>
              <a:buNone/>
              <a:defRPr>
                <a:solidFill>
                  <a:schemeClr val="accent2"/>
                </a:solidFill>
              </a:defRPr>
            </a:lvl8pPr>
            <a:lvl9pPr lvl="8" rtl="0">
              <a:spcBef>
                <a:spcPts val="0"/>
              </a:spcBef>
              <a:spcAft>
                <a:spcPts val="0"/>
              </a:spcAft>
              <a:buClr>
                <a:schemeClr val="accent2"/>
              </a:buClr>
              <a:buSzPts val="3500"/>
              <a:buNone/>
              <a:defRPr>
                <a:solidFill>
                  <a:schemeClr val="accent2"/>
                </a:solidFill>
              </a:defRPr>
            </a:lvl9pPr>
          </a:lstStyle>
          <a:p>
            <a:endParaRPr/>
          </a:p>
        </p:txBody>
      </p:sp>
      <p:sp>
        <p:nvSpPr>
          <p:cNvPr id="283" name="Google Shape;283;p30"/>
          <p:cNvSpPr txBox="1">
            <a:spLocks noGrp="1"/>
          </p:cNvSpPr>
          <p:nvPr>
            <p:ph type="title" idx="2"/>
          </p:nvPr>
        </p:nvSpPr>
        <p:spPr>
          <a:xfrm>
            <a:off x="2148913" y="1699762"/>
            <a:ext cx="1224000" cy="324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84" name="Google Shape;284;p30"/>
          <p:cNvSpPr txBox="1">
            <a:spLocks noGrp="1"/>
          </p:cNvSpPr>
          <p:nvPr>
            <p:ph type="subTitle" idx="1"/>
          </p:nvPr>
        </p:nvSpPr>
        <p:spPr>
          <a:xfrm>
            <a:off x="2148913" y="2045300"/>
            <a:ext cx="1800000" cy="50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85" name="Google Shape;285;p30"/>
          <p:cNvSpPr txBox="1">
            <a:spLocks noGrp="1"/>
          </p:cNvSpPr>
          <p:nvPr>
            <p:ph type="title" idx="3"/>
          </p:nvPr>
        </p:nvSpPr>
        <p:spPr>
          <a:xfrm>
            <a:off x="5771088" y="1699762"/>
            <a:ext cx="1224000" cy="324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1"/>
              </a:buClr>
              <a:buSzPts val="3500"/>
              <a:buNone/>
              <a:defRPr sz="2800">
                <a:solidFill>
                  <a:schemeClr val="dk1"/>
                </a:solidFill>
              </a:defRPr>
            </a:lvl1pPr>
            <a:lvl2pPr lvl="1" algn="r" rtl="0">
              <a:spcBef>
                <a:spcPts val="0"/>
              </a:spcBef>
              <a:spcAft>
                <a:spcPts val="0"/>
              </a:spcAft>
              <a:buSzPts val="3500"/>
              <a:buNone/>
              <a:defRPr>
                <a:latin typeface="Cabin"/>
                <a:ea typeface="Cabin"/>
                <a:cs typeface="Cabin"/>
                <a:sym typeface="Cabin"/>
              </a:defRPr>
            </a:lvl2pPr>
            <a:lvl3pPr lvl="2" algn="r" rtl="0">
              <a:spcBef>
                <a:spcPts val="0"/>
              </a:spcBef>
              <a:spcAft>
                <a:spcPts val="0"/>
              </a:spcAft>
              <a:buSzPts val="3500"/>
              <a:buNone/>
              <a:defRPr>
                <a:latin typeface="Cabin"/>
                <a:ea typeface="Cabin"/>
                <a:cs typeface="Cabin"/>
                <a:sym typeface="Cabin"/>
              </a:defRPr>
            </a:lvl3pPr>
            <a:lvl4pPr lvl="3" algn="r" rtl="0">
              <a:spcBef>
                <a:spcPts val="0"/>
              </a:spcBef>
              <a:spcAft>
                <a:spcPts val="0"/>
              </a:spcAft>
              <a:buSzPts val="3500"/>
              <a:buNone/>
              <a:defRPr>
                <a:latin typeface="Cabin"/>
                <a:ea typeface="Cabin"/>
                <a:cs typeface="Cabin"/>
                <a:sym typeface="Cabin"/>
              </a:defRPr>
            </a:lvl4pPr>
            <a:lvl5pPr lvl="4" algn="r" rtl="0">
              <a:spcBef>
                <a:spcPts val="0"/>
              </a:spcBef>
              <a:spcAft>
                <a:spcPts val="0"/>
              </a:spcAft>
              <a:buSzPts val="3500"/>
              <a:buNone/>
              <a:defRPr>
                <a:latin typeface="Cabin"/>
                <a:ea typeface="Cabin"/>
                <a:cs typeface="Cabin"/>
                <a:sym typeface="Cabin"/>
              </a:defRPr>
            </a:lvl5pPr>
            <a:lvl6pPr lvl="5" algn="r" rtl="0">
              <a:spcBef>
                <a:spcPts val="0"/>
              </a:spcBef>
              <a:spcAft>
                <a:spcPts val="0"/>
              </a:spcAft>
              <a:buSzPts val="3500"/>
              <a:buNone/>
              <a:defRPr>
                <a:latin typeface="Cabin"/>
                <a:ea typeface="Cabin"/>
                <a:cs typeface="Cabin"/>
                <a:sym typeface="Cabin"/>
              </a:defRPr>
            </a:lvl6pPr>
            <a:lvl7pPr lvl="6" algn="r" rtl="0">
              <a:spcBef>
                <a:spcPts val="0"/>
              </a:spcBef>
              <a:spcAft>
                <a:spcPts val="0"/>
              </a:spcAft>
              <a:buSzPts val="3500"/>
              <a:buNone/>
              <a:defRPr>
                <a:latin typeface="Cabin"/>
                <a:ea typeface="Cabin"/>
                <a:cs typeface="Cabin"/>
                <a:sym typeface="Cabin"/>
              </a:defRPr>
            </a:lvl7pPr>
            <a:lvl8pPr lvl="7" algn="r" rtl="0">
              <a:spcBef>
                <a:spcPts val="0"/>
              </a:spcBef>
              <a:spcAft>
                <a:spcPts val="0"/>
              </a:spcAft>
              <a:buSzPts val="3500"/>
              <a:buNone/>
              <a:defRPr>
                <a:latin typeface="Cabin"/>
                <a:ea typeface="Cabin"/>
                <a:cs typeface="Cabin"/>
                <a:sym typeface="Cabin"/>
              </a:defRPr>
            </a:lvl8pPr>
            <a:lvl9pPr lvl="8" algn="r" rtl="0">
              <a:spcBef>
                <a:spcPts val="0"/>
              </a:spcBef>
              <a:spcAft>
                <a:spcPts val="0"/>
              </a:spcAft>
              <a:buSzPts val="3500"/>
              <a:buNone/>
              <a:defRPr>
                <a:latin typeface="Cabin"/>
                <a:ea typeface="Cabin"/>
                <a:cs typeface="Cabin"/>
                <a:sym typeface="Cabin"/>
              </a:defRPr>
            </a:lvl9pPr>
          </a:lstStyle>
          <a:p>
            <a:endParaRPr/>
          </a:p>
        </p:txBody>
      </p:sp>
      <p:sp>
        <p:nvSpPr>
          <p:cNvPr id="286" name="Google Shape;286;p30"/>
          <p:cNvSpPr txBox="1">
            <a:spLocks noGrp="1"/>
          </p:cNvSpPr>
          <p:nvPr>
            <p:ph type="subTitle" idx="4"/>
          </p:nvPr>
        </p:nvSpPr>
        <p:spPr>
          <a:xfrm>
            <a:off x="5195088" y="2045300"/>
            <a:ext cx="1800000" cy="504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endParaRPr/>
          </a:p>
        </p:txBody>
      </p:sp>
      <p:sp>
        <p:nvSpPr>
          <p:cNvPr id="287" name="Google Shape;287;p30"/>
          <p:cNvSpPr txBox="1">
            <a:spLocks noGrp="1"/>
          </p:cNvSpPr>
          <p:nvPr>
            <p:ph type="title" idx="5"/>
          </p:nvPr>
        </p:nvSpPr>
        <p:spPr>
          <a:xfrm>
            <a:off x="2148913" y="3396112"/>
            <a:ext cx="1224000" cy="324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dk1"/>
              </a:buClr>
              <a:buSzPts val="35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288" name="Google Shape;288;p30"/>
          <p:cNvSpPr txBox="1">
            <a:spLocks noGrp="1"/>
          </p:cNvSpPr>
          <p:nvPr>
            <p:ph type="subTitle" idx="6"/>
          </p:nvPr>
        </p:nvSpPr>
        <p:spPr>
          <a:xfrm>
            <a:off x="2148913" y="3741650"/>
            <a:ext cx="1800000" cy="504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289" name="Google Shape;289;p30"/>
          <p:cNvSpPr txBox="1">
            <a:spLocks noGrp="1"/>
          </p:cNvSpPr>
          <p:nvPr>
            <p:ph type="title" idx="7"/>
          </p:nvPr>
        </p:nvSpPr>
        <p:spPr>
          <a:xfrm>
            <a:off x="5771088" y="3396112"/>
            <a:ext cx="1224000" cy="324000"/>
          </a:xfrm>
          <a:prstGeom prst="rect">
            <a:avLst/>
          </a:prstGeom>
        </p:spPr>
        <p:txBody>
          <a:bodyPr spcFirstLastPara="1" wrap="square" lIns="91425" tIns="91425" rIns="91425" bIns="91425" anchor="ctr" anchorCtr="0">
            <a:noAutofit/>
          </a:bodyPr>
          <a:lstStyle>
            <a:lvl1pPr lvl="0" algn="r" rtl="0">
              <a:spcBef>
                <a:spcPts val="0"/>
              </a:spcBef>
              <a:spcAft>
                <a:spcPts val="0"/>
              </a:spcAft>
              <a:buClr>
                <a:schemeClr val="dk1"/>
              </a:buClr>
              <a:buSzPts val="3500"/>
              <a:buNone/>
              <a:defRPr sz="2800">
                <a:solidFill>
                  <a:schemeClr val="dk1"/>
                </a:solidFill>
              </a:defRPr>
            </a:lvl1pPr>
            <a:lvl2pPr lvl="1" algn="r" rtl="0">
              <a:spcBef>
                <a:spcPts val="0"/>
              </a:spcBef>
              <a:spcAft>
                <a:spcPts val="0"/>
              </a:spcAft>
              <a:buSzPts val="3500"/>
              <a:buNone/>
              <a:defRPr>
                <a:latin typeface="Cabin"/>
                <a:ea typeface="Cabin"/>
                <a:cs typeface="Cabin"/>
                <a:sym typeface="Cabin"/>
              </a:defRPr>
            </a:lvl2pPr>
            <a:lvl3pPr lvl="2" algn="r" rtl="0">
              <a:spcBef>
                <a:spcPts val="0"/>
              </a:spcBef>
              <a:spcAft>
                <a:spcPts val="0"/>
              </a:spcAft>
              <a:buSzPts val="3500"/>
              <a:buNone/>
              <a:defRPr>
                <a:latin typeface="Cabin"/>
                <a:ea typeface="Cabin"/>
                <a:cs typeface="Cabin"/>
                <a:sym typeface="Cabin"/>
              </a:defRPr>
            </a:lvl3pPr>
            <a:lvl4pPr lvl="3" algn="r" rtl="0">
              <a:spcBef>
                <a:spcPts val="0"/>
              </a:spcBef>
              <a:spcAft>
                <a:spcPts val="0"/>
              </a:spcAft>
              <a:buSzPts val="3500"/>
              <a:buNone/>
              <a:defRPr>
                <a:latin typeface="Cabin"/>
                <a:ea typeface="Cabin"/>
                <a:cs typeface="Cabin"/>
                <a:sym typeface="Cabin"/>
              </a:defRPr>
            </a:lvl4pPr>
            <a:lvl5pPr lvl="4" algn="r" rtl="0">
              <a:spcBef>
                <a:spcPts val="0"/>
              </a:spcBef>
              <a:spcAft>
                <a:spcPts val="0"/>
              </a:spcAft>
              <a:buSzPts val="3500"/>
              <a:buNone/>
              <a:defRPr>
                <a:latin typeface="Cabin"/>
                <a:ea typeface="Cabin"/>
                <a:cs typeface="Cabin"/>
                <a:sym typeface="Cabin"/>
              </a:defRPr>
            </a:lvl5pPr>
            <a:lvl6pPr lvl="5" algn="r" rtl="0">
              <a:spcBef>
                <a:spcPts val="0"/>
              </a:spcBef>
              <a:spcAft>
                <a:spcPts val="0"/>
              </a:spcAft>
              <a:buSzPts val="3500"/>
              <a:buNone/>
              <a:defRPr>
                <a:latin typeface="Cabin"/>
                <a:ea typeface="Cabin"/>
                <a:cs typeface="Cabin"/>
                <a:sym typeface="Cabin"/>
              </a:defRPr>
            </a:lvl6pPr>
            <a:lvl7pPr lvl="6" algn="r" rtl="0">
              <a:spcBef>
                <a:spcPts val="0"/>
              </a:spcBef>
              <a:spcAft>
                <a:spcPts val="0"/>
              </a:spcAft>
              <a:buSzPts val="3500"/>
              <a:buNone/>
              <a:defRPr>
                <a:latin typeface="Cabin"/>
                <a:ea typeface="Cabin"/>
                <a:cs typeface="Cabin"/>
                <a:sym typeface="Cabin"/>
              </a:defRPr>
            </a:lvl7pPr>
            <a:lvl8pPr lvl="7" algn="r" rtl="0">
              <a:spcBef>
                <a:spcPts val="0"/>
              </a:spcBef>
              <a:spcAft>
                <a:spcPts val="0"/>
              </a:spcAft>
              <a:buSzPts val="3500"/>
              <a:buNone/>
              <a:defRPr>
                <a:latin typeface="Cabin"/>
                <a:ea typeface="Cabin"/>
                <a:cs typeface="Cabin"/>
                <a:sym typeface="Cabin"/>
              </a:defRPr>
            </a:lvl8pPr>
            <a:lvl9pPr lvl="8" algn="r" rtl="0">
              <a:spcBef>
                <a:spcPts val="0"/>
              </a:spcBef>
              <a:spcAft>
                <a:spcPts val="0"/>
              </a:spcAft>
              <a:buSzPts val="3500"/>
              <a:buNone/>
              <a:defRPr>
                <a:latin typeface="Cabin"/>
                <a:ea typeface="Cabin"/>
                <a:cs typeface="Cabin"/>
                <a:sym typeface="Cabin"/>
              </a:defRPr>
            </a:lvl9pPr>
          </a:lstStyle>
          <a:p>
            <a:endParaRPr/>
          </a:p>
        </p:txBody>
      </p:sp>
      <p:sp>
        <p:nvSpPr>
          <p:cNvPr id="290" name="Google Shape;290;p30"/>
          <p:cNvSpPr txBox="1">
            <a:spLocks noGrp="1"/>
          </p:cNvSpPr>
          <p:nvPr>
            <p:ph type="subTitle" idx="8"/>
          </p:nvPr>
        </p:nvSpPr>
        <p:spPr>
          <a:xfrm>
            <a:off x="5195088" y="3741650"/>
            <a:ext cx="1800000" cy="5040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400"/>
              <a:buNone/>
              <a:defRPr sz="1400"/>
            </a:lvl1pPr>
            <a:lvl2pPr lvl="1" algn="r" rtl="0">
              <a:spcBef>
                <a:spcPts val="0"/>
              </a:spcBef>
              <a:spcAft>
                <a:spcPts val="0"/>
              </a:spcAft>
              <a:buSzPts val="1600"/>
              <a:buNone/>
              <a:defRPr/>
            </a:lvl2pPr>
            <a:lvl3pPr lvl="2" algn="r" rtl="0">
              <a:spcBef>
                <a:spcPts val="0"/>
              </a:spcBef>
              <a:spcAft>
                <a:spcPts val="0"/>
              </a:spcAft>
              <a:buSzPts val="1600"/>
              <a:buNone/>
              <a:defRPr/>
            </a:lvl3pPr>
            <a:lvl4pPr lvl="3" algn="r" rtl="0">
              <a:spcBef>
                <a:spcPts val="0"/>
              </a:spcBef>
              <a:spcAft>
                <a:spcPts val="0"/>
              </a:spcAft>
              <a:buSzPts val="1600"/>
              <a:buNone/>
              <a:defRPr/>
            </a:lvl4pPr>
            <a:lvl5pPr lvl="4" algn="r" rtl="0">
              <a:spcBef>
                <a:spcPts val="0"/>
              </a:spcBef>
              <a:spcAft>
                <a:spcPts val="0"/>
              </a:spcAft>
              <a:buSzPts val="1600"/>
              <a:buNone/>
              <a:defRPr/>
            </a:lvl5pPr>
            <a:lvl6pPr lvl="5" algn="r" rtl="0">
              <a:spcBef>
                <a:spcPts val="0"/>
              </a:spcBef>
              <a:spcAft>
                <a:spcPts val="0"/>
              </a:spcAft>
              <a:buSzPts val="1600"/>
              <a:buNone/>
              <a:defRPr/>
            </a:lvl6pPr>
            <a:lvl7pPr lvl="6" algn="r" rtl="0">
              <a:spcBef>
                <a:spcPts val="0"/>
              </a:spcBef>
              <a:spcAft>
                <a:spcPts val="0"/>
              </a:spcAft>
              <a:buSzPts val="1600"/>
              <a:buNone/>
              <a:defRPr/>
            </a:lvl7pPr>
            <a:lvl8pPr lvl="7" algn="r" rtl="0">
              <a:spcBef>
                <a:spcPts val="0"/>
              </a:spcBef>
              <a:spcAft>
                <a:spcPts val="0"/>
              </a:spcAft>
              <a:buSzPts val="1600"/>
              <a:buNone/>
              <a:defRPr/>
            </a:lvl8pPr>
            <a:lvl9pPr lvl="8" algn="r" rtl="0">
              <a:spcBef>
                <a:spcPts val="0"/>
              </a:spcBef>
              <a:spcAft>
                <a:spcPts val="0"/>
              </a:spcAft>
              <a:buSzPts val="1600"/>
              <a:buNone/>
              <a:defRPr/>
            </a:lvl9pPr>
          </a:lstStyle>
          <a:p>
            <a:endParaRPr/>
          </a:p>
        </p:txBody>
      </p:sp>
      <p:grpSp>
        <p:nvGrpSpPr>
          <p:cNvPr id="291" name="Google Shape;291;p30"/>
          <p:cNvGrpSpPr/>
          <p:nvPr/>
        </p:nvGrpSpPr>
        <p:grpSpPr>
          <a:xfrm rot="1979376" flipH="1">
            <a:off x="-2519092" y="456524"/>
            <a:ext cx="3409325" cy="2099899"/>
            <a:chOff x="1619054" y="2953626"/>
            <a:chExt cx="4381243" cy="2529997"/>
          </a:xfrm>
        </p:grpSpPr>
        <p:sp>
          <p:nvSpPr>
            <p:cNvPr id="292" name="Google Shape;292;p30"/>
            <p:cNvSpPr/>
            <p:nvPr/>
          </p:nvSpPr>
          <p:spPr>
            <a:xfrm>
              <a:off x="1619054" y="2953626"/>
              <a:ext cx="4381243" cy="252999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30"/>
            <p:cNvSpPr/>
            <p:nvPr/>
          </p:nvSpPr>
          <p:spPr>
            <a:xfrm>
              <a:off x="1832850" y="5295600"/>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30"/>
            <p:cNvSpPr/>
            <p:nvPr/>
          </p:nvSpPr>
          <p:spPr>
            <a:xfrm>
              <a:off x="1832850" y="515777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30"/>
            <p:cNvSpPr/>
            <p:nvPr/>
          </p:nvSpPr>
          <p:spPr>
            <a:xfrm>
              <a:off x="1832850" y="501997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30"/>
            <p:cNvSpPr/>
            <p:nvPr/>
          </p:nvSpPr>
          <p:spPr>
            <a:xfrm>
              <a:off x="1832850" y="48822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30"/>
            <p:cNvSpPr/>
            <p:nvPr/>
          </p:nvSpPr>
          <p:spPr>
            <a:xfrm>
              <a:off x="1832850" y="4744400"/>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30"/>
            <p:cNvSpPr/>
            <p:nvPr/>
          </p:nvSpPr>
          <p:spPr>
            <a:xfrm>
              <a:off x="1832850" y="4606625"/>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30"/>
            <p:cNvSpPr/>
            <p:nvPr/>
          </p:nvSpPr>
          <p:spPr>
            <a:xfrm>
              <a:off x="1832850" y="44688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30"/>
            <p:cNvSpPr/>
            <p:nvPr/>
          </p:nvSpPr>
          <p:spPr>
            <a:xfrm>
              <a:off x="1832850" y="4331000"/>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30"/>
            <p:cNvSpPr/>
            <p:nvPr/>
          </p:nvSpPr>
          <p:spPr>
            <a:xfrm>
              <a:off x="1832850" y="4193225"/>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30"/>
            <p:cNvSpPr/>
            <p:nvPr/>
          </p:nvSpPr>
          <p:spPr>
            <a:xfrm>
              <a:off x="1832850" y="40554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30"/>
            <p:cNvSpPr/>
            <p:nvPr/>
          </p:nvSpPr>
          <p:spPr>
            <a:xfrm>
              <a:off x="1832850" y="391762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30"/>
            <p:cNvSpPr/>
            <p:nvPr/>
          </p:nvSpPr>
          <p:spPr>
            <a:xfrm>
              <a:off x="1832850" y="3779825"/>
              <a:ext cx="4085625" cy="125"/>
            </a:xfrm>
            <a:custGeom>
              <a:avLst/>
              <a:gdLst/>
              <a:ahLst/>
              <a:cxnLst/>
              <a:rect l="l" t="t" r="r" b="b"/>
              <a:pathLst>
                <a:path w="163425" h="5"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30"/>
            <p:cNvSpPr/>
            <p:nvPr/>
          </p:nvSpPr>
          <p:spPr>
            <a:xfrm>
              <a:off x="1832850" y="36420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30"/>
            <p:cNvSpPr/>
            <p:nvPr/>
          </p:nvSpPr>
          <p:spPr>
            <a:xfrm>
              <a:off x="1832850" y="3504250"/>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30"/>
            <p:cNvSpPr/>
            <p:nvPr/>
          </p:nvSpPr>
          <p:spPr>
            <a:xfrm>
              <a:off x="1832850" y="336642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9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six columns">
  <p:cSld name="CUSTOM_3_1_1">
    <p:bg>
      <p:bgPr>
        <a:solidFill>
          <a:schemeClr val="dk2"/>
        </a:solidFill>
        <a:effectLst/>
      </p:bgPr>
    </p:bg>
    <p:spTree>
      <p:nvGrpSpPr>
        <p:cNvPr id="1" name="Shape 308"/>
        <p:cNvGrpSpPr/>
        <p:nvPr/>
      </p:nvGrpSpPr>
      <p:grpSpPr>
        <a:xfrm>
          <a:off x="0" y="0"/>
          <a:ext cx="0" cy="0"/>
          <a:chOff x="0" y="0"/>
          <a:chExt cx="0" cy="0"/>
        </a:xfrm>
      </p:grpSpPr>
      <p:sp>
        <p:nvSpPr>
          <p:cNvPr id="309" name="Google Shape;309;p31"/>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31"/>
          <p:cNvSpPr txBox="1">
            <a:spLocks noGrp="1"/>
          </p:cNvSpPr>
          <p:nvPr>
            <p:ph type="title"/>
          </p:nvPr>
        </p:nvSpPr>
        <p:spPr>
          <a:xfrm>
            <a:off x="712800" y="536400"/>
            <a:ext cx="7704000" cy="468000"/>
          </a:xfrm>
          <a:prstGeom prst="rect">
            <a:avLst/>
          </a:prstGeom>
        </p:spPr>
        <p:txBody>
          <a:bodyPr spcFirstLastPara="1" wrap="square" lIns="91425" tIns="91425" rIns="91425" bIns="91425" anchor="ctr" anchorCtr="0">
            <a:noAutofit/>
          </a:bodyPr>
          <a:lstStyle>
            <a:lvl1pPr lvl="0" rtl="0">
              <a:spcBef>
                <a:spcPts val="0"/>
              </a:spcBef>
              <a:spcAft>
                <a:spcPts val="0"/>
              </a:spcAft>
              <a:buClr>
                <a:schemeClr val="accent2"/>
              </a:buClr>
              <a:buSzPts val="3500"/>
              <a:buNone/>
              <a:defRPr>
                <a:solidFill>
                  <a:schemeClr val="accent2"/>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11" name="Google Shape;311;p31"/>
          <p:cNvSpPr txBox="1">
            <a:spLocks noGrp="1"/>
          </p:cNvSpPr>
          <p:nvPr>
            <p:ph type="title" idx="2"/>
          </p:nvPr>
        </p:nvSpPr>
        <p:spPr>
          <a:xfrm>
            <a:off x="1231348" y="1871524"/>
            <a:ext cx="14706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8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12" name="Google Shape;312;p31"/>
          <p:cNvSpPr txBox="1">
            <a:spLocks noGrp="1"/>
          </p:cNvSpPr>
          <p:nvPr>
            <p:ph type="subTitle" idx="1"/>
          </p:nvPr>
        </p:nvSpPr>
        <p:spPr>
          <a:xfrm>
            <a:off x="994648" y="2340317"/>
            <a:ext cx="1944000" cy="4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13" name="Google Shape;313;p31"/>
          <p:cNvSpPr txBox="1">
            <a:spLocks noGrp="1"/>
          </p:cNvSpPr>
          <p:nvPr>
            <p:ph type="title" idx="3"/>
          </p:nvPr>
        </p:nvSpPr>
        <p:spPr>
          <a:xfrm>
            <a:off x="3836700" y="1871524"/>
            <a:ext cx="14706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8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14" name="Google Shape;314;p31"/>
          <p:cNvSpPr txBox="1">
            <a:spLocks noGrp="1"/>
          </p:cNvSpPr>
          <p:nvPr>
            <p:ph type="subTitle" idx="4"/>
          </p:nvPr>
        </p:nvSpPr>
        <p:spPr>
          <a:xfrm>
            <a:off x="3600000" y="2336141"/>
            <a:ext cx="1944000" cy="4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15" name="Google Shape;315;p31"/>
          <p:cNvSpPr txBox="1">
            <a:spLocks noGrp="1"/>
          </p:cNvSpPr>
          <p:nvPr>
            <p:ph type="title" idx="5"/>
          </p:nvPr>
        </p:nvSpPr>
        <p:spPr>
          <a:xfrm>
            <a:off x="6442052" y="1871524"/>
            <a:ext cx="14706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8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16" name="Google Shape;316;p31"/>
          <p:cNvSpPr txBox="1">
            <a:spLocks noGrp="1"/>
          </p:cNvSpPr>
          <p:nvPr>
            <p:ph type="subTitle" idx="6"/>
          </p:nvPr>
        </p:nvSpPr>
        <p:spPr>
          <a:xfrm>
            <a:off x="6205352" y="2336141"/>
            <a:ext cx="1944000" cy="453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17" name="Google Shape;317;p31"/>
          <p:cNvSpPr txBox="1">
            <a:spLocks noGrp="1"/>
          </p:cNvSpPr>
          <p:nvPr>
            <p:ph type="title" idx="7"/>
          </p:nvPr>
        </p:nvSpPr>
        <p:spPr>
          <a:xfrm>
            <a:off x="1231348" y="3649029"/>
            <a:ext cx="14706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8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18" name="Google Shape;318;p31"/>
          <p:cNvSpPr txBox="1">
            <a:spLocks noGrp="1"/>
          </p:cNvSpPr>
          <p:nvPr>
            <p:ph type="subTitle" idx="8"/>
          </p:nvPr>
        </p:nvSpPr>
        <p:spPr>
          <a:xfrm>
            <a:off x="994648" y="4129459"/>
            <a:ext cx="1944000" cy="45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19" name="Google Shape;319;p31"/>
          <p:cNvSpPr txBox="1">
            <a:spLocks noGrp="1"/>
          </p:cNvSpPr>
          <p:nvPr>
            <p:ph type="title" idx="9"/>
          </p:nvPr>
        </p:nvSpPr>
        <p:spPr>
          <a:xfrm>
            <a:off x="3836700" y="3649029"/>
            <a:ext cx="14706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8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20" name="Google Shape;320;p31"/>
          <p:cNvSpPr txBox="1">
            <a:spLocks noGrp="1"/>
          </p:cNvSpPr>
          <p:nvPr>
            <p:ph type="subTitle" idx="13"/>
          </p:nvPr>
        </p:nvSpPr>
        <p:spPr>
          <a:xfrm>
            <a:off x="3600000" y="4129459"/>
            <a:ext cx="1944000" cy="45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21" name="Google Shape;321;p31"/>
          <p:cNvSpPr txBox="1">
            <a:spLocks noGrp="1"/>
          </p:cNvSpPr>
          <p:nvPr>
            <p:ph type="title" idx="14"/>
          </p:nvPr>
        </p:nvSpPr>
        <p:spPr>
          <a:xfrm>
            <a:off x="6442052" y="3649029"/>
            <a:ext cx="14706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dk1"/>
              </a:buClr>
              <a:buSzPts val="2800"/>
              <a:buNone/>
              <a:defRPr sz="2800">
                <a:solidFill>
                  <a:schemeClr val="dk1"/>
                </a:solidFill>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22" name="Google Shape;322;p31"/>
          <p:cNvSpPr txBox="1">
            <a:spLocks noGrp="1"/>
          </p:cNvSpPr>
          <p:nvPr>
            <p:ph type="subTitle" idx="15"/>
          </p:nvPr>
        </p:nvSpPr>
        <p:spPr>
          <a:xfrm>
            <a:off x="6205352" y="4129459"/>
            <a:ext cx="1944000" cy="4572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23" name="Google Shape;323;p31"/>
          <p:cNvSpPr/>
          <p:nvPr/>
        </p:nvSpPr>
        <p:spPr>
          <a:xfrm rot="8622057">
            <a:off x="5018436" y="-2838673"/>
            <a:ext cx="3296301" cy="3582292"/>
          </a:xfrm>
          <a:custGeom>
            <a:avLst/>
            <a:gdLst/>
            <a:ahLst/>
            <a:cxnLst/>
            <a:rect l="l" t="t" r="r" b="b"/>
            <a:pathLst>
              <a:path w="186070" h="188354" extrusionOk="0">
                <a:moveTo>
                  <a:pt x="48270" y="14051"/>
                </a:moveTo>
                <a:cubicBezTo>
                  <a:pt x="48612" y="14051"/>
                  <a:pt x="48964" y="14092"/>
                  <a:pt x="49323" y="14179"/>
                </a:cubicBezTo>
                <a:cubicBezTo>
                  <a:pt x="51651" y="14742"/>
                  <a:pt x="53086" y="17070"/>
                  <a:pt x="52523" y="19398"/>
                </a:cubicBezTo>
                <a:cubicBezTo>
                  <a:pt x="52115" y="21097"/>
                  <a:pt x="50725" y="22388"/>
                  <a:pt x="48992" y="22653"/>
                </a:cubicBezTo>
                <a:cubicBezTo>
                  <a:pt x="48765" y="22690"/>
                  <a:pt x="48538" y="22707"/>
                  <a:pt x="48312" y="22707"/>
                </a:cubicBezTo>
                <a:cubicBezTo>
                  <a:pt x="46828" y="22707"/>
                  <a:pt x="45419" y="21938"/>
                  <a:pt x="44634" y="20645"/>
                </a:cubicBezTo>
                <a:cubicBezTo>
                  <a:pt x="42808" y="17673"/>
                  <a:pt x="45058" y="14051"/>
                  <a:pt x="48270" y="14051"/>
                </a:cubicBezTo>
                <a:close/>
                <a:moveTo>
                  <a:pt x="63144" y="17626"/>
                </a:moveTo>
                <a:cubicBezTo>
                  <a:pt x="63486" y="17626"/>
                  <a:pt x="63838" y="17667"/>
                  <a:pt x="64197" y="17754"/>
                </a:cubicBezTo>
                <a:cubicBezTo>
                  <a:pt x="66525" y="18306"/>
                  <a:pt x="67949" y="20645"/>
                  <a:pt x="67397" y="22973"/>
                </a:cubicBezTo>
                <a:cubicBezTo>
                  <a:pt x="66989" y="24672"/>
                  <a:pt x="65599" y="25952"/>
                  <a:pt x="63866" y="26228"/>
                </a:cubicBezTo>
                <a:cubicBezTo>
                  <a:pt x="63638" y="26265"/>
                  <a:pt x="63409" y="26282"/>
                  <a:pt x="63183" y="26282"/>
                </a:cubicBezTo>
                <a:cubicBezTo>
                  <a:pt x="61694" y="26282"/>
                  <a:pt x="60292" y="25513"/>
                  <a:pt x="59497" y="24220"/>
                </a:cubicBezTo>
                <a:cubicBezTo>
                  <a:pt x="57681" y="21248"/>
                  <a:pt x="59932" y="17626"/>
                  <a:pt x="63144" y="17626"/>
                </a:cubicBezTo>
                <a:close/>
                <a:moveTo>
                  <a:pt x="78016" y="21201"/>
                </a:moveTo>
                <a:cubicBezTo>
                  <a:pt x="78358" y="21201"/>
                  <a:pt x="78711" y="21242"/>
                  <a:pt x="79071" y="21329"/>
                </a:cubicBezTo>
                <a:cubicBezTo>
                  <a:pt x="81400" y="21881"/>
                  <a:pt x="82823" y="24220"/>
                  <a:pt x="82271" y="26537"/>
                </a:cubicBezTo>
                <a:cubicBezTo>
                  <a:pt x="81863" y="28247"/>
                  <a:pt x="80473" y="29527"/>
                  <a:pt x="78740" y="29803"/>
                </a:cubicBezTo>
                <a:cubicBezTo>
                  <a:pt x="78512" y="29840"/>
                  <a:pt x="78283" y="29857"/>
                  <a:pt x="78057" y="29857"/>
                </a:cubicBezTo>
                <a:cubicBezTo>
                  <a:pt x="76568" y="29857"/>
                  <a:pt x="75166" y="29088"/>
                  <a:pt x="74371" y="27795"/>
                </a:cubicBezTo>
                <a:cubicBezTo>
                  <a:pt x="72545" y="24823"/>
                  <a:pt x="74795" y="21201"/>
                  <a:pt x="78016" y="21201"/>
                </a:cubicBezTo>
                <a:close/>
                <a:moveTo>
                  <a:pt x="92890" y="24765"/>
                </a:moveTo>
                <a:cubicBezTo>
                  <a:pt x="93232" y="24765"/>
                  <a:pt x="93585" y="24806"/>
                  <a:pt x="93945" y="24893"/>
                </a:cubicBezTo>
                <a:cubicBezTo>
                  <a:pt x="96274" y="25445"/>
                  <a:pt x="97697" y="27784"/>
                  <a:pt x="97145" y="30112"/>
                </a:cubicBezTo>
                <a:cubicBezTo>
                  <a:pt x="96737" y="31812"/>
                  <a:pt x="95336" y="33103"/>
                  <a:pt x="93614" y="33378"/>
                </a:cubicBezTo>
                <a:cubicBezTo>
                  <a:pt x="93393" y="33412"/>
                  <a:pt x="93172" y="33429"/>
                  <a:pt x="92952" y="33429"/>
                </a:cubicBezTo>
                <a:cubicBezTo>
                  <a:pt x="91455" y="33429"/>
                  <a:pt x="90044" y="32658"/>
                  <a:pt x="89245" y="31359"/>
                </a:cubicBezTo>
                <a:cubicBezTo>
                  <a:pt x="87429" y="28387"/>
                  <a:pt x="89671" y="24765"/>
                  <a:pt x="92890" y="24765"/>
                </a:cubicBezTo>
                <a:close/>
                <a:moveTo>
                  <a:pt x="107764" y="28340"/>
                </a:moveTo>
                <a:cubicBezTo>
                  <a:pt x="108106" y="28340"/>
                  <a:pt x="108459" y="28381"/>
                  <a:pt x="108819" y="28468"/>
                </a:cubicBezTo>
                <a:cubicBezTo>
                  <a:pt x="111137" y="29020"/>
                  <a:pt x="112571" y="31359"/>
                  <a:pt x="112008" y="33687"/>
                </a:cubicBezTo>
                <a:cubicBezTo>
                  <a:pt x="111600" y="35387"/>
                  <a:pt x="110210" y="36678"/>
                  <a:pt x="108488" y="36942"/>
                </a:cubicBezTo>
                <a:cubicBezTo>
                  <a:pt x="108260" y="36979"/>
                  <a:pt x="108032" y="36997"/>
                  <a:pt x="107805" y="36997"/>
                </a:cubicBezTo>
                <a:cubicBezTo>
                  <a:pt x="106316" y="36997"/>
                  <a:pt x="104914" y="36227"/>
                  <a:pt x="104119" y="34934"/>
                </a:cubicBezTo>
                <a:cubicBezTo>
                  <a:pt x="102294" y="31962"/>
                  <a:pt x="104544" y="28340"/>
                  <a:pt x="107764" y="28340"/>
                </a:cubicBezTo>
                <a:close/>
                <a:moveTo>
                  <a:pt x="122627" y="31915"/>
                </a:moveTo>
                <a:cubicBezTo>
                  <a:pt x="122969" y="31915"/>
                  <a:pt x="123322" y="31956"/>
                  <a:pt x="123682" y="32043"/>
                </a:cubicBezTo>
                <a:cubicBezTo>
                  <a:pt x="126011" y="32595"/>
                  <a:pt x="127445" y="34934"/>
                  <a:pt x="126882" y="37251"/>
                </a:cubicBezTo>
                <a:cubicBezTo>
                  <a:pt x="126474" y="38962"/>
                  <a:pt x="125084" y="40242"/>
                  <a:pt x="123351" y="40517"/>
                </a:cubicBezTo>
                <a:cubicBezTo>
                  <a:pt x="123124" y="40554"/>
                  <a:pt x="122897" y="40572"/>
                  <a:pt x="122672" y="40572"/>
                </a:cubicBezTo>
                <a:cubicBezTo>
                  <a:pt x="121190" y="40572"/>
                  <a:pt x="119788" y="39802"/>
                  <a:pt x="118993" y="38509"/>
                </a:cubicBezTo>
                <a:cubicBezTo>
                  <a:pt x="117168" y="35537"/>
                  <a:pt x="119409" y="31915"/>
                  <a:pt x="122627" y="31915"/>
                </a:cubicBezTo>
                <a:close/>
                <a:moveTo>
                  <a:pt x="137512" y="35482"/>
                </a:moveTo>
                <a:cubicBezTo>
                  <a:pt x="137851" y="35482"/>
                  <a:pt x="138200" y="35522"/>
                  <a:pt x="138557" y="35607"/>
                </a:cubicBezTo>
                <a:cubicBezTo>
                  <a:pt x="140885" y="36170"/>
                  <a:pt x="142308" y="38509"/>
                  <a:pt x="141756" y="40826"/>
                </a:cubicBezTo>
                <a:cubicBezTo>
                  <a:pt x="141348" y="42526"/>
                  <a:pt x="139947" y="43817"/>
                  <a:pt x="138225" y="44093"/>
                </a:cubicBezTo>
                <a:cubicBezTo>
                  <a:pt x="137997" y="44129"/>
                  <a:pt x="137769" y="44147"/>
                  <a:pt x="137543" y="44147"/>
                </a:cubicBezTo>
                <a:cubicBezTo>
                  <a:pt x="136053" y="44147"/>
                  <a:pt x="134651" y="43376"/>
                  <a:pt x="133856" y="42073"/>
                </a:cubicBezTo>
                <a:cubicBezTo>
                  <a:pt x="132039" y="39108"/>
                  <a:pt x="134288" y="35482"/>
                  <a:pt x="137512" y="35482"/>
                </a:cubicBezTo>
                <a:close/>
                <a:moveTo>
                  <a:pt x="152375" y="39055"/>
                </a:moveTo>
                <a:cubicBezTo>
                  <a:pt x="152717" y="39055"/>
                  <a:pt x="153070" y="39095"/>
                  <a:pt x="153431" y="39182"/>
                </a:cubicBezTo>
                <a:cubicBezTo>
                  <a:pt x="155759" y="39734"/>
                  <a:pt x="157182" y="42073"/>
                  <a:pt x="156630" y="44402"/>
                </a:cubicBezTo>
                <a:cubicBezTo>
                  <a:pt x="156222" y="46101"/>
                  <a:pt x="154821" y="47392"/>
                  <a:pt x="153100" y="47657"/>
                </a:cubicBezTo>
                <a:cubicBezTo>
                  <a:pt x="152871" y="47693"/>
                  <a:pt x="152643" y="47711"/>
                  <a:pt x="152416" y="47711"/>
                </a:cubicBezTo>
                <a:cubicBezTo>
                  <a:pt x="150927" y="47711"/>
                  <a:pt x="149525" y="46941"/>
                  <a:pt x="148730" y="45648"/>
                </a:cubicBezTo>
                <a:cubicBezTo>
                  <a:pt x="146915" y="42676"/>
                  <a:pt x="149157" y="39055"/>
                  <a:pt x="152375" y="39055"/>
                </a:cubicBezTo>
                <a:close/>
                <a:moveTo>
                  <a:pt x="167249" y="42630"/>
                </a:moveTo>
                <a:cubicBezTo>
                  <a:pt x="167591" y="42630"/>
                  <a:pt x="167944" y="42671"/>
                  <a:pt x="168305" y="42757"/>
                </a:cubicBezTo>
                <a:cubicBezTo>
                  <a:pt x="170622" y="43309"/>
                  <a:pt x="172056" y="45648"/>
                  <a:pt x="171505" y="47966"/>
                </a:cubicBezTo>
                <a:lnTo>
                  <a:pt x="171494" y="47966"/>
                </a:lnTo>
                <a:cubicBezTo>
                  <a:pt x="171096" y="49676"/>
                  <a:pt x="169695" y="50967"/>
                  <a:pt x="167974" y="51232"/>
                </a:cubicBezTo>
                <a:cubicBezTo>
                  <a:pt x="167745" y="51268"/>
                  <a:pt x="167517" y="51286"/>
                  <a:pt x="167290" y="51286"/>
                </a:cubicBezTo>
                <a:cubicBezTo>
                  <a:pt x="165801" y="51286"/>
                  <a:pt x="164399" y="50517"/>
                  <a:pt x="163604" y="49223"/>
                </a:cubicBezTo>
                <a:cubicBezTo>
                  <a:pt x="161779" y="46251"/>
                  <a:pt x="164029" y="42630"/>
                  <a:pt x="167249" y="42630"/>
                </a:cubicBezTo>
                <a:close/>
                <a:moveTo>
                  <a:pt x="36623" y="0"/>
                </a:moveTo>
                <a:lnTo>
                  <a:pt x="35210" y="5859"/>
                </a:lnTo>
                <a:lnTo>
                  <a:pt x="0" y="152470"/>
                </a:lnTo>
                <a:lnTo>
                  <a:pt x="149447" y="188353"/>
                </a:lnTo>
                <a:lnTo>
                  <a:pt x="184657" y="41753"/>
                </a:lnTo>
                <a:lnTo>
                  <a:pt x="186070" y="35894"/>
                </a:lnTo>
                <a:lnTo>
                  <a:pt x="179935" y="34416"/>
                </a:lnTo>
                <a:lnTo>
                  <a:pt x="176613" y="33621"/>
                </a:lnTo>
                <a:lnTo>
                  <a:pt x="167521" y="31436"/>
                </a:lnTo>
                <a:lnTo>
                  <a:pt x="164200" y="30642"/>
                </a:lnTo>
                <a:lnTo>
                  <a:pt x="155108" y="28457"/>
                </a:lnTo>
                <a:lnTo>
                  <a:pt x="151798" y="27663"/>
                </a:lnTo>
                <a:lnTo>
                  <a:pt x="142705" y="25478"/>
                </a:lnTo>
                <a:lnTo>
                  <a:pt x="139384" y="24683"/>
                </a:lnTo>
                <a:lnTo>
                  <a:pt x="130292" y="22499"/>
                </a:lnTo>
                <a:lnTo>
                  <a:pt x="126971" y="21704"/>
                </a:lnTo>
                <a:lnTo>
                  <a:pt x="117878" y="19519"/>
                </a:lnTo>
                <a:lnTo>
                  <a:pt x="114568" y="18725"/>
                </a:lnTo>
                <a:lnTo>
                  <a:pt x="105476" y="16540"/>
                </a:lnTo>
                <a:lnTo>
                  <a:pt x="102166" y="15735"/>
                </a:lnTo>
                <a:lnTo>
                  <a:pt x="93063" y="13561"/>
                </a:lnTo>
                <a:lnTo>
                  <a:pt x="89741" y="12756"/>
                </a:lnTo>
                <a:lnTo>
                  <a:pt x="80649" y="10571"/>
                </a:lnTo>
                <a:lnTo>
                  <a:pt x="77339" y="9776"/>
                </a:lnTo>
                <a:lnTo>
                  <a:pt x="68236" y="7592"/>
                </a:lnTo>
                <a:lnTo>
                  <a:pt x="64925" y="6797"/>
                </a:lnTo>
                <a:lnTo>
                  <a:pt x="55833" y="4612"/>
                </a:lnTo>
                <a:lnTo>
                  <a:pt x="52512" y="3818"/>
                </a:lnTo>
                <a:lnTo>
                  <a:pt x="36623" y="0"/>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4" name="Google Shape;324;p31"/>
          <p:cNvGrpSpPr/>
          <p:nvPr/>
        </p:nvGrpSpPr>
        <p:grpSpPr>
          <a:xfrm rot="7448007">
            <a:off x="-1222734" y="3482440"/>
            <a:ext cx="2302658" cy="830772"/>
            <a:chOff x="7673375" y="162838"/>
            <a:chExt cx="2302750" cy="1053237"/>
          </a:xfrm>
        </p:grpSpPr>
        <p:sp>
          <p:nvSpPr>
            <p:cNvPr id="325" name="Google Shape;325;p31"/>
            <p:cNvSpPr/>
            <p:nvPr/>
          </p:nvSpPr>
          <p:spPr>
            <a:xfrm flipH="1">
              <a:off x="7678725" y="162838"/>
              <a:ext cx="2297400" cy="522600"/>
            </a:xfrm>
            <a:prstGeom prst="homePlate">
              <a:avLst>
                <a:gd name="adj" fmla="val 50000"/>
              </a:avLst>
            </a:prstGeom>
            <a:solidFill>
              <a:schemeClr val="accent5"/>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31"/>
            <p:cNvSpPr/>
            <p:nvPr/>
          </p:nvSpPr>
          <p:spPr>
            <a:xfrm rot="10800000">
              <a:off x="7673375" y="852775"/>
              <a:ext cx="1981200" cy="363300"/>
            </a:xfrm>
            <a:prstGeom prst="chevron">
              <a:avLst>
                <a:gd name="adj" fmla="val 50000"/>
              </a:avLst>
            </a:prstGeom>
            <a:solidFill>
              <a:schemeClr val="accent3"/>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Numbers and text">
  <p:cSld name="CUSTOM_4">
    <p:bg>
      <p:bgPr>
        <a:solidFill>
          <a:schemeClr val="dk2"/>
        </a:solidFill>
        <a:effectLst/>
      </p:bgPr>
    </p:bg>
    <p:spTree>
      <p:nvGrpSpPr>
        <p:cNvPr id="1" name="Shape 327"/>
        <p:cNvGrpSpPr/>
        <p:nvPr/>
      </p:nvGrpSpPr>
      <p:grpSpPr>
        <a:xfrm>
          <a:off x="0" y="0"/>
          <a:ext cx="0" cy="0"/>
          <a:chOff x="0" y="0"/>
          <a:chExt cx="0" cy="0"/>
        </a:xfrm>
      </p:grpSpPr>
      <p:sp>
        <p:nvSpPr>
          <p:cNvPr id="328" name="Google Shape;328;p32"/>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29;p32"/>
          <p:cNvSpPr txBox="1">
            <a:spLocks noGrp="1"/>
          </p:cNvSpPr>
          <p:nvPr>
            <p:ph type="title" hasCustomPrompt="1"/>
          </p:nvPr>
        </p:nvSpPr>
        <p:spPr>
          <a:xfrm>
            <a:off x="5200804" y="944398"/>
            <a:ext cx="2988000" cy="64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4500">
                <a:solidFill>
                  <a:schemeClr val="dk1"/>
                </a:solidFill>
              </a:defRPr>
            </a:lvl1pPr>
            <a:lvl2pPr lvl="1" algn="ctr" rtl="0">
              <a:spcBef>
                <a:spcPts val="0"/>
              </a:spcBef>
              <a:spcAft>
                <a:spcPts val="0"/>
              </a:spcAft>
              <a:buSzPts val="8000"/>
              <a:buNone/>
              <a:defRPr sz="8000"/>
            </a:lvl2pPr>
            <a:lvl3pPr lvl="2" algn="ctr" rtl="0">
              <a:spcBef>
                <a:spcPts val="0"/>
              </a:spcBef>
              <a:spcAft>
                <a:spcPts val="0"/>
              </a:spcAft>
              <a:buSzPts val="8000"/>
              <a:buNone/>
              <a:defRPr sz="8000"/>
            </a:lvl3pPr>
            <a:lvl4pPr lvl="3" algn="ctr" rtl="0">
              <a:spcBef>
                <a:spcPts val="0"/>
              </a:spcBef>
              <a:spcAft>
                <a:spcPts val="0"/>
              </a:spcAft>
              <a:buSzPts val="8000"/>
              <a:buNone/>
              <a:defRPr sz="8000"/>
            </a:lvl4pPr>
            <a:lvl5pPr lvl="4" algn="ctr" rtl="0">
              <a:spcBef>
                <a:spcPts val="0"/>
              </a:spcBef>
              <a:spcAft>
                <a:spcPts val="0"/>
              </a:spcAft>
              <a:buSzPts val="8000"/>
              <a:buNone/>
              <a:defRPr sz="8000"/>
            </a:lvl5pPr>
            <a:lvl6pPr lvl="5" algn="ctr" rtl="0">
              <a:spcBef>
                <a:spcPts val="0"/>
              </a:spcBef>
              <a:spcAft>
                <a:spcPts val="0"/>
              </a:spcAft>
              <a:buSzPts val="8000"/>
              <a:buNone/>
              <a:defRPr sz="8000"/>
            </a:lvl6pPr>
            <a:lvl7pPr lvl="6" algn="ctr" rtl="0">
              <a:spcBef>
                <a:spcPts val="0"/>
              </a:spcBef>
              <a:spcAft>
                <a:spcPts val="0"/>
              </a:spcAft>
              <a:buSzPts val="8000"/>
              <a:buNone/>
              <a:defRPr sz="8000"/>
            </a:lvl7pPr>
            <a:lvl8pPr lvl="7" algn="ctr" rtl="0">
              <a:spcBef>
                <a:spcPts val="0"/>
              </a:spcBef>
              <a:spcAft>
                <a:spcPts val="0"/>
              </a:spcAft>
              <a:buSzPts val="8000"/>
              <a:buNone/>
              <a:defRPr sz="8000"/>
            </a:lvl8pPr>
            <a:lvl9pPr lvl="8" algn="ctr" rtl="0">
              <a:spcBef>
                <a:spcPts val="0"/>
              </a:spcBef>
              <a:spcAft>
                <a:spcPts val="0"/>
              </a:spcAft>
              <a:buSzPts val="8000"/>
              <a:buNone/>
              <a:defRPr sz="8000"/>
            </a:lvl9pPr>
          </a:lstStyle>
          <a:p>
            <a:r>
              <a:t>xx%</a:t>
            </a:r>
          </a:p>
        </p:txBody>
      </p:sp>
      <p:sp>
        <p:nvSpPr>
          <p:cNvPr id="330" name="Google Shape;330;p32"/>
          <p:cNvSpPr txBox="1">
            <a:spLocks noGrp="1"/>
          </p:cNvSpPr>
          <p:nvPr>
            <p:ph type="title" idx="2" hasCustomPrompt="1"/>
          </p:nvPr>
        </p:nvSpPr>
        <p:spPr>
          <a:xfrm>
            <a:off x="955196" y="2047639"/>
            <a:ext cx="2988000" cy="6480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4500">
                <a:solidFill>
                  <a:schemeClr val="dk1"/>
                </a:solidFill>
              </a:defRPr>
            </a:lvl1pPr>
            <a:lvl2pPr lvl="1" algn="ctr" rtl="0">
              <a:spcBef>
                <a:spcPts val="0"/>
              </a:spcBef>
              <a:spcAft>
                <a:spcPts val="0"/>
              </a:spcAft>
              <a:buSzPts val="8000"/>
              <a:buNone/>
              <a:defRPr sz="8000"/>
            </a:lvl2pPr>
            <a:lvl3pPr lvl="2" algn="ctr" rtl="0">
              <a:spcBef>
                <a:spcPts val="0"/>
              </a:spcBef>
              <a:spcAft>
                <a:spcPts val="0"/>
              </a:spcAft>
              <a:buSzPts val="8000"/>
              <a:buNone/>
              <a:defRPr sz="8000"/>
            </a:lvl3pPr>
            <a:lvl4pPr lvl="3" algn="ctr" rtl="0">
              <a:spcBef>
                <a:spcPts val="0"/>
              </a:spcBef>
              <a:spcAft>
                <a:spcPts val="0"/>
              </a:spcAft>
              <a:buSzPts val="8000"/>
              <a:buNone/>
              <a:defRPr sz="8000"/>
            </a:lvl4pPr>
            <a:lvl5pPr lvl="4" algn="ctr" rtl="0">
              <a:spcBef>
                <a:spcPts val="0"/>
              </a:spcBef>
              <a:spcAft>
                <a:spcPts val="0"/>
              </a:spcAft>
              <a:buSzPts val="8000"/>
              <a:buNone/>
              <a:defRPr sz="8000"/>
            </a:lvl5pPr>
            <a:lvl6pPr lvl="5" algn="ctr" rtl="0">
              <a:spcBef>
                <a:spcPts val="0"/>
              </a:spcBef>
              <a:spcAft>
                <a:spcPts val="0"/>
              </a:spcAft>
              <a:buSzPts val="8000"/>
              <a:buNone/>
              <a:defRPr sz="8000"/>
            </a:lvl6pPr>
            <a:lvl7pPr lvl="6" algn="ctr" rtl="0">
              <a:spcBef>
                <a:spcPts val="0"/>
              </a:spcBef>
              <a:spcAft>
                <a:spcPts val="0"/>
              </a:spcAft>
              <a:buSzPts val="8000"/>
              <a:buNone/>
              <a:defRPr sz="8000"/>
            </a:lvl7pPr>
            <a:lvl8pPr lvl="7" algn="ctr" rtl="0">
              <a:spcBef>
                <a:spcPts val="0"/>
              </a:spcBef>
              <a:spcAft>
                <a:spcPts val="0"/>
              </a:spcAft>
              <a:buSzPts val="8000"/>
              <a:buNone/>
              <a:defRPr sz="8000"/>
            </a:lvl8pPr>
            <a:lvl9pPr lvl="8" algn="ctr" rtl="0">
              <a:spcBef>
                <a:spcPts val="0"/>
              </a:spcBef>
              <a:spcAft>
                <a:spcPts val="0"/>
              </a:spcAft>
              <a:buSzPts val="8000"/>
              <a:buNone/>
              <a:defRPr sz="8000"/>
            </a:lvl9pPr>
          </a:lstStyle>
          <a:p>
            <a:r>
              <a:t>xx%</a:t>
            </a:r>
          </a:p>
        </p:txBody>
      </p:sp>
      <p:sp>
        <p:nvSpPr>
          <p:cNvPr id="331" name="Google Shape;331;p32"/>
          <p:cNvSpPr txBox="1">
            <a:spLocks noGrp="1"/>
          </p:cNvSpPr>
          <p:nvPr>
            <p:ph type="title" idx="3" hasCustomPrompt="1"/>
          </p:nvPr>
        </p:nvSpPr>
        <p:spPr>
          <a:xfrm>
            <a:off x="5130354" y="3150880"/>
            <a:ext cx="2988000" cy="647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8000"/>
              <a:buNone/>
              <a:defRPr sz="4500">
                <a:solidFill>
                  <a:schemeClr val="dk1"/>
                </a:solidFill>
              </a:defRPr>
            </a:lvl1pPr>
            <a:lvl2pPr lvl="1" algn="ctr" rtl="0">
              <a:spcBef>
                <a:spcPts val="0"/>
              </a:spcBef>
              <a:spcAft>
                <a:spcPts val="0"/>
              </a:spcAft>
              <a:buSzPts val="8000"/>
              <a:buNone/>
              <a:defRPr sz="8000"/>
            </a:lvl2pPr>
            <a:lvl3pPr lvl="2" algn="ctr" rtl="0">
              <a:spcBef>
                <a:spcPts val="0"/>
              </a:spcBef>
              <a:spcAft>
                <a:spcPts val="0"/>
              </a:spcAft>
              <a:buSzPts val="8000"/>
              <a:buNone/>
              <a:defRPr sz="8000"/>
            </a:lvl3pPr>
            <a:lvl4pPr lvl="3" algn="ctr" rtl="0">
              <a:spcBef>
                <a:spcPts val="0"/>
              </a:spcBef>
              <a:spcAft>
                <a:spcPts val="0"/>
              </a:spcAft>
              <a:buSzPts val="8000"/>
              <a:buNone/>
              <a:defRPr sz="8000"/>
            </a:lvl4pPr>
            <a:lvl5pPr lvl="4" algn="ctr" rtl="0">
              <a:spcBef>
                <a:spcPts val="0"/>
              </a:spcBef>
              <a:spcAft>
                <a:spcPts val="0"/>
              </a:spcAft>
              <a:buSzPts val="8000"/>
              <a:buNone/>
              <a:defRPr sz="8000"/>
            </a:lvl5pPr>
            <a:lvl6pPr lvl="5" algn="ctr" rtl="0">
              <a:spcBef>
                <a:spcPts val="0"/>
              </a:spcBef>
              <a:spcAft>
                <a:spcPts val="0"/>
              </a:spcAft>
              <a:buSzPts val="8000"/>
              <a:buNone/>
              <a:defRPr sz="8000"/>
            </a:lvl6pPr>
            <a:lvl7pPr lvl="6" algn="ctr" rtl="0">
              <a:spcBef>
                <a:spcPts val="0"/>
              </a:spcBef>
              <a:spcAft>
                <a:spcPts val="0"/>
              </a:spcAft>
              <a:buSzPts val="8000"/>
              <a:buNone/>
              <a:defRPr sz="8000"/>
            </a:lvl7pPr>
            <a:lvl8pPr lvl="7" algn="ctr" rtl="0">
              <a:spcBef>
                <a:spcPts val="0"/>
              </a:spcBef>
              <a:spcAft>
                <a:spcPts val="0"/>
              </a:spcAft>
              <a:buSzPts val="8000"/>
              <a:buNone/>
              <a:defRPr sz="8000"/>
            </a:lvl8pPr>
            <a:lvl9pPr lvl="8" algn="ctr" rtl="0">
              <a:spcBef>
                <a:spcPts val="0"/>
              </a:spcBef>
              <a:spcAft>
                <a:spcPts val="0"/>
              </a:spcAft>
              <a:buSzPts val="8000"/>
              <a:buNone/>
              <a:defRPr sz="8000"/>
            </a:lvl9pPr>
          </a:lstStyle>
          <a:p>
            <a:r>
              <a:t>xx%</a:t>
            </a:r>
          </a:p>
        </p:txBody>
      </p:sp>
      <p:sp>
        <p:nvSpPr>
          <p:cNvPr id="332" name="Google Shape;332;p32"/>
          <p:cNvSpPr txBox="1">
            <a:spLocks noGrp="1"/>
          </p:cNvSpPr>
          <p:nvPr>
            <p:ph type="subTitle" idx="1"/>
          </p:nvPr>
        </p:nvSpPr>
        <p:spPr>
          <a:xfrm>
            <a:off x="711896" y="2880221"/>
            <a:ext cx="34746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33" name="Google Shape;333;p32"/>
          <p:cNvSpPr txBox="1">
            <a:spLocks noGrp="1"/>
          </p:cNvSpPr>
          <p:nvPr>
            <p:ph type="subTitle" idx="4"/>
          </p:nvPr>
        </p:nvSpPr>
        <p:spPr>
          <a:xfrm>
            <a:off x="4957504" y="1776884"/>
            <a:ext cx="34746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34" name="Google Shape;334;p32"/>
          <p:cNvSpPr txBox="1">
            <a:spLocks noGrp="1"/>
          </p:cNvSpPr>
          <p:nvPr>
            <p:ph type="subTitle" idx="5"/>
          </p:nvPr>
        </p:nvSpPr>
        <p:spPr>
          <a:xfrm>
            <a:off x="4887184" y="3983557"/>
            <a:ext cx="34746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Numbers and text 1">
  <p:cSld name="CUSTOM_4_1">
    <p:bg>
      <p:bgPr>
        <a:solidFill>
          <a:schemeClr val="dk2"/>
        </a:solidFill>
        <a:effectLst/>
      </p:bgPr>
    </p:bg>
    <p:spTree>
      <p:nvGrpSpPr>
        <p:cNvPr id="1" name="Shape 335"/>
        <p:cNvGrpSpPr/>
        <p:nvPr/>
      </p:nvGrpSpPr>
      <p:grpSpPr>
        <a:xfrm>
          <a:off x="0" y="0"/>
          <a:ext cx="0" cy="0"/>
          <a:chOff x="0" y="0"/>
          <a:chExt cx="0" cy="0"/>
        </a:xfrm>
      </p:grpSpPr>
      <p:sp>
        <p:nvSpPr>
          <p:cNvPr id="336" name="Google Shape;336;p33"/>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33"/>
          <p:cNvSpPr txBox="1">
            <a:spLocks noGrp="1"/>
          </p:cNvSpPr>
          <p:nvPr>
            <p:ph type="title"/>
          </p:nvPr>
        </p:nvSpPr>
        <p:spPr>
          <a:xfrm>
            <a:off x="712800" y="535650"/>
            <a:ext cx="7702800" cy="4680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38" name="Google Shape;338;p33"/>
          <p:cNvSpPr/>
          <p:nvPr/>
        </p:nvSpPr>
        <p:spPr>
          <a:xfrm rot="-10131440">
            <a:off x="7147310" y="-518833"/>
            <a:ext cx="3625064" cy="3437385"/>
          </a:xfrm>
          <a:custGeom>
            <a:avLst/>
            <a:gdLst/>
            <a:ahLst/>
            <a:cxnLst/>
            <a:rect l="l" t="t" r="r" b="b"/>
            <a:pathLst>
              <a:path w="186070" h="188354" extrusionOk="0">
                <a:moveTo>
                  <a:pt x="48270" y="14051"/>
                </a:moveTo>
                <a:cubicBezTo>
                  <a:pt x="48612" y="14051"/>
                  <a:pt x="48964" y="14092"/>
                  <a:pt x="49323" y="14179"/>
                </a:cubicBezTo>
                <a:cubicBezTo>
                  <a:pt x="51651" y="14742"/>
                  <a:pt x="53086" y="17070"/>
                  <a:pt x="52523" y="19398"/>
                </a:cubicBezTo>
                <a:cubicBezTo>
                  <a:pt x="52115" y="21097"/>
                  <a:pt x="50725" y="22388"/>
                  <a:pt x="48992" y="22653"/>
                </a:cubicBezTo>
                <a:cubicBezTo>
                  <a:pt x="48765" y="22690"/>
                  <a:pt x="48538" y="22707"/>
                  <a:pt x="48312" y="22707"/>
                </a:cubicBezTo>
                <a:cubicBezTo>
                  <a:pt x="46828" y="22707"/>
                  <a:pt x="45419" y="21938"/>
                  <a:pt x="44634" y="20645"/>
                </a:cubicBezTo>
                <a:cubicBezTo>
                  <a:pt x="42808" y="17673"/>
                  <a:pt x="45058" y="14051"/>
                  <a:pt x="48270" y="14051"/>
                </a:cubicBezTo>
                <a:close/>
                <a:moveTo>
                  <a:pt x="63144" y="17626"/>
                </a:moveTo>
                <a:cubicBezTo>
                  <a:pt x="63486" y="17626"/>
                  <a:pt x="63838" y="17667"/>
                  <a:pt x="64197" y="17754"/>
                </a:cubicBezTo>
                <a:cubicBezTo>
                  <a:pt x="66525" y="18306"/>
                  <a:pt x="67949" y="20645"/>
                  <a:pt x="67397" y="22973"/>
                </a:cubicBezTo>
                <a:cubicBezTo>
                  <a:pt x="66989" y="24672"/>
                  <a:pt x="65599" y="25952"/>
                  <a:pt x="63866" y="26228"/>
                </a:cubicBezTo>
                <a:cubicBezTo>
                  <a:pt x="63638" y="26265"/>
                  <a:pt x="63409" y="26282"/>
                  <a:pt x="63183" y="26282"/>
                </a:cubicBezTo>
                <a:cubicBezTo>
                  <a:pt x="61694" y="26282"/>
                  <a:pt x="60292" y="25513"/>
                  <a:pt x="59497" y="24220"/>
                </a:cubicBezTo>
                <a:cubicBezTo>
                  <a:pt x="57681" y="21248"/>
                  <a:pt x="59932" y="17626"/>
                  <a:pt x="63144" y="17626"/>
                </a:cubicBezTo>
                <a:close/>
                <a:moveTo>
                  <a:pt x="78016" y="21201"/>
                </a:moveTo>
                <a:cubicBezTo>
                  <a:pt x="78358" y="21201"/>
                  <a:pt x="78711" y="21242"/>
                  <a:pt x="79071" y="21329"/>
                </a:cubicBezTo>
                <a:cubicBezTo>
                  <a:pt x="81400" y="21881"/>
                  <a:pt x="82823" y="24220"/>
                  <a:pt x="82271" y="26537"/>
                </a:cubicBezTo>
                <a:cubicBezTo>
                  <a:pt x="81863" y="28247"/>
                  <a:pt x="80473" y="29527"/>
                  <a:pt x="78740" y="29803"/>
                </a:cubicBezTo>
                <a:cubicBezTo>
                  <a:pt x="78512" y="29840"/>
                  <a:pt x="78283" y="29857"/>
                  <a:pt x="78057" y="29857"/>
                </a:cubicBezTo>
                <a:cubicBezTo>
                  <a:pt x="76568" y="29857"/>
                  <a:pt x="75166" y="29088"/>
                  <a:pt x="74371" y="27795"/>
                </a:cubicBezTo>
                <a:cubicBezTo>
                  <a:pt x="72545" y="24823"/>
                  <a:pt x="74795" y="21201"/>
                  <a:pt x="78016" y="21201"/>
                </a:cubicBezTo>
                <a:close/>
                <a:moveTo>
                  <a:pt x="92890" y="24765"/>
                </a:moveTo>
                <a:cubicBezTo>
                  <a:pt x="93232" y="24765"/>
                  <a:pt x="93585" y="24806"/>
                  <a:pt x="93945" y="24893"/>
                </a:cubicBezTo>
                <a:cubicBezTo>
                  <a:pt x="96274" y="25445"/>
                  <a:pt x="97697" y="27784"/>
                  <a:pt x="97145" y="30112"/>
                </a:cubicBezTo>
                <a:cubicBezTo>
                  <a:pt x="96737" y="31812"/>
                  <a:pt x="95336" y="33103"/>
                  <a:pt x="93614" y="33378"/>
                </a:cubicBezTo>
                <a:cubicBezTo>
                  <a:pt x="93393" y="33412"/>
                  <a:pt x="93172" y="33429"/>
                  <a:pt x="92952" y="33429"/>
                </a:cubicBezTo>
                <a:cubicBezTo>
                  <a:pt x="91455" y="33429"/>
                  <a:pt x="90044" y="32658"/>
                  <a:pt x="89245" y="31359"/>
                </a:cubicBezTo>
                <a:cubicBezTo>
                  <a:pt x="87429" y="28387"/>
                  <a:pt x="89671" y="24765"/>
                  <a:pt x="92890" y="24765"/>
                </a:cubicBezTo>
                <a:close/>
                <a:moveTo>
                  <a:pt x="107764" y="28340"/>
                </a:moveTo>
                <a:cubicBezTo>
                  <a:pt x="108106" y="28340"/>
                  <a:pt x="108459" y="28381"/>
                  <a:pt x="108819" y="28468"/>
                </a:cubicBezTo>
                <a:cubicBezTo>
                  <a:pt x="111137" y="29020"/>
                  <a:pt x="112571" y="31359"/>
                  <a:pt x="112008" y="33687"/>
                </a:cubicBezTo>
                <a:cubicBezTo>
                  <a:pt x="111600" y="35387"/>
                  <a:pt x="110210" y="36678"/>
                  <a:pt x="108488" y="36942"/>
                </a:cubicBezTo>
                <a:cubicBezTo>
                  <a:pt x="108260" y="36979"/>
                  <a:pt x="108032" y="36997"/>
                  <a:pt x="107805" y="36997"/>
                </a:cubicBezTo>
                <a:cubicBezTo>
                  <a:pt x="106316" y="36997"/>
                  <a:pt x="104914" y="36227"/>
                  <a:pt x="104119" y="34934"/>
                </a:cubicBezTo>
                <a:cubicBezTo>
                  <a:pt x="102294" y="31962"/>
                  <a:pt x="104544" y="28340"/>
                  <a:pt x="107764" y="28340"/>
                </a:cubicBezTo>
                <a:close/>
                <a:moveTo>
                  <a:pt x="122627" y="31915"/>
                </a:moveTo>
                <a:cubicBezTo>
                  <a:pt x="122969" y="31915"/>
                  <a:pt x="123322" y="31956"/>
                  <a:pt x="123682" y="32043"/>
                </a:cubicBezTo>
                <a:cubicBezTo>
                  <a:pt x="126011" y="32595"/>
                  <a:pt x="127445" y="34934"/>
                  <a:pt x="126882" y="37251"/>
                </a:cubicBezTo>
                <a:cubicBezTo>
                  <a:pt x="126474" y="38962"/>
                  <a:pt x="125084" y="40242"/>
                  <a:pt x="123351" y="40517"/>
                </a:cubicBezTo>
                <a:cubicBezTo>
                  <a:pt x="123124" y="40554"/>
                  <a:pt x="122897" y="40572"/>
                  <a:pt x="122672" y="40572"/>
                </a:cubicBezTo>
                <a:cubicBezTo>
                  <a:pt x="121190" y="40572"/>
                  <a:pt x="119788" y="39802"/>
                  <a:pt x="118993" y="38509"/>
                </a:cubicBezTo>
                <a:cubicBezTo>
                  <a:pt x="117168" y="35537"/>
                  <a:pt x="119409" y="31915"/>
                  <a:pt x="122627" y="31915"/>
                </a:cubicBezTo>
                <a:close/>
                <a:moveTo>
                  <a:pt x="137512" y="35482"/>
                </a:moveTo>
                <a:cubicBezTo>
                  <a:pt x="137851" y="35482"/>
                  <a:pt x="138200" y="35522"/>
                  <a:pt x="138557" y="35607"/>
                </a:cubicBezTo>
                <a:cubicBezTo>
                  <a:pt x="140885" y="36170"/>
                  <a:pt x="142308" y="38509"/>
                  <a:pt x="141756" y="40826"/>
                </a:cubicBezTo>
                <a:cubicBezTo>
                  <a:pt x="141348" y="42526"/>
                  <a:pt x="139947" y="43817"/>
                  <a:pt x="138225" y="44093"/>
                </a:cubicBezTo>
                <a:cubicBezTo>
                  <a:pt x="137997" y="44129"/>
                  <a:pt x="137769" y="44147"/>
                  <a:pt x="137543" y="44147"/>
                </a:cubicBezTo>
                <a:cubicBezTo>
                  <a:pt x="136053" y="44147"/>
                  <a:pt x="134651" y="43376"/>
                  <a:pt x="133856" y="42073"/>
                </a:cubicBezTo>
                <a:cubicBezTo>
                  <a:pt x="132039" y="39108"/>
                  <a:pt x="134288" y="35482"/>
                  <a:pt x="137512" y="35482"/>
                </a:cubicBezTo>
                <a:close/>
                <a:moveTo>
                  <a:pt x="152375" y="39055"/>
                </a:moveTo>
                <a:cubicBezTo>
                  <a:pt x="152717" y="39055"/>
                  <a:pt x="153070" y="39095"/>
                  <a:pt x="153431" y="39182"/>
                </a:cubicBezTo>
                <a:cubicBezTo>
                  <a:pt x="155759" y="39734"/>
                  <a:pt x="157182" y="42073"/>
                  <a:pt x="156630" y="44402"/>
                </a:cubicBezTo>
                <a:cubicBezTo>
                  <a:pt x="156222" y="46101"/>
                  <a:pt x="154821" y="47392"/>
                  <a:pt x="153100" y="47657"/>
                </a:cubicBezTo>
                <a:cubicBezTo>
                  <a:pt x="152871" y="47693"/>
                  <a:pt x="152643" y="47711"/>
                  <a:pt x="152416" y="47711"/>
                </a:cubicBezTo>
                <a:cubicBezTo>
                  <a:pt x="150927" y="47711"/>
                  <a:pt x="149525" y="46941"/>
                  <a:pt x="148730" y="45648"/>
                </a:cubicBezTo>
                <a:cubicBezTo>
                  <a:pt x="146915" y="42676"/>
                  <a:pt x="149157" y="39055"/>
                  <a:pt x="152375" y="39055"/>
                </a:cubicBezTo>
                <a:close/>
                <a:moveTo>
                  <a:pt x="167249" y="42630"/>
                </a:moveTo>
                <a:cubicBezTo>
                  <a:pt x="167591" y="42630"/>
                  <a:pt x="167944" y="42671"/>
                  <a:pt x="168305" y="42757"/>
                </a:cubicBezTo>
                <a:cubicBezTo>
                  <a:pt x="170622" y="43309"/>
                  <a:pt x="172056" y="45648"/>
                  <a:pt x="171505" y="47966"/>
                </a:cubicBezTo>
                <a:lnTo>
                  <a:pt x="171494" y="47966"/>
                </a:lnTo>
                <a:cubicBezTo>
                  <a:pt x="171096" y="49676"/>
                  <a:pt x="169695" y="50967"/>
                  <a:pt x="167974" y="51232"/>
                </a:cubicBezTo>
                <a:cubicBezTo>
                  <a:pt x="167745" y="51268"/>
                  <a:pt x="167517" y="51286"/>
                  <a:pt x="167290" y="51286"/>
                </a:cubicBezTo>
                <a:cubicBezTo>
                  <a:pt x="165801" y="51286"/>
                  <a:pt x="164399" y="50517"/>
                  <a:pt x="163604" y="49223"/>
                </a:cubicBezTo>
                <a:cubicBezTo>
                  <a:pt x="161779" y="46251"/>
                  <a:pt x="164029" y="42630"/>
                  <a:pt x="167249" y="42630"/>
                </a:cubicBezTo>
                <a:close/>
                <a:moveTo>
                  <a:pt x="36623" y="0"/>
                </a:moveTo>
                <a:lnTo>
                  <a:pt x="35210" y="5859"/>
                </a:lnTo>
                <a:lnTo>
                  <a:pt x="0" y="152470"/>
                </a:lnTo>
                <a:lnTo>
                  <a:pt x="149447" y="188353"/>
                </a:lnTo>
                <a:lnTo>
                  <a:pt x="184657" y="41753"/>
                </a:lnTo>
                <a:lnTo>
                  <a:pt x="186070" y="35894"/>
                </a:lnTo>
                <a:lnTo>
                  <a:pt x="179935" y="34416"/>
                </a:lnTo>
                <a:lnTo>
                  <a:pt x="176613" y="33621"/>
                </a:lnTo>
                <a:lnTo>
                  <a:pt x="167521" y="31436"/>
                </a:lnTo>
                <a:lnTo>
                  <a:pt x="164200" y="30642"/>
                </a:lnTo>
                <a:lnTo>
                  <a:pt x="155108" y="28457"/>
                </a:lnTo>
                <a:lnTo>
                  <a:pt x="151798" y="27663"/>
                </a:lnTo>
                <a:lnTo>
                  <a:pt x="142705" y="25478"/>
                </a:lnTo>
                <a:lnTo>
                  <a:pt x="139384" y="24683"/>
                </a:lnTo>
                <a:lnTo>
                  <a:pt x="130292" y="22499"/>
                </a:lnTo>
                <a:lnTo>
                  <a:pt x="126971" y="21704"/>
                </a:lnTo>
                <a:lnTo>
                  <a:pt x="117878" y="19519"/>
                </a:lnTo>
                <a:lnTo>
                  <a:pt x="114568" y="18725"/>
                </a:lnTo>
                <a:lnTo>
                  <a:pt x="105476" y="16540"/>
                </a:lnTo>
                <a:lnTo>
                  <a:pt x="102166" y="15735"/>
                </a:lnTo>
                <a:lnTo>
                  <a:pt x="93063" y="13561"/>
                </a:lnTo>
                <a:lnTo>
                  <a:pt x="89741" y="12756"/>
                </a:lnTo>
                <a:lnTo>
                  <a:pt x="80649" y="10571"/>
                </a:lnTo>
                <a:lnTo>
                  <a:pt x="77339" y="9776"/>
                </a:lnTo>
                <a:lnTo>
                  <a:pt x="68236" y="7592"/>
                </a:lnTo>
                <a:lnTo>
                  <a:pt x="64925" y="6797"/>
                </a:lnTo>
                <a:lnTo>
                  <a:pt x="55833" y="4612"/>
                </a:lnTo>
                <a:lnTo>
                  <a:pt x="52512" y="3818"/>
                </a:lnTo>
                <a:lnTo>
                  <a:pt x="36623" y="0"/>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33"/>
          <p:cNvSpPr/>
          <p:nvPr/>
        </p:nvSpPr>
        <p:spPr>
          <a:xfrm rot="968538">
            <a:off x="-2016683" y="753990"/>
            <a:ext cx="3625712" cy="3437534"/>
          </a:xfrm>
          <a:custGeom>
            <a:avLst/>
            <a:gdLst/>
            <a:ahLst/>
            <a:cxnLst/>
            <a:rect l="l" t="t" r="r" b="b"/>
            <a:pathLst>
              <a:path w="186070" h="188354" extrusionOk="0">
                <a:moveTo>
                  <a:pt x="48270" y="14051"/>
                </a:moveTo>
                <a:cubicBezTo>
                  <a:pt x="48612" y="14051"/>
                  <a:pt x="48964" y="14092"/>
                  <a:pt x="49323" y="14179"/>
                </a:cubicBezTo>
                <a:cubicBezTo>
                  <a:pt x="51651" y="14742"/>
                  <a:pt x="53086" y="17070"/>
                  <a:pt x="52523" y="19398"/>
                </a:cubicBezTo>
                <a:cubicBezTo>
                  <a:pt x="52115" y="21097"/>
                  <a:pt x="50725" y="22388"/>
                  <a:pt x="48992" y="22653"/>
                </a:cubicBezTo>
                <a:cubicBezTo>
                  <a:pt x="48765" y="22690"/>
                  <a:pt x="48538" y="22707"/>
                  <a:pt x="48312" y="22707"/>
                </a:cubicBezTo>
                <a:cubicBezTo>
                  <a:pt x="46828" y="22707"/>
                  <a:pt x="45419" y="21938"/>
                  <a:pt x="44634" y="20645"/>
                </a:cubicBezTo>
                <a:cubicBezTo>
                  <a:pt x="42808" y="17673"/>
                  <a:pt x="45058" y="14051"/>
                  <a:pt x="48270" y="14051"/>
                </a:cubicBezTo>
                <a:close/>
                <a:moveTo>
                  <a:pt x="63144" y="17626"/>
                </a:moveTo>
                <a:cubicBezTo>
                  <a:pt x="63486" y="17626"/>
                  <a:pt x="63838" y="17667"/>
                  <a:pt x="64197" y="17754"/>
                </a:cubicBezTo>
                <a:cubicBezTo>
                  <a:pt x="66525" y="18306"/>
                  <a:pt x="67949" y="20645"/>
                  <a:pt x="67397" y="22973"/>
                </a:cubicBezTo>
                <a:cubicBezTo>
                  <a:pt x="66989" y="24672"/>
                  <a:pt x="65599" y="25952"/>
                  <a:pt x="63866" y="26228"/>
                </a:cubicBezTo>
                <a:cubicBezTo>
                  <a:pt x="63638" y="26265"/>
                  <a:pt x="63409" y="26282"/>
                  <a:pt x="63183" y="26282"/>
                </a:cubicBezTo>
                <a:cubicBezTo>
                  <a:pt x="61694" y="26282"/>
                  <a:pt x="60292" y="25513"/>
                  <a:pt x="59497" y="24220"/>
                </a:cubicBezTo>
                <a:cubicBezTo>
                  <a:pt x="57681" y="21248"/>
                  <a:pt x="59932" y="17626"/>
                  <a:pt x="63144" y="17626"/>
                </a:cubicBezTo>
                <a:close/>
                <a:moveTo>
                  <a:pt x="78016" y="21201"/>
                </a:moveTo>
                <a:cubicBezTo>
                  <a:pt x="78358" y="21201"/>
                  <a:pt x="78711" y="21242"/>
                  <a:pt x="79071" y="21329"/>
                </a:cubicBezTo>
                <a:cubicBezTo>
                  <a:pt x="81400" y="21881"/>
                  <a:pt x="82823" y="24220"/>
                  <a:pt x="82271" y="26537"/>
                </a:cubicBezTo>
                <a:cubicBezTo>
                  <a:pt x="81863" y="28247"/>
                  <a:pt x="80473" y="29527"/>
                  <a:pt x="78740" y="29803"/>
                </a:cubicBezTo>
                <a:cubicBezTo>
                  <a:pt x="78512" y="29840"/>
                  <a:pt x="78283" y="29857"/>
                  <a:pt x="78057" y="29857"/>
                </a:cubicBezTo>
                <a:cubicBezTo>
                  <a:pt x="76568" y="29857"/>
                  <a:pt x="75166" y="29088"/>
                  <a:pt x="74371" y="27795"/>
                </a:cubicBezTo>
                <a:cubicBezTo>
                  <a:pt x="72545" y="24823"/>
                  <a:pt x="74795" y="21201"/>
                  <a:pt x="78016" y="21201"/>
                </a:cubicBezTo>
                <a:close/>
                <a:moveTo>
                  <a:pt x="92890" y="24765"/>
                </a:moveTo>
                <a:cubicBezTo>
                  <a:pt x="93232" y="24765"/>
                  <a:pt x="93585" y="24806"/>
                  <a:pt x="93945" y="24893"/>
                </a:cubicBezTo>
                <a:cubicBezTo>
                  <a:pt x="96274" y="25445"/>
                  <a:pt x="97697" y="27784"/>
                  <a:pt x="97145" y="30112"/>
                </a:cubicBezTo>
                <a:cubicBezTo>
                  <a:pt x="96737" y="31812"/>
                  <a:pt x="95336" y="33103"/>
                  <a:pt x="93614" y="33378"/>
                </a:cubicBezTo>
                <a:cubicBezTo>
                  <a:pt x="93393" y="33412"/>
                  <a:pt x="93172" y="33429"/>
                  <a:pt x="92952" y="33429"/>
                </a:cubicBezTo>
                <a:cubicBezTo>
                  <a:pt x="91455" y="33429"/>
                  <a:pt x="90044" y="32658"/>
                  <a:pt x="89245" y="31359"/>
                </a:cubicBezTo>
                <a:cubicBezTo>
                  <a:pt x="87429" y="28387"/>
                  <a:pt x="89671" y="24765"/>
                  <a:pt x="92890" y="24765"/>
                </a:cubicBezTo>
                <a:close/>
                <a:moveTo>
                  <a:pt x="107764" y="28340"/>
                </a:moveTo>
                <a:cubicBezTo>
                  <a:pt x="108106" y="28340"/>
                  <a:pt x="108459" y="28381"/>
                  <a:pt x="108819" y="28468"/>
                </a:cubicBezTo>
                <a:cubicBezTo>
                  <a:pt x="111137" y="29020"/>
                  <a:pt x="112571" y="31359"/>
                  <a:pt x="112008" y="33687"/>
                </a:cubicBezTo>
                <a:cubicBezTo>
                  <a:pt x="111600" y="35387"/>
                  <a:pt x="110210" y="36678"/>
                  <a:pt x="108488" y="36942"/>
                </a:cubicBezTo>
                <a:cubicBezTo>
                  <a:pt x="108260" y="36979"/>
                  <a:pt x="108032" y="36997"/>
                  <a:pt x="107805" y="36997"/>
                </a:cubicBezTo>
                <a:cubicBezTo>
                  <a:pt x="106316" y="36997"/>
                  <a:pt x="104914" y="36227"/>
                  <a:pt x="104119" y="34934"/>
                </a:cubicBezTo>
                <a:cubicBezTo>
                  <a:pt x="102294" y="31962"/>
                  <a:pt x="104544" y="28340"/>
                  <a:pt x="107764" y="28340"/>
                </a:cubicBezTo>
                <a:close/>
                <a:moveTo>
                  <a:pt x="122627" y="31915"/>
                </a:moveTo>
                <a:cubicBezTo>
                  <a:pt x="122969" y="31915"/>
                  <a:pt x="123322" y="31956"/>
                  <a:pt x="123682" y="32043"/>
                </a:cubicBezTo>
                <a:cubicBezTo>
                  <a:pt x="126011" y="32595"/>
                  <a:pt x="127445" y="34934"/>
                  <a:pt x="126882" y="37251"/>
                </a:cubicBezTo>
                <a:cubicBezTo>
                  <a:pt x="126474" y="38962"/>
                  <a:pt x="125084" y="40242"/>
                  <a:pt x="123351" y="40517"/>
                </a:cubicBezTo>
                <a:cubicBezTo>
                  <a:pt x="123124" y="40554"/>
                  <a:pt x="122897" y="40572"/>
                  <a:pt x="122672" y="40572"/>
                </a:cubicBezTo>
                <a:cubicBezTo>
                  <a:pt x="121190" y="40572"/>
                  <a:pt x="119788" y="39802"/>
                  <a:pt x="118993" y="38509"/>
                </a:cubicBezTo>
                <a:cubicBezTo>
                  <a:pt x="117168" y="35537"/>
                  <a:pt x="119409" y="31915"/>
                  <a:pt x="122627" y="31915"/>
                </a:cubicBezTo>
                <a:close/>
                <a:moveTo>
                  <a:pt x="137512" y="35482"/>
                </a:moveTo>
                <a:cubicBezTo>
                  <a:pt x="137851" y="35482"/>
                  <a:pt x="138200" y="35522"/>
                  <a:pt x="138557" y="35607"/>
                </a:cubicBezTo>
                <a:cubicBezTo>
                  <a:pt x="140885" y="36170"/>
                  <a:pt x="142308" y="38509"/>
                  <a:pt x="141756" y="40826"/>
                </a:cubicBezTo>
                <a:cubicBezTo>
                  <a:pt x="141348" y="42526"/>
                  <a:pt x="139947" y="43817"/>
                  <a:pt x="138225" y="44093"/>
                </a:cubicBezTo>
                <a:cubicBezTo>
                  <a:pt x="137997" y="44129"/>
                  <a:pt x="137769" y="44147"/>
                  <a:pt x="137543" y="44147"/>
                </a:cubicBezTo>
                <a:cubicBezTo>
                  <a:pt x="136053" y="44147"/>
                  <a:pt x="134651" y="43376"/>
                  <a:pt x="133856" y="42073"/>
                </a:cubicBezTo>
                <a:cubicBezTo>
                  <a:pt x="132039" y="39108"/>
                  <a:pt x="134288" y="35482"/>
                  <a:pt x="137512" y="35482"/>
                </a:cubicBezTo>
                <a:close/>
                <a:moveTo>
                  <a:pt x="152375" y="39055"/>
                </a:moveTo>
                <a:cubicBezTo>
                  <a:pt x="152717" y="39055"/>
                  <a:pt x="153070" y="39095"/>
                  <a:pt x="153431" y="39182"/>
                </a:cubicBezTo>
                <a:cubicBezTo>
                  <a:pt x="155759" y="39734"/>
                  <a:pt x="157182" y="42073"/>
                  <a:pt x="156630" y="44402"/>
                </a:cubicBezTo>
                <a:cubicBezTo>
                  <a:pt x="156222" y="46101"/>
                  <a:pt x="154821" y="47392"/>
                  <a:pt x="153100" y="47657"/>
                </a:cubicBezTo>
                <a:cubicBezTo>
                  <a:pt x="152871" y="47693"/>
                  <a:pt x="152643" y="47711"/>
                  <a:pt x="152416" y="47711"/>
                </a:cubicBezTo>
                <a:cubicBezTo>
                  <a:pt x="150927" y="47711"/>
                  <a:pt x="149525" y="46941"/>
                  <a:pt x="148730" y="45648"/>
                </a:cubicBezTo>
                <a:cubicBezTo>
                  <a:pt x="146915" y="42676"/>
                  <a:pt x="149157" y="39055"/>
                  <a:pt x="152375" y="39055"/>
                </a:cubicBezTo>
                <a:close/>
                <a:moveTo>
                  <a:pt x="167249" y="42630"/>
                </a:moveTo>
                <a:cubicBezTo>
                  <a:pt x="167591" y="42630"/>
                  <a:pt x="167944" y="42671"/>
                  <a:pt x="168305" y="42757"/>
                </a:cubicBezTo>
                <a:cubicBezTo>
                  <a:pt x="170622" y="43309"/>
                  <a:pt x="172056" y="45648"/>
                  <a:pt x="171505" y="47966"/>
                </a:cubicBezTo>
                <a:lnTo>
                  <a:pt x="171494" y="47966"/>
                </a:lnTo>
                <a:cubicBezTo>
                  <a:pt x="171096" y="49676"/>
                  <a:pt x="169695" y="50967"/>
                  <a:pt x="167974" y="51232"/>
                </a:cubicBezTo>
                <a:cubicBezTo>
                  <a:pt x="167745" y="51268"/>
                  <a:pt x="167517" y="51286"/>
                  <a:pt x="167290" y="51286"/>
                </a:cubicBezTo>
                <a:cubicBezTo>
                  <a:pt x="165801" y="51286"/>
                  <a:pt x="164399" y="50517"/>
                  <a:pt x="163604" y="49223"/>
                </a:cubicBezTo>
                <a:cubicBezTo>
                  <a:pt x="161779" y="46251"/>
                  <a:pt x="164029" y="42630"/>
                  <a:pt x="167249" y="42630"/>
                </a:cubicBezTo>
                <a:close/>
                <a:moveTo>
                  <a:pt x="36623" y="0"/>
                </a:moveTo>
                <a:lnTo>
                  <a:pt x="35210" y="5859"/>
                </a:lnTo>
                <a:lnTo>
                  <a:pt x="0" y="152470"/>
                </a:lnTo>
                <a:lnTo>
                  <a:pt x="149447" y="188353"/>
                </a:lnTo>
                <a:lnTo>
                  <a:pt x="184657" y="41753"/>
                </a:lnTo>
                <a:lnTo>
                  <a:pt x="186070" y="35894"/>
                </a:lnTo>
                <a:lnTo>
                  <a:pt x="179935" y="34416"/>
                </a:lnTo>
                <a:lnTo>
                  <a:pt x="176613" y="33621"/>
                </a:lnTo>
                <a:lnTo>
                  <a:pt x="167521" y="31436"/>
                </a:lnTo>
                <a:lnTo>
                  <a:pt x="164200" y="30642"/>
                </a:lnTo>
                <a:lnTo>
                  <a:pt x="155108" y="28457"/>
                </a:lnTo>
                <a:lnTo>
                  <a:pt x="151798" y="27663"/>
                </a:lnTo>
                <a:lnTo>
                  <a:pt x="142705" y="25478"/>
                </a:lnTo>
                <a:lnTo>
                  <a:pt x="139384" y="24683"/>
                </a:lnTo>
                <a:lnTo>
                  <a:pt x="130292" y="22499"/>
                </a:lnTo>
                <a:lnTo>
                  <a:pt x="126971" y="21704"/>
                </a:lnTo>
                <a:lnTo>
                  <a:pt x="117878" y="19519"/>
                </a:lnTo>
                <a:lnTo>
                  <a:pt x="114568" y="18725"/>
                </a:lnTo>
                <a:lnTo>
                  <a:pt x="105476" y="16540"/>
                </a:lnTo>
                <a:lnTo>
                  <a:pt x="102166" y="15735"/>
                </a:lnTo>
                <a:lnTo>
                  <a:pt x="93063" y="13561"/>
                </a:lnTo>
                <a:lnTo>
                  <a:pt x="89741" y="12756"/>
                </a:lnTo>
                <a:lnTo>
                  <a:pt x="80649" y="10571"/>
                </a:lnTo>
                <a:lnTo>
                  <a:pt x="77339" y="9776"/>
                </a:lnTo>
                <a:lnTo>
                  <a:pt x="68236" y="7592"/>
                </a:lnTo>
                <a:lnTo>
                  <a:pt x="64925" y="6797"/>
                </a:lnTo>
                <a:lnTo>
                  <a:pt x="55833" y="4612"/>
                </a:lnTo>
                <a:lnTo>
                  <a:pt x="52512" y="3818"/>
                </a:lnTo>
                <a:lnTo>
                  <a:pt x="36623" y="0"/>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40;p33"/>
          <p:cNvSpPr txBox="1">
            <a:spLocks noGrp="1"/>
          </p:cNvSpPr>
          <p:nvPr>
            <p:ph type="title" idx="2" hasCustomPrompt="1"/>
          </p:nvPr>
        </p:nvSpPr>
        <p:spPr>
          <a:xfrm>
            <a:off x="4113825" y="2917516"/>
            <a:ext cx="9144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28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r>
              <a:t>xx%</a:t>
            </a:r>
          </a:p>
        </p:txBody>
      </p:sp>
      <p:sp>
        <p:nvSpPr>
          <p:cNvPr id="341" name="Google Shape;341;p33"/>
          <p:cNvSpPr txBox="1">
            <a:spLocks noGrp="1"/>
          </p:cNvSpPr>
          <p:nvPr>
            <p:ph type="title" idx="3" hasCustomPrompt="1"/>
          </p:nvPr>
        </p:nvSpPr>
        <p:spPr>
          <a:xfrm>
            <a:off x="1641584" y="2917516"/>
            <a:ext cx="9144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28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r>
              <a:t>xx%</a:t>
            </a:r>
          </a:p>
        </p:txBody>
      </p:sp>
      <p:sp>
        <p:nvSpPr>
          <p:cNvPr id="342" name="Google Shape;342;p33"/>
          <p:cNvSpPr txBox="1">
            <a:spLocks noGrp="1"/>
          </p:cNvSpPr>
          <p:nvPr>
            <p:ph type="title" idx="4" hasCustomPrompt="1"/>
          </p:nvPr>
        </p:nvSpPr>
        <p:spPr>
          <a:xfrm>
            <a:off x="6585257" y="2917516"/>
            <a:ext cx="914400" cy="4572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4800"/>
              <a:buNone/>
              <a:defRPr sz="2800"/>
            </a:lvl1pPr>
            <a:lvl2pPr lvl="1" algn="ctr" rtl="0">
              <a:spcBef>
                <a:spcPts val="0"/>
              </a:spcBef>
              <a:spcAft>
                <a:spcPts val="0"/>
              </a:spcAft>
              <a:buClr>
                <a:schemeClr val="accent2"/>
              </a:buClr>
              <a:buSzPts val="3600"/>
              <a:buNone/>
              <a:defRPr sz="3600">
                <a:solidFill>
                  <a:schemeClr val="accent2"/>
                </a:solidFill>
              </a:defRPr>
            </a:lvl2pPr>
            <a:lvl3pPr lvl="2" algn="ctr" rtl="0">
              <a:spcBef>
                <a:spcPts val="0"/>
              </a:spcBef>
              <a:spcAft>
                <a:spcPts val="0"/>
              </a:spcAft>
              <a:buClr>
                <a:schemeClr val="accent2"/>
              </a:buClr>
              <a:buSzPts val="3600"/>
              <a:buNone/>
              <a:defRPr sz="3600">
                <a:solidFill>
                  <a:schemeClr val="accent2"/>
                </a:solidFill>
              </a:defRPr>
            </a:lvl3pPr>
            <a:lvl4pPr lvl="3" algn="ctr" rtl="0">
              <a:spcBef>
                <a:spcPts val="0"/>
              </a:spcBef>
              <a:spcAft>
                <a:spcPts val="0"/>
              </a:spcAft>
              <a:buClr>
                <a:schemeClr val="accent2"/>
              </a:buClr>
              <a:buSzPts val="3600"/>
              <a:buNone/>
              <a:defRPr sz="3600">
                <a:solidFill>
                  <a:schemeClr val="accent2"/>
                </a:solidFill>
              </a:defRPr>
            </a:lvl4pPr>
            <a:lvl5pPr lvl="4" algn="ctr" rtl="0">
              <a:spcBef>
                <a:spcPts val="0"/>
              </a:spcBef>
              <a:spcAft>
                <a:spcPts val="0"/>
              </a:spcAft>
              <a:buClr>
                <a:schemeClr val="accent2"/>
              </a:buClr>
              <a:buSzPts val="3600"/>
              <a:buNone/>
              <a:defRPr sz="3600">
                <a:solidFill>
                  <a:schemeClr val="accent2"/>
                </a:solidFill>
              </a:defRPr>
            </a:lvl5pPr>
            <a:lvl6pPr lvl="5" algn="ctr" rtl="0">
              <a:spcBef>
                <a:spcPts val="0"/>
              </a:spcBef>
              <a:spcAft>
                <a:spcPts val="0"/>
              </a:spcAft>
              <a:buClr>
                <a:schemeClr val="accent2"/>
              </a:buClr>
              <a:buSzPts val="3600"/>
              <a:buNone/>
              <a:defRPr sz="3600">
                <a:solidFill>
                  <a:schemeClr val="accent2"/>
                </a:solidFill>
              </a:defRPr>
            </a:lvl6pPr>
            <a:lvl7pPr lvl="6" algn="ctr" rtl="0">
              <a:spcBef>
                <a:spcPts val="0"/>
              </a:spcBef>
              <a:spcAft>
                <a:spcPts val="0"/>
              </a:spcAft>
              <a:buClr>
                <a:schemeClr val="accent2"/>
              </a:buClr>
              <a:buSzPts val="3600"/>
              <a:buNone/>
              <a:defRPr sz="3600">
                <a:solidFill>
                  <a:schemeClr val="accent2"/>
                </a:solidFill>
              </a:defRPr>
            </a:lvl7pPr>
            <a:lvl8pPr lvl="7" algn="ctr" rtl="0">
              <a:spcBef>
                <a:spcPts val="0"/>
              </a:spcBef>
              <a:spcAft>
                <a:spcPts val="0"/>
              </a:spcAft>
              <a:buClr>
                <a:schemeClr val="accent2"/>
              </a:buClr>
              <a:buSzPts val="3600"/>
              <a:buNone/>
              <a:defRPr sz="3600">
                <a:solidFill>
                  <a:schemeClr val="accent2"/>
                </a:solidFill>
              </a:defRPr>
            </a:lvl8pPr>
            <a:lvl9pPr lvl="8" algn="ctr" rtl="0">
              <a:spcBef>
                <a:spcPts val="0"/>
              </a:spcBef>
              <a:spcAft>
                <a:spcPts val="0"/>
              </a:spcAft>
              <a:buClr>
                <a:schemeClr val="accent2"/>
              </a:buClr>
              <a:buSzPts val="3600"/>
              <a:buNone/>
              <a:defRPr sz="3600">
                <a:solidFill>
                  <a:schemeClr val="accent2"/>
                </a:solidFill>
              </a:defRPr>
            </a:lvl9pPr>
          </a:lstStyle>
          <a:p>
            <a:r>
              <a:t>xx%</a:t>
            </a:r>
          </a:p>
        </p:txBody>
      </p:sp>
      <p:sp>
        <p:nvSpPr>
          <p:cNvPr id="343" name="Google Shape;343;p33"/>
          <p:cNvSpPr txBox="1">
            <a:spLocks noGrp="1"/>
          </p:cNvSpPr>
          <p:nvPr>
            <p:ph type="subTitle" idx="1"/>
          </p:nvPr>
        </p:nvSpPr>
        <p:spPr>
          <a:xfrm>
            <a:off x="1275884" y="3666924"/>
            <a:ext cx="16458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Font typeface="Ranchers"/>
              <a:buNone/>
              <a:defRPr sz="2800">
                <a:latin typeface="Ranchers"/>
                <a:ea typeface="Ranchers"/>
                <a:cs typeface="Ranchers"/>
                <a:sym typeface="Ranchers"/>
              </a:defRPr>
            </a:lvl1pPr>
            <a:lvl2pPr lvl="1" rtl="0">
              <a:spcBef>
                <a:spcPts val="0"/>
              </a:spcBef>
              <a:spcAft>
                <a:spcPts val="0"/>
              </a:spcAft>
              <a:buSzPts val="2800"/>
              <a:buFont typeface="Ranchers"/>
              <a:buNone/>
              <a:defRPr sz="2800">
                <a:latin typeface="Ranchers"/>
                <a:ea typeface="Ranchers"/>
                <a:cs typeface="Ranchers"/>
                <a:sym typeface="Ranchers"/>
              </a:defRPr>
            </a:lvl2pPr>
            <a:lvl3pPr lvl="2" rtl="0">
              <a:spcBef>
                <a:spcPts val="0"/>
              </a:spcBef>
              <a:spcAft>
                <a:spcPts val="0"/>
              </a:spcAft>
              <a:buSzPts val="2800"/>
              <a:buFont typeface="Ranchers"/>
              <a:buNone/>
              <a:defRPr sz="2800">
                <a:latin typeface="Ranchers"/>
                <a:ea typeface="Ranchers"/>
                <a:cs typeface="Ranchers"/>
                <a:sym typeface="Ranchers"/>
              </a:defRPr>
            </a:lvl3pPr>
            <a:lvl4pPr lvl="3" rtl="0">
              <a:spcBef>
                <a:spcPts val="0"/>
              </a:spcBef>
              <a:spcAft>
                <a:spcPts val="0"/>
              </a:spcAft>
              <a:buSzPts val="2800"/>
              <a:buFont typeface="Ranchers"/>
              <a:buNone/>
              <a:defRPr sz="2800">
                <a:latin typeface="Ranchers"/>
                <a:ea typeface="Ranchers"/>
                <a:cs typeface="Ranchers"/>
                <a:sym typeface="Ranchers"/>
              </a:defRPr>
            </a:lvl4pPr>
            <a:lvl5pPr lvl="4" rtl="0">
              <a:spcBef>
                <a:spcPts val="0"/>
              </a:spcBef>
              <a:spcAft>
                <a:spcPts val="0"/>
              </a:spcAft>
              <a:buSzPts val="2800"/>
              <a:buFont typeface="Ranchers"/>
              <a:buNone/>
              <a:defRPr sz="2800">
                <a:latin typeface="Ranchers"/>
                <a:ea typeface="Ranchers"/>
                <a:cs typeface="Ranchers"/>
                <a:sym typeface="Ranchers"/>
              </a:defRPr>
            </a:lvl5pPr>
            <a:lvl6pPr lvl="5" rtl="0">
              <a:spcBef>
                <a:spcPts val="0"/>
              </a:spcBef>
              <a:spcAft>
                <a:spcPts val="0"/>
              </a:spcAft>
              <a:buSzPts val="2800"/>
              <a:buFont typeface="Ranchers"/>
              <a:buNone/>
              <a:defRPr sz="2800">
                <a:latin typeface="Ranchers"/>
                <a:ea typeface="Ranchers"/>
                <a:cs typeface="Ranchers"/>
                <a:sym typeface="Ranchers"/>
              </a:defRPr>
            </a:lvl6pPr>
            <a:lvl7pPr lvl="6" rtl="0">
              <a:spcBef>
                <a:spcPts val="0"/>
              </a:spcBef>
              <a:spcAft>
                <a:spcPts val="0"/>
              </a:spcAft>
              <a:buSzPts val="2800"/>
              <a:buFont typeface="Ranchers"/>
              <a:buNone/>
              <a:defRPr sz="2800">
                <a:latin typeface="Ranchers"/>
                <a:ea typeface="Ranchers"/>
                <a:cs typeface="Ranchers"/>
                <a:sym typeface="Ranchers"/>
              </a:defRPr>
            </a:lvl7pPr>
            <a:lvl8pPr lvl="7" rtl="0">
              <a:spcBef>
                <a:spcPts val="0"/>
              </a:spcBef>
              <a:spcAft>
                <a:spcPts val="0"/>
              </a:spcAft>
              <a:buSzPts val="2800"/>
              <a:buFont typeface="Ranchers"/>
              <a:buNone/>
              <a:defRPr sz="2800">
                <a:latin typeface="Ranchers"/>
                <a:ea typeface="Ranchers"/>
                <a:cs typeface="Ranchers"/>
                <a:sym typeface="Ranchers"/>
              </a:defRPr>
            </a:lvl8pPr>
            <a:lvl9pPr lvl="8" rtl="0">
              <a:spcBef>
                <a:spcPts val="0"/>
              </a:spcBef>
              <a:spcAft>
                <a:spcPts val="0"/>
              </a:spcAft>
              <a:buSzPts val="2800"/>
              <a:buFont typeface="Ranchers"/>
              <a:buNone/>
              <a:defRPr sz="2800">
                <a:latin typeface="Ranchers"/>
                <a:ea typeface="Ranchers"/>
                <a:cs typeface="Ranchers"/>
                <a:sym typeface="Ranchers"/>
              </a:defRPr>
            </a:lvl9pPr>
          </a:lstStyle>
          <a:p>
            <a:endParaRPr/>
          </a:p>
        </p:txBody>
      </p:sp>
      <p:sp>
        <p:nvSpPr>
          <p:cNvPr id="344" name="Google Shape;344;p33"/>
          <p:cNvSpPr txBox="1">
            <a:spLocks noGrp="1"/>
          </p:cNvSpPr>
          <p:nvPr>
            <p:ph type="subTitle" idx="5"/>
          </p:nvPr>
        </p:nvSpPr>
        <p:spPr>
          <a:xfrm>
            <a:off x="1184384" y="4029150"/>
            <a:ext cx="1828800" cy="54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solidFill>
                  <a:srgbClr val="434343"/>
                </a:solidFill>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45" name="Google Shape;345;p33"/>
          <p:cNvSpPr txBox="1">
            <a:spLocks noGrp="1"/>
          </p:cNvSpPr>
          <p:nvPr>
            <p:ph type="subTitle" idx="6"/>
          </p:nvPr>
        </p:nvSpPr>
        <p:spPr>
          <a:xfrm>
            <a:off x="3747720" y="3666924"/>
            <a:ext cx="16458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Font typeface="Ranchers"/>
              <a:buNone/>
              <a:defRPr sz="2800">
                <a:latin typeface="Ranchers"/>
                <a:ea typeface="Ranchers"/>
                <a:cs typeface="Ranchers"/>
                <a:sym typeface="Ranchers"/>
              </a:defRPr>
            </a:lvl1pPr>
            <a:lvl2pPr lvl="1" rtl="0">
              <a:spcBef>
                <a:spcPts val="0"/>
              </a:spcBef>
              <a:spcAft>
                <a:spcPts val="0"/>
              </a:spcAft>
              <a:buSzPts val="2800"/>
              <a:buFont typeface="Ranchers"/>
              <a:buNone/>
              <a:defRPr sz="2800">
                <a:latin typeface="Ranchers"/>
                <a:ea typeface="Ranchers"/>
                <a:cs typeface="Ranchers"/>
                <a:sym typeface="Ranchers"/>
              </a:defRPr>
            </a:lvl2pPr>
            <a:lvl3pPr lvl="2" rtl="0">
              <a:spcBef>
                <a:spcPts val="0"/>
              </a:spcBef>
              <a:spcAft>
                <a:spcPts val="0"/>
              </a:spcAft>
              <a:buSzPts val="2800"/>
              <a:buFont typeface="Ranchers"/>
              <a:buNone/>
              <a:defRPr sz="2800">
                <a:latin typeface="Ranchers"/>
                <a:ea typeface="Ranchers"/>
                <a:cs typeface="Ranchers"/>
                <a:sym typeface="Ranchers"/>
              </a:defRPr>
            </a:lvl3pPr>
            <a:lvl4pPr lvl="3" rtl="0">
              <a:spcBef>
                <a:spcPts val="0"/>
              </a:spcBef>
              <a:spcAft>
                <a:spcPts val="0"/>
              </a:spcAft>
              <a:buSzPts val="2800"/>
              <a:buFont typeface="Ranchers"/>
              <a:buNone/>
              <a:defRPr sz="2800">
                <a:latin typeface="Ranchers"/>
                <a:ea typeface="Ranchers"/>
                <a:cs typeface="Ranchers"/>
                <a:sym typeface="Ranchers"/>
              </a:defRPr>
            </a:lvl4pPr>
            <a:lvl5pPr lvl="4" rtl="0">
              <a:spcBef>
                <a:spcPts val="0"/>
              </a:spcBef>
              <a:spcAft>
                <a:spcPts val="0"/>
              </a:spcAft>
              <a:buSzPts val="2800"/>
              <a:buFont typeface="Ranchers"/>
              <a:buNone/>
              <a:defRPr sz="2800">
                <a:latin typeface="Ranchers"/>
                <a:ea typeface="Ranchers"/>
                <a:cs typeface="Ranchers"/>
                <a:sym typeface="Ranchers"/>
              </a:defRPr>
            </a:lvl5pPr>
            <a:lvl6pPr lvl="5" rtl="0">
              <a:spcBef>
                <a:spcPts val="0"/>
              </a:spcBef>
              <a:spcAft>
                <a:spcPts val="0"/>
              </a:spcAft>
              <a:buSzPts val="2800"/>
              <a:buFont typeface="Ranchers"/>
              <a:buNone/>
              <a:defRPr sz="2800">
                <a:latin typeface="Ranchers"/>
                <a:ea typeface="Ranchers"/>
                <a:cs typeface="Ranchers"/>
                <a:sym typeface="Ranchers"/>
              </a:defRPr>
            </a:lvl6pPr>
            <a:lvl7pPr lvl="6" rtl="0">
              <a:spcBef>
                <a:spcPts val="0"/>
              </a:spcBef>
              <a:spcAft>
                <a:spcPts val="0"/>
              </a:spcAft>
              <a:buSzPts val="2800"/>
              <a:buFont typeface="Ranchers"/>
              <a:buNone/>
              <a:defRPr sz="2800">
                <a:latin typeface="Ranchers"/>
                <a:ea typeface="Ranchers"/>
                <a:cs typeface="Ranchers"/>
                <a:sym typeface="Ranchers"/>
              </a:defRPr>
            </a:lvl7pPr>
            <a:lvl8pPr lvl="7" rtl="0">
              <a:spcBef>
                <a:spcPts val="0"/>
              </a:spcBef>
              <a:spcAft>
                <a:spcPts val="0"/>
              </a:spcAft>
              <a:buSzPts val="2800"/>
              <a:buFont typeface="Ranchers"/>
              <a:buNone/>
              <a:defRPr sz="2800">
                <a:latin typeface="Ranchers"/>
                <a:ea typeface="Ranchers"/>
                <a:cs typeface="Ranchers"/>
                <a:sym typeface="Ranchers"/>
              </a:defRPr>
            </a:lvl8pPr>
            <a:lvl9pPr lvl="8" rtl="0">
              <a:spcBef>
                <a:spcPts val="0"/>
              </a:spcBef>
              <a:spcAft>
                <a:spcPts val="0"/>
              </a:spcAft>
              <a:buSzPts val="2800"/>
              <a:buFont typeface="Ranchers"/>
              <a:buNone/>
              <a:defRPr sz="2800">
                <a:latin typeface="Ranchers"/>
                <a:ea typeface="Ranchers"/>
                <a:cs typeface="Ranchers"/>
                <a:sym typeface="Ranchers"/>
              </a:defRPr>
            </a:lvl9pPr>
          </a:lstStyle>
          <a:p>
            <a:endParaRPr/>
          </a:p>
        </p:txBody>
      </p:sp>
      <p:sp>
        <p:nvSpPr>
          <p:cNvPr id="346" name="Google Shape;346;p33"/>
          <p:cNvSpPr txBox="1">
            <a:spLocks noGrp="1"/>
          </p:cNvSpPr>
          <p:nvPr>
            <p:ph type="subTitle" idx="7"/>
          </p:nvPr>
        </p:nvSpPr>
        <p:spPr>
          <a:xfrm>
            <a:off x="3656625" y="4029150"/>
            <a:ext cx="1828800" cy="54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47" name="Google Shape;347;p33"/>
          <p:cNvSpPr txBox="1">
            <a:spLocks noGrp="1"/>
          </p:cNvSpPr>
          <p:nvPr>
            <p:ph type="subTitle" idx="8"/>
          </p:nvPr>
        </p:nvSpPr>
        <p:spPr>
          <a:xfrm>
            <a:off x="6219557" y="3666924"/>
            <a:ext cx="1645800" cy="3657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800"/>
              <a:buFont typeface="Ranchers"/>
              <a:buNone/>
              <a:defRPr sz="2800">
                <a:latin typeface="Ranchers"/>
                <a:ea typeface="Ranchers"/>
                <a:cs typeface="Ranchers"/>
                <a:sym typeface="Ranchers"/>
              </a:defRPr>
            </a:lvl1pPr>
            <a:lvl2pPr lvl="1" rtl="0">
              <a:spcBef>
                <a:spcPts val="0"/>
              </a:spcBef>
              <a:spcAft>
                <a:spcPts val="0"/>
              </a:spcAft>
              <a:buSzPts val="2800"/>
              <a:buFont typeface="Ranchers"/>
              <a:buNone/>
              <a:defRPr sz="2800">
                <a:latin typeface="Ranchers"/>
                <a:ea typeface="Ranchers"/>
                <a:cs typeface="Ranchers"/>
                <a:sym typeface="Ranchers"/>
              </a:defRPr>
            </a:lvl2pPr>
            <a:lvl3pPr lvl="2" rtl="0">
              <a:spcBef>
                <a:spcPts val="0"/>
              </a:spcBef>
              <a:spcAft>
                <a:spcPts val="0"/>
              </a:spcAft>
              <a:buSzPts val="2800"/>
              <a:buFont typeface="Ranchers"/>
              <a:buNone/>
              <a:defRPr sz="2800">
                <a:latin typeface="Ranchers"/>
                <a:ea typeface="Ranchers"/>
                <a:cs typeface="Ranchers"/>
                <a:sym typeface="Ranchers"/>
              </a:defRPr>
            </a:lvl3pPr>
            <a:lvl4pPr lvl="3" rtl="0">
              <a:spcBef>
                <a:spcPts val="0"/>
              </a:spcBef>
              <a:spcAft>
                <a:spcPts val="0"/>
              </a:spcAft>
              <a:buSzPts val="2800"/>
              <a:buFont typeface="Ranchers"/>
              <a:buNone/>
              <a:defRPr sz="2800">
                <a:latin typeface="Ranchers"/>
                <a:ea typeface="Ranchers"/>
                <a:cs typeface="Ranchers"/>
                <a:sym typeface="Ranchers"/>
              </a:defRPr>
            </a:lvl4pPr>
            <a:lvl5pPr lvl="4" rtl="0">
              <a:spcBef>
                <a:spcPts val="0"/>
              </a:spcBef>
              <a:spcAft>
                <a:spcPts val="0"/>
              </a:spcAft>
              <a:buSzPts val="2800"/>
              <a:buFont typeface="Ranchers"/>
              <a:buNone/>
              <a:defRPr sz="2800">
                <a:latin typeface="Ranchers"/>
                <a:ea typeface="Ranchers"/>
                <a:cs typeface="Ranchers"/>
                <a:sym typeface="Ranchers"/>
              </a:defRPr>
            </a:lvl5pPr>
            <a:lvl6pPr lvl="5" rtl="0">
              <a:spcBef>
                <a:spcPts val="0"/>
              </a:spcBef>
              <a:spcAft>
                <a:spcPts val="0"/>
              </a:spcAft>
              <a:buSzPts val="2800"/>
              <a:buFont typeface="Ranchers"/>
              <a:buNone/>
              <a:defRPr sz="2800">
                <a:latin typeface="Ranchers"/>
                <a:ea typeface="Ranchers"/>
                <a:cs typeface="Ranchers"/>
                <a:sym typeface="Ranchers"/>
              </a:defRPr>
            </a:lvl6pPr>
            <a:lvl7pPr lvl="6" rtl="0">
              <a:spcBef>
                <a:spcPts val="0"/>
              </a:spcBef>
              <a:spcAft>
                <a:spcPts val="0"/>
              </a:spcAft>
              <a:buSzPts val="2800"/>
              <a:buFont typeface="Ranchers"/>
              <a:buNone/>
              <a:defRPr sz="2800">
                <a:latin typeface="Ranchers"/>
                <a:ea typeface="Ranchers"/>
                <a:cs typeface="Ranchers"/>
                <a:sym typeface="Ranchers"/>
              </a:defRPr>
            </a:lvl7pPr>
            <a:lvl8pPr lvl="7" rtl="0">
              <a:spcBef>
                <a:spcPts val="0"/>
              </a:spcBef>
              <a:spcAft>
                <a:spcPts val="0"/>
              </a:spcAft>
              <a:buSzPts val="2800"/>
              <a:buFont typeface="Ranchers"/>
              <a:buNone/>
              <a:defRPr sz="2800">
                <a:latin typeface="Ranchers"/>
                <a:ea typeface="Ranchers"/>
                <a:cs typeface="Ranchers"/>
                <a:sym typeface="Ranchers"/>
              </a:defRPr>
            </a:lvl8pPr>
            <a:lvl9pPr lvl="8" rtl="0">
              <a:spcBef>
                <a:spcPts val="0"/>
              </a:spcBef>
              <a:spcAft>
                <a:spcPts val="0"/>
              </a:spcAft>
              <a:buSzPts val="2800"/>
              <a:buFont typeface="Ranchers"/>
              <a:buNone/>
              <a:defRPr sz="2800">
                <a:latin typeface="Ranchers"/>
                <a:ea typeface="Ranchers"/>
                <a:cs typeface="Ranchers"/>
                <a:sym typeface="Ranchers"/>
              </a:defRPr>
            </a:lvl9pPr>
          </a:lstStyle>
          <a:p>
            <a:endParaRPr/>
          </a:p>
        </p:txBody>
      </p:sp>
      <p:sp>
        <p:nvSpPr>
          <p:cNvPr id="348" name="Google Shape;348;p33"/>
          <p:cNvSpPr txBox="1">
            <a:spLocks noGrp="1"/>
          </p:cNvSpPr>
          <p:nvPr>
            <p:ph type="subTitle" idx="9"/>
          </p:nvPr>
        </p:nvSpPr>
        <p:spPr>
          <a:xfrm>
            <a:off x="6128057" y="4029150"/>
            <a:ext cx="1828800" cy="5487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1">
  <p:cSld name="SECTION_HEADER_1">
    <p:bg>
      <p:bgPr>
        <a:solidFill>
          <a:schemeClr val="dk2"/>
        </a:solidFill>
        <a:effectLst/>
      </p:bgPr>
    </p:bg>
    <p:spTree>
      <p:nvGrpSpPr>
        <p:cNvPr id="1" name="Shape 349"/>
        <p:cNvGrpSpPr/>
        <p:nvPr/>
      </p:nvGrpSpPr>
      <p:grpSpPr>
        <a:xfrm>
          <a:off x="0" y="0"/>
          <a:ext cx="0" cy="0"/>
          <a:chOff x="0" y="0"/>
          <a:chExt cx="0" cy="0"/>
        </a:xfrm>
      </p:grpSpPr>
      <p:sp>
        <p:nvSpPr>
          <p:cNvPr id="350" name="Google Shape;350;p34"/>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34"/>
          <p:cNvSpPr txBox="1">
            <a:spLocks noGrp="1"/>
          </p:cNvSpPr>
          <p:nvPr>
            <p:ph type="title"/>
          </p:nvPr>
        </p:nvSpPr>
        <p:spPr>
          <a:xfrm>
            <a:off x="4579575" y="1969434"/>
            <a:ext cx="3424800" cy="1695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sz="5700"/>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52" name="Google Shape;352;p34"/>
          <p:cNvSpPr txBox="1">
            <a:spLocks noGrp="1"/>
          </p:cNvSpPr>
          <p:nvPr>
            <p:ph type="subTitle" idx="1"/>
          </p:nvPr>
        </p:nvSpPr>
        <p:spPr>
          <a:xfrm>
            <a:off x="5567925" y="3817725"/>
            <a:ext cx="2436300" cy="6402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600"/>
              <a:buNone/>
              <a:defRPr/>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grpSp>
        <p:nvGrpSpPr>
          <p:cNvPr id="353" name="Google Shape;353;p34"/>
          <p:cNvGrpSpPr/>
          <p:nvPr/>
        </p:nvGrpSpPr>
        <p:grpSpPr>
          <a:xfrm rot="1337449" flipH="1">
            <a:off x="-3152339" y="-1543329"/>
            <a:ext cx="6343605" cy="4441789"/>
            <a:chOff x="1619054" y="2953626"/>
            <a:chExt cx="4381243" cy="2529997"/>
          </a:xfrm>
        </p:grpSpPr>
        <p:sp>
          <p:nvSpPr>
            <p:cNvPr id="354" name="Google Shape;354;p34"/>
            <p:cNvSpPr/>
            <p:nvPr/>
          </p:nvSpPr>
          <p:spPr>
            <a:xfrm>
              <a:off x="1619054" y="2953626"/>
              <a:ext cx="4381243" cy="252999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55;p34"/>
            <p:cNvSpPr/>
            <p:nvPr/>
          </p:nvSpPr>
          <p:spPr>
            <a:xfrm>
              <a:off x="1832850" y="5295600"/>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56;p34"/>
            <p:cNvSpPr/>
            <p:nvPr/>
          </p:nvSpPr>
          <p:spPr>
            <a:xfrm>
              <a:off x="1832850" y="515777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34"/>
            <p:cNvSpPr/>
            <p:nvPr/>
          </p:nvSpPr>
          <p:spPr>
            <a:xfrm>
              <a:off x="1832850" y="501997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34"/>
            <p:cNvSpPr/>
            <p:nvPr/>
          </p:nvSpPr>
          <p:spPr>
            <a:xfrm>
              <a:off x="1832850" y="48822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34"/>
            <p:cNvSpPr/>
            <p:nvPr/>
          </p:nvSpPr>
          <p:spPr>
            <a:xfrm>
              <a:off x="1832850" y="4744400"/>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60;p34"/>
            <p:cNvSpPr/>
            <p:nvPr/>
          </p:nvSpPr>
          <p:spPr>
            <a:xfrm>
              <a:off x="1832850" y="4606625"/>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61;p34"/>
            <p:cNvSpPr/>
            <p:nvPr/>
          </p:nvSpPr>
          <p:spPr>
            <a:xfrm>
              <a:off x="1832850" y="44688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34"/>
            <p:cNvSpPr/>
            <p:nvPr/>
          </p:nvSpPr>
          <p:spPr>
            <a:xfrm>
              <a:off x="1832850" y="4331000"/>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63;p34"/>
            <p:cNvSpPr/>
            <p:nvPr/>
          </p:nvSpPr>
          <p:spPr>
            <a:xfrm>
              <a:off x="1832850" y="4193225"/>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64;p34"/>
            <p:cNvSpPr/>
            <p:nvPr/>
          </p:nvSpPr>
          <p:spPr>
            <a:xfrm>
              <a:off x="1832850" y="40554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65;p34"/>
            <p:cNvSpPr/>
            <p:nvPr/>
          </p:nvSpPr>
          <p:spPr>
            <a:xfrm>
              <a:off x="1832850" y="391762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66;p34"/>
            <p:cNvSpPr/>
            <p:nvPr/>
          </p:nvSpPr>
          <p:spPr>
            <a:xfrm>
              <a:off x="1832850" y="3779825"/>
              <a:ext cx="4085625" cy="125"/>
            </a:xfrm>
            <a:custGeom>
              <a:avLst/>
              <a:gdLst/>
              <a:ahLst/>
              <a:cxnLst/>
              <a:rect l="l" t="t" r="r" b="b"/>
              <a:pathLst>
                <a:path w="163425" h="5"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67;p34"/>
            <p:cNvSpPr/>
            <p:nvPr/>
          </p:nvSpPr>
          <p:spPr>
            <a:xfrm>
              <a:off x="1832850" y="36420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68;p34"/>
            <p:cNvSpPr/>
            <p:nvPr/>
          </p:nvSpPr>
          <p:spPr>
            <a:xfrm>
              <a:off x="1832850" y="3504250"/>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69;p34"/>
            <p:cNvSpPr/>
            <p:nvPr/>
          </p:nvSpPr>
          <p:spPr>
            <a:xfrm>
              <a:off x="1832850" y="336642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chemeClr val="dk1">
                  <a:alpha val="23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70" name="Google Shape;370;p34"/>
          <p:cNvSpPr txBox="1">
            <a:spLocks noGrp="1"/>
          </p:cNvSpPr>
          <p:nvPr>
            <p:ph type="title" idx="2" hasCustomPrompt="1"/>
          </p:nvPr>
        </p:nvSpPr>
        <p:spPr>
          <a:xfrm>
            <a:off x="5002900" y="703100"/>
            <a:ext cx="1463100" cy="1014900"/>
          </a:xfrm>
          <a:prstGeom prst="rect">
            <a:avLst/>
          </a:prstGeom>
        </p:spPr>
        <p:txBody>
          <a:bodyPr spcFirstLastPara="1" wrap="square" lIns="91425" tIns="91425" rIns="91425" bIns="91425" anchor="ctr" anchorCtr="0">
            <a:noAutofit/>
          </a:bodyPr>
          <a:lstStyle>
            <a:lvl1pPr lvl="0" algn="ctr" rtl="0">
              <a:spcBef>
                <a:spcPts val="0"/>
              </a:spcBef>
              <a:spcAft>
                <a:spcPts val="0"/>
              </a:spcAft>
              <a:buClr>
                <a:schemeClr val="lt2"/>
              </a:buClr>
              <a:buSzPts val="9000"/>
              <a:buNone/>
              <a:defRPr sz="9000">
                <a:solidFill>
                  <a:schemeClr val="lt2"/>
                </a:solidFill>
              </a:defRPr>
            </a:lvl1pPr>
            <a:lvl2pPr lvl="1" algn="ctr" rtl="0">
              <a:spcBef>
                <a:spcPts val="0"/>
              </a:spcBef>
              <a:spcAft>
                <a:spcPts val="0"/>
              </a:spcAft>
              <a:buClr>
                <a:schemeClr val="lt2"/>
              </a:buClr>
              <a:buSzPts val="9000"/>
              <a:buNone/>
              <a:defRPr sz="9000">
                <a:solidFill>
                  <a:schemeClr val="lt2"/>
                </a:solidFill>
              </a:defRPr>
            </a:lvl2pPr>
            <a:lvl3pPr lvl="2" algn="ctr" rtl="0">
              <a:spcBef>
                <a:spcPts val="0"/>
              </a:spcBef>
              <a:spcAft>
                <a:spcPts val="0"/>
              </a:spcAft>
              <a:buClr>
                <a:schemeClr val="lt2"/>
              </a:buClr>
              <a:buSzPts val="9000"/>
              <a:buNone/>
              <a:defRPr sz="9000">
                <a:solidFill>
                  <a:schemeClr val="lt2"/>
                </a:solidFill>
              </a:defRPr>
            </a:lvl3pPr>
            <a:lvl4pPr lvl="3" algn="ctr" rtl="0">
              <a:spcBef>
                <a:spcPts val="0"/>
              </a:spcBef>
              <a:spcAft>
                <a:spcPts val="0"/>
              </a:spcAft>
              <a:buClr>
                <a:schemeClr val="lt2"/>
              </a:buClr>
              <a:buSzPts val="9000"/>
              <a:buNone/>
              <a:defRPr sz="9000">
                <a:solidFill>
                  <a:schemeClr val="lt2"/>
                </a:solidFill>
              </a:defRPr>
            </a:lvl4pPr>
            <a:lvl5pPr lvl="4" algn="ctr" rtl="0">
              <a:spcBef>
                <a:spcPts val="0"/>
              </a:spcBef>
              <a:spcAft>
                <a:spcPts val="0"/>
              </a:spcAft>
              <a:buClr>
                <a:schemeClr val="lt2"/>
              </a:buClr>
              <a:buSzPts val="9000"/>
              <a:buNone/>
              <a:defRPr sz="9000">
                <a:solidFill>
                  <a:schemeClr val="lt2"/>
                </a:solidFill>
              </a:defRPr>
            </a:lvl5pPr>
            <a:lvl6pPr lvl="5" algn="ctr" rtl="0">
              <a:spcBef>
                <a:spcPts val="0"/>
              </a:spcBef>
              <a:spcAft>
                <a:spcPts val="0"/>
              </a:spcAft>
              <a:buClr>
                <a:schemeClr val="lt2"/>
              </a:buClr>
              <a:buSzPts val="9000"/>
              <a:buNone/>
              <a:defRPr sz="9000">
                <a:solidFill>
                  <a:schemeClr val="lt2"/>
                </a:solidFill>
              </a:defRPr>
            </a:lvl6pPr>
            <a:lvl7pPr lvl="6" algn="ctr" rtl="0">
              <a:spcBef>
                <a:spcPts val="0"/>
              </a:spcBef>
              <a:spcAft>
                <a:spcPts val="0"/>
              </a:spcAft>
              <a:buClr>
                <a:schemeClr val="lt2"/>
              </a:buClr>
              <a:buSzPts val="9000"/>
              <a:buNone/>
              <a:defRPr sz="9000">
                <a:solidFill>
                  <a:schemeClr val="lt2"/>
                </a:solidFill>
              </a:defRPr>
            </a:lvl7pPr>
            <a:lvl8pPr lvl="7" algn="ctr" rtl="0">
              <a:spcBef>
                <a:spcPts val="0"/>
              </a:spcBef>
              <a:spcAft>
                <a:spcPts val="0"/>
              </a:spcAft>
              <a:buClr>
                <a:schemeClr val="lt2"/>
              </a:buClr>
              <a:buSzPts val="9000"/>
              <a:buNone/>
              <a:defRPr sz="9000">
                <a:solidFill>
                  <a:schemeClr val="lt2"/>
                </a:solidFill>
              </a:defRPr>
            </a:lvl8pPr>
            <a:lvl9pPr lvl="8" algn="ctr" rtl="0">
              <a:spcBef>
                <a:spcPts val="0"/>
              </a:spcBef>
              <a:spcAft>
                <a:spcPts val="0"/>
              </a:spcAft>
              <a:buClr>
                <a:schemeClr val="lt2"/>
              </a:buClr>
              <a:buSzPts val="9000"/>
              <a:buNone/>
              <a:defRPr sz="9000">
                <a:solidFill>
                  <a:schemeClr val="lt2"/>
                </a:solidFill>
              </a:defRPr>
            </a:lvl9pPr>
          </a:lstStyle>
          <a:p>
            <a:r>
              <a:t>xx%</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hanks">
  <p:cSld name="SECTION_HEADER_1_1">
    <p:bg>
      <p:bgPr>
        <a:solidFill>
          <a:schemeClr val="dk2"/>
        </a:solidFill>
        <a:effectLst/>
      </p:bgPr>
    </p:bg>
    <p:spTree>
      <p:nvGrpSpPr>
        <p:cNvPr id="1" name="Shape 371"/>
        <p:cNvGrpSpPr/>
        <p:nvPr/>
      </p:nvGrpSpPr>
      <p:grpSpPr>
        <a:xfrm>
          <a:off x="0" y="0"/>
          <a:ext cx="0" cy="0"/>
          <a:chOff x="0" y="0"/>
          <a:chExt cx="0" cy="0"/>
        </a:xfrm>
      </p:grpSpPr>
      <p:sp>
        <p:nvSpPr>
          <p:cNvPr id="372" name="Google Shape;372;p35"/>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3" name="Google Shape;373;p35"/>
          <p:cNvGrpSpPr/>
          <p:nvPr/>
        </p:nvGrpSpPr>
        <p:grpSpPr>
          <a:xfrm rot="-59963">
            <a:off x="1256209" y="719258"/>
            <a:ext cx="6631582" cy="3704984"/>
            <a:chOff x="1619054" y="2953626"/>
            <a:chExt cx="4381243" cy="2529997"/>
          </a:xfrm>
        </p:grpSpPr>
        <p:sp>
          <p:nvSpPr>
            <p:cNvPr id="374" name="Google Shape;374;p35"/>
            <p:cNvSpPr/>
            <p:nvPr/>
          </p:nvSpPr>
          <p:spPr>
            <a:xfrm>
              <a:off x="1619054" y="2953626"/>
              <a:ext cx="4381243" cy="2529997"/>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75;p35"/>
            <p:cNvSpPr/>
            <p:nvPr/>
          </p:nvSpPr>
          <p:spPr>
            <a:xfrm>
              <a:off x="1832850" y="5295600"/>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76;p35"/>
            <p:cNvSpPr/>
            <p:nvPr/>
          </p:nvSpPr>
          <p:spPr>
            <a:xfrm>
              <a:off x="1832850" y="515777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35"/>
            <p:cNvSpPr/>
            <p:nvPr/>
          </p:nvSpPr>
          <p:spPr>
            <a:xfrm>
              <a:off x="1832850" y="501997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78;p35"/>
            <p:cNvSpPr/>
            <p:nvPr/>
          </p:nvSpPr>
          <p:spPr>
            <a:xfrm>
              <a:off x="1832850" y="48822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79;p35"/>
            <p:cNvSpPr/>
            <p:nvPr/>
          </p:nvSpPr>
          <p:spPr>
            <a:xfrm>
              <a:off x="1832850" y="4744400"/>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80;p35"/>
            <p:cNvSpPr/>
            <p:nvPr/>
          </p:nvSpPr>
          <p:spPr>
            <a:xfrm>
              <a:off x="1832850" y="4606625"/>
              <a:ext cx="4085625" cy="100"/>
            </a:xfrm>
            <a:custGeom>
              <a:avLst/>
              <a:gdLst/>
              <a:ahLst/>
              <a:cxnLst/>
              <a:rect l="l" t="t" r="r" b="b"/>
              <a:pathLst>
                <a:path w="163425" h="4" extrusionOk="0">
                  <a:moveTo>
                    <a:pt x="1" y="0"/>
                  </a:moveTo>
                  <a:lnTo>
                    <a:pt x="1" y="3"/>
                  </a:lnTo>
                  <a:lnTo>
                    <a:pt x="163425" y="3"/>
                  </a:lnTo>
                  <a:lnTo>
                    <a:pt x="163425" y="0"/>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81;p35"/>
            <p:cNvSpPr/>
            <p:nvPr/>
          </p:nvSpPr>
          <p:spPr>
            <a:xfrm>
              <a:off x="1832850" y="4468800"/>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82;p35"/>
            <p:cNvSpPr/>
            <p:nvPr/>
          </p:nvSpPr>
          <p:spPr>
            <a:xfrm>
              <a:off x="1832850" y="4331000"/>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83;p35"/>
            <p:cNvSpPr/>
            <p:nvPr/>
          </p:nvSpPr>
          <p:spPr>
            <a:xfrm>
              <a:off x="1832850" y="4193225"/>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84;p35"/>
            <p:cNvSpPr/>
            <p:nvPr/>
          </p:nvSpPr>
          <p:spPr>
            <a:xfrm>
              <a:off x="1832850" y="40554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85;p35"/>
            <p:cNvSpPr/>
            <p:nvPr/>
          </p:nvSpPr>
          <p:spPr>
            <a:xfrm>
              <a:off x="1832850" y="3917625"/>
              <a:ext cx="4085625" cy="125"/>
            </a:xfrm>
            <a:custGeom>
              <a:avLst/>
              <a:gdLst/>
              <a:ahLst/>
              <a:cxnLst/>
              <a:rect l="l" t="t" r="r" b="b"/>
              <a:pathLst>
                <a:path w="163425" h="5" extrusionOk="0">
                  <a:moveTo>
                    <a:pt x="1" y="0"/>
                  </a:moveTo>
                  <a:lnTo>
                    <a:pt x="1" y="5"/>
                  </a:lnTo>
                  <a:lnTo>
                    <a:pt x="163425" y="5"/>
                  </a:lnTo>
                  <a:lnTo>
                    <a:pt x="163425" y="0"/>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p35"/>
            <p:cNvSpPr/>
            <p:nvPr/>
          </p:nvSpPr>
          <p:spPr>
            <a:xfrm>
              <a:off x="1832850" y="3779825"/>
              <a:ext cx="4085625" cy="125"/>
            </a:xfrm>
            <a:custGeom>
              <a:avLst/>
              <a:gdLst/>
              <a:ahLst/>
              <a:cxnLst/>
              <a:rect l="l" t="t" r="r" b="b"/>
              <a:pathLst>
                <a:path w="163425" h="5"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87;p35"/>
            <p:cNvSpPr/>
            <p:nvPr/>
          </p:nvSpPr>
          <p:spPr>
            <a:xfrm>
              <a:off x="1832850" y="3642025"/>
              <a:ext cx="4085625" cy="125"/>
            </a:xfrm>
            <a:custGeom>
              <a:avLst/>
              <a:gdLst/>
              <a:ahLst/>
              <a:cxnLst/>
              <a:rect l="l" t="t" r="r" b="b"/>
              <a:pathLst>
                <a:path w="163425" h="5" extrusionOk="0">
                  <a:moveTo>
                    <a:pt x="1" y="1"/>
                  </a:moveTo>
                  <a:lnTo>
                    <a:pt x="1" y="4"/>
                  </a:lnTo>
                  <a:lnTo>
                    <a:pt x="163425" y="4"/>
                  </a:lnTo>
                  <a:lnTo>
                    <a:pt x="163425"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p35"/>
            <p:cNvSpPr/>
            <p:nvPr/>
          </p:nvSpPr>
          <p:spPr>
            <a:xfrm>
              <a:off x="1832850" y="3504250"/>
              <a:ext cx="4085625" cy="100"/>
            </a:xfrm>
            <a:custGeom>
              <a:avLst/>
              <a:gdLst/>
              <a:ahLst/>
              <a:cxnLst/>
              <a:rect l="l" t="t" r="r" b="b"/>
              <a:pathLst>
                <a:path w="163425" h="4" extrusionOk="0">
                  <a:moveTo>
                    <a:pt x="1" y="0"/>
                  </a:moveTo>
                  <a:lnTo>
                    <a:pt x="1" y="4"/>
                  </a:lnTo>
                  <a:lnTo>
                    <a:pt x="163425" y="4"/>
                  </a:lnTo>
                  <a:lnTo>
                    <a:pt x="163425" y="0"/>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89;p35"/>
            <p:cNvSpPr/>
            <p:nvPr/>
          </p:nvSpPr>
          <p:spPr>
            <a:xfrm>
              <a:off x="1832850" y="3366425"/>
              <a:ext cx="4085625" cy="150"/>
            </a:xfrm>
            <a:custGeom>
              <a:avLst/>
              <a:gdLst/>
              <a:ahLst/>
              <a:cxnLst/>
              <a:rect l="l" t="t" r="r" b="b"/>
              <a:pathLst>
                <a:path w="163425" h="6" extrusionOk="0">
                  <a:moveTo>
                    <a:pt x="1" y="1"/>
                  </a:moveTo>
                  <a:lnTo>
                    <a:pt x="1" y="5"/>
                  </a:lnTo>
                  <a:lnTo>
                    <a:pt x="163425" y="5"/>
                  </a:lnTo>
                  <a:lnTo>
                    <a:pt x="163425"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90" name="Google Shape;390;p35"/>
          <p:cNvSpPr txBox="1">
            <a:spLocks noGrp="1"/>
          </p:cNvSpPr>
          <p:nvPr>
            <p:ph type="title"/>
          </p:nvPr>
        </p:nvSpPr>
        <p:spPr>
          <a:xfrm>
            <a:off x="2939250" y="1069417"/>
            <a:ext cx="3265500" cy="7044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5500"/>
            </a:lvl1pPr>
            <a:lvl2pPr lvl="1" rtl="0">
              <a:spcBef>
                <a:spcPts val="0"/>
              </a:spcBef>
              <a:spcAft>
                <a:spcPts val="0"/>
              </a:spcAft>
              <a:buSzPts val="3500"/>
              <a:buNone/>
              <a:defRPr>
                <a:latin typeface="Cabin"/>
                <a:ea typeface="Cabin"/>
                <a:cs typeface="Cabin"/>
                <a:sym typeface="Cabin"/>
              </a:defRPr>
            </a:lvl2pPr>
            <a:lvl3pPr lvl="2" rtl="0">
              <a:spcBef>
                <a:spcPts val="0"/>
              </a:spcBef>
              <a:spcAft>
                <a:spcPts val="0"/>
              </a:spcAft>
              <a:buSzPts val="3500"/>
              <a:buNone/>
              <a:defRPr>
                <a:latin typeface="Cabin"/>
                <a:ea typeface="Cabin"/>
                <a:cs typeface="Cabin"/>
                <a:sym typeface="Cabin"/>
              </a:defRPr>
            </a:lvl3pPr>
            <a:lvl4pPr lvl="3" rtl="0">
              <a:spcBef>
                <a:spcPts val="0"/>
              </a:spcBef>
              <a:spcAft>
                <a:spcPts val="0"/>
              </a:spcAft>
              <a:buSzPts val="3500"/>
              <a:buNone/>
              <a:defRPr>
                <a:latin typeface="Cabin"/>
                <a:ea typeface="Cabin"/>
                <a:cs typeface="Cabin"/>
                <a:sym typeface="Cabin"/>
              </a:defRPr>
            </a:lvl4pPr>
            <a:lvl5pPr lvl="4" rtl="0">
              <a:spcBef>
                <a:spcPts val="0"/>
              </a:spcBef>
              <a:spcAft>
                <a:spcPts val="0"/>
              </a:spcAft>
              <a:buSzPts val="3500"/>
              <a:buNone/>
              <a:defRPr>
                <a:latin typeface="Cabin"/>
                <a:ea typeface="Cabin"/>
                <a:cs typeface="Cabin"/>
                <a:sym typeface="Cabin"/>
              </a:defRPr>
            </a:lvl5pPr>
            <a:lvl6pPr lvl="5" rtl="0">
              <a:spcBef>
                <a:spcPts val="0"/>
              </a:spcBef>
              <a:spcAft>
                <a:spcPts val="0"/>
              </a:spcAft>
              <a:buSzPts val="3500"/>
              <a:buNone/>
              <a:defRPr>
                <a:latin typeface="Cabin"/>
                <a:ea typeface="Cabin"/>
                <a:cs typeface="Cabin"/>
                <a:sym typeface="Cabin"/>
              </a:defRPr>
            </a:lvl6pPr>
            <a:lvl7pPr lvl="6" rtl="0">
              <a:spcBef>
                <a:spcPts val="0"/>
              </a:spcBef>
              <a:spcAft>
                <a:spcPts val="0"/>
              </a:spcAft>
              <a:buSzPts val="3500"/>
              <a:buNone/>
              <a:defRPr>
                <a:latin typeface="Cabin"/>
                <a:ea typeface="Cabin"/>
                <a:cs typeface="Cabin"/>
                <a:sym typeface="Cabin"/>
              </a:defRPr>
            </a:lvl7pPr>
            <a:lvl8pPr lvl="7" rtl="0">
              <a:spcBef>
                <a:spcPts val="0"/>
              </a:spcBef>
              <a:spcAft>
                <a:spcPts val="0"/>
              </a:spcAft>
              <a:buSzPts val="3500"/>
              <a:buNone/>
              <a:defRPr>
                <a:latin typeface="Cabin"/>
                <a:ea typeface="Cabin"/>
                <a:cs typeface="Cabin"/>
                <a:sym typeface="Cabin"/>
              </a:defRPr>
            </a:lvl8pPr>
            <a:lvl9pPr lvl="8" rtl="0">
              <a:spcBef>
                <a:spcPts val="0"/>
              </a:spcBef>
              <a:spcAft>
                <a:spcPts val="0"/>
              </a:spcAft>
              <a:buSzPts val="3500"/>
              <a:buNone/>
              <a:defRPr>
                <a:latin typeface="Cabin"/>
                <a:ea typeface="Cabin"/>
                <a:cs typeface="Cabin"/>
                <a:sym typeface="Cabin"/>
              </a:defRPr>
            </a:lvl9pPr>
          </a:lstStyle>
          <a:p>
            <a:endParaRPr/>
          </a:p>
        </p:txBody>
      </p:sp>
      <p:sp>
        <p:nvSpPr>
          <p:cNvPr id="391" name="Google Shape;391;p35"/>
          <p:cNvSpPr txBox="1">
            <a:spLocks noGrp="1"/>
          </p:cNvSpPr>
          <p:nvPr>
            <p:ph type="subTitle" idx="1"/>
          </p:nvPr>
        </p:nvSpPr>
        <p:spPr>
          <a:xfrm>
            <a:off x="3381900" y="1827542"/>
            <a:ext cx="2380200" cy="1097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400"/>
            </a:lvl1pPr>
            <a:lvl2pPr lvl="1" rtl="0">
              <a:spcBef>
                <a:spcPts val="0"/>
              </a:spcBef>
              <a:spcAft>
                <a:spcPts val="0"/>
              </a:spcAft>
              <a:buSzPts val="1600"/>
              <a:buNone/>
              <a:defRPr/>
            </a:lvl2pPr>
            <a:lvl3pPr lvl="2" rtl="0">
              <a:spcBef>
                <a:spcPts val="0"/>
              </a:spcBef>
              <a:spcAft>
                <a:spcPts val="0"/>
              </a:spcAft>
              <a:buSzPts val="1600"/>
              <a:buNone/>
              <a:defRPr/>
            </a:lvl3pPr>
            <a:lvl4pPr lvl="3" rtl="0">
              <a:spcBef>
                <a:spcPts val="0"/>
              </a:spcBef>
              <a:spcAft>
                <a:spcPts val="0"/>
              </a:spcAft>
              <a:buSzPts val="1600"/>
              <a:buNone/>
              <a:defRPr/>
            </a:lvl4pPr>
            <a:lvl5pPr lvl="4" rtl="0">
              <a:spcBef>
                <a:spcPts val="0"/>
              </a:spcBef>
              <a:spcAft>
                <a:spcPts val="0"/>
              </a:spcAft>
              <a:buSzPts val="1600"/>
              <a:buNone/>
              <a:defRPr/>
            </a:lvl5pPr>
            <a:lvl6pPr lvl="5" rtl="0">
              <a:spcBef>
                <a:spcPts val="0"/>
              </a:spcBef>
              <a:spcAft>
                <a:spcPts val="0"/>
              </a:spcAft>
              <a:buSzPts val="1600"/>
              <a:buNone/>
              <a:defRPr/>
            </a:lvl6pPr>
            <a:lvl7pPr lvl="6" rtl="0">
              <a:spcBef>
                <a:spcPts val="0"/>
              </a:spcBef>
              <a:spcAft>
                <a:spcPts val="0"/>
              </a:spcAft>
              <a:buSzPts val="1600"/>
              <a:buNone/>
              <a:defRPr/>
            </a:lvl7pPr>
            <a:lvl8pPr lvl="7" rtl="0">
              <a:spcBef>
                <a:spcPts val="0"/>
              </a:spcBef>
              <a:spcAft>
                <a:spcPts val="0"/>
              </a:spcAft>
              <a:buSzPts val="1600"/>
              <a:buNone/>
              <a:defRPr/>
            </a:lvl8pPr>
            <a:lvl9pPr lvl="8" rtl="0">
              <a:spcBef>
                <a:spcPts val="0"/>
              </a:spcBef>
              <a:spcAft>
                <a:spcPts val="0"/>
              </a:spcAft>
              <a:buSzPts val="1600"/>
              <a:buNone/>
              <a:defRPr/>
            </a:lvl9pPr>
          </a:lstStyle>
          <a:p>
            <a:endParaRPr/>
          </a:p>
        </p:txBody>
      </p:sp>
      <p:sp>
        <p:nvSpPr>
          <p:cNvPr id="392" name="Google Shape;392;p35"/>
          <p:cNvSpPr txBox="1"/>
          <p:nvPr/>
        </p:nvSpPr>
        <p:spPr>
          <a:xfrm>
            <a:off x="2290050" y="3879750"/>
            <a:ext cx="4561800" cy="393600"/>
          </a:xfrm>
          <a:prstGeom prst="rect">
            <a:avLst/>
          </a:prstGeom>
          <a:noFill/>
          <a:ln>
            <a:noFill/>
          </a:ln>
        </p:spPr>
        <p:txBody>
          <a:bodyPr spcFirstLastPara="1" wrap="square" lIns="91425" tIns="91425" rIns="91425" bIns="91425" anchor="ctr" anchorCtr="0">
            <a:noAutofit/>
          </a:bodyPr>
          <a:lstStyle/>
          <a:p>
            <a:pPr marL="0" lvl="0" indent="0" algn="ctr" rtl="0">
              <a:spcBef>
                <a:spcPts val="300"/>
              </a:spcBef>
              <a:spcAft>
                <a:spcPts val="0"/>
              </a:spcAft>
              <a:buNone/>
            </a:pPr>
            <a:r>
              <a:rPr lang="en" sz="1200">
                <a:solidFill>
                  <a:schemeClr val="dk1"/>
                </a:solidFill>
                <a:latin typeface="Cabin"/>
                <a:ea typeface="Cabin"/>
                <a:cs typeface="Cabin"/>
                <a:sym typeface="Cabin"/>
              </a:rPr>
              <a:t>CREDITS: This presentation template was created by </a:t>
            </a:r>
            <a:r>
              <a:rPr lang="en" sz="1200" b="1">
                <a:solidFill>
                  <a:schemeClr val="dk1"/>
                </a:solidFill>
                <a:uFill>
                  <a:noFill/>
                </a:uFill>
                <a:latin typeface="Cabin"/>
                <a:ea typeface="Cabin"/>
                <a:cs typeface="Cabin"/>
                <a:sym typeface="Cabin"/>
                <a:hlinkClick r:id="rId2">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Slidesgo</a:t>
            </a:r>
            <a:r>
              <a:rPr lang="en" sz="1200">
                <a:solidFill>
                  <a:schemeClr val="dk1"/>
                </a:solidFill>
                <a:latin typeface="Cabin"/>
                <a:ea typeface="Cabin"/>
                <a:cs typeface="Cabin"/>
                <a:sym typeface="Cabin"/>
              </a:rPr>
              <a:t>, and includes icons by </a:t>
            </a:r>
            <a:r>
              <a:rPr lang="en" sz="1200" b="1">
                <a:solidFill>
                  <a:schemeClr val="dk1"/>
                </a:solidFill>
                <a:uFill>
                  <a:noFill/>
                </a:uFill>
                <a:latin typeface="Cabin"/>
                <a:ea typeface="Cabin"/>
                <a:cs typeface="Cabin"/>
                <a:sym typeface="Cabi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Flaticon</a:t>
            </a:r>
            <a:r>
              <a:rPr lang="en" sz="1200" b="1">
                <a:solidFill>
                  <a:schemeClr val="dk1"/>
                </a:solidFill>
                <a:latin typeface="Cabin"/>
                <a:ea typeface="Cabin"/>
                <a:cs typeface="Cabin"/>
                <a:sym typeface="Cabin"/>
              </a:rPr>
              <a:t> </a:t>
            </a:r>
            <a:r>
              <a:rPr lang="en" sz="1200">
                <a:solidFill>
                  <a:schemeClr val="dk1"/>
                </a:solidFill>
                <a:latin typeface="Cabin"/>
                <a:ea typeface="Cabin"/>
                <a:cs typeface="Cabin"/>
                <a:sym typeface="Cabin"/>
              </a:rPr>
              <a:t>and infographics &amp; images by </a:t>
            </a:r>
            <a:r>
              <a:rPr lang="en" sz="1200" b="1">
                <a:solidFill>
                  <a:schemeClr val="dk1"/>
                </a:solidFill>
                <a:uFill>
                  <a:noFill/>
                </a:uFill>
                <a:latin typeface="Cabin"/>
                <a:ea typeface="Cabin"/>
                <a:cs typeface="Cabin"/>
                <a:sym typeface="Cabin"/>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Freepik</a:t>
            </a:r>
            <a:endParaRPr sz="1200" b="1">
              <a:solidFill>
                <a:schemeClr val="dk1"/>
              </a:solidFill>
              <a:latin typeface="Cabin"/>
              <a:ea typeface="Cabin"/>
              <a:cs typeface="Cabin"/>
              <a:sym typeface="Cabin"/>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ackground">
  <p:cSld name="CUSTOM_6">
    <p:bg>
      <p:bgPr>
        <a:solidFill>
          <a:schemeClr val="dk2"/>
        </a:solidFill>
        <a:effectLst/>
      </p:bgPr>
    </p:bg>
    <p:spTree>
      <p:nvGrpSpPr>
        <p:cNvPr id="1" name="Shape 393"/>
        <p:cNvGrpSpPr/>
        <p:nvPr/>
      </p:nvGrpSpPr>
      <p:grpSpPr>
        <a:xfrm>
          <a:off x="0" y="0"/>
          <a:ext cx="0" cy="0"/>
          <a:chOff x="0" y="0"/>
          <a:chExt cx="0" cy="0"/>
        </a:xfrm>
      </p:grpSpPr>
      <p:sp>
        <p:nvSpPr>
          <p:cNvPr id="394" name="Google Shape;394;p36"/>
          <p:cNvSpPr/>
          <p:nvPr/>
        </p:nvSpPr>
        <p:spPr>
          <a:xfrm>
            <a:off x="197250" y="189900"/>
            <a:ext cx="1587600" cy="346500"/>
          </a:xfrm>
          <a:prstGeom prst="homePlate">
            <a:avLst>
              <a:gd name="adj" fmla="val 50000"/>
            </a:avLst>
          </a:prstGeom>
          <a:solidFill>
            <a:schemeClr val="accent3"/>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95;p36"/>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p36"/>
          <p:cNvSpPr/>
          <p:nvPr/>
        </p:nvSpPr>
        <p:spPr>
          <a:xfrm rot="-442253" flipH="1">
            <a:off x="7029987" y="3174775"/>
            <a:ext cx="3132792" cy="3171247"/>
          </a:xfrm>
          <a:custGeom>
            <a:avLst/>
            <a:gdLst/>
            <a:ahLst/>
            <a:cxnLst/>
            <a:rect l="l" t="t" r="r" b="b"/>
            <a:pathLst>
              <a:path w="186070" h="188354" extrusionOk="0">
                <a:moveTo>
                  <a:pt x="48270" y="14051"/>
                </a:moveTo>
                <a:cubicBezTo>
                  <a:pt x="48612" y="14051"/>
                  <a:pt x="48964" y="14092"/>
                  <a:pt x="49323" y="14179"/>
                </a:cubicBezTo>
                <a:cubicBezTo>
                  <a:pt x="51651" y="14742"/>
                  <a:pt x="53086" y="17070"/>
                  <a:pt x="52523" y="19398"/>
                </a:cubicBezTo>
                <a:cubicBezTo>
                  <a:pt x="52115" y="21097"/>
                  <a:pt x="50725" y="22388"/>
                  <a:pt x="48992" y="22653"/>
                </a:cubicBezTo>
                <a:cubicBezTo>
                  <a:pt x="48765" y="22690"/>
                  <a:pt x="48538" y="22707"/>
                  <a:pt x="48312" y="22707"/>
                </a:cubicBezTo>
                <a:cubicBezTo>
                  <a:pt x="46828" y="22707"/>
                  <a:pt x="45419" y="21938"/>
                  <a:pt x="44634" y="20645"/>
                </a:cubicBezTo>
                <a:cubicBezTo>
                  <a:pt x="42808" y="17673"/>
                  <a:pt x="45058" y="14051"/>
                  <a:pt x="48270" y="14051"/>
                </a:cubicBezTo>
                <a:close/>
                <a:moveTo>
                  <a:pt x="63144" y="17626"/>
                </a:moveTo>
                <a:cubicBezTo>
                  <a:pt x="63486" y="17626"/>
                  <a:pt x="63838" y="17667"/>
                  <a:pt x="64197" y="17754"/>
                </a:cubicBezTo>
                <a:cubicBezTo>
                  <a:pt x="66525" y="18306"/>
                  <a:pt x="67949" y="20645"/>
                  <a:pt x="67397" y="22973"/>
                </a:cubicBezTo>
                <a:cubicBezTo>
                  <a:pt x="66989" y="24672"/>
                  <a:pt x="65599" y="25952"/>
                  <a:pt x="63866" y="26228"/>
                </a:cubicBezTo>
                <a:cubicBezTo>
                  <a:pt x="63638" y="26265"/>
                  <a:pt x="63409" y="26282"/>
                  <a:pt x="63183" y="26282"/>
                </a:cubicBezTo>
                <a:cubicBezTo>
                  <a:pt x="61694" y="26282"/>
                  <a:pt x="60292" y="25513"/>
                  <a:pt x="59497" y="24220"/>
                </a:cubicBezTo>
                <a:cubicBezTo>
                  <a:pt x="57681" y="21248"/>
                  <a:pt x="59932" y="17626"/>
                  <a:pt x="63144" y="17626"/>
                </a:cubicBezTo>
                <a:close/>
                <a:moveTo>
                  <a:pt x="78016" y="21201"/>
                </a:moveTo>
                <a:cubicBezTo>
                  <a:pt x="78358" y="21201"/>
                  <a:pt x="78711" y="21242"/>
                  <a:pt x="79071" y="21329"/>
                </a:cubicBezTo>
                <a:cubicBezTo>
                  <a:pt x="81400" y="21881"/>
                  <a:pt x="82823" y="24220"/>
                  <a:pt x="82271" y="26537"/>
                </a:cubicBezTo>
                <a:cubicBezTo>
                  <a:pt x="81863" y="28247"/>
                  <a:pt x="80473" y="29527"/>
                  <a:pt x="78740" y="29803"/>
                </a:cubicBezTo>
                <a:cubicBezTo>
                  <a:pt x="78512" y="29840"/>
                  <a:pt x="78283" y="29857"/>
                  <a:pt x="78057" y="29857"/>
                </a:cubicBezTo>
                <a:cubicBezTo>
                  <a:pt x="76568" y="29857"/>
                  <a:pt x="75166" y="29088"/>
                  <a:pt x="74371" y="27795"/>
                </a:cubicBezTo>
                <a:cubicBezTo>
                  <a:pt x="72545" y="24823"/>
                  <a:pt x="74795" y="21201"/>
                  <a:pt x="78016" y="21201"/>
                </a:cubicBezTo>
                <a:close/>
                <a:moveTo>
                  <a:pt x="92890" y="24765"/>
                </a:moveTo>
                <a:cubicBezTo>
                  <a:pt x="93232" y="24765"/>
                  <a:pt x="93585" y="24806"/>
                  <a:pt x="93945" y="24893"/>
                </a:cubicBezTo>
                <a:cubicBezTo>
                  <a:pt x="96274" y="25445"/>
                  <a:pt x="97697" y="27784"/>
                  <a:pt x="97145" y="30112"/>
                </a:cubicBezTo>
                <a:cubicBezTo>
                  <a:pt x="96737" y="31812"/>
                  <a:pt x="95336" y="33103"/>
                  <a:pt x="93614" y="33378"/>
                </a:cubicBezTo>
                <a:cubicBezTo>
                  <a:pt x="93393" y="33412"/>
                  <a:pt x="93172" y="33429"/>
                  <a:pt x="92952" y="33429"/>
                </a:cubicBezTo>
                <a:cubicBezTo>
                  <a:pt x="91455" y="33429"/>
                  <a:pt x="90044" y="32658"/>
                  <a:pt x="89245" y="31359"/>
                </a:cubicBezTo>
                <a:cubicBezTo>
                  <a:pt x="87429" y="28387"/>
                  <a:pt x="89671" y="24765"/>
                  <a:pt x="92890" y="24765"/>
                </a:cubicBezTo>
                <a:close/>
                <a:moveTo>
                  <a:pt x="107764" y="28340"/>
                </a:moveTo>
                <a:cubicBezTo>
                  <a:pt x="108106" y="28340"/>
                  <a:pt x="108459" y="28381"/>
                  <a:pt x="108819" y="28468"/>
                </a:cubicBezTo>
                <a:cubicBezTo>
                  <a:pt x="111137" y="29020"/>
                  <a:pt x="112571" y="31359"/>
                  <a:pt x="112008" y="33687"/>
                </a:cubicBezTo>
                <a:cubicBezTo>
                  <a:pt x="111600" y="35387"/>
                  <a:pt x="110210" y="36678"/>
                  <a:pt x="108488" y="36942"/>
                </a:cubicBezTo>
                <a:cubicBezTo>
                  <a:pt x="108260" y="36979"/>
                  <a:pt x="108032" y="36997"/>
                  <a:pt x="107805" y="36997"/>
                </a:cubicBezTo>
                <a:cubicBezTo>
                  <a:pt x="106316" y="36997"/>
                  <a:pt x="104914" y="36227"/>
                  <a:pt x="104119" y="34934"/>
                </a:cubicBezTo>
                <a:cubicBezTo>
                  <a:pt x="102294" y="31962"/>
                  <a:pt x="104544" y="28340"/>
                  <a:pt x="107764" y="28340"/>
                </a:cubicBezTo>
                <a:close/>
                <a:moveTo>
                  <a:pt x="122627" y="31915"/>
                </a:moveTo>
                <a:cubicBezTo>
                  <a:pt x="122969" y="31915"/>
                  <a:pt x="123322" y="31956"/>
                  <a:pt x="123682" y="32043"/>
                </a:cubicBezTo>
                <a:cubicBezTo>
                  <a:pt x="126011" y="32595"/>
                  <a:pt x="127445" y="34934"/>
                  <a:pt x="126882" y="37251"/>
                </a:cubicBezTo>
                <a:cubicBezTo>
                  <a:pt x="126474" y="38962"/>
                  <a:pt x="125084" y="40242"/>
                  <a:pt x="123351" y="40517"/>
                </a:cubicBezTo>
                <a:cubicBezTo>
                  <a:pt x="123124" y="40554"/>
                  <a:pt x="122897" y="40572"/>
                  <a:pt x="122672" y="40572"/>
                </a:cubicBezTo>
                <a:cubicBezTo>
                  <a:pt x="121190" y="40572"/>
                  <a:pt x="119788" y="39802"/>
                  <a:pt x="118993" y="38509"/>
                </a:cubicBezTo>
                <a:cubicBezTo>
                  <a:pt x="117168" y="35537"/>
                  <a:pt x="119409" y="31915"/>
                  <a:pt x="122627" y="31915"/>
                </a:cubicBezTo>
                <a:close/>
                <a:moveTo>
                  <a:pt x="137512" y="35482"/>
                </a:moveTo>
                <a:cubicBezTo>
                  <a:pt x="137851" y="35482"/>
                  <a:pt x="138200" y="35522"/>
                  <a:pt x="138557" y="35607"/>
                </a:cubicBezTo>
                <a:cubicBezTo>
                  <a:pt x="140885" y="36170"/>
                  <a:pt x="142308" y="38509"/>
                  <a:pt x="141756" y="40826"/>
                </a:cubicBezTo>
                <a:cubicBezTo>
                  <a:pt x="141348" y="42526"/>
                  <a:pt x="139947" y="43817"/>
                  <a:pt x="138225" y="44093"/>
                </a:cubicBezTo>
                <a:cubicBezTo>
                  <a:pt x="137997" y="44129"/>
                  <a:pt x="137769" y="44147"/>
                  <a:pt x="137543" y="44147"/>
                </a:cubicBezTo>
                <a:cubicBezTo>
                  <a:pt x="136053" y="44147"/>
                  <a:pt x="134651" y="43376"/>
                  <a:pt x="133856" y="42073"/>
                </a:cubicBezTo>
                <a:cubicBezTo>
                  <a:pt x="132039" y="39108"/>
                  <a:pt x="134288" y="35482"/>
                  <a:pt x="137512" y="35482"/>
                </a:cubicBezTo>
                <a:close/>
                <a:moveTo>
                  <a:pt x="152375" y="39055"/>
                </a:moveTo>
                <a:cubicBezTo>
                  <a:pt x="152717" y="39055"/>
                  <a:pt x="153070" y="39095"/>
                  <a:pt x="153431" y="39182"/>
                </a:cubicBezTo>
                <a:cubicBezTo>
                  <a:pt x="155759" y="39734"/>
                  <a:pt x="157182" y="42073"/>
                  <a:pt x="156630" y="44402"/>
                </a:cubicBezTo>
                <a:cubicBezTo>
                  <a:pt x="156222" y="46101"/>
                  <a:pt x="154821" y="47392"/>
                  <a:pt x="153100" y="47657"/>
                </a:cubicBezTo>
                <a:cubicBezTo>
                  <a:pt x="152871" y="47693"/>
                  <a:pt x="152643" y="47711"/>
                  <a:pt x="152416" y="47711"/>
                </a:cubicBezTo>
                <a:cubicBezTo>
                  <a:pt x="150927" y="47711"/>
                  <a:pt x="149525" y="46941"/>
                  <a:pt x="148730" y="45648"/>
                </a:cubicBezTo>
                <a:cubicBezTo>
                  <a:pt x="146915" y="42676"/>
                  <a:pt x="149157" y="39055"/>
                  <a:pt x="152375" y="39055"/>
                </a:cubicBezTo>
                <a:close/>
                <a:moveTo>
                  <a:pt x="167249" y="42630"/>
                </a:moveTo>
                <a:cubicBezTo>
                  <a:pt x="167591" y="42630"/>
                  <a:pt x="167944" y="42671"/>
                  <a:pt x="168305" y="42757"/>
                </a:cubicBezTo>
                <a:cubicBezTo>
                  <a:pt x="170622" y="43309"/>
                  <a:pt x="172056" y="45648"/>
                  <a:pt x="171505" y="47966"/>
                </a:cubicBezTo>
                <a:lnTo>
                  <a:pt x="171494" y="47966"/>
                </a:lnTo>
                <a:cubicBezTo>
                  <a:pt x="171096" y="49676"/>
                  <a:pt x="169695" y="50967"/>
                  <a:pt x="167974" y="51232"/>
                </a:cubicBezTo>
                <a:cubicBezTo>
                  <a:pt x="167745" y="51268"/>
                  <a:pt x="167517" y="51286"/>
                  <a:pt x="167290" y="51286"/>
                </a:cubicBezTo>
                <a:cubicBezTo>
                  <a:pt x="165801" y="51286"/>
                  <a:pt x="164399" y="50517"/>
                  <a:pt x="163604" y="49223"/>
                </a:cubicBezTo>
                <a:cubicBezTo>
                  <a:pt x="161779" y="46251"/>
                  <a:pt x="164029" y="42630"/>
                  <a:pt x="167249" y="42630"/>
                </a:cubicBezTo>
                <a:close/>
                <a:moveTo>
                  <a:pt x="36623" y="0"/>
                </a:moveTo>
                <a:lnTo>
                  <a:pt x="35210" y="5859"/>
                </a:lnTo>
                <a:lnTo>
                  <a:pt x="0" y="152470"/>
                </a:lnTo>
                <a:lnTo>
                  <a:pt x="149447" y="188353"/>
                </a:lnTo>
                <a:lnTo>
                  <a:pt x="184657" y="41753"/>
                </a:lnTo>
                <a:lnTo>
                  <a:pt x="186070" y="35894"/>
                </a:lnTo>
                <a:lnTo>
                  <a:pt x="179935" y="34416"/>
                </a:lnTo>
                <a:lnTo>
                  <a:pt x="176613" y="33621"/>
                </a:lnTo>
                <a:lnTo>
                  <a:pt x="167521" y="31436"/>
                </a:lnTo>
                <a:lnTo>
                  <a:pt x="164200" y="30642"/>
                </a:lnTo>
                <a:lnTo>
                  <a:pt x="155108" y="28457"/>
                </a:lnTo>
                <a:lnTo>
                  <a:pt x="151798" y="27663"/>
                </a:lnTo>
                <a:lnTo>
                  <a:pt x="142705" y="25478"/>
                </a:lnTo>
                <a:lnTo>
                  <a:pt x="139384" y="24683"/>
                </a:lnTo>
                <a:lnTo>
                  <a:pt x="130292" y="22499"/>
                </a:lnTo>
                <a:lnTo>
                  <a:pt x="126971" y="21704"/>
                </a:lnTo>
                <a:lnTo>
                  <a:pt x="117878" y="19519"/>
                </a:lnTo>
                <a:lnTo>
                  <a:pt x="114568" y="18725"/>
                </a:lnTo>
                <a:lnTo>
                  <a:pt x="105476" y="16540"/>
                </a:lnTo>
                <a:lnTo>
                  <a:pt x="102166" y="15735"/>
                </a:lnTo>
                <a:lnTo>
                  <a:pt x="93063" y="13561"/>
                </a:lnTo>
                <a:lnTo>
                  <a:pt x="89741" y="12756"/>
                </a:lnTo>
                <a:lnTo>
                  <a:pt x="80649" y="10571"/>
                </a:lnTo>
                <a:lnTo>
                  <a:pt x="77339" y="9776"/>
                </a:lnTo>
                <a:lnTo>
                  <a:pt x="68236" y="7592"/>
                </a:lnTo>
                <a:lnTo>
                  <a:pt x="64925" y="6797"/>
                </a:lnTo>
                <a:lnTo>
                  <a:pt x="55833" y="4612"/>
                </a:lnTo>
                <a:lnTo>
                  <a:pt x="52512" y="3818"/>
                </a:lnTo>
                <a:lnTo>
                  <a:pt x="36623" y="0"/>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97;p36"/>
          <p:cNvSpPr/>
          <p:nvPr/>
        </p:nvSpPr>
        <p:spPr>
          <a:xfrm rot="-8533407">
            <a:off x="-3712263" y="-892084"/>
            <a:ext cx="4413934" cy="2944070"/>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p36"/>
          <p:cNvSpPr/>
          <p:nvPr/>
        </p:nvSpPr>
        <p:spPr>
          <a:xfrm rot="-2056089">
            <a:off x="6488591" y="3716212"/>
            <a:ext cx="1505928" cy="965775"/>
          </a:xfrm>
          <a:custGeom>
            <a:avLst/>
            <a:gdLst/>
            <a:ahLst/>
            <a:cxnLst/>
            <a:rect l="l" t="t" r="r" b="b"/>
            <a:pathLst>
              <a:path w="44447" h="27682" extrusionOk="0">
                <a:moveTo>
                  <a:pt x="4883" y="0"/>
                </a:moveTo>
                <a:lnTo>
                  <a:pt x="5711" y="3885"/>
                </a:lnTo>
                <a:lnTo>
                  <a:pt x="2460" y="6099"/>
                </a:lnTo>
                <a:lnTo>
                  <a:pt x="3230" y="10131"/>
                </a:lnTo>
                <a:lnTo>
                  <a:pt x="0" y="12286"/>
                </a:lnTo>
                <a:lnTo>
                  <a:pt x="38737" y="27681"/>
                </a:lnTo>
                <a:lnTo>
                  <a:pt x="41964" y="25525"/>
                </a:lnTo>
                <a:lnTo>
                  <a:pt x="41187" y="21516"/>
                </a:lnTo>
                <a:lnTo>
                  <a:pt x="44446" y="19280"/>
                </a:lnTo>
                <a:lnTo>
                  <a:pt x="43619" y="15395"/>
                </a:lnTo>
                <a:lnTo>
                  <a:pt x="4883" y="0"/>
                </a:lnTo>
                <a:close/>
              </a:path>
            </a:pathLst>
          </a:custGeom>
          <a:solidFill>
            <a:schemeClr val="accent1"/>
          </a:solidFill>
          <a:ln>
            <a:noFill/>
          </a:ln>
          <a:effectLst>
            <a:outerShdw blurRad="57150" dist="28575" dir="684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9BEE0"/>
              </a:solidFill>
            </a:endParaRPr>
          </a:p>
        </p:txBody>
      </p:sp>
      <p:sp>
        <p:nvSpPr>
          <p:cNvPr id="399" name="Google Shape;399;p36"/>
          <p:cNvSpPr/>
          <p:nvPr/>
        </p:nvSpPr>
        <p:spPr>
          <a:xfrm rot="442253">
            <a:off x="4652437" y="4012250"/>
            <a:ext cx="3132792" cy="3171247"/>
          </a:xfrm>
          <a:custGeom>
            <a:avLst/>
            <a:gdLst/>
            <a:ahLst/>
            <a:cxnLst/>
            <a:rect l="l" t="t" r="r" b="b"/>
            <a:pathLst>
              <a:path w="186070" h="188354" extrusionOk="0">
                <a:moveTo>
                  <a:pt x="48270" y="14051"/>
                </a:moveTo>
                <a:cubicBezTo>
                  <a:pt x="48612" y="14051"/>
                  <a:pt x="48964" y="14092"/>
                  <a:pt x="49323" y="14179"/>
                </a:cubicBezTo>
                <a:cubicBezTo>
                  <a:pt x="51651" y="14742"/>
                  <a:pt x="53086" y="17070"/>
                  <a:pt x="52523" y="19398"/>
                </a:cubicBezTo>
                <a:cubicBezTo>
                  <a:pt x="52115" y="21097"/>
                  <a:pt x="50725" y="22388"/>
                  <a:pt x="48992" y="22653"/>
                </a:cubicBezTo>
                <a:cubicBezTo>
                  <a:pt x="48765" y="22690"/>
                  <a:pt x="48538" y="22707"/>
                  <a:pt x="48312" y="22707"/>
                </a:cubicBezTo>
                <a:cubicBezTo>
                  <a:pt x="46828" y="22707"/>
                  <a:pt x="45419" y="21938"/>
                  <a:pt x="44634" y="20645"/>
                </a:cubicBezTo>
                <a:cubicBezTo>
                  <a:pt x="42808" y="17673"/>
                  <a:pt x="45058" y="14051"/>
                  <a:pt x="48270" y="14051"/>
                </a:cubicBezTo>
                <a:close/>
                <a:moveTo>
                  <a:pt x="63144" y="17626"/>
                </a:moveTo>
                <a:cubicBezTo>
                  <a:pt x="63486" y="17626"/>
                  <a:pt x="63838" y="17667"/>
                  <a:pt x="64197" y="17754"/>
                </a:cubicBezTo>
                <a:cubicBezTo>
                  <a:pt x="66525" y="18306"/>
                  <a:pt x="67949" y="20645"/>
                  <a:pt x="67397" y="22973"/>
                </a:cubicBezTo>
                <a:cubicBezTo>
                  <a:pt x="66989" y="24672"/>
                  <a:pt x="65599" y="25952"/>
                  <a:pt x="63866" y="26228"/>
                </a:cubicBezTo>
                <a:cubicBezTo>
                  <a:pt x="63638" y="26265"/>
                  <a:pt x="63409" y="26282"/>
                  <a:pt x="63183" y="26282"/>
                </a:cubicBezTo>
                <a:cubicBezTo>
                  <a:pt x="61694" y="26282"/>
                  <a:pt x="60292" y="25513"/>
                  <a:pt x="59497" y="24220"/>
                </a:cubicBezTo>
                <a:cubicBezTo>
                  <a:pt x="57681" y="21248"/>
                  <a:pt x="59932" y="17626"/>
                  <a:pt x="63144" y="17626"/>
                </a:cubicBezTo>
                <a:close/>
                <a:moveTo>
                  <a:pt x="78016" y="21201"/>
                </a:moveTo>
                <a:cubicBezTo>
                  <a:pt x="78358" y="21201"/>
                  <a:pt x="78711" y="21242"/>
                  <a:pt x="79071" y="21329"/>
                </a:cubicBezTo>
                <a:cubicBezTo>
                  <a:pt x="81400" y="21881"/>
                  <a:pt x="82823" y="24220"/>
                  <a:pt x="82271" y="26537"/>
                </a:cubicBezTo>
                <a:cubicBezTo>
                  <a:pt x="81863" y="28247"/>
                  <a:pt x="80473" y="29527"/>
                  <a:pt x="78740" y="29803"/>
                </a:cubicBezTo>
                <a:cubicBezTo>
                  <a:pt x="78512" y="29840"/>
                  <a:pt x="78283" y="29857"/>
                  <a:pt x="78057" y="29857"/>
                </a:cubicBezTo>
                <a:cubicBezTo>
                  <a:pt x="76568" y="29857"/>
                  <a:pt x="75166" y="29088"/>
                  <a:pt x="74371" y="27795"/>
                </a:cubicBezTo>
                <a:cubicBezTo>
                  <a:pt x="72545" y="24823"/>
                  <a:pt x="74795" y="21201"/>
                  <a:pt x="78016" y="21201"/>
                </a:cubicBezTo>
                <a:close/>
                <a:moveTo>
                  <a:pt x="92890" y="24765"/>
                </a:moveTo>
                <a:cubicBezTo>
                  <a:pt x="93232" y="24765"/>
                  <a:pt x="93585" y="24806"/>
                  <a:pt x="93945" y="24893"/>
                </a:cubicBezTo>
                <a:cubicBezTo>
                  <a:pt x="96274" y="25445"/>
                  <a:pt x="97697" y="27784"/>
                  <a:pt x="97145" y="30112"/>
                </a:cubicBezTo>
                <a:cubicBezTo>
                  <a:pt x="96737" y="31812"/>
                  <a:pt x="95336" y="33103"/>
                  <a:pt x="93614" y="33378"/>
                </a:cubicBezTo>
                <a:cubicBezTo>
                  <a:pt x="93393" y="33412"/>
                  <a:pt x="93172" y="33429"/>
                  <a:pt x="92952" y="33429"/>
                </a:cubicBezTo>
                <a:cubicBezTo>
                  <a:pt x="91455" y="33429"/>
                  <a:pt x="90044" y="32658"/>
                  <a:pt x="89245" y="31359"/>
                </a:cubicBezTo>
                <a:cubicBezTo>
                  <a:pt x="87429" y="28387"/>
                  <a:pt x="89671" y="24765"/>
                  <a:pt x="92890" y="24765"/>
                </a:cubicBezTo>
                <a:close/>
                <a:moveTo>
                  <a:pt x="107764" y="28340"/>
                </a:moveTo>
                <a:cubicBezTo>
                  <a:pt x="108106" y="28340"/>
                  <a:pt x="108459" y="28381"/>
                  <a:pt x="108819" y="28468"/>
                </a:cubicBezTo>
                <a:cubicBezTo>
                  <a:pt x="111137" y="29020"/>
                  <a:pt x="112571" y="31359"/>
                  <a:pt x="112008" y="33687"/>
                </a:cubicBezTo>
                <a:cubicBezTo>
                  <a:pt x="111600" y="35387"/>
                  <a:pt x="110210" y="36678"/>
                  <a:pt x="108488" y="36942"/>
                </a:cubicBezTo>
                <a:cubicBezTo>
                  <a:pt x="108260" y="36979"/>
                  <a:pt x="108032" y="36997"/>
                  <a:pt x="107805" y="36997"/>
                </a:cubicBezTo>
                <a:cubicBezTo>
                  <a:pt x="106316" y="36997"/>
                  <a:pt x="104914" y="36227"/>
                  <a:pt x="104119" y="34934"/>
                </a:cubicBezTo>
                <a:cubicBezTo>
                  <a:pt x="102294" y="31962"/>
                  <a:pt x="104544" y="28340"/>
                  <a:pt x="107764" y="28340"/>
                </a:cubicBezTo>
                <a:close/>
                <a:moveTo>
                  <a:pt x="122627" y="31915"/>
                </a:moveTo>
                <a:cubicBezTo>
                  <a:pt x="122969" y="31915"/>
                  <a:pt x="123322" y="31956"/>
                  <a:pt x="123682" y="32043"/>
                </a:cubicBezTo>
                <a:cubicBezTo>
                  <a:pt x="126011" y="32595"/>
                  <a:pt x="127445" y="34934"/>
                  <a:pt x="126882" y="37251"/>
                </a:cubicBezTo>
                <a:cubicBezTo>
                  <a:pt x="126474" y="38962"/>
                  <a:pt x="125084" y="40242"/>
                  <a:pt x="123351" y="40517"/>
                </a:cubicBezTo>
                <a:cubicBezTo>
                  <a:pt x="123124" y="40554"/>
                  <a:pt x="122897" y="40572"/>
                  <a:pt x="122672" y="40572"/>
                </a:cubicBezTo>
                <a:cubicBezTo>
                  <a:pt x="121190" y="40572"/>
                  <a:pt x="119788" y="39802"/>
                  <a:pt x="118993" y="38509"/>
                </a:cubicBezTo>
                <a:cubicBezTo>
                  <a:pt x="117168" y="35537"/>
                  <a:pt x="119409" y="31915"/>
                  <a:pt x="122627" y="31915"/>
                </a:cubicBezTo>
                <a:close/>
                <a:moveTo>
                  <a:pt x="137512" y="35482"/>
                </a:moveTo>
                <a:cubicBezTo>
                  <a:pt x="137851" y="35482"/>
                  <a:pt x="138200" y="35522"/>
                  <a:pt x="138557" y="35607"/>
                </a:cubicBezTo>
                <a:cubicBezTo>
                  <a:pt x="140885" y="36170"/>
                  <a:pt x="142308" y="38509"/>
                  <a:pt x="141756" y="40826"/>
                </a:cubicBezTo>
                <a:cubicBezTo>
                  <a:pt x="141348" y="42526"/>
                  <a:pt x="139947" y="43817"/>
                  <a:pt x="138225" y="44093"/>
                </a:cubicBezTo>
                <a:cubicBezTo>
                  <a:pt x="137997" y="44129"/>
                  <a:pt x="137769" y="44147"/>
                  <a:pt x="137543" y="44147"/>
                </a:cubicBezTo>
                <a:cubicBezTo>
                  <a:pt x="136053" y="44147"/>
                  <a:pt x="134651" y="43376"/>
                  <a:pt x="133856" y="42073"/>
                </a:cubicBezTo>
                <a:cubicBezTo>
                  <a:pt x="132039" y="39108"/>
                  <a:pt x="134288" y="35482"/>
                  <a:pt x="137512" y="35482"/>
                </a:cubicBezTo>
                <a:close/>
                <a:moveTo>
                  <a:pt x="152375" y="39055"/>
                </a:moveTo>
                <a:cubicBezTo>
                  <a:pt x="152717" y="39055"/>
                  <a:pt x="153070" y="39095"/>
                  <a:pt x="153431" y="39182"/>
                </a:cubicBezTo>
                <a:cubicBezTo>
                  <a:pt x="155759" y="39734"/>
                  <a:pt x="157182" y="42073"/>
                  <a:pt x="156630" y="44402"/>
                </a:cubicBezTo>
                <a:cubicBezTo>
                  <a:pt x="156222" y="46101"/>
                  <a:pt x="154821" y="47392"/>
                  <a:pt x="153100" y="47657"/>
                </a:cubicBezTo>
                <a:cubicBezTo>
                  <a:pt x="152871" y="47693"/>
                  <a:pt x="152643" y="47711"/>
                  <a:pt x="152416" y="47711"/>
                </a:cubicBezTo>
                <a:cubicBezTo>
                  <a:pt x="150927" y="47711"/>
                  <a:pt x="149525" y="46941"/>
                  <a:pt x="148730" y="45648"/>
                </a:cubicBezTo>
                <a:cubicBezTo>
                  <a:pt x="146915" y="42676"/>
                  <a:pt x="149157" y="39055"/>
                  <a:pt x="152375" y="39055"/>
                </a:cubicBezTo>
                <a:close/>
                <a:moveTo>
                  <a:pt x="167249" y="42630"/>
                </a:moveTo>
                <a:cubicBezTo>
                  <a:pt x="167591" y="42630"/>
                  <a:pt x="167944" y="42671"/>
                  <a:pt x="168305" y="42757"/>
                </a:cubicBezTo>
                <a:cubicBezTo>
                  <a:pt x="170622" y="43309"/>
                  <a:pt x="172056" y="45648"/>
                  <a:pt x="171505" y="47966"/>
                </a:cubicBezTo>
                <a:lnTo>
                  <a:pt x="171494" y="47966"/>
                </a:lnTo>
                <a:cubicBezTo>
                  <a:pt x="171096" y="49676"/>
                  <a:pt x="169695" y="50967"/>
                  <a:pt x="167974" y="51232"/>
                </a:cubicBezTo>
                <a:cubicBezTo>
                  <a:pt x="167745" y="51268"/>
                  <a:pt x="167517" y="51286"/>
                  <a:pt x="167290" y="51286"/>
                </a:cubicBezTo>
                <a:cubicBezTo>
                  <a:pt x="165801" y="51286"/>
                  <a:pt x="164399" y="50517"/>
                  <a:pt x="163604" y="49223"/>
                </a:cubicBezTo>
                <a:cubicBezTo>
                  <a:pt x="161779" y="46251"/>
                  <a:pt x="164029" y="42630"/>
                  <a:pt x="167249" y="42630"/>
                </a:cubicBezTo>
                <a:close/>
                <a:moveTo>
                  <a:pt x="36623" y="0"/>
                </a:moveTo>
                <a:lnTo>
                  <a:pt x="35210" y="5859"/>
                </a:lnTo>
                <a:lnTo>
                  <a:pt x="0" y="152470"/>
                </a:lnTo>
                <a:lnTo>
                  <a:pt x="149447" y="188353"/>
                </a:lnTo>
                <a:lnTo>
                  <a:pt x="184657" y="41753"/>
                </a:lnTo>
                <a:lnTo>
                  <a:pt x="186070" y="35894"/>
                </a:lnTo>
                <a:lnTo>
                  <a:pt x="179935" y="34416"/>
                </a:lnTo>
                <a:lnTo>
                  <a:pt x="176613" y="33621"/>
                </a:lnTo>
                <a:lnTo>
                  <a:pt x="167521" y="31436"/>
                </a:lnTo>
                <a:lnTo>
                  <a:pt x="164200" y="30642"/>
                </a:lnTo>
                <a:lnTo>
                  <a:pt x="155108" y="28457"/>
                </a:lnTo>
                <a:lnTo>
                  <a:pt x="151798" y="27663"/>
                </a:lnTo>
                <a:lnTo>
                  <a:pt x="142705" y="25478"/>
                </a:lnTo>
                <a:lnTo>
                  <a:pt x="139384" y="24683"/>
                </a:lnTo>
                <a:lnTo>
                  <a:pt x="130292" y="22499"/>
                </a:lnTo>
                <a:lnTo>
                  <a:pt x="126971" y="21704"/>
                </a:lnTo>
                <a:lnTo>
                  <a:pt x="117878" y="19519"/>
                </a:lnTo>
                <a:lnTo>
                  <a:pt x="114568" y="18725"/>
                </a:lnTo>
                <a:lnTo>
                  <a:pt x="105476" y="16540"/>
                </a:lnTo>
                <a:lnTo>
                  <a:pt x="102166" y="15735"/>
                </a:lnTo>
                <a:lnTo>
                  <a:pt x="93063" y="13561"/>
                </a:lnTo>
                <a:lnTo>
                  <a:pt x="89741" y="12756"/>
                </a:lnTo>
                <a:lnTo>
                  <a:pt x="80649" y="10571"/>
                </a:lnTo>
                <a:lnTo>
                  <a:pt x="77339" y="9776"/>
                </a:lnTo>
                <a:lnTo>
                  <a:pt x="68236" y="7592"/>
                </a:lnTo>
                <a:lnTo>
                  <a:pt x="64925" y="6797"/>
                </a:lnTo>
                <a:lnTo>
                  <a:pt x="55833" y="4612"/>
                </a:lnTo>
                <a:lnTo>
                  <a:pt x="52512" y="3818"/>
                </a:lnTo>
                <a:lnTo>
                  <a:pt x="36623" y="0"/>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Background 1">
  <p:cSld name="CUSTOM_6_1">
    <p:bg>
      <p:bgPr>
        <a:solidFill>
          <a:schemeClr val="dk2"/>
        </a:solidFill>
        <a:effectLst/>
      </p:bgPr>
    </p:bg>
    <p:spTree>
      <p:nvGrpSpPr>
        <p:cNvPr id="1" name="Shape 400"/>
        <p:cNvGrpSpPr/>
        <p:nvPr/>
      </p:nvGrpSpPr>
      <p:grpSpPr>
        <a:xfrm>
          <a:off x="0" y="0"/>
          <a:ext cx="0" cy="0"/>
          <a:chOff x="0" y="0"/>
          <a:chExt cx="0" cy="0"/>
        </a:xfrm>
      </p:grpSpPr>
      <p:sp>
        <p:nvSpPr>
          <p:cNvPr id="401" name="Google Shape;401;p37"/>
          <p:cNvSpPr/>
          <p:nvPr/>
        </p:nvSpPr>
        <p:spPr>
          <a:xfrm>
            <a:off x="0" y="0"/>
            <a:ext cx="9144000" cy="5143520"/>
          </a:xfrm>
          <a:custGeom>
            <a:avLst/>
            <a:gdLst/>
            <a:ahLst/>
            <a:cxnLst/>
            <a:rect l="l" t="t" r="r" b="b"/>
            <a:pathLst>
              <a:path w="285750" h="160735" extrusionOk="0">
                <a:moveTo>
                  <a:pt x="12954" y="4989"/>
                </a:moveTo>
                <a:lnTo>
                  <a:pt x="12954" y="11013"/>
                </a:lnTo>
                <a:lnTo>
                  <a:pt x="6108" y="11013"/>
                </a:lnTo>
                <a:lnTo>
                  <a:pt x="6108" y="4989"/>
                </a:lnTo>
                <a:close/>
                <a:moveTo>
                  <a:pt x="20098" y="4989"/>
                </a:moveTo>
                <a:lnTo>
                  <a:pt x="20098" y="11013"/>
                </a:lnTo>
                <a:lnTo>
                  <a:pt x="13847" y="11013"/>
                </a:lnTo>
                <a:lnTo>
                  <a:pt x="13847" y="4989"/>
                </a:lnTo>
                <a:close/>
                <a:moveTo>
                  <a:pt x="27837" y="4989"/>
                </a:moveTo>
                <a:lnTo>
                  <a:pt x="27837" y="11013"/>
                </a:lnTo>
                <a:lnTo>
                  <a:pt x="20991" y="11013"/>
                </a:lnTo>
                <a:lnTo>
                  <a:pt x="20991" y="4989"/>
                </a:lnTo>
                <a:close/>
                <a:moveTo>
                  <a:pt x="34981" y="4989"/>
                </a:moveTo>
                <a:lnTo>
                  <a:pt x="34981" y="11013"/>
                </a:lnTo>
                <a:lnTo>
                  <a:pt x="28730" y="11013"/>
                </a:lnTo>
                <a:lnTo>
                  <a:pt x="28730" y="4989"/>
                </a:lnTo>
                <a:close/>
                <a:moveTo>
                  <a:pt x="42720" y="4989"/>
                </a:moveTo>
                <a:lnTo>
                  <a:pt x="42720" y="11013"/>
                </a:lnTo>
                <a:lnTo>
                  <a:pt x="35874" y="11013"/>
                </a:lnTo>
                <a:lnTo>
                  <a:pt x="35874" y="4989"/>
                </a:lnTo>
                <a:close/>
                <a:moveTo>
                  <a:pt x="49863" y="4989"/>
                </a:moveTo>
                <a:lnTo>
                  <a:pt x="49863" y="11013"/>
                </a:lnTo>
                <a:lnTo>
                  <a:pt x="43613" y="11013"/>
                </a:lnTo>
                <a:lnTo>
                  <a:pt x="43613" y="4989"/>
                </a:lnTo>
                <a:close/>
                <a:moveTo>
                  <a:pt x="57602" y="4989"/>
                </a:moveTo>
                <a:lnTo>
                  <a:pt x="57602" y="11013"/>
                </a:lnTo>
                <a:lnTo>
                  <a:pt x="50756" y="11013"/>
                </a:lnTo>
                <a:lnTo>
                  <a:pt x="50756" y="4989"/>
                </a:lnTo>
                <a:close/>
                <a:moveTo>
                  <a:pt x="64746" y="4989"/>
                </a:moveTo>
                <a:lnTo>
                  <a:pt x="64746" y="11013"/>
                </a:lnTo>
                <a:lnTo>
                  <a:pt x="58495" y="11013"/>
                </a:lnTo>
                <a:lnTo>
                  <a:pt x="58495" y="4989"/>
                </a:lnTo>
                <a:close/>
                <a:moveTo>
                  <a:pt x="72485" y="4989"/>
                </a:moveTo>
                <a:lnTo>
                  <a:pt x="72485" y="11013"/>
                </a:lnTo>
                <a:lnTo>
                  <a:pt x="65639" y="11013"/>
                </a:lnTo>
                <a:lnTo>
                  <a:pt x="65639" y="4989"/>
                </a:lnTo>
                <a:close/>
                <a:moveTo>
                  <a:pt x="79629" y="4989"/>
                </a:moveTo>
                <a:lnTo>
                  <a:pt x="79629" y="11013"/>
                </a:lnTo>
                <a:lnTo>
                  <a:pt x="73378" y="11013"/>
                </a:lnTo>
                <a:lnTo>
                  <a:pt x="73378" y="4989"/>
                </a:lnTo>
                <a:close/>
                <a:moveTo>
                  <a:pt x="87368" y="4989"/>
                </a:moveTo>
                <a:lnTo>
                  <a:pt x="87368" y="11013"/>
                </a:lnTo>
                <a:lnTo>
                  <a:pt x="80522" y="11013"/>
                </a:lnTo>
                <a:lnTo>
                  <a:pt x="80522" y="4989"/>
                </a:lnTo>
                <a:close/>
                <a:moveTo>
                  <a:pt x="94512" y="4989"/>
                </a:moveTo>
                <a:lnTo>
                  <a:pt x="94512" y="11013"/>
                </a:lnTo>
                <a:lnTo>
                  <a:pt x="88261" y="11013"/>
                </a:lnTo>
                <a:lnTo>
                  <a:pt x="88261" y="4989"/>
                </a:lnTo>
                <a:close/>
                <a:moveTo>
                  <a:pt x="102251" y="4989"/>
                </a:moveTo>
                <a:lnTo>
                  <a:pt x="102251" y="11013"/>
                </a:lnTo>
                <a:lnTo>
                  <a:pt x="95405" y="11013"/>
                </a:lnTo>
                <a:lnTo>
                  <a:pt x="95405" y="4989"/>
                </a:lnTo>
                <a:close/>
                <a:moveTo>
                  <a:pt x="109395" y="4989"/>
                </a:moveTo>
                <a:lnTo>
                  <a:pt x="109395" y="11013"/>
                </a:lnTo>
                <a:lnTo>
                  <a:pt x="103144" y="11013"/>
                </a:lnTo>
                <a:lnTo>
                  <a:pt x="103144" y="4989"/>
                </a:lnTo>
                <a:close/>
                <a:moveTo>
                  <a:pt x="117134" y="4989"/>
                </a:moveTo>
                <a:lnTo>
                  <a:pt x="117134" y="11013"/>
                </a:lnTo>
                <a:lnTo>
                  <a:pt x="110288" y="11013"/>
                </a:lnTo>
                <a:lnTo>
                  <a:pt x="110288" y="4989"/>
                </a:lnTo>
                <a:close/>
                <a:moveTo>
                  <a:pt x="124277" y="4989"/>
                </a:moveTo>
                <a:lnTo>
                  <a:pt x="124277" y="11013"/>
                </a:lnTo>
                <a:lnTo>
                  <a:pt x="118027" y="11013"/>
                </a:lnTo>
                <a:lnTo>
                  <a:pt x="118027" y="4989"/>
                </a:lnTo>
                <a:close/>
                <a:moveTo>
                  <a:pt x="132017" y="4989"/>
                </a:moveTo>
                <a:lnTo>
                  <a:pt x="132017" y="11013"/>
                </a:lnTo>
                <a:lnTo>
                  <a:pt x="125170" y="11013"/>
                </a:lnTo>
                <a:lnTo>
                  <a:pt x="125170" y="4989"/>
                </a:lnTo>
                <a:close/>
                <a:moveTo>
                  <a:pt x="139160" y="4989"/>
                </a:moveTo>
                <a:lnTo>
                  <a:pt x="139160" y="11013"/>
                </a:lnTo>
                <a:lnTo>
                  <a:pt x="132909" y="11013"/>
                </a:lnTo>
                <a:lnTo>
                  <a:pt x="132909" y="4989"/>
                </a:lnTo>
                <a:close/>
                <a:moveTo>
                  <a:pt x="146899" y="4989"/>
                </a:moveTo>
                <a:lnTo>
                  <a:pt x="146899" y="11013"/>
                </a:lnTo>
                <a:lnTo>
                  <a:pt x="140053" y="11013"/>
                </a:lnTo>
                <a:lnTo>
                  <a:pt x="140053" y="4989"/>
                </a:lnTo>
                <a:close/>
                <a:moveTo>
                  <a:pt x="154043" y="4989"/>
                </a:moveTo>
                <a:lnTo>
                  <a:pt x="154043" y="11013"/>
                </a:lnTo>
                <a:lnTo>
                  <a:pt x="147792" y="11013"/>
                </a:lnTo>
                <a:lnTo>
                  <a:pt x="147792" y="4989"/>
                </a:lnTo>
                <a:close/>
                <a:moveTo>
                  <a:pt x="161782" y="4989"/>
                </a:moveTo>
                <a:lnTo>
                  <a:pt x="161782" y="11013"/>
                </a:lnTo>
                <a:lnTo>
                  <a:pt x="154936" y="11013"/>
                </a:lnTo>
                <a:lnTo>
                  <a:pt x="154936" y="4989"/>
                </a:lnTo>
                <a:close/>
                <a:moveTo>
                  <a:pt x="168926" y="4989"/>
                </a:moveTo>
                <a:lnTo>
                  <a:pt x="168926" y="11013"/>
                </a:lnTo>
                <a:lnTo>
                  <a:pt x="162675" y="11013"/>
                </a:lnTo>
                <a:lnTo>
                  <a:pt x="162675" y="4989"/>
                </a:lnTo>
                <a:close/>
                <a:moveTo>
                  <a:pt x="176665" y="4989"/>
                </a:moveTo>
                <a:lnTo>
                  <a:pt x="176665" y="11013"/>
                </a:lnTo>
                <a:lnTo>
                  <a:pt x="169819" y="11013"/>
                </a:lnTo>
                <a:lnTo>
                  <a:pt x="169819" y="4989"/>
                </a:lnTo>
                <a:close/>
                <a:moveTo>
                  <a:pt x="183809" y="4989"/>
                </a:moveTo>
                <a:lnTo>
                  <a:pt x="183809" y="11013"/>
                </a:lnTo>
                <a:lnTo>
                  <a:pt x="177558" y="11013"/>
                </a:lnTo>
                <a:lnTo>
                  <a:pt x="177558" y="4989"/>
                </a:lnTo>
                <a:close/>
                <a:moveTo>
                  <a:pt x="191548" y="4989"/>
                </a:moveTo>
                <a:lnTo>
                  <a:pt x="191548" y="11013"/>
                </a:lnTo>
                <a:lnTo>
                  <a:pt x="184702" y="11013"/>
                </a:lnTo>
                <a:lnTo>
                  <a:pt x="184702" y="4989"/>
                </a:lnTo>
                <a:close/>
                <a:moveTo>
                  <a:pt x="198692" y="4989"/>
                </a:moveTo>
                <a:lnTo>
                  <a:pt x="198692" y="11013"/>
                </a:lnTo>
                <a:lnTo>
                  <a:pt x="192441" y="11013"/>
                </a:lnTo>
                <a:lnTo>
                  <a:pt x="192441" y="4989"/>
                </a:lnTo>
                <a:close/>
                <a:moveTo>
                  <a:pt x="206431" y="4989"/>
                </a:moveTo>
                <a:lnTo>
                  <a:pt x="206431" y="11013"/>
                </a:lnTo>
                <a:lnTo>
                  <a:pt x="199584" y="11013"/>
                </a:lnTo>
                <a:lnTo>
                  <a:pt x="199584" y="4989"/>
                </a:lnTo>
                <a:close/>
                <a:moveTo>
                  <a:pt x="213574" y="4989"/>
                </a:moveTo>
                <a:lnTo>
                  <a:pt x="213574" y="11013"/>
                </a:lnTo>
                <a:lnTo>
                  <a:pt x="207324" y="11013"/>
                </a:lnTo>
                <a:lnTo>
                  <a:pt x="207324" y="4989"/>
                </a:lnTo>
                <a:close/>
                <a:moveTo>
                  <a:pt x="221313" y="4989"/>
                </a:moveTo>
                <a:lnTo>
                  <a:pt x="221313" y="11013"/>
                </a:lnTo>
                <a:lnTo>
                  <a:pt x="214467" y="11013"/>
                </a:lnTo>
                <a:lnTo>
                  <a:pt x="214467" y="4989"/>
                </a:lnTo>
                <a:close/>
                <a:moveTo>
                  <a:pt x="228457" y="4989"/>
                </a:moveTo>
                <a:lnTo>
                  <a:pt x="228457" y="11013"/>
                </a:lnTo>
                <a:lnTo>
                  <a:pt x="222206" y="11013"/>
                </a:lnTo>
                <a:lnTo>
                  <a:pt x="222206" y="4989"/>
                </a:lnTo>
                <a:close/>
                <a:moveTo>
                  <a:pt x="236196" y="4989"/>
                </a:moveTo>
                <a:lnTo>
                  <a:pt x="236196" y="11013"/>
                </a:lnTo>
                <a:lnTo>
                  <a:pt x="229350" y="11013"/>
                </a:lnTo>
                <a:lnTo>
                  <a:pt x="229350" y="4989"/>
                </a:lnTo>
                <a:close/>
                <a:moveTo>
                  <a:pt x="243340" y="4989"/>
                </a:moveTo>
                <a:lnTo>
                  <a:pt x="243340" y="11013"/>
                </a:lnTo>
                <a:lnTo>
                  <a:pt x="237089" y="11013"/>
                </a:lnTo>
                <a:lnTo>
                  <a:pt x="237089" y="4989"/>
                </a:lnTo>
                <a:close/>
                <a:moveTo>
                  <a:pt x="251079" y="4989"/>
                </a:moveTo>
                <a:lnTo>
                  <a:pt x="251079" y="11013"/>
                </a:lnTo>
                <a:lnTo>
                  <a:pt x="244233" y="11013"/>
                </a:lnTo>
                <a:lnTo>
                  <a:pt x="244233" y="4989"/>
                </a:lnTo>
                <a:close/>
                <a:moveTo>
                  <a:pt x="258223" y="4989"/>
                </a:moveTo>
                <a:lnTo>
                  <a:pt x="258223" y="11013"/>
                </a:lnTo>
                <a:lnTo>
                  <a:pt x="251972" y="11013"/>
                </a:lnTo>
                <a:lnTo>
                  <a:pt x="251972" y="4989"/>
                </a:lnTo>
                <a:close/>
                <a:moveTo>
                  <a:pt x="265962" y="4989"/>
                </a:moveTo>
                <a:lnTo>
                  <a:pt x="265962" y="11013"/>
                </a:lnTo>
                <a:lnTo>
                  <a:pt x="259116" y="11013"/>
                </a:lnTo>
                <a:lnTo>
                  <a:pt x="259116" y="4989"/>
                </a:lnTo>
                <a:close/>
                <a:moveTo>
                  <a:pt x="273106" y="4989"/>
                </a:moveTo>
                <a:lnTo>
                  <a:pt x="273106" y="11013"/>
                </a:lnTo>
                <a:lnTo>
                  <a:pt x="266855" y="11013"/>
                </a:lnTo>
                <a:lnTo>
                  <a:pt x="266855" y="4989"/>
                </a:lnTo>
                <a:close/>
                <a:moveTo>
                  <a:pt x="280845" y="4989"/>
                </a:moveTo>
                <a:lnTo>
                  <a:pt x="280845" y="11013"/>
                </a:lnTo>
                <a:lnTo>
                  <a:pt x="273999" y="11013"/>
                </a:lnTo>
                <a:lnTo>
                  <a:pt x="273999" y="4989"/>
                </a:lnTo>
                <a:close/>
                <a:moveTo>
                  <a:pt x="12954" y="11906"/>
                </a:moveTo>
                <a:lnTo>
                  <a:pt x="12954" y="17931"/>
                </a:lnTo>
                <a:lnTo>
                  <a:pt x="6108" y="17931"/>
                </a:lnTo>
                <a:lnTo>
                  <a:pt x="6108" y="11906"/>
                </a:lnTo>
                <a:close/>
                <a:moveTo>
                  <a:pt x="20098" y="11906"/>
                </a:moveTo>
                <a:lnTo>
                  <a:pt x="20098" y="17931"/>
                </a:lnTo>
                <a:lnTo>
                  <a:pt x="13847" y="17931"/>
                </a:lnTo>
                <a:lnTo>
                  <a:pt x="13847" y="11906"/>
                </a:lnTo>
                <a:close/>
                <a:moveTo>
                  <a:pt x="27837" y="11906"/>
                </a:moveTo>
                <a:lnTo>
                  <a:pt x="27837" y="17931"/>
                </a:lnTo>
                <a:lnTo>
                  <a:pt x="20991" y="17931"/>
                </a:lnTo>
                <a:lnTo>
                  <a:pt x="20991" y="11906"/>
                </a:lnTo>
                <a:close/>
                <a:moveTo>
                  <a:pt x="34981" y="11906"/>
                </a:moveTo>
                <a:lnTo>
                  <a:pt x="34981" y="17931"/>
                </a:lnTo>
                <a:lnTo>
                  <a:pt x="28730" y="17931"/>
                </a:lnTo>
                <a:lnTo>
                  <a:pt x="28730" y="11906"/>
                </a:lnTo>
                <a:close/>
                <a:moveTo>
                  <a:pt x="42720" y="11906"/>
                </a:moveTo>
                <a:lnTo>
                  <a:pt x="42720" y="17931"/>
                </a:lnTo>
                <a:lnTo>
                  <a:pt x="35874" y="17931"/>
                </a:lnTo>
                <a:lnTo>
                  <a:pt x="35874" y="11906"/>
                </a:lnTo>
                <a:close/>
                <a:moveTo>
                  <a:pt x="49863" y="11906"/>
                </a:moveTo>
                <a:lnTo>
                  <a:pt x="49863" y="17931"/>
                </a:lnTo>
                <a:lnTo>
                  <a:pt x="43613" y="17931"/>
                </a:lnTo>
                <a:lnTo>
                  <a:pt x="43613" y="11906"/>
                </a:lnTo>
                <a:close/>
                <a:moveTo>
                  <a:pt x="57602" y="11906"/>
                </a:moveTo>
                <a:lnTo>
                  <a:pt x="57602" y="17931"/>
                </a:lnTo>
                <a:lnTo>
                  <a:pt x="50756" y="17931"/>
                </a:lnTo>
                <a:lnTo>
                  <a:pt x="50756" y="11906"/>
                </a:lnTo>
                <a:close/>
                <a:moveTo>
                  <a:pt x="64746" y="11906"/>
                </a:moveTo>
                <a:lnTo>
                  <a:pt x="64746" y="17931"/>
                </a:lnTo>
                <a:lnTo>
                  <a:pt x="58495" y="17931"/>
                </a:lnTo>
                <a:lnTo>
                  <a:pt x="58495" y="11906"/>
                </a:lnTo>
                <a:close/>
                <a:moveTo>
                  <a:pt x="72485" y="11906"/>
                </a:moveTo>
                <a:lnTo>
                  <a:pt x="72485" y="17931"/>
                </a:lnTo>
                <a:lnTo>
                  <a:pt x="65639" y="17931"/>
                </a:lnTo>
                <a:lnTo>
                  <a:pt x="65639" y="11906"/>
                </a:lnTo>
                <a:close/>
                <a:moveTo>
                  <a:pt x="79629" y="11906"/>
                </a:moveTo>
                <a:lnTo>
                  <a:pt x="79629" y="17931"/>
                </a:lnTo>
                <a:lnTo>
                  <a:pt x="73378" y="17931"/>
                </a:lnTo>
                <a:lnTo>
                  <a:pt x="73378" y="11906"/>
                </a:lnTo>
                <a:close/>
                <a:moveTo>
                  <a:pt x="87368" y="11906"/>
                </a:moveTo>
                <a:lnTo>
                  <a:pt x="87368" y="17931"/>
                </a:lnTo>
                <a:lnTo>
                  <a:pt x="80522" y="17931"/>
                </a:lnTo>
                <a:lnTo>
                  <a:pt x="80522" y="11906"/>
                </a:lnTo>
                <a:close/>
                <a:moveTo>
                  <a:pt x="94512" y="11906"/>
                </a:moveTo>
                <a:lnTo>
                  <a:pt x="94512" y="17931"/>
                </a:lnTo>
                <a:lnTo>
                  <a:pt x="88261" y="17931"/>
                </a:lnTo>
                <a:lnTo>
                  <a:pt x="88261" y="11906"/>
                </a:lnTo>
                <a:close/>
                <a:moveTo>
                  <a:pt x="102251" y="11906"/>
                </a:moveTo>
                <a:lnTo>
                  <a:pt x="102251" y="17931"/>
                </a:lnTo>
                <a:lnTo>
                  <a:pt x="95405" y="17931"/>
                </a:lnTo>
                <a:lnTo>
                  <a:pt x="95405" y="11906"/>
                </a:lnTo>
                <a:close/>
                <a:moveTo>
                  <a:pt x="109395" y="11906"/>
                </a:moveTo>
                <a:lnTo>
                  <a:pt x="109395" y="17931"/>
                </a:lnTo>
                <a:lnTo>
                  <a:pt x="103144" y="17931"/>
                </a:lnTo>
                <a:lnTo>
                  <a:pt x="103144" y="11906"/>
                </a:lnTo>
                <a:close/>
                <a:moveTo>
                  <a:pt x="117134" y="11906"/>
                </a:moveTo>
                <a:lnTo>
                  <a:pt x="117134" y="17931"/>
                </a:lnTo>
                <a:lnTo>
                  <a:pt x="110288" y="17931"/>
                </a:lnTo>
                <a:lnTo>
                  <a:pt x="110288" y="11906"/>
                </a:lnTo>
                <a:close/>
                <a:moveTo>
                  <a:pt x="124277" y="11906"/>
                </a:moveTo>
                <a:lnTo>
                  <a:pt x="124277" y="17931"/>
                </a:lnTo>
                <a:lnTo>
                  <a:pt x="118027" y="17931"/>
                </a:lnTo>
                <a:lnTo>
                  <a:pt x="118027" y="11906"/>
                </a:lnTo>
                <a:close/>
                <a:moveTo>
                  <a:pt x="132017" y="11906"/>
                </a:moveTo>
                <a:lnTo>
                  <a:pt x="132017" y="17931"/>
                </a:lnTo>
                <a:lnTo>
                  <a:pt x="125170" y="17931"/>
                </a:lnTo>
                <a:lnTo>
                  <a:pt x="125170" y="11906"/>
                </a:lnTo>
                <a:close/>
                <a:moveTo>
                  <a:pt x="139160" y="11906"/>
                </a:moveTo>
                <a:lnTo>
                  <a:pt x="139160" y="17931"/>
                </a:lnTo>
                <a:lnTo>
                  <a:pt x="132909" y="17931"/>
                </a:lnTo>
                <a:lnTo>
                  <a:pt x="132909" y="11906"/>
                </a:lnTo>
                <a:close/>
                <a:moveTo>
                  <a:pt x="146899" y="11906"/>
                </a:moveTo>
                <a:lnTo>
                  <a:pt x="146899" y="17931"/>
                </a:lnTo>
                <a:lnTo>
                  <a:pt x="140053" y="17931"/>
                </a:lnTo>
                <a:lnTo>
                  <a:pt x="140053" y="11906"/>
                </a:lnTo>
                <a:close/>
                <a:moveTo>
                  <a:pt x="154043" y="11906"/>
                </a:moveTo>
                <a:lnTo>
                  <a:pt x="154043" y="17931"/>
                </a:lnTo>
                <a:lnTo>
                  <a:pt x="147792" y="17931"/>
                </a:lnTo>
                <a:lnTo>
                  <a:pt x="147792" y="11906"/>
                </a:lnTo>
                <a:close/>
                <a:moveTo>
                  <a:pt x="161782" y="11906"/>
                </a:moveTo>
                <a:lnTo>
                  <a:pt x="161782" y="17931"/>
                </a:lnTo>
                <a:lnTo>
                  <a:pt x="154936" y="17931"/>
                </a:lnTo>
                <a:lnTo>
                  <a:pt x="154936" y="11906"/>
                </a:lnTo>
                <a:close/>
                <a:moveTo>
                  <a:pt x="168926" y="11906"/>
                </a:moveTo>
                <a:lnTo>
                  <a:pt x="168926" y="17931"/>
                </a:lnTo>
                <a:lnTo>
                  <a:pt x="162675" y="17931"/>
                </a:lnTo>
                <a:lnTo>
                  <a:pt x="162675" y="11906"/>
                </a:lnTo>
                <a:close/>
                <a:moveTo>
                  <a:pt x="176665" y="11906"/>
                </a:moveTo>
                <a:lnTo>
                  <a:pt x="176665" y="17931"/>
                </a:lnTo>
                <a:lnTo>
                  <a:pt x="169819" y="17931"/>
                </a:lnTo>
                <a:lnTo>
                  <a:pt x="169819" y="11906"/>
                </a:lnTo>
                <a:close/>
                <a:moveTo>
                  <a:pt x="183809" y="11906"/>
                </a:moveTo>
                <a:lnTo>
                  <a:pt x="183809" y="17931"/>
                </a:lnTo>
                <a:lnTo>
                  <a:pt x="177558" y="17931"/>
                </a:lnTo>
                <a:lnTo>
                  <a:pt x="177558" y="11906"/>
                </a:lnTo>
                <a:close/>
                <a:moveTo>
                  <a:pt x="191548" y="11906"/>
                </a:moveTo>
                <a:lnTo>
                  <a:pt x="191548" y="17931"/>
                </a:lnTo>
                <a:lnTo>
                  <a:pt x="184702" y="17931"/>
                </a:lnTo>
                <a:lnTo>
                  <a:pt x="184702" y="11906"/>
                </a:lnTo>
                <a:close/>
                <a:moveTo>
                  <a:pt x="198692" y="11906"/>
                </a:moveTo>
                <a:lnTo>
                  <a:pt x="198692" y="17931"/>
                </a:lnTo>
                <a:lnTo>
                  <a:pt x="192441" y="17931"/>
                </a:lnTo>
                <a:lnTo>
                  <a:pt x="192441" y="11906"/>
                </a:lnTo>
                <a:close/>
                <a:moveTo>
                  <a:pt x="206431" y="11906"/>
                </a:moveTo>
                <a:lnTo>
                  <a:pt x="206431" y="17931"/>
                </a:lnTo>
                <a:lnTo>
                  <a:pt x="199584" y="17931"/>
                </a:lnTo>
                <a:lnTo>
                  <a:pt x="199584" y="11906"/>
                </a:lnTo>
                <a:close/>
                <a:moveTo>
                  <a:pt x="213574" y="11906"/>
                </a:moveTo>
                <a:lnTo>
                  <a:pt x="213574" y="17931"/>
                </a:lnTo>
                <a:lnTo>
                  <a:pt x="207324" y="17931"/>
                </a:lnTo>
                <a:lnTo>
                  <a:pt x="207324" y="11906"/>
                </a:lnTo>
                <a:close/>
                <a:moveTo>
                  <a:pt x="221313" y="11906"/>
                </a:moveTo>
                <a:lnTo>
                  <a:pt x="221313" y="17931"/>
                </a:lnTo>
                <a:lnTo>
                  <a:pt x="214467" y="17931"/>
                </a:lnTo>
                <a:lnTo>
                  <a:pt x="214467" y="11906"/>
                </a:lnTo>
                <a:close/>
                <a:moveTo>
                  <a:pt x="228457" y="11906"/>
                </a:moveTo>
                <a:lnTo>
                  <a:pt x="228457" y="17931"/>
                </a:lnTo>
                <a:lnTo>
                  <a:pt x="222206" y="17931"/>
                </a:lnTo>
                <a:lnTo>
                  <a:pt x="222206" y="11906"/>
                </a:lnTo>
                <a:close/>
                <a:moveTo>
                  <a:pt x="236196" y="11906"/>
                </a:moveTo>
                <a:lnTo>
                  <a:pt x="236196" y="17931"/>
                </a:lnTo>
                <a:lnTo>
                  <a:pt x="229350" y="17931"/>
                </a:lnTo>
                <a:lnTo>
                  <a:pt x="229350" y="11906"/>
                </a:lnTo>
                <a:close/>
                <a:moveTo>
                  <a:pt x="243340" y="11906"/>
                </a:moveTo>
                <a:lnTo>
                  <a:pt x="243340" y="17931"/>
                </a:lnTo>
                <a:lnTo>
                  <a:pt x="237089" y="17931"/>
                </a:lnTo>
                <a:lnTo>
                  <a:pt x="237089" y="11906"/>
                </a:lnTo>
                <a:close/>
                <a:moveTo>
                  <a:pt x="251079" y="11906"/>
                </a:moveTo>
                <a:lnTo>
                  <a:pt x="251079" y="17931"/>
                </a:lnTo>
                <a:lnTo>
                  <a:pt x="244233" y="17931"/>
                </a:lnTo>
                <a:lnTo>
                  <a:pt x="244233" y="11906"/>
                </a:lnTo>
                <a:close/>
                <a:moveTo>
                  <a:pt x="258223" y="11906"/>
                </a:moveTo>
                <a:lnTo>
                  <a:pt x="258223" y="17931"/>
                </a:lnTo>
                <a:lnTo>
                  <a:pt x="251972" y="17931"/>
                </a:lnTo>
                <a:lnTo>
                  <a:pt x="251972" y="11906"/>
                </a:lnTo>
                <a:close/>
                <a:moveTo>
                  <a:pt x="265962" y="11906"/>
                </a:moveTo>
                <a:lnTo>
                  <a:pt x="265962" y="17931"/>
                </a:lnTo>
                <a:lnTo>
                  <a:pt x="259116" y="17931"/>
                </a:lnTo>
                <a:lnTo>
                  <a:pt x="259116" y="11906"/>
                </a:lnTo>
                <a:close/>
                <a:moveTo>
                  <a:pt x="273106" y="11906"/>
                </a:moveTo>
                <a:lnTo>
                  <a:pt x="273106" y="17931"/>
                </a:lnTo>
                <a:lnTo>
                  <a:pt x="266855" y="17931"/>
                </a:lnTo>
                <a:lnTo>
                  <a:pt x="266855" y="11906"/>
                </a:lnTo>
                <a:close/>
                <a:moveTo>
                  <a:pt x="280845" y="11906"/>
                </a:moveTo>
                <a:lnTo>
                  <a:pt x="280845" y="17931"/>
                </a:lnTo>
                <a:lnTo>
                  <a:pt x="273999" y="17931"/>
                </a:lnTo>
                <a:lnTo>
                  <a:pt x="273999" y="11906"/>
                </a:lnTo>
                <a:close/>
                <a:moveTo>
                  <a:pt x="12954" y="18824"/>
                </a:moveTo>
                <a:lnTo>
                  <a:pt x="12954" y="24860"/>
                </a:lnTo>
                <a:lnTo>
                  <a:pt x="6108" y="24860"/>
                </a:lnTo>
                <a:lnTo>
                  <a:pt x="6108" y="18824"/>
                </a:lnTo>
                <a:close/>
                <a:moveTo>
                  <a:pt x="20098" y="18824"/>
                </a:moveTo>
                <a:lnTo>
                  <a:pt x="20098" y="24860"/>
                </a:lnTo>
                <a:lnTo>
                  <a:pt x="13847" y="24860"/>
                </a:lnTo>
                <a:lnTo>
                  <a:pt x="13847" y="18824"/>
                </a:lnTo>
                <a:close/>
                <a:moveTo>
                  <a:pt x="27837" y="18824"/>
                </a:moveTo>
                <a:lnTo>
                  <a:pt x="27837" y="24860"/>
                </a:lnTo>
                <a:lnTo>
                  <a:pt x="20991" y="24860"/>
                </a:lnTo>
                <a:lnTo>
                  <a:pt x="20991" y="18824"/>
                </a:lnTo>
                <a:close/>
                <a:moveTo>
                  <a:pt x="34981" y="18824"/>
                </a:moveTo>
                <a:lnTo>
                  <a:pt x="34981" y="24860"/>
                </a:lnTo>
                <a:lnTo>
                  <a:pt x="28730" y="24860"/>
                </a:lnTo>
                <a:lnTo>
                  <a:pt x="28730" y="18824"/>
                </a:lnTo>
                <a:close/>
                <a:moveTo>
                  <a:pt x="42720" y="18824"/>
                </a:moveTo>
                <a:lnTo>
                  <a:pt x="42720" y="24860"/>
                </a:lnTo>
                <a:lnTo>
                  <a:pt x="35874" y="24860"/>
                </a:lnTo>
                <a:lnTo>
                  <a:pt x="35874" y="18824"/>
                </a:lnTo>
                <a:close/>
                <a:moveTo>
                  <a:pt x="49863" y="18824"/>
                </a:moveTo>
                <a:lnTo>
                  <a:pt x="49863" y="24860"/>
                </a:lnTo>
                <a:lnTo>
                  <a:pt x="43613" y="24860"/>
                </a:lnTo>
                <a:lnTo>
                  <a:pt x="43613" y="18824"/>
                </a:lnTo>
                <a:close/>
                <a:moveTo>
                  <a:pt x="57602" y="18824"/>
                </a:moveTo>
                <a:lnTo>
                  <a:pt x="57602" y="24860"/>
                </a:lnTo>
                <a:lnTo>
                  <a:pt x="50756" y="24860"/>
                </a:lnTo>
                <a:lnTo>
                  <a:pt x="50756" y="18824"/>
                </a:lnTo>
                <a:close/>
                <a:moveTo>
                  <a:pt x="64746" y="18824"/>
                </a:moveTo>
                <a:lnTo>
                  <a:pt x="64746" y="24860"/>
                </a:lnTo>
                <a:lnTo>
                  <a:pt x="58495" y="24860"/>
                </a:lnTo>
                <a:lnTo>
                  <a:pt x="58495" y="18824"/>
                </a:lnTo>
                <a:close/>
                <a:moveTo>
                  <a:pt x="72485" y="18824"/>
                </a:moveTo>
                <a:lnTo>
                  <a:pt x="72485" y="24860"/>
                </a:lnTo>
                <a:lnTo>
                  <a:pt x="65639" y="24860"/>
                </a:lnTo>
                <a:lnTo>
                  <a:pt x="65639" y="18824"/>
                </a:lnTo>
                <a:close/>
                <a:moveTo>
                  <a:pt x="79629" y="18824"/>
                </a:moveTo>
                <a:lnTo>
                  <a:pt x="79629" y="24860"/>
                </a:lnTo>
                <a:lnTo>
                  <a:pt x="73378" y="24860"/>
                </a:lnTo>
                <a:lnTo>
                  <a:pt x="73378" y="18824"/>
                </a:lnTo>
                <a:close/>
                <a:moveTo>
                  <a:pt x="87368" y="18824"/>
                </a:moveTo>
                <a:lnTo>
                  <a:pt x="87368" y="24860"/>
                </a:lnTo>
                <a:lnTo>
                  <a:pt x="80522" y="24860"/>
                </a:lnTo>
                <a:lnTo>
                  <a:pt x="80522" y="18824"/>
                </a:lnTo>
                <a:close/>
                <a:moveTo>
                  <a:pt x="94512" y="18824"/>
                </a:moveTo>
                <a:lnTo>
                  <a:pt x="94512" y="24860"/>
                </a:lnTo>
                <a:lnTo>
                  <a:pt x="88261" y="24860"/>
                </a:lnTo>
                <a:lnTo>
                  <a:pt x="88261" y="18824"/>
                </a:lnTo>
                <a:close/>
                <a:moveTo>
                  <a:pt x="102251" y="18824"/>
                </a:moveTo>
                <a:lnTo>
                  <a:pt x="102251" y="24860"/>
                </a:lnTo>
                <a:lnTo>
                  <a:pt x="95405" y="24860"/>
                </a:lnTo>
                <a:lnTo>
                  <a:pt x="95405" y="18824"/>
                </a:lnTo>
                <a:close/>
                <a:moveTo>
                  <a:pt x="109395" y="18824"/>
                </a:moveTo>
                <a:lnTo>
                  <a:pt x="109395" y="24860"/>
                </a:lnTo>
                <a:lnTo>
                  <a:pt x="103144" y="24860"/>
                </a:lnTo>
                <a:lnTo>
                  <a:pt x="103144" y="18824"/>
                </a:lnTo>
                <a:close/>
                <a:moveTo>
                  <a:pt x="117134" y="18824"/>
                </a:moveTo>
                <a:lnTo>
                  <a:pt x="117134" y="24860"/>
                </a:lnTo>
                <a:lnTo>
                  <a:pt x="110288" y="24860"/>
                </a:lnTo>
                <a:lnTo>
                  <a:pt x="110288" y="18824"/>
                </a:lnTo>
                <a:close/>
                <a:moveTo>
                  <a:pt x="124277" y="18824"/>
                </a:moveTo>
                <a:lnTo>
                  <a:pt x="124277" y="24860"/>
                </a:lnTo>
                <a:lnTo>
                  <a:pt x="118027" y="24860"/>
                </a:lnTo>
                <a:lnTo>
                  <a:pt x="118027" y="18824"/>
                </a:lnTo>
                <a:close/>
                <a:moveTo>
                  <a:pt x="132017" y="18824"/>
                </a:moveTo>
                <a:lnTo>
                  <a:pt x="132017" y="24860"/>
                </a:lnTo>
                <a:lnTo>
                  <a:pt x="125170" y="24860"/>
                </a:lnTo>
                <a:lnTo>
                  <a:pt x="125170" y="18824"/>
                </a:lnTo>
                <a:close/>
                <a:moveTo>
                  <a:pt x="139160" y="18824"/>
                </a:moveTo>
                <a:lnTo>
                  <a:pt x="139160" y="24860"/>
                </a:lnTo>
                <a:lnTo>
                  <a:pt x="132909" y="24860"/>
                </a:lnTo>
                <a:lnTo>
                  <a:pt x="132909" y="18824"/>
                </a:lnTo>
                <a:close/>
                <a:moveTo>
                  <a:pt x="146899" y="18824"/>
                </a:moveTo>
                <a:lnTo>
                  <a:pt x="146899" y="24860"/>
                </a:lnTo>
                <a:lnTo>
                  <a:pt x="140053" y="24860"/>
                </a:lnTo>
                <a:lnTo>
                  <a:pt x="140053" y="18824"/>
                </a:lnTo>
                <a:close/>
                <a:moveTo>
                  <a:pt x="154043" y="18824"/>
                </a:moveTo>
                <a:lnTo>
                  <a:pt x="154043" y="24860"/>
                </a:lnTo>
                <a:lnTo>
                  <a:pt x="147792" y="24860"/>
                </a:lnTo>
                <a:lnTo>
                  <a:pt x="147792" y="18824"/>
                </a:lnTo>
                <a:close/>
                <a:moveTo>
                  <a:pt x="161782" y="18824"/>
                </a:moveTo>
                <a:lnTo>
                  <a:pt x="161782" y="24860"/>
                </a:lnTo>
                <a:lnTo>
                  <a:pt x="154936" y="24860"/>
                </a:lnTo>
                <a:lnTo>
                  <a:pt x="154936" y="18824"/>
                </a:lnTo>
                <a:close/>
                <a:moveTo>
                  <a:pt x="168926" y="18824"/>
                </a:moveTo>
                <a:lnTo>
                  <a:pt x="168926" y="24860"/>
                </a:lnTo>
                <a:lnTo>
                  <a:pt x="162675" y="24860"/>
                </a:lnTo>
                <a:lnTo>
                  <a:pt x="162675" y="18824"/>
                </a:lnTo>
                <a:close/>
                <a:moveTo>
                  <a:pt x="176665" y="18824"/>
                </a:moveTo>
                <a:lnTo>
                  <a:pt x="176665" y="24860"/>
                </a:lnTo>
                <a:lnTo>
                  <a:pt x="169819" y="24860"/>
                </a:lnTo>
                <a:lnTo>
                  <a:pt x="169819" y="18824"/>
                </a:lnTo>
                <a:close/>
                <a:moveTo>
                  <a:pt x="183809" y="18824"/>
                </a:moveTo>
                <a:lnTo>
                  <a:pt x="183809" y="24860"/>
                </a:lnTo>
                <a:lnTo>
                  <a:pt x="177558" y="24860"/>
                </a:lnTo>
                <a:lnTo>
                  <a:pt x="177558" y="18824"/>
                </a:lnTo>
                <a:close/>
                <a:moveTo>
                  <a:pt x="191548" y="18824"/>
                </a:moveTo>
                <a:lnTo>
                  <a:pt x="191548" y="24860"/>
                </a:lnTo>
                <a:lnTo>
                  <a:pt x="184702" y="24860"/>
                </a:lnTo>
                <a:lnTo>
                  <a:pt x="184702" y="18824"/>
                </a:lnTo>
                <a:close/>
                <a:moveTo>
                  <a:pt x="198692" y="18824"/>
                </a:moveTo>
                <a:lnTo>
                  <a:pt x="198692" y="24860"/>
                </a:lnTo>
                <a:lnTo>
                  <a:pt x="192441" y="24860"/>
                </a:lnTo>
                <a:lnTo>
                  <a:pt x="192441" y="18824"/>
                </a:lnTo>
                <a:close/>
                <a:moveTo>
                  <a:pt x="206431" y="18824"/>
                </a:moveTo>
                <a:lnTo>
                  <a:pt x="206431" y="24860"/>
                </a:lnTo>
                <a:lnTo>
                  <a:pt x="199584" y="24860"/>
                </a:lnTo>
                <a:lnTo>
                  <a:pt x="199584" y="18824"/>
                </a:lnTo>
                <a:close/>
                <a:moveTo>
                  <a:pt x="213574" y="18824"/>
                </a:moveTo>
                <a:lnTo>
                  <a:pt x="213574" y="24860"/>
                </a:lnTo>
                <a:lnTo>
                  <a:pt x="207324" y="24860"/>
                </a:lnTo>
                <a:lnTo>
                  <a:pt x="207324" y="18824"/>
                </a:lnTo>
                <a:close/>
                <a:moveTo>
                  <a:pt x="221313" y="18824"/>
                </a:moveTo>
                <a:lnTo>
                  <a:pt x="221313" y="24860"/>
                </a:lnTo>
                <a:lnTo>
                  <a:pt x="214467" y="24860"/>
                </a:lnTo>
                <a:lnTo>
                  <a:pt x="214467" y="18824"/>
                </a:lnTo>
                <a:close/>
                <a:moveTo>
                  <a:pt x="228457" y="18824"/>
                </a:moveTo>
                <a:lnTo>
                  <a:pt x="228457" y="24860"/>
                </a:lnTo>
                <a:lnTo>
                  <a:pt x="222206" y="24860"/>
                </a:lnTo>
                <a:lnTo>
                  <a:pt x="222206" y="18824"/>
                </a:lnTo>
                <a:close/>
                <a:moveTo>
                  <a:pt x="236196" y="18824"/>
                </a:moveTo>
                <a:lnTo>
                  <a:pt x="236196" y="24860"/>
                </a:lnTo>
                <a:lnTo>
                  <a:pt x="229350" y="24860"/>
                </a:lnTo>
                <a:lnTo>
                  <a:pt x="229350" y="18824"/>
                </a:lnTo>
                <a:close/>
                <a:moveTo>
                  <a:pt x="243340" y="18824"/>
                </a:moveTo>
                <a:lnTo>
                  <a:pt x="243340" y="24860"/>
                </a:lnTo>
                <a:lnTo>
                  <a:pt x="237089" y="24860"/>
                </a:lnTo>
                <a:lnTo>
                  <a:pt x="237089" y="18824"/>
                </a:lnTo>
                <a:close/>
                <a:moveTo>
                  <a:pt x="251079" y="18824"/>
                </a:moveTo>
                <a:lnTo>
                  <a:pt x="251079" y="24860"/>
                </a:lnTo>
                <a:lnTo>
                  <a:pt x="244233" y="24860"/>
                </a:lnTo>
                <a:lnTo>
                  <a:pt x="244233" y="18824"/>
                </a:lnTo>
                <a:close/>
                <a:moveTo>
                  <a:pt x="258223" y="18824"/>
                </a:moveTo>
                <a:lnTo>
                  <a:pt x="258223" y="24860"/>
                </a:lnTo>
                <a:lnTo>
                  <a:pt x="251972" y="24860"/>
                </a:lnTo>
                <a:lnTo>
                  <a:pt x="251972" y="18824"/>
                </a:lnTo>
                <a:close/>
                <a:moveTo>
                  <a:pt x="265962" y="18824"/>
                </a:moveTo>
                <a:lnTo>
                  <a:pt x="265962" y="24860"/>
                </a:lnTo>
                <a:lnTo>
                  <a:pt x="259116" y="24860"/>
                </a:lnTo>
                <a:lnTo>
                  <a:pt x="259116" y="18824"/>
                </a:lnTo>
                <a:close/>
                <a:moveTo>
                  <a:pt x="273106" y="18824"/>
                </a:moveTo>
                <a:lnTo>
                  <a:pt x="273106" y="24860"/>
                </a:lnTo>
                <a:lnTo>
                  <a:pt x="266855" y="24860"/>
                </a:lnTo>
                <a:lnTo>
                  <a:pt x="266855" y="18824"/>
                </a:lnTo>
                <a:close/>
                <a:moveTo>
                  <a:pt x="280845" y="18824"/>
                </a:moveTo>
                <a:lnTo>
                  <a:pt x="280845" y="24860"/>
                </a:lnTo>
                <a:lnTo>
                  <a:pt x="273999" y="24860"/>
                </a:lnTo>
                <a:lnTo>
                  <a:pt x="273999" y="18824"/>
                </a:lnTo>
                <a:close/>
                <a:moveTo>
                  <a:pt x="12954" y="25753"/>
                </a:moveTo>
                <a:lnTo>
                  <a:pt x="12954" y="31778"/>
                </a:lnTo>
                <a:lnTo>
                  <a:pt x="6108" y="31778"/>
                </a:lnTo>
                <a:lnTo>
                  <a:pt x="6108" y="25753"/>
                </a:lnTo>
                <a:close/>
                <a:moveTo>
                  <a:pt x="20098" y="25753"/>
                </a:moveTo>
                <a:lnTo>
                  <a:pt x="20098" y="31778"/>
                </a:lnTo>
                <a:lnTo>
                  <a:pt x="13847" y="31778"/>
                </a:lnTo>
                <a:lnTo>
                  <a:pt x="13847" y="25753"/>
                </a:lnTo>
                <a:close/>
                <a:moveTo>
                  <a:pt x="27837" y="25753"/>
                </a:moveTo>
                <a:lnTo>
                  <a:pt x="27837" y="31778"/>
                </a:lnTo>
                <a:lnTo>
                  <a:pt x="20991" y="31778"/>
                </a:lnTo>
                <a:lnTo>
                  <a:pt x="20991" y="25753"/>
                </a:lnTo>
                <a:close/>
                <a:moveTo>
                  <a:pt x="34981" y="25753"/>
                </a:moveTo>
                <a:lnTo>
                  <a:pt x="34981" y="31778"/>
                </a:lnTo>
                <a:lnTo>
                  <a:pt x="28730" y="31778"/>
                </a:lnTo>
                <a:lnTo>
                  <a:pt x="28730" y="25753"/>
                </a:lnTo>
                <a:close/>
                <a:moveTo>
                  <a:pt x="42720" y="25753"/>
                </a:moveTo>
                <a:lnTo>
                  <a:pt x="42720" y="31778"/>
                </a:lnTo>
                <a:lnTo>
                  <a:pt x="35874" y="31778"/>
                </a:lnTo>
                <a:lnTo>
                  <a:pt x="35874" y="25753"/>
                </a:lnTo>
                <a:close/>
                <a:moveTo>
                  <a:pt x="49863" y="25753"/>
                </a:moveTo>
                <a:lnTo>
                  <a:pt x="49863" y="31778"/>
                </a:lnTo>
                <a:lnTo>
                  <a:pt x="43613" y="31778"/>
                </a:lnTo>
                <a:lnTo>
                  <a:pt x="43613" y="25753"/>
                </a:lnTo>
                <a:close/>
                <a:moveTo>
                  <a:pt x="57602" y="25753"/>
                </a:moveTo>
                <a:lnTo>
                  <a:pt x="57602" y="31778"/>
                </a:lnTo>
                <a:lnTo>
                  <a:pt x="50756" y="31778"/>
                </a:lnTo>
                <a:lnTo>
                  <a:pt x="50756" y="25753"/>
                </a:lnTo>
                <a:close/>
                <a:moveTo>
                  <a:pt x="64746" y="25753"/>
                </a:moveTo>
                <a:lnTo>
                  <a:pt x="64746" y="31778"/>
                </a:lnTo>
                <a:lnTo>
                  <a:pt x="58495" y="31778"/>
                </a:lnTo>
                <a:lnTo>
                  <a:pt x="58495" y="25753"/>
                </a:lnTo>
                <a:close/>
                <a:moveTo>
                  <a:pt x="72485" y="25753"/>
                </a:moveTo>
                <a:lnTo>
                  <a:pt x="72485" y="31778"/>
                </a:lnTo>
                <a:lnTo>
                  <a:pt x="65639" y="31778"/>
                </a:lnTo>
                <a:lnTo>
                  <a:pt x="65639" y="25753"/>
                </a:lnTo>
                <a:close/>
                <a:moveTo>
                  <a:pt x="79629" y="25753"/>
                </a:moveTo>
                <a:lnTo>
                  <a:pt x="79629" y="31778"/>
                </a:lnTo>
                <a:lnTo>
                  <a:pt x="73378" y="31778"/>
                </a:lnTo>
                <a:lnTo>
                  <a:pt x="73378" y="25753"/>
                </a:lnTo>
                <a:close/>
                <a:moveTo>
                  <a:pt x="87368" y="25753"/>
                </a:moveTo>
                <a:lnTo>
                  <a:pt x="87368" y="31778"/>
                </a:lnTo>
                <a:lnTo>
                  <a:pt x="80522" y="31778"/>
                </a:lnTo>
                <a:lnTo>
                  <a:pt x="80522" y="25753"/>
                </a:lnTo>
                <a:close/>
                <a:moveTo>
                  <a:pt x="94512" y="25753"/>
                </a:moveTo>
                <a:lnTo>
                  <a:pt x="94512" y="31778"/>
                </a:lnTo>
                <a:lnTo>
                  <a:pt x="88261" y="31778"/>
                </a:lnTo>
                <a:lnTo>
                  <a:pt x="88261" y="25753"/>
                </a:lnTo>
                <a:close/>
                <a:moveTo>
                  <a:pt x="102251" y="25753"/>
                </a:moveTo>
                <a:lnTo>
                  <a:pt x="102251" y="31778"/>
                </a:lnTo>
                <a:lnTo>
                  <a:pt x="95405" y="31778"/>
                </a:lnTo>
                <a:lnTo>
                  <a:pt x="95405" y="25753"/>
                </a:lnTo>
                <a:close/>
                <a:moveTo>
                  <a:pt x="109395" y="25753"/>
                </a:moveTo>
                <a:lnTo>
                  <a:pt x="109395" y="31778"/>
                </a:lnTo>
                <a:lnTo>
                  <a:pt x="103144" y="31778"/>
                </a:lnTo>
                <a:lnTo>
                  <a:pt x="103144" y="25753"/>
                </a:lnTo>
                <a:close/>
                <a:moveTo>
                  <a:pt x="117134" y="25753"/>
                </a:moveTo>
                <a:lnTo>
                  <a:pt x="117134" y="31778"/>
                </a:lnTo>
                <a:lnTo>
                  <a:pt x="110288" y="31778"/>
                </a:lnTo>
                <a:lnTo>
                  <a:pt x="110288" y="25753"/>
                </a:lnTo>
                <a:close/>
                <a:moveTo>
                  <a:pt x="124277" y="25753"/>
                </a:moveTo>
                <a:lnTo>
                  <a:pt x="124277" y="31778"/>
                </a:lnTo>
                <a:lnTo>
                  <a:pt x="118027" y="31778"/>
                </a:lnTo>
                <a:lnTo>
                  <a:pt x="118027" y="25753"/>
                </a:lnTo>
                <a:close/>
                <a:moveTo>
                  <a:pt x="132017" y="25753"/>
                </a:moveTo>
                <a:lnTo>
                  <a:pt x="132017" y="31778"/>
                </a:lnTo>
                <a:lnTo>
                  <a:pt x="125170" y="31778"/>
                </a:lnTo>
                <a:lnTo>
                  <a:pt x="125170" y="25753"/>
                </a:lnTo>
                <a:close/>
                <a:moveTo>
                  <a:pt x="139160" y="25753"/>
                </a:moveTo>
                <a:lnTo>
                  <a:pt x="139160" y="31778"/>
                </a:lnTo>
                <a:lnTo>
                  <a:pt x="132909" y="31778"/>
                </a:lnTo>
                <a:lnTo>
                  <a:pt x="132909" y="25753"/>
                </a:lnTo>
                <a:close/>
                <a:moveTo>
                  <a:pt x="146899" y="25753"/>
                </a:moveTo>
                <a:lnTo>
                  <a:pt x="146899" y="31778"/>
                </a:lnTo>
                <a:lnTo>
                  <a:pt x="140053" y="31778"/>
                </a:lnTo>
                <a:lnTo>
                  <a:pt x="140053" y="25753"/>
                </a:lnTo>
                <a:close/>
                <a:moveTo>
                  <a:pt x="154043" y="25753"/>
                </a:moveTo>
                <a:lnTo>
                  <a:pt x="154043" y="31778"/>
                </a:lnTo>
                <a:lnTo>
                  <a:pt x="147792" y="31778"/>
                </a:lnTo>
                <a:lnTo>
                  <a:pt x="147792" y="25753"/>
                </a:lnTo>
                <a:close/>
                <a:moveTo>
                  <a:pt x="161782" y="25753"/>
                </a:moveTo>
                <a:lnTo>
                  <a:pt x="161782" y="31778"/>
                </a:lnTo>
                <a:lnTo>
                  <a:pt x="154936" y="31778"/>
                </a:lnTo>
                <a:lnTo>
                  <a:pt x="154936" y="25753"/>
                </a:lnTo>
                <a:close/>
                <a:moveTo>
                  <a:pt x="168926" y="25753"/>
                </a:moveTo>
                <a:lnTo>
                  <a:pt x="168926" y="31778"/>
                </a:lnTo>
                <a:lnTo>
                  <a:pt x="162675" y="31778"/>
                </a:lnTo>
                <a:lnTo>
                  <a:pt x="162675" y="25753"/>
                </a:lnTo>
                <a:close/>
                <a:moveTo>
                  <a:pt x="176665" y="25753"/>
                </a:moveTo>
                <a:lnTo>
                  <a:pt x="176665" y="31778"/>
                </a:lnTo>
                <a:lnTo>
                  <a:pt x="169819" y="31778"/>
                </a:lnTo>
                <a:lnTo>
                  <a:pt x="169819" y="25753"/>
                </a:lnTo>
                <a:close/>
                <a:moveTo>
                  <a:pt x="183809" y="25753"/>
                </a:moveTo>
                <a:lnTo>
                  <a:pt x="183809" y="31778"/>
                </a:lnTo>
                <a:lnTo>
                  <a:pt x="177558" y="31778"/>
                </a:lnTo>
                <a:lnTo>
                  <a:pt x="177558" y="25753"/>
                </a:lnTo>
                <a:close/>
                <a:moveTo>
                  <a:pt x="191548" y="25753"/>
                </a:moveTo>
                <a:lnTo>
                  <a:pt x="191548" y="31778"/>
                </a:lnTo>
                <a:lnTo>
                  <a:pt x="184702" y="31778"/>
                </a:lnTo>
                <a:lnTo>
                  <a:pt x="184702" y="25753"/>
                </a:lnTo>
                <a:close/>
                <a:moveTo>
                  <a:pt x="198692" y="25753"/>
                </a:moveTo>
                <a:lnTo>
                  <a:pt x="198692" y="31778"/>
                </a:lnTo>
                <a:lnTo>
                  <a:pt x="192441" y="31778"/>
                </a:lnTo>
                <a:lnTo>
                  <a:pt x="192441" y="25753"/>
                </a:lnTo>
                <a:close/>
                <a:moveTo>
                  <a:pt x="206431" y="25753"/>
                </a:moveTo>
                <a:lnTo>
                  <a:pt x="206431" y="31778"/>
                </a:lnTo>
                <a:lnTo>
                  <a:pt x="199584" y="31778"/>
                </a:lnTo>
                <a:lnTo>
                  <a:pt x="199584" y="25753"/>
                </a:lnTo>
                <a:close/>
                <a:moveTo>
                  <a:pt x="213574" y="25753"/>
                </a:moveTo>
                <a:lnTo>
                  <a:pt x="213574" y="31778"/>
                </a:lnTo>
                <a:lnTo>
                  <a:pt x="207324" y="31778"/>
                </a:lnTo>
                <a:lnTo>
                  <a:pt x="207324" y="25753"/>
                </a:lnTo>
                <a:close/>
                <a:moveTo>
                  <a:pt x="221313" y="25753"/>
                </a:moveTo>
                <a:lnTo>
                  <a:pt x="221313" y="31778"/>
                </a:lnTo>
                <a:lnTo>
                  <a:pt x="214467" y="31778"/>
                </a:lnTo>
                <a:lnTo>
                  <a:pt x="214467" y="25753"/>
                </a:lnTo>
                <a:close/>
                <a:moveTo>
                  <a:pt x="228457" y="25753"/>
                </a:moveTo>
                <a:lnTo>
                  <a:pt x="228457" y="31778"/>
                </a:lnTo>
                <a:lnTo>
                  <a:pt x="222206" y="31778"/>
                </a:lnTo>
                <a:lnTo>
                  <a:pt x="222206" y="25753"/>
                </a:lnTo>
                <a:close/>
                <a:moveTo>
                  <a:pt x="236196" y="25753"/>
                </a:moveTo>
                <a:lnTo>
                  <a:pt x="236196" y="31778"/>
                </a:lnTo>
                <a:lnTo>
                  <a:pt x="229350" y="31778"/>
                </a:lnTo>
                <a:lnTo>
                  <a:pt x="229350" y="25753"/>
                </a:lnTo>
                <a:close/>
                <a:moveTo>
                  <a:pt x="243340" y="25753"/>
                </a:moveTo>
                <a:lnTo>
                  <a:pt x="243340" y="31778"/>
                </a:lnTo>
                <a:lnTo>
                  <a:pt x="237089" y="31778"/>
                </a:lnTo>
                <a:lnTo>
                  <a:pt x="237089" y="25753"/>
                </a:lnTo>
                <a:close/>
                <a:moveTo>
                  <a:pt x="251079" y="25753"/>
                </a:moveTo>
                <a:lnTo>
                  <a:pt x="251079" y="31778"/>
                </a:lnTo>
                <a:lnTo>
                  <a:pt x="244233" y="31778"/>
                </a:lnTo>
                <a:lnTo>
                  <a:pt x="244233" y="25753"/>
                </a:lnTo>
                <a:close/>
                <a:moveTo>
                  <a:pt x="258223" y="25753"/>
                </a:moveTo>
                <a:lnTo>
                  <a:pt x="258223" y="31778"/>
                </a:lnTo>
                <a:lnTo>
                  <a:pt x="251972" y="31778"/>
                </a:lnTo>
                <a:lnTo>
                  <a:pt x="251972" y="25753"/>
                </a:lnTo>
                <a:close/>
                <a:moveTo>
                  <a:pt x="265962" y="25753"/>
                </a:moveTo>
                <a:lnTo>
                  <a:pt x="265962" y="31778"/>
                </a:lnTo>
                <a:lnTo>
                  <a:pt x="259116" y="31778"/>
                </a:lnTo>
                <a:lnTo>
                  <a:pt x="259116" y="25753"/>
                </a:lnTo>
                <a:close/>
                <a:moveTo>
                  <a:pt x="273106" y="25753"/>
                </a:moveTo>
                <a:lnTo>
                  <a:pt x="273106" y="31778"/>
                </a:lnTo>
                <a:lnTo>
                  <a:pt x="266855" y="31778"/>
                </a:lnTo>
                <a:lnTo>
                  <a:pt x="266855" y="25753"/>
                </a:lnTo>
                <a:close/>
                <a:moveTo>
                  <a:pt x="280845" y="25753"/>
                </a:moveTo>
                <a:lnTo>
                  <a:pt x="280845" y="31778"/>
                </a:lnTo>
                <a:lnTo>
                  <a:pt x="273999" y="31778"/>
                </a:lnTo>
                <a:lnTo>
                  <a:pt x="273999" y="25753"/>
                </a:lnTo>
                <a:close/>
                <a:moveTo>
                  <a:pt x="12954" y="32671"/>
                </a:moveTo>
                <a:lnTo>
                  <a:pt x="12954" y="38695"/>
                </a:lnTo>
                <a:lnTo>
                  <a:pt x="6108" y="38695"/>
                </a:lnTo>
                <a:lnTo>
                  <a:pt x="6108" y="32671"/>
                </a:lnTo>
                <a:close/>
                <a:moveTo>
                  <a:pt x="20098" y="32671"/>
                </a:moveTo>
                <a:lnTo>
                  <a:pt x="20098" y="38695"/>
                </a:lnTo>
                <a:lnTo>
                  <a:pt x="13847" y="38695"/>
                </a:lnTo>
                <a:lnTo>
                  <a:pt x="13847" y="32671"/>
                </a:lnTo>
                <a:close/>
                <a:moveTo>
                  <a:pt x="27837" y="32671"/>
                </a:moveTo>
                <a:lnTo>
                  <a:pt x="27837" y="38695"/>
                </a:lnTo>
                <a:lnTo>
                  <a:pt x="20991" y="38695"/>
                </a:lnTo>
                <a:lnTo>
                  <a:pt x="20991" y="32671"/>
                </a:lnTo>
                <a:close/>
                <a:moveTo>
                  <a:pt x="34981" y="32671"/>
                </a:moveTo>
                <a:lnTo>
                  <a:pt x="34981" y="38695"/>
                </a:lnTo>
                <a:lnTo>
                  <a:pt x="28730" y="38695"/>
                </a:lnTo>
                <a:lnTo>
                  <a:pt x="28730" y="32671"/>
                </a:lnTo>
                <a:close/>
                <a:moveTo>
                  <a:pt x="42720" y="32671"/>
                </a:moveTo>
                <a:lnTo>
                  <a:pt x="42720" y="38695"/>
                </a:lnTo>
                <a:lnTo>
                  <a:pt x="35874" y="38695"/>
                </a:lnTo>
                <a:lnTo>
                  <a:pt x="35874" y="32671"/>
                </a:lnTo>
                <a:close/>
                <a:moveTo>
                  <a:pt x="49863" y="32671"/>
                </a:moveTo>
                <a:lnTo>
                  <a:pt x="49863" y="38695"/>
                </a:lnTo>
                <a:lnTo>
                  <a:pt x="43613" y="38695"/>
                </a:lnTo>
                <a:lnTo>
                  <a:pt x="43613" y="32671"/>
                </a:lnTo>
                <a:close/>
                <a:moveTo>
                  <a:pt x="57602" y="32671"/>
                </a:moveTo>
                <a:lnTo>
                  <a:pt x="57602" y="38695"/>
                </a:lnTo>
                <a:lnTo>
                  <a:pt x="50756" y="38695"/>
                </a:lnTo>
                <a:lnTo>
                  <a:pt x="50756" y="32671"/>
                </a:lnTo>
                <a:close/>
                <a:moveTo>
                  <a:pt x="64746" y="32671"/>
                </a:moveTo>
                <a:lnTo>
                  <a:pt x="64746" y="38695"/>
                </a:lnTo>
                <a:lnTo>
                  <a:pt x="58495" y="38695"/>
                </a:lnTo>
                <a:lnTo>
                  <a:pt x="58495" y="32671"/>
                </a:lnTo>
                <a:close/>
                <a:moveTo>
                  <a:pt x="72485" y="32671"/>
                </a:moveTo>
                <a:lnTo>
                  <a:pt x="72485" y="38695"/>
                </a:lnTo>
                <a:lnTo>
                  <a:pt x="65639" y="38695"/>
                </a:lnTo>
                <a:lnTo>
                  <a:pt x="65639" y="32671"/>
                </a:lnTo>
                <a:close/>
                <a:moveTo>
                  <a:pt x="79629" y="32671"/>
                </a:moveTo>
                <a:lnTo>
                  <a:pt x="79629" y="38695"/>
                </a:lnTo>
                <a:lnTo>
                  <a:pt x="73378" y="38695"/>
                </a:lnTo>
                <a:lnTo>
                  <a:pt x="73378" y="32671"/>
                </a:lnTo>
                <a:close/>
                <a:moveTo>
                  <a:pt x="87368" y="32671"/>
                </a:moveTo>
                <a:lnTo>
                  <a:pt x="87368" y="38695"/>
                </a:lnTo>
                <a:lnTo>
                  <a:pt x="80522" y="38695"/>
                </a:lnTo>
                <a:lnTo>
                  <a:pt x="80522" y="32671"/>
                </a:lnTo>
                <a:close/>
                <a:moveTo>
                  <a:pt x="94512" y="32671"/>
                </a:moveTo>
                <a:lnTo>
                  <a:pt x="94512" y="38695"/>
                </a:lnTo>
                <a:lnTo>
                  <a:pt x="88261" y="38695"/>
                </a:lnTo>
                <a:lnTo>
                  <a:pt x="88261" y="32671"/>
                </a:lnTo>
                <a:close/>
                <a:moveTo>
                  <a:pt x="102251" y="32671"/>
                </a:moveTo>
                <a:lnTo>
                  <a:pt x="102251" y="38695"/>
                </a:lnTo>
                <a:lnTo>
                  <a:pt x="95405" y="38695"/>
                </a:lnTo>
                <a:lnTo>
                  <a:pt x="95405" y="32671"/>
                </a:lnTo>
                <a:close/>
                <a:moveTo>
                  <a:pt x="109395" y="32671"/>
                </a:moveTo>
                <a:lnTo>
                  <a:pt x="109395" y="38695"/>
                </a:lnTo>
                <a:lnTo>
                  <a:pt x="103144" y="38695"/>
                </a:lnTo>
                <a:lnTo>
                  <a:pt x="103144" y="32671"/>
                </a:lnTo>
                <a:close/>
                <a:moveTo>
                  <a:pt x="117134" y="32671"/>
                </a:moveTo>
                <a:lnTo>
                  <a:pt x="117134" y="38695"/>
                </a:lnTo>
                <a:lnTo>
                  <a:pt x="110288" y="38695"/>
                </a:lnTo>
                <a:lnTo>
                  <a:pt x="110288" y="32671"/>
                </a:lnTo>
                <a:close/>
                <a:moveTo>
                  <a:pt x="124277" y="32671"/>
                </a:moveTo>
                <a:lnTo>
                  <a:pt x="124277" y="38695"/>
                </a:lnTo>
                <a:lnTo>
                  <a:pt x="118027" y="38695"/>
                </a:lnTo>
                <a:lnTo>
                  <a:pt x="118027" y="32671"/>
                </a:lnTo>
                <a:close/>
                <a:moveTo>
                  <a:pt x="132017" y="32671"/>
                </a:moveTo>
                <a:lnTo>
                  <a:pt x="132017" y="38695"/>
                </a:lnTo>
                <a:lnTo>
                  <a:pt x="125170" y="38695"/>
                </a:lnTo>
                <a:lnTo>
                  <a:pt x="125170" y="32671"/>
                </a:lnTo>
                <a:close/>
                <a:moveTo>
                  <a:pt x="139160" y="32671"/>
                </a:moveTo>
                <a:lnTo>
                  <a:pt x="139160" y="38695"/>
                </a:lnTo>
                <a:lnTo>
                  <a:pt x="132909" y="38695"/>
                </a:lnTo>
                <a:lnTo>
                  <a:pt x="132909" y="32671"/>
                </a:lnTo>
                <a:close/>
                <a:moveTo>
                  <a:pt x="146899" y="32671"/>
                </a:moveTo>
                <a:lnTo>
                  <a:pt x="146899" y="38695"/>
                </a:lnTo>
                <a:lnTo>
                  <a:pt x="140053" y="38695"/>
                </a:lnTo>
                <a:lnTo>
                  <a:pt x="140053" y="32671"/>
                </a:lnTo>
                <a:close/>
                <a:moveTo>
                  <a:pt x="154043" y="32671"/>
                </a:moveTo>
                <a:lnTo>
                  <a:pt x="154043" y="38695"/>
                </a:lnTo>
                <a:lnTo>
                  <a:pt x="147792" y="38695"/>
                </a:lnTo>
                <a:lnTo>
                  <a:pt x="147792" y="32671"/>
                </a:lnTo>
                <a:close/>
                <a:moveTo>
                  <a:pt x="161782" y="32671"/>
                </a:moveTo>
                <a:lnTo>
                  <a:pt x="161782" y="38695"/>
                </a:lnTo>
                <a:lnTo>
                  <a:pt x="154936" y="38695"/>
                </a:lnTo>
                <a:lnTo>
                  <a:pt x="154936" y="32671"/>
                </a:lnTo>
                <a:close/>
                <a:moveTo>
                  <a:pt x="168926" y="32671"/>
                </a:moveTo>
                <a:lnTo>
                  <a:pt x="168926" y="38695"/>
                </a:lnTo>
                <a:lnTo>
                  <a:pt x="162675" y="38695"/>
                </a:lnTo>
                <a:lnTo>
                  <a:pt x="162675" y="32671"/>
                </a:lnTo>
                <a:close/>
                <a:moveTo>
                  <a:pt x="176665" y="32671"/>
                </a:moveTo>
                <a:lnTo>
                  <a:pt x="176665" y="38695"/>
                </a:lnTo>
                <a:lnTo>
                  <a:pt x="169819" y="38695"/>
                </a:lnTo>
                <a:lnTo>
                  <a:pt x="169819" y="32671"/>
                </a:lnTo>
                <a:close/>
                <a:moveTo>
                  <a:pt x="183809" y="32671"/>
                </a:moveTo>
                <a:lnTo>
                  <a:pt x="183809" y="38695"/>
                </a:lnTo>
                <a:lnTo>
                  <a:pt x="177558" y="38695"/>
                </a:lnTo>
                <a:lnTo>
                  <a:pt x="177558" y="32671"/>
                </a:lnTo>
                <a:close/>
                <a:moveTo>
                  <a:pt x="191548" y="32671"/>
                </a:moveTo>
                <a:lnTo>
                  <a:pt x="191548" y="38695"/>
                </a:lnTo>
                <a:lnTo>
                  <a:pt x="184702" y="38695"/>
                </a:lnTo>
                <a:lnTo>
                  <a:pt x="184702" y="32671"/>
                </a:lnTo>
                <a:close/>
                <a:moveTo>
                  <a:pt x="198692" y="32671"/>
                </a:moveTo>
                <a:lnTo>
                  <a:pt x="198692" y="38695"/>
                </a:lnTo>
                <a:lnTo>
                  <a:pt x="192441" y="38695"/>
                </a:lnTo>
                <a:lnTo>
                  <a:pt x="192441" y="32671"/>
                </a:lnTo>
                <a:close/>
                <a:moveTo>
                  <a:pt x="206431" y="32671"/>
                </a:moveTo>
                <a:lnTo>
                  <a:pt x="206431" y="38695"/>
                </a:lnTo>
                <a:lnTo>
                  <a:pt x="199584" y="38695"/>
                </a:lnTo>
                <a:lnTo>
                  <a:pt x="199584" y="32671"/>
                </a:lnTo>
                <a:close/>
                <a:moveTo>
                  <a:pt x="213574" y="32671"/>
                </a:moveTo>
                <a:lnTo>
                  <a:pt x="213574" y="38695"/>
                </a:lnTo>
                <a:lnTo>
                  <a:pt x="207324" y="38695"/>
                </a:lnTo>
                <a:lnTo>
                  <a:pt x="207324" y="32671"/>
                </a:lnTo>
                <a:close/>
                <a:moveTo>
                  <a:pt x="221313" y="32671"/>
                </a:moveTo>
                <a:lnTo>
                  <a:pt x="221313" y="38695"/>
                </a:lnTo>
                <a:lnTo>
                  <a:pt x="214467" y="38695"/>
                </a:lnTo>
                <a:lnTo>
                  <a:pt x="214467" y="32671"/>
                </a:lnTo>
                <a:close/>
                <a:moveTo>
                  <a:pt x="228457" y="32671"/>
                </a:moveTo>
                <a:lnTo>
                  <a:pt x="228457" y="38695"/>
                </a:lnTo>
                <a:lnTo>
                  <a:pt x="222206" y="38695"/>
                </a:lnTo>
                <a:lnTo>
                  <a:pt x="222206" y="32671"/>
                </a:lnTo>
                <a:close/>
                <a:moveTo>
                  <a:pt x="236196" y="32671"/>
                </a:moveTo>
                <a:lnTo>
                  <a:pt x="236196" y="38695"/>
                </a:lnTo>
                <a:lnTo>
                  <a:pt x="229350" y="38695"/>
                </a:lnTo>
                <a:lnTo>
                  <a:pt x="229350" y="32671"/>
                </a:lnTo>
                <a:close/>
                <a:moveTo>
                  <a:pt x="243340" y="32671"/>
                </a:moveTo>
                <a:lnTo>
                  <a:pt x="243340" y="38695"/>
                </a:lnTo>
                <a:lnTo>
                  <a:pt x="237089" y="38695"/>
                </a:lnTo>
                <a:lnTo>
                  <a:pt x="237089" y="32671"/>
                </a:lnTo>
                <a:close/>
                <a:moveTo>
                  <a:pt x="251079" y="32671"/>
                </a:moveTo>
                <a:lnTo>
                  <a:pt x="251079" y="38695"/>
                </a:lnTo>
                <a:lnTo>
                  <a:pt x="244233" y="38695"/>
                </a:lnTo>
                <a:lnTo>
                  <a:pt x="244233" y="32671"/>
                </a:lnTo>
                <a:close/>
                <a:moveTo>
                  <a:pt x="258223" y="32671"/>
                </a:moveTo>
                <a:lnTo>
                  <a:pt x="258223" y="38695"/>
                </a:lnTo>
                <a:lnTo>
                  <a:pt x="251972" y="38695"/>
                </a:lnTo>
                <a:lnTo>
                  <a:pt x="251972" y="32671"/>
                </a:lnTo>
                <a:close/>
                <a:moveTo>
                  <a:pt x="265962" y="32671"/>
                </a:moveTo>
                <a:lnTo>
                  <a:pt x="265962" y="38695"/>
                </a:lnTo>
                <a:lnTo>
                  <a:pt x="259116" y="38695"/>
                </a:lnTo>
                <a:lnTo>
                  <a:pt x="259116" y="32671"/>
                </a:lnTo>
                <a:close/>
                <a:moveTo>
                  <a:pt x="273106" y="32671"/>
                </a:moveTo>
                <a:lnTo>
                  <a:pt x="273106" y="38695"/>
                </a:lnTo>
                <a:lnTo>
                  <a:pt x="266855" y="38695"/>
                </a:lnTo>
                <a:lnTo>
                  <a:pt x="266855" y="32671"/>
                </a:lnTo>
                <a:close/>
                <a:moveTo>
                  <a:pt x="280845" y="32671"/>
                </a:moveTo>
                <a:lnTo>
                  <a:pt x="280845" y="38695"/>
                </a:lnTo>
                <a:lnTo>
                  <a:pt x="273999" y="38695"/>
                </a:lnTo>
                <a:lnTo>
                  <a:pt x="273999" y="32671"/>
                </a:lnTo>
                <a:close/>
                <a:moveTo>
                  <a:pt x="12954" y="39588"/>
                </a:moveTo>
                <a:lnTo>
                  <a:pt x="12954" y="45613"/>
                </a:lnTo>
                <a:lnTo>
                  <a:pt x="6108" y="45613"/>
                </a:lnTo>
                <a:lnTo>
                  <a:pt x="6108" y="39588"/>
                </a:lnTo>
                <a:close/>
                <a:moveTo>
                  <a:pt x="20098" y="39588"/>
                </a:moveTo>
                <a:lnTo>
                  <a:pt x="20098" y="45613"/>
                </a:lnTo>
                <a:lnTo>
                  <a:pt x="13847" y="45613"/>
                </a:lnTo>
                <a:lnTo>
                  <a:pt x="13847" y="39588"/>
                </a:lnTo>
                <a:close/>
                <a:moveTo>
                  <a:pt x="27837" y="39588"/>
                </a:moveTo>
                <a:lnTo>
                  <a:pt x="27837" y="45613"/>
                </a:lnTo>
                <a:lnTo>
                  <a:pt x="20991" y="45613"/>
                </a:lnTo>
                <a:lnTo>
                  <a:pt x="20991" y="39588"/>
                </a:lnTo>
                <a:close/>
                <a:moveTo>
                  <a:pt x="34981" y="39588"/>
                </a:moveTo>
                <a:lnTo>
                  <a:pt x="34981" y="45613"/>
                </a:lnTo>
                <a:lnTo>
                  <a:pt x="28730" y="45613"/>
                </a:lnTo>
                <a:lnTo>
                  <a:pt x="28730" y="39588"/>
                </a:lnTo>
                <a:close/>
                <a:moveTo>
                  <a:pt x="42720" y="39588"/>
                </a:moveTo>
                <a:lnTo>
                  <a:pt x="42720" y="45613"/>
                </a:lnTo>
                <a:lnTo>
                  <a:pt x="35874" y="45613"/>
                </a:lnTo>
                <a:lnTo>
                  <a:pt x="35874" y="39588"/>
                </a:lnTo>
                <a:close/>
                <a:moveTo>
                  <a:pt x="49863" y="39588"/>
                </a:moveTo>
                <a:lnTo>
                  <a:pt x="49863" y="45613"/>
                </a:lnTo>
                <a:lnTo>
                  <a:pt x="43613" y="45613"/>
                </a:lnTo>
                <a:lnTo>
                  <a:pt x="43613" y="39588"/>
                </a:lnTo>
                <a:close/>
                <a:moveTo>
                  <a:pt x="57602" y="39588"/>
                </a:moveTo>
                <a:lnTo>
                  <a:pt x="57602" y="45613"/>
                </a:lnTo>
                <a:lnTo>
                  <a:pt x="50756" y="45613"/>
                </a:lnTo>
                <a:lnTo>
                  <a:pt x="50756" y="39588"/>
                </a:lnTo>
                <a:close/>
                <a:moveTo>
                  <a:pt x="64746" y="39588"/>
                </a:moveTo>
                <a:lnTo>
                  <a:pt x="64746" y="45613"/>
                </a:lnTo>
                <a:lnTo>
                  <a:pt x="58495" y="45613"/>
                </a:lnTo>
                <a:lnTo>
                  <a:pt x="58495" y="39588"/>
                </a:lnTo>
                <a:close/>
                <a:moveTo>
                  <a:pt x="72485" y="39588"/>
                </a:moveTo>
                <a:lnTo>
                  <a:pt x="72485" y="45613"/>
                </a:lnTo>
                <a:lnTo>
                  <a:pt x="65639" y="45613"/>
                </a:lnTo>
                <a:lnTo>
                  <a:pt x="65639" y="39588"/>
                </a:lnTo>
                <a:close/>
                <a:moveTo>
                  <a:pt x="79629" y="39588"/>
                </a:moveTo>
                <a:lnTo>
                  <a:pt x="79629" y="45613"/>
                </a:lnTo>
                <a:lnTo>
                  <a:pt x="73378" y="45613"/>
                </a:lnTo>
                <a:lnTo>
                  <a:pt x="73378" y="39588"/>
                </a:lnTo>
                <a:close/>
                <a:moveTo>
                  <a:pt x="87368" y="39588"/>
                </a:moveTo>
                <a:lnTo>
                  <a:pt x="87368" y="45613"/>
                </a:lnTo>
                <a:lnTo>
                  <a:pt x="80522" y="45613"/>
                </a:lnTo>
                <a:lnTo>
                  <a:pt x="80522" y="39588"/>
                </a:lnTo>
                <a:close/>
                <a:moveTo>
                  <a:pt x="94512" y="39588"/>
                </a:moveTo>
                <a:lnTo>
                  <a:pt x="94512" y="45613"/>
                </a:lnTo>
                <a:lnTo>
                  <a:pt x="88261" y="45613"/>
                </a:lnTo>
                <a:lnTo>
                  <a:pt x="88261" y="39588"/>
                </a:lnTo>
                <a:close/>
                <a:moveTo>
                  <a:pt x="102251" y="39588"/>
                </a:moveTo>
                <a:lnTo>
                  <a:pt x="102251" y="45613"/>
                </a:lnTo>
                <a:lnTo>
                  <a:pt x="95405" y="45613"/>
                </a:lnTo>
                <a:lnTo>
                  <a:pt x="95405" y="39588"/>
                </a:lnTo>
                <a:close/>
                <a:moveTo>
                  <a:pt x="109395" y="39588"/>
                </a:moveTo>
                <a:lnTo>
                  <a:pt x="109395" y="45613"/>
                </a:lnTo>
                <a:lnTo>
                  <a:pt x="103144" y="45613"/>
                </a:lnTo>
                <a:lnTo>
                  <a:pt x="103144" y="39588"/>
                </a:lnTo>
                <a:close/>
                <a:moveTo>
                  <a:pt x="117134" y="39588"/>
                </a:moveTo>
                <a:lnTo>
                  <a:pt x="117134" y="45613"/>
                </a:lnTo>
                <a:lnTo>
                  <a:pt x="110288" y="45613"/>
                </a:lnTo>
                <a:lnTo>
                  <a:pt x="110288" y="39588"/>
                </a:lnTo>
                <a:close/>
                <a:moveTo>
                  <a:pt x="124277" y="39588"/>
                </a:moveTo>
                <a:lnTo>
                  <a:pt x="124277" y="45613"/>
                </a:lnTo>
                <a:lnTo>
                  <a:pt x="118027" y="45613"/>
                </a:lnTo>
                <a:lnTo>
                  <a:pt x="118027" y="39588"/>
                </a:lnTo>
                <a:close/>
                <a:moveTo>
                  <a:pt x="132017" y="39588"/>
                </a:moveTo>
                <a:lnTo>
                  <a:pt x="132017" y="45613"/>
                </a:lnTo>
                <a:lnTo>
                  <a:pt x="125170" y="45613"/>
                </a:lnTo>
                <a:lnTo>
                  <a:pt x="125170" y="39588"/>
                </a:lnTo>
                <a:close/>
                <a:moveTo>
                  <a:pt x="139160" y="39588"/>
                </a:moveTo>
                <a:lnTo>
                  <a:pt x="139160" y="45613"/>
                </a:lnTo>
                <a:lnTo>
                  <a:pt x="132909" y="45613"/>
                </a:lnTo>
                <a:lnTo>
                  <a:pt x="132909" y="39588"/>
                </a:lnTo>
                <a:close/>
                <a:moveTo>
                  <a:pt x="146899" y="39588"/>
                </a:moveTo>
                <a:lnTo>
                  <a:pt x="146899" y="45613"/>
                </a:lnTo>
                <a:lnTo>
                  <a:pt x="140053" y="45613"/>
                </a:lnTo>
                <a:lnTo>
                  <a:pt x="140053" y="39588"/>
                </a:lnTo>
                <a:close/>
                <a:moveTo>
                  <a:pt x="154043" y="39588"/>
                </a:moveTo>
                <a:lnTo>
                  <a:pt x="154043" y="45613"/>
                </a:lnTo>
                <a:lnTo>
                  <a:pt x="147792" y="45613"/>
                </a:lnTo>
                <a:lnTo>
                  <a:pt x="147792" y="39588"/>
                </a:lnTo>
                <a:close/>
                <a:moveTo>
                  <a:pt x="161782" y="39588"/>
                </a:moveTo>
                <a:lnTo>
                  <a:pt x="161782" y="45613"/>
                </a:lnTo>
                <a:lnTo>
                  <a:pt x="154936" y="45613"/>
                </a:lnTo>
                <a:lnTo>
                  <a:pt x="154936" y="39588"/>
                </a:lnTo>
                <a:close/>
                <a:moveTo>
                  <a:pt x="168926" y="39588"/>
                </a:moveTo>
                <a:lnTo>
                  <a:pt x="168926" y="45613"/>
                </a:lnTo>
                <a:lnTo>
                  <a:pt x="162675" y="45613"/>
                </a:lnTo>
                <a:lnTo>
                  <a:pt x="162675" y="39588"/>
                </a:lnTo>
                <a:close/>
                <a:moveTo>
                  <a:pt x="176665" y="39588"/>
                </a:moveTo>
                <a:lnTo>
                  <a:pt x="176665" y="45613"/>
                </a:lnTo>
                <a:lnTo>
                  <a:pt x="169819" y="45613"/>
                </a:lnTo>
                <a:lnTo>
                  <a:pt x="169819" y="39588"/>
                </a:lnTo>
                <a:close/>
                <a:moveTo>
                  <a:pt x="183809" y="39588"/>
                </a:moveTo>
                <a:lnTo>
                  <a:pt x="183809" y="45613"/>
                </a:lnTo>
                <a:lnTo>
                  <a:pt x="177558" y="45613"/>
                </a:lnTo>
                <a:lnTo>
                  <a:pt x="177558" y="39588"/>
                </a:lnTo>
                <a:close/>
                <a:moveTo>
                  <a:pt x="191548" y="39588"/>
                </a:moveTo>
                <a:lnTo>
                  <a:pt x="191548" y="45613"/>
                </a:lnTo>
                <a:lnTo>
                  <a:pt x="184702" y="45613"/>
                </a:lnTo>
                <a:lnTo>
                  <a:pt x="184702" y="39588"/>
                </a:lnTo>
                <a:close/>
                <a:moveTo>
                  <a:pt x="198692" y="39588"/>
                </a:moveTo>
                <a:lnTo>
                  <a:pt x="198692" y="45613"/>
                </a:lnTo>
                <a:lnTo>
                  <a:pt x="192441" y="45613"/>
                </a:lnTo>
                <a:lnTo>
                  <a:pt x="192441" y="39588"/>
                </a:lnTo>
                <a:close/>
                <a:moveTo>
                  <a:pt x="206431" y="39588"/>
                </a:moveTo>
                <a:lnTo>
                  <a:pt x="206431" y="45613"/>
                </a:lnTo>
                <a:lnTo>
                  <a:pt x="199584" y="45613"/>
                </a:lnTo>
                <a:lnTo>
                  <a:pt x="199584" y="39588"/>
                </a:lnTo>
                <a:close/>
                <a:moveTo>
                  <a:pt x="213574" y="39588"/>
                </a:moveTo>
                <a:lnTo>
                  <a:pt x="213574" y="45613"/>
                </a:lnTo>
                <a:lnTo>
                  <a:pt x="207324" y="45613"/>
                </a:lnTo>
                <a:lnTo>
                  <a:pt x="207324" y="39588"/>
                </a:lnTo>
                <a:close/>
                <a:moveTo>
                  <a:pt x="221313" y="39588"/>
                </a:moveTo>
                <a:lnTo>
                  <a:pt x="221313" y="45613"/>
                </a:lnTo>
                <a:lnTo>
                  <a:pt x="214467" y="45613"/>
                </a:lnTo>
                <a:lnTo>
                  <a:pt x="214467" y="39588"/>
                </a:lnTo>
                <a:close/>
                <a:moveTo>
                  <a:pt x="228457" y="39588"/>
                </a:moveTo>
                <a:lnTo>
                  <a:pt x="228457" y="45613"/>
                </a:lnTo>
                <a:lnTo>
                  <a:pt x="222206" y="45613"/>
                </a:lnTo>
                <a:lnTo>
                  <a:pt x="222206" y="39588"/>
                </a:lnTo>
                <a:close/>
                <a:moveTo>
                  <a:pt x="236196" y="39588"/>
                </a:moveTo>
                <a:lnTo>
                  <a:pt x="236196" y="45613"/>
                </a:lnTo>
                <a:lnTo>
                  <a:pt x="229350" y="45613"/>
                </a:lnTo>
                <a:lnTo>
                  <a:pt x="229350" y="39588"/>
                </a:lnTo>
                <a:close/>
                <a:moveTo>
                  <a:pt x="243340" y="39588"/>
                </a:moveTo>
                <a:lnTo>
                  <a:pt x="243340" y="45613"/>
                </a:lnTo>
                <a:lnTo>
                  <a:pt x="237089" y="45613"/>
                </a:lnTo>
                <a:lnTo>
                  <a:pt x="237089" y="39588"/>
                </a:lnTo>
                <a:close/>
                <a:moveTo>
                  <a:pt x="251079" y="39588"/>
                </a:moveTo>
                <a:lnTo>
                  <a:pt x="251079" y="45613"/>
                </a:lnTo>
                <a:lnTo>
                  <a:pt x="244233" y="45613"/>
                </a:lnTo>
                <a:lnTo>
                  <a:pt x="244233" y="39588"/>
                </a:lnTo>
                <a:close/>
                <a:moveTo>
                  <a:pt x="258223" y="39588"/>
                </a:moveTo>
                <a:lnTo>
                  <a:pt x="258223" y="45613"/>
                </a:lnTo>
                <a:lnTo>
                  <a:pt x="251972" y="45613"/>
                </a:lnTo>
                <a:lnTo>
                  <a:pt x="251972" y="39588"/>
                </a:lnTo>
                <a:close/>
                <a:moveTo>
                  <a:pt x="265962" y="39588"/>
                </a:moveTo>
                <a:lnTo>
                  <a:pt x="265962" y="45613"/>
                </a:lnTo>
                <a:lnTo>
                  <a:pt x="259116" y="45613"/>
                </a:lnTo>
                <a:lnTo>
                  <a:pt x="259116" y="39588"/>
                </a:lnTo>
                <a:close/>
                <a:moveTo>
                  <a:pt x="273106" y="39588"/>
                </a:moveTo>
                <a:lnTo>
                  <a:pt x="273106" y="45613"/>
                </a:lnTo>
                <a:lnTo>
                  <a:pt x="266855" y="45613"/>
                </a:lnTo>
                <a:lnTo>
                  <a:pt x="266855" y="39588"/>
                </a:lnTo>
                <a:close/>
                <a:moveTo>
                  <a:pt x="280845" y="39588"/>
                </a:moveTo>
                <a:lnTo>
                  <a:pt x="280845" y="45613"/>
                </a:lnTo>
                <a:lnTo>
                  <a:pt x="273999" y="45613"/>
                </a:lnTo>
                <a:lnTo>
                  <a:pt x="273999" y="39588"/>
                </a:lnTo>
                <a:close/>
                <a:moveTo>
                  <a:pt x="12954" y="46506"/>
                </a:moveTo>
                <a:lnTo>
                  <a:pt x="12954" y="52542"/>
                </a:lnTo>
                <a:lnTo>
                  <a:pt x="6108" y="52542"/>
                </a:lnTo>
                <a:lnTo>
                  <a:pt x="6108" y="46506"/>
                </a:lnTo>
                <a:close/>
                <a:moveTo>
                  <a:pt x="20098" y="46506"/>
                </a:moveTo>
                <a:lnTo>
                  <a:pt x="20098" y="52542"/>
                </a:lnTo>
                <a:lnTo>
                  <a:pt x="13847" y="52542"/>
                </a:lnTo>
                <a:lnTo>
                  <a:pt x="13847" y="46506"/>
                </a:lnTo>
                <a:close/>
                <a:moveTo>
                  <a:pt x="27837" y="46506"/>
                </a:moveTo>
                <a:lnTo>
                  <a:pt x="27837" y="52542"/>
                </a:lnTo>
                <a:lnTo>
                  <a:pt x="20991" y="52542"/>
                </a:lnTo>
                <a:lnTo>
                  <a:pt x="20991" y="46506"/>
                </a:lnTo>
                <a:close/>
                <a:moveTo>
                  <a:pt x="34981" y="46506"/>
                </a:moveTo>
                <a:lnTo>
                  <a:pt x="34981" y="52542"/>
                </a:lnTo>
                <a:lnTo>
                  <a:pt x="28730" y="52542"/>
                </a:lnTo>
                <a:lnTo>
                  <a:pt x="28730" y="46506"/>
                </a:lnTo>
                <a:close/>
                <a:moveTo>
                  <a:pt x="42720" y="46506"/>
                </a:moveTo>
                <a:lnTo>
                  <a:pt x="42720" y="52542"/>
                </a:lnTo>
                <a:lnTo>
                  <a:pt x="35874" y="52542"/>
                </a:lnTo>
                <a:lnTo>
                  <a:pt x="35874" y="46506"/>
                </a:lnTo>
                <a:close/>
                <a:moveTo>
                  <a:pt x="49863" y="46506"/>
                </a:moveTo>
                <a:lnTo>
                  <a:pt x="49863" y="52542"/>
                </a:lnTo>
                <a:lnTo>
                  <a:pt x="43613" y="52542"/>
                </a:lnTo>
                <a:lnTo>
                  <a:pt x="43613" y="46506"/>
                </a:lnTo>
                <a:close/>
                <a:moveTo>
                  <a:pt x="57602" y="46506"/>
                </a:moveTo>
                <a:lnTo>
                  <a:pt x="57602" y="52542"/>
                </a:lnTo>
                <a:lnTo>
                  <a:pt x="50756" y="52542"/>
                </a:lnTo>
                <a:lnTo>
                  <a:pt x="50756" y="46506"/>
                </a:lnTo>
                <a:close/>
                <a:moveTo>
                  <a:pt x="64746" y="46506"/>
                </a:moveTo>
                <a:lnTo>
                  <a:pt x="64746" y="52542"/>
                </a:lnTo>
                <a:lnTo>
                  <a:pt x="58495" y="52542"/>
                </a:lnTo>
                <a:lnTo>
                  <a:pt x="58495" y="46506"/>
                </a:lnTo>
                <a:close/>
                <a:moveTo>
                  <a:pt x="72485" y="46506"/>
                </a:moveTo>
                <a:lnTo>
                  <a:pt x="72485" y="52542"/>
                </a:lnTo>
                <a:lnTo>
                  <a:pt x="65639" y="52542"/>
                </a:lnTo>
                <a:lnTo>
                  <a:pt x="65639" y="46506"/>
                </a:lnTo>
                <a:close/>
                <a:moveTo>
                  <a:pt x="79629" y="46506"/>
                </a:moveTo>
                <a:lnTo>
                  <a:pt x="79629" y="52542"/>
                </a:lnTo>
                <a:lnTo>
                  <a:pt x="73378" y="52542"/>
                </a:lnTo>
                <a:lnTo>
                  <a:pt x="73378" y="46506"/>
                </a:lnTo>
                <a:close/>
                <a:moveTo>
                  <a:pt x="87368" y="46506"/>
                </a:moveTo>
                <a:lnTo>
                  <a:pt x="87368" y="52542"/>
                </a:lnTo>
                <a:lnTo>
                  <a:pt x="80522" y="52542"/>
                </a:lnTo>
                <a:lnTo>
                  <a:pt x="80522" y="46506"/>
                </a:lnTo>
                <a:close/>
                <a:moveTo>
                  <a:pt x="94512" y="46506"/>
                </a:moveTo>
                <a:lnTo>
                  <a:pt x="94512" y="52542"/>
                </a:lnTo>
                <a:lnTo>
                  <a:pt x="88261" y="52542"/>
                </a:lnTo>
                <a:lnTo>
                  <a:pt x="88261" y="46506"/>
                </a:lnTo>
                <a:close/>
                <a:moveTo>
                  <a:pt x="102251" y="46506"/>
                </a:moveTo>
                <a:lnTo>
                  <a:pt x="102251" y="52542"/>
                </a:lnTo>
                <a:lnTo>
                  <a:pt x="95405" y="52542"/>
                </a:lnTo>
                <a:lnTo>
                  <a:pt x="95405" y="46506"/>
                </a:lnTo>
                <a:close/>
                <a:moveTo>
                  <a:pt x="109395" y="46506"/>
                </a:moveTo>
                <a:lnTo>
                  <a:pt x="109395" y="52542"/>
                </a:lnTo>
                <a:lnTo>
                  <a:pt x="103144" y="52542"/>
                </a:lnTo>
                <a:lnTo>
                  <a:pt x="103144" y="46506"/>
                </a:lnTo>
                <a:close/>
                <a:moveTo>
                  <a:pt x="117134" y="46506"/>
                </a:moveTo>
                <a:lnTo>
                  <a:pt x="117134" y="52542"/>
                </a:lnTo>
                <a:lnTo>
                  <a:pt x="110288" y="52542"/>
                </a:lnTo>
                <a:lnTo>
                  <a:pt x="110288" y="46506"/>
                </a:lnTo>
                <a:close/>
                <a:moveTo>
                  <a:pt x="124277" y="46506"/>
                </a:moveTo>
                <a:lnTo>
                  <a:pt x="124277" y="52542"/>
                </a:lnTo>
                <a:lnTo>
                  <a:pt x="118027" y="52542"/>
                </a:lnTo>
                <a:lnTo>
                  <a:pt x="118027" y="46506"/>
                </a:lnTo>
                <a:close/>
                <a:moveTo>
                  <a:pt x="132017" y="46506"/>
                </a:moveTo>
                <a:lnTo>
                  <a:pt x="132017" y="52542"/>
                </a:lnTo>
                <a:lnTo>
                  <a:pt x="125170" y="52542"/>
                </a:lnTo>
                <a:lnTo>
                  <a:pt x="125170" y="46506"/>
                </a:lnTo>
                <a:close/>
                <a:moveTo>
                  <a:pt x="139160" y="46506"/>
                </a:moveTo>
                <a:lnTo>
                  <a:pt x="139160" y="52542"/>
                </a:lnTo>
                <a:lnTo>
                  <a:pt x="132909" y="52542"/>
                </a:lnTo>
                <a:lnTo>
                  <a:pt x="132909" y="46506"/>
                </a:lnTo>
                <a:close/>
                <a:moveTo>
                  <a:pt x="146899" y="46506"/>
                </a:moveTo>
                <a:lnTo>
                  <a:pt x="146899" y="52542"/>
                </a:lnTo>
                <a:lnTo>
                  <a:pt x="140053" y="52542"/>
                </a:lnTo>
                <a:lnTo>
                  <a:pt x="140053" y="46506"/>
                </a:lnTo>
                <a:close/>
                <a:moveTo>
                  <a:pt x="154043" y="46506"/>
                </a:moveTo>
                <a:lnTo>
                  <a:pt x="154043" y="52542"/>
                </a:lnTo>
                <a:lnTo>
                  <a:pt x="147792" y="52542"/>
                </a:lnTo>
                <a:lnTo>
                  <a:pt x="147792" y="46506"/>
                </a:lnTo>
                <a:close/>
                <a:moveTo>
                  <a:pt x="161782" y="46506"/>
                </a:moveTo>
                <a:lnTo>
                  <a:pt x="161782" y="52542"/>
                </a:lnTo>
                <a:lnTo>
                  <a:pt x="154936" y="52542"/>
                </a:lnTo>
                <a:lnTo>
                  <a:pt x="154936" y="46506"/>
                </a:lnTo>
                <a:close/>
                <a:moveTo>
                  <a:pt x="168926" y="46506"/>
                </a:moveTo>
                <a:lnTo>
                  <a:pt x="168926" y="52542"/>
                </a:lnTo>
                <a:lnTo>
                  <a:pt x="162675" y="52542"/>
                </a:lnTo>
                <a:lnTo>
                  <a:pt x="162675" y="46506"/>
                </a:lnTo>
                <a:close/>
                <a:moveTo>
                  <a:pt x="176665" y="46506"/>
                </a:moveTo>
                <a:lnTo>
                  <a:pt x="176665" y="52542"/>
                </a:lnTo>
                <a:lnTo>
                  <a:pt x="169819" y="52542"/>
                </a:lnTo>
                <a:lnTo>
                  <a:pt x="169819" y="46506"/>
                </a:lnTo>
                <a:close/>
                <a:moveTo>
                  <a:pt x="183809" y="46506"/>
                </a:moveTo>
                <a:lnTo>
                  <a:pt x="183809" y="52542"/>
                </a:lnTo>
                <a:lnTo>
                  <a:pt x="177558" y="52542"/>
                </a:lnTo>
                <a:lnTo>
                  <a:pt x="177558" y="46506"/>
                </a:lnTo>
                <a:close/>
                <a:moveTo>
                  <a:pt x="191548" y="46506"/>
                </a:moveTo>
                <a:lnTo>
                  <a:pt x="191548" y="52542"/>
                </a:lnTo>
                <a:lnTo>
                  <a:pt x="184702" y="52542"/>
                </a:lnTo>
                <a:lnTo>
                  <a:pt x="184702" y="46506"/>
                </a:lnTo>
                <a:close/>
                <a:moveTo>
                  <a:pt x="198692" y="46506"/>
                </a:moveTo>
                <a:lnTo>
                  <a:pt x="198692" y="52542"/>
                </a:lnTo>
                <a:lnTo>
                  <a:pt x="192441" y="52542"/>
                </a:lnTo>
                <a:lnTo>
                  <a:pt x="192441" y="46506"/>
                </a:lnTo>
                <a:close/>
                <a:moveTo>
                  <a:pt x="206431" y="46506"/>
                </a:moveTo>
                <a:lnTo>
                  <a:pt x="206431" y="52542"/>
                </a:lnTo>
                <a:lnTo>
                  <a:pt x="199584" y="52542"/>
                </a:lnTo>
                <a:lnTo>
                  <a:pt x="199584" y="46506"/>
                </a:lnTo>
                <a:close/>
                <a:moveTo>
                  <a:pt x="213574" y="46506"/>
                </a:moveTo>
                <a:lnTo>
                  <a:pt x="213574" y="52542"/>
                </a:lnTo>
                <a:lnTo>
                  <a:pt x="207324" y="52542"/>
                </a:lnTo>
                <a:lnTo>
                  <a:pt x="207324" y="46506"/>
                </a:lnTo>
                <a:close/>
                <a:moveTo>
                  <a:pt x="221313" y="46506"/>
                </a:moveTo>
                <a:lnTo>
                  <a:pt x="221313" y="52542"/>
                </a:lnTo>
                <a:lnTo>
                  <a:pt x="214467" y="52542"/>
                </a:lnTo>
                <a:lnTo>
                  <a:pt x="214467" y="46506"/>
                </a:lnTo>
                <a:close/>
                <a:moveTo>
                  <a:pt x="228457" y="46506"/>
                </a:moveTo>
                <a:lnTo>
                  <a:pt x="228457" y="52542"/>
                </a:lnTo>
                <a:lnTo>
                  <a:pt x="222206" y="52542"/>
                </a:lnTo>
                <a:lnTo>
                  <a:pt x="222206" y="46506"/>
                </a:lnTo>
                <a:close/>
                <a:moveTo>
                  <a:pt x="236196" y="46506"/>
                </a:moveTo>
                <a:lnTo>
                  <a:pt x="236196" y="52542"/>
                </a:lnTo>
                <a:lnTo>
                  <a:pt x="229350" y="52542"/>
                </a:lnTo>
                <a:lnTo>
                  <a:pt x="229350" y="46506"/>
                </a:lnTo>
                <a:close/>
                <a:moveTo>
                  <a:pt x="243340" y="46506"/>
                </a:moveTo>
                <a:lnTo>
                  <a:pt x="243340" y="52542"/>
                </a:lnTo>
                <a:lnTo>
                  <a:pt x="237089" y="52542"/>
                </a:lnTo>
                <a:lnTo>
                  <a:pt x="237089" y="46506"/>
                </a:lnTo>
                <a:close/>
                <a:moveTo>
                  <a:pt x="251079" y="46506"/>
                </a:moveTo>
                <a:lnTo>
                  <a:pt x="251079" y="52542"/>
                </a:lnTo>
                <a:lnTo>
                  <a:pt x="244233" y="52542"/>
                </a:lnTo>
                <a:lnTo>
                  <a:pt x="244233" y="46506"/>
                </a:lnTo>
                <a:close/>
                <a:moveTo>
                  <a:pt x="258223" y="46506"/>
                </a:moveTo>
                <a:lnTo>
                  <a:pt x="258223" y="52542"/>
                </a:lnTo>
                <a:lnTo>
                  <a:pt x="251972" y="52542"/>
                </a:lnTo>
                <a:lnTo>
                  <a:pt x="251972" y="46506"/>
                </a:lnTo>
                <a:close/>
                <a:moveTo>
                  <a:pt x="265962" y="46506"/>
                </a:moveTo>
                <a:lnTo>
                  <a:pt x="265962" y="52542"/>
                </a:lnTo>
                <a:lnTo>
                  <a:pt x="259116" y="52542"/>
                </a:lnTo>
                <a:lnTo>
                  <a:pt x="259116" y="46506"/>
                </a:lnTo>
                <a:close/>
                <a:moveTo>
                  <a:pt x="273106" y="46506"/>
                </a:moveTo>
                <a:lnTo>
                  <a:pt x="273106" y="52542"/>
                </a:lnTo>
                <a:lnTo>
                  <a:pt x="266855" y="52542"/>
                </a:lnTo>
                <a:lnTo>
                  <a:pt x="266855" y="46506"/>
                </a:lnTo>
                <a:close/>
                <a:moveTo>
                  <a:pt x="280845" y="46506"/>
                </a:moveTo>
                <a:lnTo>
                  <a:pt x="280845" y="52542"/>
                </a:lnTo>
                <a:lnTo>
                  <a:pt x="273999" y="52542"/>
                </a:lnTo>
                <a:lnTo>
                  <a:pt x="273999" y="46506"/>
                </a:lnTo>
                <a:close/>
                <a:moveTo>
                  <a:pt x="12954" y="53435"/>
                </a:moveTo>
                <a:lnTo>
                  <a:pt x="12954" y="59460"/>
                </a:lnTo>
                <a:lnTo>
                  <a:pt x="6108" y="59460"/>
                </a:lnTo>
                <a:lnTo>
                  <a:pt x="6108" y="53435"/>
                </a:lnTo>
                <a:close/>
                <a:moveTo>
                  <a:pt x="20098" y="53435"/>
                </a:moveTo>
                <a:lnTo>
                  <a:pt x="20098" y="59460"/>
                </a:lnTo>
                <a:lnTo>
                  <a:pt x="13847" y="59460"/>
                </a:lnTo>
                <a:lnTo>
                  <a:pt x="13847" y="53435"/>
                </a:lnTo>
                <a:close/>
                <a:moveTo>
                  <a:pt x="27837" y="53435"/>
                </a:moveTo>
                <a:lnTo>
                  <a:pt x="27837" y="59460"/>
                </a:lnTo>
                <a:lnTo>
                  <a:pt x="20991" y="59460"/>
                </a:lnTo>
                <a:lnTo>
                  <a:pt x="20991" y="53435"/>
                </a:lnTo>
                <a:close/>
                <a:moveTo>
                  <a:pt x="34981" y="53435"/>
                </a:moveTo>
                <a:lnTo>
                  <a:pt x="34981" y="59460"/>
                </a:lnTo>
                <a:lnTo>
                  <a:pt x="28730" y="59460"/>
                </a:lnTo>
                <a:lnTo>
                  <a:pt x="28730" y="53435"/>
                </a:lnTo>
                <a:close/>
                <a:moveTo>
                  <a:pt x="42720" y="53435"/>
                </a:moveTo>
                <a:lnTo>
                  <a:pt x="42720" y="59460"/>
                </a:lnTo>
                <a:lnTo>
                  <a:pt x="35874" y="59460"/>
                </a:lnTo>
                <a:lnTo>
                  <a:pt x="35874" y="53435"/>
                </a:lnTo>
                <a:close/>
                <a:moveTo>
                  <a:pt x="49863" y="53435"/>
                </a:moveTo>
                <a:lnTo>
                  <a:pt x="49863" y="59460"/>
                </a:lnTo>
                <a:lnTo>
                  <a:pt x="43613" y="59460"/>
                </a:lnTo>
                <a:lnTo>
                  <a:pt x="43613" y="53435"/>
                </a:lnTo>
                <a:close/>
                <a:moveTo>
                  <a:pt x="57602" y="53435"/>
                </a:moveTo>
                <a:lnTo>
                  <a:pt x="57602" y="59460"/>
                </a:lnTo>
                <a:lnTo>
                  <a:pt x="50756" y="59460"/>
                </a:lnTo>
                <a:lnTo>
                  <a:pt x="50756" y="53435"/>
                </a:lnTo>
                <a:close/>
                <a:moveTo>
                  <a:pt x="64746" y="53435"/>
                </a:moveTo>
                <a:lnTo>
                  <a:pt x="64746" y="59460"/>
                </a:lnTo>
                <a:lnTo>
                  <a:pt x="58495" y="59460"/>
                </a:lnTo>
                <a:lnTo>
                  <a:pt x="58495" y="53435"/>
                </a:lnTo>
                <a:close/>
                <a:moveTo>
                  <a:pt x="72485" y="53435"/>
                </a:moveTo>
                <a:lnTo>
                  <a:pt x="72485" y="59460"/>
                </a:lnTo>
                <a:lnTo>
                  <a:pt x="65639" y="59460"/>
                </a:lnTo>
                <a:lnTo>
                  <a:pt x="65639" y="53435"/>
                </a:lnTo>
                <a:close/>
                <a:moveTo>
                  <a:pt x="79629" y="53435"/>
                </a:moveTo>
                <a:lnTo>
                  <a:pt x="79629" y="59460"/>
                </a:lnTo>
                <a:lnTo>
                  <a:pt x="73378" y="59460"/>
                </a:lnTo>
                <a:lnTo>
                  <a:pt x="73378" y="53435"/>
                </a:lnTo>
                <a:close/>
                <a:moveTo>
                  <a:pt x="87368" y="53435"/>
                </a:moveTo>
                <a:lnTo>
                  <a:pt x="87368" y="59460"/>
                </a:lnTo>
                <a:lnTo>
                  <a:pt x="80522" y="59460"/>
                </a:lnTo>
                <a:lnTo>
                  <a:pt x="80522" y="53435"/>
                </a:lnTo>
                <a:close/>
                <a:moveTo>
                  <a:pt x="94512" y="53435"/>
                </a:moveTo>
                <a:lnTo>
                  <a:pt x="94512" y="59460"/>
                </a:lnTo>
                <a:lnTo>
                  <a:pt x="88261" y="59460"/>
                </a:lnTo>
                <a:lnTo>
                  <a:pt x="88261" y="53435"/>
                </a:lnTo>
                <a:close/>
                <a:moveTo>
                  <a:pt x="102251" y="53435"/>
                </a:moveTo>
                <a:lnTo>
                  <a:pt x="102251" y="59460"/>
                </a:lnTo>
                <a:lnTo>
                  <a:pt x="95405" y="59460"/>
                </a:lnTo>
                <a:lnTo>
                  <a:pt x="95405" y="53435"/>
                </a:lnTo>
                <a:close/>
                <a:moveTo>
                  <a:pt x="109395" y="53435"/>
                </a:moveTo>
                <a:lnTo>
                  <a:pt x="109395" y="59460"/>
                </a:lnTo>
                <a:lnTo>
                  <a:pt x="103144" y="59460"/>
                </a:lnTo>
                <a:lnTo>
                  <a:pt x="103144" y="53435"/>
                </a:lnTo>
                <a:close/>
                <a:moveTo>
                  <a:pt x="117134" y="53435"/>
                </a:moveTo>
                <a:lnTo>
                  <a:pt x="117134" y="59460"/>
                </a:lnTo>
                <a:lnTo>
                  <a:pt x="110288" y="59460"/>
                </a:lnTo>
                <a:lnTo>
                  <a:pt x="110288" y="53435"/>
                </a:lnTo>
                <a:close/>
                <a:moveTo>
                  <a:pt x="124277" y="53435"/>
                </a:moveTo>
                <a:lnTo>
                  <a:pt x="124277" y="59460"/>
                </a:lnTo>
                <a:lnTo>
                  <a:pt x="118027" y="59460"/>
                </a:lnTo>
                <a:lnTo>
                  <a:pt x="118027" y="53435"/>
                </a:lnTo>
                <a:close/>
                <a:moveTo>
                  <a:pt x="132017" y="53435"/>
                </a:moveTo>
                <a:lnTo>
                  <a:pt x="132017" y="59460"/>
                </a:lnTo>
                <a:lnTo>
                  <a:pt x="125170" y="59460"/>
                </a:lnTo>
                <a:lnTo>
                  <a:pt x="125170" y="53435"/>
                </a:lnTo>
                <a:close/>
                <a:moveTo>
                  <a:pt x="139160" y="53435"/>
                </a:moveTo>
                <a:lnTo>
                  <a:pt x="139160" y="59460"/>
                </a:lnTo>
                <a:lnTo>
                  <a:pt x="132909" y="59460"/>
                </a:lnTo>
                <a:lnTo>
                  <a:pt x="132909" y="53435"/>
                </a:lnTo>
                <a:close/>
                <a:moveTo>
                  <a:pt x="146899" y="53435"/>
                </a:moveTo>
                <a:lnTo>
                  <a:pt x="146899" y="59460"/>
                </a:lnTo>
                <a:lnTo>
                  <a:pt x="140053" y="59460"/>
                </a:lnTo>
                <a:lnTo>
                  <a:pt x="140053" y="53435"/>
                </a:lnTo>
                <a:close/>
                <a:moveTo>
                  <a:pt x="154043" y="53435"/>
                </a:moveTo>
                <a:lnTo>
                  <a:pt x="154043" y="59460"/>
                </a:lnTo>
                <a:lnTo>
                  <a:pt x="147792" y="59460"/>
                </a:lnTo>
                <a:lnTo>
                  <a:pt x="147792" y="53435"/>
                </a:lnTo>
                <a:close/>
                <a:moveTo>
                  <a:pt x="161782" y="53435"/>
                </a:moveTo>
                <a:lnTo>
                  <a:pt x="161782" y="59460"/>
                </a:lnTo>
                <a:lnTo>
                  <a:pt x="154936" y="59460"/>
                </a:lnTo>
                <a:lnTo>
                  <a:pt x="154936" y="53435"/>
                </a:lnTo>
                <a:close/>
                <a:moveTo>
                  <a:pt x="168926" y="53435"/>
                </a:moveTo>
                <a:lnTo>
                  <a:pt x="168926" y="59460"/>
                </a:lnTo>
                <a:lnTo>
                  <a:pt x="162675" y="59460"/>
                </a:lnTo>
                <a:lnTo>
                  <a:pt x="162675" y="53435"/>
                </a:lnTo>
                <a:close/>
                <a:moveTo>
                  <a:pt x="176665" y="53435"/>
                </a:moveTo>
                <a:lnTo>
                  <a:pt x="176665" y="59460"/>
                </a:lnTo>
                <a:lnTo>
                  <a:pt x="169819" y="59460"/>
                </a:lnTo>
                <a:lnTo>
                  <a:pt x="169819" y="53435"/>
                </a:lnTo>
                <a:close/>
                <a:moveTo>
                  <a:pt x="183809" y="53435"/>
                </a:moveTo>
                <a:lnTo>
                  <a:pt x="183809" y="59460"/>
                </a:lnTo>
                <a:lnTo>
                  <a:pt x="177558" y="59460"/>
                </a:lnTo>
                <a:lnTo>
                  <a:pt x="177558" y="53435"/>
                </a:lnTo>
                <a:close/>
                <a:moveTo>
                  <a:pt x="191548" y="53435"/>
                </a:moveTo>
                <a:lnTo>
                  <a:pt x="191548" y="59460"/>
                </a:lnTo>
                <a:lnTo>
                  <a:pt x="184702" y="59460"/>
                </a:lnTo>
                <a:lnTo>
                  <a:pt x="184702" y="53435"/>
                </a:lnTo>
                <a:close/>
                <a:moveTo>
                  <a:pt x="198692" y="53435"/>
                </a:moveTo>
                <a:lnTo>
                  <a:pt x="198692" y="59460"/>
                </a:lnTo>
                <a:lnTo>
                  <a:pt x="192441" y="59460"/>
                </a:lnTo>
                <a:lnTo>
                  <a:pt x="192441" y="53435"/>
                </a:lnTo>
                <a:close/>
                <a:moveTo>
                  <a:pt x="206431" y="53435"/>
                </a:moveTo>
                <a:lnTo>
                  <a:pt x="206431" y="59460"/>
                </a:lnTo>
                <a:lnTo>
                  <a:pt x="199584" y="59460"/>
                </a:lnTo>
                <a:lnTo>
                  <a:pt x="199584" y="53435"/>
                </a:lnTo>
                <a:close/>
                <a:moveTo>
                  <a:pt x="213574" y="53435"/>
                </a:moveTo>
                <a:lnTo>
                  <a:pt x="213574" y="59460"/>
                </a:lnTo>
                <a:lnTo>
                  <a:pt x="207324" y="59460"/>
                </a:lnTo>
                <a:lnTo>
                  <a:pt x="207324" y="53435"/>
                </a:lnTo>
                <a:close/>
                <a:moveTo>
                  <a:pt x="221313" y="53435"/>
                </a:moveTo>
                <a:lnTo>
                  <a:pt x="221313" y="59460"/>
                </a:lnTo>
                <a:lnTo>
                  <a:pt x="214467" y="59460"/>
                </a:lnTo>
                <a:lnTo>
                  <a:pt x="214467" y="53435"/>
                </a:lnTo>
                <a:close/>
                <a:moveTo>
                  <a:pt x="228457" y="53435"/>
                </a:moveTo>
                <a:lnTo>
                  <a:pt x="228457" y="59460"/>
                </a:lnTo>
                <a:lnTo>
                  <a:pt x="222206" y="59460"/>
                </a:lnTo>
                <a:lnTo>
                  <a:pt x="222206" y="53435"/>
                </a:lnTo>
                <a:close/>
                <a:moveTo>
                  <a:pt x="236196" y="53435"/>
                </a:moveTo>
                <a:lnTo>
                  <a:pt x="236196" y="59460"/>
                </a:lnTo>
                <a:lnTo>
                  <a:pt x="229350" y="59460"/>
                </a:lnTo>
                <a:lnTo>
                  <a:pt x="229350" y="53435"/>
                </a:lnTo>
                <a:close/>
                <a:moveTo>
                  <a:pt x="243340" y="53435"/>
                </a:moveTo>
                <a:lnTo>
                  <a:pt x="243340" y="59460"/>
                </a:lnTo>
                <a:lnTo>
                  <a:pt x="237089" y="59460"/>
                </a:lnTo>
                <a:lnTo>
                  <a:pt x="237089" y="53435"/>
                </a:lnTo>
                <a:close/>
                <a:moveTo>
                  <a:pt x="251079" y="53435"/>
                </a:moveTo>
                <a:lnTo>
                  <a:pt x="251079" y="59460"/>
                </a:lnTo>
                <a:lnTo>
                  <a:pt x="244233" y="59460"/>
                </a:lnTo>
                <a:lnTo>
                  <a:pt x="244233" y="53435"/>
                </a:lnTo>
                <a:close/>
                <a:moveTo>
                  <a:pt x="258223" y="53435"/>
                </a:moveTo>
                <a:lnTo>
                  <a:pt x="258223" y="59460"/>
                </a:lnTo>
                <a:lnTo>
                  <a:pt x="251972" y="59460"/>
                </a:lnTo>
                <a:lnTo>
                  <a:pt x="251972" y="53435"/>
                </a:lnTo>
                <a:close/>
                <a:moveTo>
                  <a:pt x="265962" y="53435"/>
                </a:moveTo>
                <a:lnTo>
                  <a:pt x="265962" y="59460"/>
                </a:lnTo>
                <a:lnTo>
                  <a:pt x="259116" y="59460"/>
                </a:lnTo>
                <a:lnTo>
                  <a:pt x="259116" y="53435"/>
                </a:lnTo>
                <a:close/>
                <a:moveTo>
                  <a:pt x="273106" y="53435"/>
                </a:moveTo>
                <a:lnTo>
                  <a:pt x="273106" y="59460"/>
                </a:lnTo>
                <a:lnTo>
                  <a:pt x="266855" y="59460"/>
                </a:lnTo>
                <a:lnTo>
                  <a:pt x="266855" y="53435"/>
                </a:lnTo>
                <a:close/>
                <a:moveTo>
                  <a:pt x="280845" y="53435"/>
                </a:moveTo>
                <a:lnTo>
                  <a:pt x="280845" y="59460"/>
                </a:lnTo>
                <a:lnTo>
                  <a:pt x="273999" y="59460"/>
                </a:lnTo>
                <a:lnTo>
                  <a:pt x="273999" y="53435"/>
                </a:lnTo>
                <a:close/>
                <a:moveTo>
                  <a:pt x="12954" y="60353"/>
                </a:moveTo>
                <a:lnTo>
                  <a:pt x="12954" y="66377"/>
                </a:lnTo>
                <a:lnTo>
                  <a:pt x="6108" y="66377"/>
                </a:lnTo>
                <a:lnTo>
                  <a:pt x="6108" y="60353"/>
                </a:lnTo>
                <a:close/>
                <a:moveTo>
                  <a:pt x="20098" y="60353"/>
                </a:moveTo>
                <a:lnTo>
                  <a:pt x="20098" y="66377"/>
                </a:lnTo>
                <a:lnTo>
                  <a:pt x="13847" y="66377"/>
                </a:lnTo>
                <a:lnTo>
                  <a:pt x="13847" y="60353"/>
                </a:lnTo>
                <a:close/>
                <a:moveTo>
                  <a:pt x="27837" y="60353"/>
                </a:moveTo>
                <a:lnTo>
                  <a:pt x="27837" y="66377"/>
                </a:lnTo>
                <a:lnTo>
                  <a:pt x="20991" y="66377"/>
                </a:lnTo>
                <a:lnTo>
                  <a:pt x="20991" y="60353"/>
                </a:lnTo>
                <a:close/>
                <a:moveTo>
                  <a:pt x="34981" y="60353"/>
                </a:moveTo>
                <a:lnTo>
                  <a:pt x="34981" y="66377"/>
                </a:lnTo>
                <a:lnTo>
                  <a:pt x="28730" y="66377"/>
                </a:lnTo>
                <a:lnTo>
                  <a:pt x="28730" y="60353"/>
                </a:lnTo>
                <a:close/>
                <a:moveTo>
                  <a:pt x="42720" y="60353"/>
                </a:moveTo>
                <a:lnTo>
                  <a:pt x="42720" y="66377"/>
                </a:lnTo>
                <a:lnTo>
                  <a:pt x="35874" y="66377"/>
                </a:lnTo>
                <a:lnTo>
                  <a:pt x="35874" y="60353"/>
                </a:lnTo>
                <a:close/>
                <a:moveTo>
                  <a:pt x="49863" y="60353"/>
                </a:moveTo>
                <a:lnTo>
                  <a:pt x="49863" y="66377"/>
                </a:lnTo>
                <a:lnTo>
                  <a:pt x="43613" y="66377"/>
                </a:lnTo>
                <a:lnTo>
                  <a:pt x="43613" y="60353"/>
                </a:lnTo>
                <a:close/>
                <a:moveTo>
                  <a:pt x="57602" y="60353"/>
                </a:moveTo>
                <a:lnTo>
                  <a:pt x="57602" y="66377"/>
                </a:lnTo>
                <a:lnTo>
                  <a:pt x="50756" y="66377"/>
                </a:lnTo>
                <a:lnTo>
                  <a:pt x="50756" y="60353"/>
                </a:lnTo>
                <a:close/>
                <a:moveTo>
                  <a:pt x="64746" y="60353"/>
                </a:moveTo>
                <a:lnTo>
                  <a:pt x="64746" y="66377"/>
                </a:lnTo>
                <a:lnTo>
                  <a:pt x="58495" y="66377"/>
                </a:lnTo>
                <a:lnTo>
                  <a:pt x="58495" y="60353"/>
                </a:lnTo>
                <a:close/>
                <a:moveTo>
                  <a:pt x="72485" y="60353"/>
                </a:moveTo>
                <a:lnTo>
                  <a:pt x="72485" y="66377"/>
                </a:lnTo>
                <a:lnTo>
                  <a:pt x="65639" y="66377"/>
                </a:lnTo>
                <a:lnTo>
                  <a:pt x="65639" y="60353"/>
                </a:lnTo>
                <a:close/>
                <a:moveTo>
                  <a:pt x="79629" y="60353"/>
                </a:moveTo>
                <a:lnTo>
                  <a:pt x="79629" y="66377"/>
                </a:lnTo>
                <a:lnTo>
                  <a:pt x="73378" y="66377"/>
                </a:lnTo>
                <a:lnTo>
                  <a:pt x="73378" y="60353"/>
                </a:lnTo>
                <a:close/>
                <a:moveTo>
                  <a:pt x="87368" y="60353"/>
                </a:moveTo>
                <a:lnTo>
                  <a:pt x="87368" y="66377"/>
                </a:lnTo>
                <a:lnTo>
                  <a:pt x="80522" y="66377"/>
                </a:lnTo>
                <a:lnTo>
                  <a:pt x="80522" y="60353"/>
                </a:lnTo>
                <a:close/>
                <a:moveTo>
                  <a:pt x="94512" y="60353"/>
                </a:moveTo>
                <a:lnTo>
                  <a:pt x="94512" y="66377"/>
                </a:lnTo>
                <a:lnTo>
                  <a:pt x="88261" y="66377"/>
                </a:lnTo>
                <a:lnTo>
                  <a:pt x="88261" y="60353"/>
                </a:lnTo>
                <a:close/>
                <a:moveTo>
                  <a:pt x="102251" y="60353"/>
                </a:moveTo>
                <a:lnTo>
                  <a:pt x="102251" y="66377"/>
                </a:lnTo>
                <a:lnTo>
                  <a:pt x="95405" y="66377"/>
                </a:lnTo>
                <a:lnTo>
                  <a:pt x="95405" y="60353"/>
                </a:lnTo>
                <a:close/>
                <a:moveTo>
                  <a:pt x="109395" y="60353"/>
                </a:moveTo>
                <a:lnTo>
                  <a:pt x="109395" y="66377"/>
                </a:lnTo>
                <a:lnTo>
                  <a:pt x="103144" y="66377"/>
                </a:lnTo>
                <a:lnTo>
                  <a:pt x="103144" y="60353"/>
                </a:lnTo>
                <a:close/>
                <a:moveTo>
                  <a:pt x="117134" y="60353"/>
                </a:moveTo>
                <a:lnTo>
                  <a:pt x="117134" y="66377"/>
                </a:lnTo>
                <a:lnTo>
                  <a:pt x="110288" y="66377"/>
                </a:lnTo>
                <a:lnTo>
                  <a:pt x="110288" y="60353"/>
                </a:lnTo>
                <a:close/>
                <a:moveTo>
                  <a:pt x="124277" y="60353"/>
                </a:moveTo>
                <a:lnTo>
                  <a:pt x="124277" y="66377"/>
                </a:lnTo>
                <a:lnTo>
                  <a:pt x="118027" y="66377"/>
                </a:lnTo>
                <a:lnTo>
                  <a:pt x="118027" y="60353"/>
                </a:lnTo>
                <a:close/>
                <a:moveTo>
                  <a:pt x="132017" y="60353"/>
                </a:moveTo>
                <a:lnTo>
                  <a:pt x="132017" y="66377"/>
                </a:lnTo>
                <a:lnTo>
                  <a:pt x="125170" y="66377"/>
                </a:lnTo>
                <a:lnTo>
                  <a:pt x="125170" y="60353"/>
                </a:lnTo>
                <a:close/>
                <a:moveTo>
                  <a:pt x="139160" y="60353"/>
                </a:moveTo>
                <a:lnTo>
                  <a:pt x="139160" y="66377"/>
                </a:lnTo>
                <a:lnTo>
                  <a:pt x="132909" y="66377"/>
                </a:lnTo>
                <a:lnTo>
                  <a:pt x="132909" y="60353"/>
                </a:lnTo>
                <a:close/>
                <a:moveTo>
                  <a:pt x="146899" y="60353"/>
                </a:moveTo>
                <a:lnTo>
                  <a:pt x="146899" y="66377"/>
                </a:lnTo>
                <a:lnTo>
                  <a:pt x="140053" y="66377"/>
                </a:lnTo>
                <a:lnTo>
                  <a:pt x="140053" y="60353"/>
                </a:lnTo>
                <a:close/>
                <a:moveTo>
                  <a:pt x="154043" y="60353"/>
                </a:moveTo>
                <a:lnTo>
                  <a:pt x="154043" y="66377"/>
                </a:lnTo>
                <a:lnTo>
                  <a:pt x="147792" y="66377"/>
                </a:lnTo>
                <a:lnTo>
                  <a:pt x="147792" y="60353"/>
                </a:lnTo>
                <a:close/>
                <a:moveTo>
                  <a:pt x="161782" y="60353"/>
                </a:moveTo>
                <a:lnTo>
                  <a:pt x="161782" y="66377"/>
                </a:lnTo>
                <a:lnTo>
                  <a:pt x="154936" y="66377"/>
                </a:lnTo>
                <a:lnTo>
                  <a:pt x="154936" y="60353"/>
                </a:lnTo>
                <a:close/>
                <a:moveTo>
                  <a:pt x="168926" y="60353"/>
                </a:moveTo>
                <a:lnTo>
                  <a:pt x="168926" y="66377"/>
                </a:lnTo>
                <a:lnTo>
                  <a:pt x="162675" y="66377"/>
                </a:lnTo>
                <a:lnTo>
                  <a:pt x="162675" y="60353"/>
                </a:lnTo>
                <a:close/>
                <a:moveTo>
                  <a:pt x="176665" y="60353"/>
                </a:moveTo>
                <a:lnTo>
                  <a:pt x="176665" y="66377"/>
                </a:lnTo>
                <a:lnTo>
                  <a:pt x="169819" y="66377"/>
                </a:lnTo>
                <a:lnTo>
                  <a:pt x="169819" y="60353"/>
                </a:lnTo>
                <a:close/>
                <a:moveTo>
                  <a:pt x="183809" y="60353"/>
                </a:moveTo>
                <a:lnTo>
                  <a:pt x="183809" y="66377"/>
                </a:lnTo>
                <a:lnTo>
                  <a:pt x="177558" y="66377"/>
                </a:lnTo>
                <a:lnTo>
                  <a:pt x="177558" y="60353"/>
                </a:lnTo>
                <a:close/>
                <a:moveTo>
                  <a:pt x="191548" y="60353"/>
                </a:moveTo>
                <a:lnTo>
                  <a:pt x="191548" y="66377"/>
                </a:lnTo>
                <a:lnTo>
                  <a:pt x="184702" y="66377"/>
                </a:lnTo>
                <a:lnTo>
                  <a:pt x="184702" y="60353"/>
                </a:lnTo>
                <a:close/>
                <a:moveTo>
                  <a:pt x="198692" y="60353"/>
                </a:moveTo>
                <a:lnTo>
                  <a:pt x="198692" y="66377"/>
                </a:lnTo>
                <a:lnTo>
                  <a:pt x="192441" y="66377"/>
                </a:lnTo>
                <a:lnTo>
                  <a:pt x="192441" y="60353"/>
                </a:lnTo>
                <a:close/>
                <a:moveTo>
                  <a:pt x="206431" y="60353"/>
                </a:moveTo>
                <a:lnTo>
                  <a:pt x="206431" y="66377"/>
                </a:lnTo>
                <a:lnTo>
                  <a:pt x="199584" y="66377"/>
                </a:lnTo>
                <a:lnTo>
                  <a:pt x="199584" y="60353"/>
                </a:lnTo>
                <a:close/>
                <a:moveTo>
                  <a:pt x="213574" y="60353"/>
                </a:moveTo>
                <a:lnTo>
                  <a:pt x="213574" y="66377"/>
                </a:lnTo>
                <a:lnTo>
                  <a:pt x="207324" y="66377"/>
                </a:lnTo>
                <a:lnTo>
                  <a:pt x="207324" y="60353"/>
                </a:lnTo>
                <a:close/>
                <a:moveTo>
                  <a:pt x="221313" y="60353"/>
                </a:moveTo>
                <a:lnTo>
                  <a:pt x="221313" y="66377"/>
                </a:lnTo>
                <a:lnTo>
                  <a:pt x="214467" y="66377"/>
                </a:lnTo>
                <a:lnTo>
                  <a:pt x="214467" y="60353"/>
                </a:lnTo>
                <a:close/>
                <a:moveTo>
                  <a:pt x="228457" y="60353"/>
                </a:moveTo>
                <a:lnTo>
                  <a:pt x="228457" y="66377"/>
                </a:lnTo>
                <a:lnTo>
                  <a:pt x="222206" y="66377"/>
                </a:lnTo>
                <a:lnTo>
                  <a:pt x="222206" y="60353"/>
                </a:lnTo>
                <a:close/>
                <a:moveTo>
                  <a:pt x="236196" y="60353"/>
                </a:moveTo>
                <a:lnTo>
                  <a:pt x="236196" y="66377"/>
                </a:lnTo>
                <a:lnTo>
                  <a:pt x="229350" y="66377"/>
                </a:lnTo>
                <a:lnTo>
                  <a:pt x="229350" y="60353"/>
                </a:lnTo>
                <a:close/>
                <a:moveTo>
                  <a:pt x="243340" y="60353"/>
                </a:moveTo>
                <a:lnTo>
                  <a:pt x="243340" y="66377"/>
                </a:lnTo>
                <a:lnTo>
                  <a:pt x="237089" y="66377"/>
                </a:lnTo>
                <a:lnTo>
                  <a:pt x="237089" y="60353"/>
                </a:lnTo>
                <a:close/>
                <a:moveTo>
                  <a:pt x="251079" y="60353"/>
                </a:moveTo>
                <a:lnTo>
                  <a:pt x="251079" y="66377"/>
                </a:lnTo>
                <a:lnTo>
                  <a:pt x="244233" y="66377"/>
                </a:lnTo>
                <a:lnTo>
                  <a:pt x="244233" y="60353"/>
                </a:lnTo>
                <a:close/>
                <a:moveTo>
                  <a:pt x="258223" y="60353"/>
                </a:moveTo>
                <a:lnTo>
                  <a:pt x="258223" y="66377"/>
                </a:lnTo>
                <a:lnTo>
                  <a:pt x="251972" y="66377"/>
                </a:lnTo>
                <a:lnTo>
                  <a:pt x="251972" y="60353"/>
                </a:lnTo>
                <a:close/>
                <a:moveTo>
                  <a:pt x="265962" y="60353"/>
                </a:moveTo>
                <a:lnTo>
                  <a:pt x="265962" y="66377"/>
                </a:lnTo>
                <a:lnTo>
                  <a:pt x="259116" y="66377"/>
                </a:lnTo>
                <a:lnTo>
                  <a:pt x="259116" y="60353"/>
                </a:lnTo>
                <a:close/>
                <a:moveTo>
                  <a:pt x="273106" y="60353"/>
                </a:moveTo>
                <a:lnTo>
                  <a:pt x="273106" y="66377"/>
                </a:lnTo>
                <a:lnTo>
                  <a:pt x="266855" y="66377"/>
                </a:lnTo>
                <a:lnTo>
                  <a:pt x="266855" y="60353"/>
                </a:lnTo>
                <a:close/>
                <a:moveTo>
                  <a:pt x="280845" y="60353"/>
                </a:moveTo>
                <a:lnTo>
                  <a:pt x="280845" y="66377"/>
                </a:lnTo>
                <a:lnTo>
                  <a:pt x="273999" y="66377"/>
                </a:lnTo>
                <a:lnTo>
                  <a:pt x="273999" y="60353"/>
                </a:lnTo>
                <a:close/>
                <a:moveTo>
                  <a:pt x="12954" y="67270"/>
                </a:moveTo>
                <a:lnTo>
                  <a:pt x="12954" y="73295"/>
                </a:lnTo>
                <a:lnTo>
                  <a:pt x="6108" y="73295"/>
                </a:lnTo>
                <a:lnTo>
                  <a:pt x="6108" y="67270"/>
                </a:lnTo>
                <a:close/>
                <a:moveTo>
                  <a:pt x="20098" y="67270"/>
                </a:moveTo>
                <a:lnTo>
                  <a:pt x="20098" y="73295"/>
                </a:lnTo>
                <a:lnTo>
                  <a:pt x="13847" y="73295"/>
                </a:lnTo>
                <a:lnTo>
                  <a:pt x="13847" y="67270"/>
                </a:lnTo>
                <a:close/>
                <a:moveTo>
                  <a:pt x="27837" y="67270"/>
                </a:moveTo>
                <a:lnTo>
                  <a:pt x="27837" y="73295"/>
                </a:lnTo>
                <a:lnTo>
                  <a:pt x="20991" y="73295"/>
                </a:lnTo>
                <a:lnTo>
                  <a:pt x="20991" y="67270"/>
                </a:lnTo>
                <a:close/>
                <a:moveTo>
                  <a:pt x="34981" y="67270"/>
                </a:moveTo>
                <a:lnTo>
                  <a:pt x="34981" y="73295"/>
                </a:lnTo>
                <a:lnTo>
                  <a:pt x="28730" y="73295"/>
                </a:lnTo>
                <a:lnTo>
                  <a:pt x="28730" y="67270"/>
                </a:lnTo>
                <a:close/>
                <a:moveTo>
                  <a:pt x="42720" y="67270"/>
                </a:moveTo>
                <a:lnTo>
                  <a:pt x="42720" y="73295"/>
                </a:lnTo>
                <a:lnTo>
                  <a:pt x="35874" y="73295"/>
                </a:lnTo>
                <a:lnTo>
                  <a:pt x="35874" y="67270"/>
                </a:lnTo>
                <a:close/>
                <a:moveTo>
                  <a:pt x="49863" y="67270"/>
                </a:moveTo>
                <a:lnTo>
                  <a:pt x="49863" y="73295"/>
                </a:lnTo>
                <a:lnTo>
                  <a:pt x="43613" y="73295"/>
                </a:lnTo>
                <a:lnTo>
                  <a:pt x="43613" y="67270"/>
                </a:lnTo>
                <a:close/>
                <a:moveTo>
                  <a:pt x="57602" y="67270"/>
                </a:moveTo>
                <a:lnTo>
                  <a:pt x="57602" y="73295"/>
                </a:lnTo>
                <a:lnTo>
                  <a:pt x="50756" y="73295"/>
                </a:lnTo>
                <a:lnTo>
                  <a:pt x="50756" y="67270"/>
                </a:lnTo>
                <a:close/>
                <a:moveTo>
                  <a:pt x="64746" y="67270"/>
                </a:moveTo>
                <a:lnTo>
                  <a:pt x="64746" y="73295"/>
                </a:lnTo>
                <a:lnTo>
                  <a:pt x="58495" y="73295"/>
                </a:lnTo>
                <a:lnTo>
                  <a:pt x="58495" y="67270"/>
                </a:lnTo>
                <a:close/>
                <a:moveTo>
                  <a:pt x="72485" y="67270"/>
                </a:moveTo>
                <a:lnTo>
                  <a:pt x="72485" y="73295"/>
                </a:lnTo>
                <a:lnTo>
                  <a:pt x="65639" y="73295"/>
                </a:lnTo>
                <a:lnTo>
                  <a:pt x="65639" y="67270"/>
                </a:lnTo>
                <a:close/>
                <a:moveTo>
                  <a:pt x="79629" y="67270"/>
                </a:moveTo>
                <a:lnTo>
                  <a:pt x="79629" y="73295"/>
                </a:lnTo>
                <a:lnTo>
                  <a:pt x="73378" y="73295"/>
                </a:lnTo>
                <a:lnTo>
                  <a:pt x="73378" y="67270"/>
                </a:lnTo>
                <a:close/>
                <a:moveTo>
                  <a:pt x="87368" y="67270"/>
                </a:moveTo>
                <a:lnTo>
                  <a:pt x="87368" y="73295"/>
                </a:lnTo>
                <a:lnTo>
                  <a:pt x="80522" y="73295"/>
                </a:lnTo>
                <a:lnTo>
                  <a:pt x="80522" y="67270"/>
                </a:lnTo>
                <a:close/>
                <a:moveTo>
                  <a:pt x="94512" y="67270"/>
                </a:moveTo>
                <a:lnTo>
                  <a:pt x="94512" y="73295"/>
                </a:lnTo>
                <a:lnTo>
                  <a:pt x="88261" y="73295"/>
                </a:lnTo>
                <a:lnTo>
                  <a:pt x="88261" y="67270"/>
                </a:lnTo>
                <a:close/>
                <a:moveTo>
                  <a:pt x="102251" y="67270"/>
                </a:moveTo>
                <a:lnTo>
                  <a:pt x="102251" y="73295"/>
                </a:lnTo>
                <a:lnTo>
                  <a:pt x="95405" y="73295"/>
                </a:lnTo>
                <a:lnTo>
                  <a:pt x="95405" y="67270"/>
                </a:lnTo>
                <a:close/>
                <a:moveTo>
                  <a:pt x="109395" y="67270"/>
                </a:moveTo>
                <a:lnTo>
                  <a:pt x="109395" y="73295"/>
                </a:lnTo>
                <a:lnTo>
                  <a:pt x="103144" y="73295"/>
                </a:lnTo>
                <a:lnTo>
                  <a:pt x="103144" y="67270"/>
                </a:lnTo>
                <a:close/>
                <a:moveTo>
                  <a:pt x="117134" y="67270"/>
                </a:moveTo>
                <a:lnTo>
                  <a:pt x="117134" y="73295"/>
                </a:lnTo>
                <a:lnTo>
                  <a:pt x="110288" y="73295"/>
                </a:lnTo>
                <a:lnTo>
                  <a:pt x="110288" y="67270"/>
                </a:lnTo>
                <a:close/>
                <a:moveTo>
                  <a:pt x="124277" y="67270"/>
                </a:moveTo>
                <a:lnTo>
                  <a:pt x="124277" y="73295"/>
                </a:lnTo>
                <a:lnTo>
                  <a:pt x="118027" y="73295"/>
                </a:lnTo>
                <a:lnTo>
                  <a:pt x="118027" y="67270"/>
                </a:lnTo>
                <a:close/>
                <a:moveTo>
                  <a:pt x="132017" y="67270"/>
                </a:moveTo>
                <a:lnTo>
                  <a:pt x="132017" y="73295"/>
                </a:lnTo>
                <a:lnTo>
                  <a:pt x="125170" y="73295"/>
                </a:lnTo>
                <a:lnTo>
                  <a:pt x="125170" y="67270"/>
                </a:lnTo>
                <a:close/>
                <a:moveTo>
                  <a:pt x="139160" y="67270"/>
                </a:moveTo>
                <a:lnTo>
                  <a:pt x="139160" y="73295"/>
                </a:lnTo>
                <a:lnTo>
                  <a:pt x="132909" y="73295"/>
                </a:lnTo>
                <a:lnTo>
                  <a:pt x="132909" y="67270"/>
                </a:lnTo>
                <a:close/>
                <a:moveTo>
                  <a:pt x="146899" y="67270"/>
                </a:moveTo>
                <a:lnTo>
                  <a:pt x="146899" y="73295"/>
                </a:lnTo>
                <a:lnTo>
                  <a:pt x="140053" y="73295"/>
                </a:lnTo>
                <a:lnTo>
                  <a:pt x="140053" y="67270"/>
                </a:lnTo>
                <a:close/>
                <a:moveTo>
                  <a:pt x="154043" y="67270"/>
                </a:moveTo>
                <a:lnTo>
                  <a:pt x="154043" y="73295"/>
                </a:lnTo>
                <a:lnTo>
                  <a:pt x="147792" y="73295"/>
                </a:lnTo>
                <a:lnTo>
                  <a:pt x="147792" y="67270"/>
                </a:lnTo>
                <a:close/>
                <a:moveTo>
                  <a:pt x="161782" y="67270"/>
                </a:moveTo>
                <a:lnTo>
                  <a:pt x="161782" y="73295"/>
                </a:lnTo>
                <a:lnTo>
                  <a:pt x="154936" y="73295"/>
                </a:lnTo>
                <a:lnTo>
                  <a:pt x="154936" y="67270"/>
                </a:lnTo>
                <a:close/>
                <a:moveTo>
                  <a:pt x="168926" y="67270"/>
                </a:moveTo>
                <a:lnTo>
                  <a:pt x="168926" y="73295"/>
                </a:lnTo>
                <a:lnTo>
                  <a:pt x="162675" y="73295"/>
                </a:lnTo>
                <a:lnTo>
                  <a:pt x="162675" y="67270"/>
                </a:lnTo>
                <a:close/>
                <a:moveTo>
                  <a:pt x="176665" y="67270"/>
                </a:moveTo>
                <a:lnTo>
                  <a:pt x="176665" y="73295"/>
                </a:lnTo>
                <a:lnTo>
                  <a:pt x="169819" y="73295"/>
                </a:lnTo>
                <a:lnTo>
                  <a:pt x="169819" y="67270"/>
                </a:lnTo>
                <a:close/>
                <a:moveTo>
                  <a:pt x="183809" y="67270"/>
                </a:moveTo>
                <a:lnTo>
                  <a:pt x="183809" y="73295"/>
                </a:lnTo>
                <a:lnTo>
                  <a:pt x="177558" y="73295"/>
                </a:lnTo>
                <a:lnTo>
                  <a:pt x="177558" y="67270"/>
                </a:lnTo>
                <a:close/>
                <a:moveTo>
                  <a:pt x="191548" y="67270"/>
                </a:moveTo>
                <a:lnTo>
                  <a:pt x="191548" y="73295"/>
                </a:lnTo>
                <a:lnTo>
                  <a:pt x="184702" y="73295"/>
                </a:lnTo>
                <a:lnTo>
                  <a:pt x="184702" y="67270"/>
                </a:lnTo>
                <a:close/>
                <a:moveTo>
                  <a:pt x="198692" y="67270"/>
                </a:moveTo>
                <a:lnTo>
                  <a:pt x="198692" y="73295"/>
                </a:lnTo>
                <a:lnTo>
                  <a:pt x="192441" y="73295"/>
                </a:lnTo>
                <a:lnTo>
                  <a:pt x="192441" y="67270"/>
                </a:lnTo>
                <a:close/>
                <a:moveTo>
                  <a:pt x="206431" y="67270"/>
                </a:moveTo>
                <a:lnTo>
                  <a:pt x="206431" y="73295"/>
                </a:lnTo>
                <a:lnTo>
                  <a:pt x="199584" y="73295"/>
                </a:lnTo>
                <a:lnTo>
                  <a:pt x="199584" y="67270"/>
                </a:lnTo>
                <a:close/>
                <a:moveTo>
                  <a:pt x="213574" y="67270"/>
                </a:moveTo>
                <a:lnTo>
                  <a:pt x="213574" y="73295"/>
                </a:lnTo>
                <a:lnTo>
                  <a:pt x="207324" y="73295"/>
                </a:lnTo>
                <a:lnTo>
                  <a:pt x="207324" y="67270"/>
                </a:lnTo>
                <a:close/>
                <a:moveTo>
                  <a:pt x="221313" y="67270"/>
                </a:moveTo>
                <a:lnTo>
                  <a:pt x="221313" y="73295"/>
                </a:lnTo>
                <a:lnTo>
                  <a:pt x="214467" y="73295"/>
                </a:lnTo>
                <a:lnTo>
                  <a:pt x="214467" y="67270"/>
                </a:lnTo>
                <a:close/>
                <a:moveTo>
                  <a:pt x="228457" y="67270"/>
                </a:moveTo>
                <a:lnTo>
                  <a:pt x="228457" y="73295"/>
                </a:lnTo>
                <a:lnTo>
                  <a:pt x="222206" y="73295"/>
                </a:lnTo>
                <a:lnTo>
                  <a:pt x="222206" y="67270"/>
                </a:lnTo>
                <a:close/>
                <a:moveTo>
                  <a:pt x="236196" y="67270"/>
                </a:moveTo>
                <a:lnTo>
                  <a:pt x="236196" y="73295"/>
                </a:lnTo>
                <a:lnTo>
                  <a:pt x="229350" y="73295"/>
                </a:lnTo>
                <a:lnTo>
                  <a:pt x="229350" y="67270"/>
                </a:lnTo>
                <a:close/>
                <a:moveTo>
                  <a:pt x="243340" y="67270"/>
                </a:moveTo>
                <a:lnTo>
                  <a:pt x="243340" y="73295"/>
                </a:lnTo>
                <a:lnTo>
                  <a:pt x="237089" y="73295"/>
                </a:lnTo>
                <a:lnTo>
                  <a:pt x="237089" y="67270"/>
                </a:lnTo>
                <a:close/>
                <a:moveTo>
                  <a:pt x="251079" y="67270"/>
                </a:moveTo>
                <a:lnTo>
                  <a:pt x="251079" y="73295"/>
                </a:lnTo>
                <a:lnTo>
                  <a:pt x="244233" y="73295"/>
                </a:lnTo>
                <a:lnTo>
                  <a:pt x="244233" y="67270"/>
                </a:lnTo>
                <a:close/>
                <a:moveTo>
                  <a:pt x="258223" y="67270"/>
                </a:moveTo>
                <a:lnTo>
                  <a:pt x="258223" y="73295"/>
                </a:lnTo>
                <a:lnTo>
                  <a:pt x="251972" y="73295"/>
                </a:lnTo>
                <a:lnTo>
                  <a:pt x="251972" y="67270"/>
                </a:lnTo>
                <a:close/>
                <a:moveTo>
                  <a:pt x="265962" y="67270"/>
                </a:moveTo>
                <a:lnTo>
                  <a:pt x="265962" y="73295"/>
                </a:lnTo>
                <a:lnTo>
                  <a:pt x="259116" y="73295"/>
                </a:lnTo>
                <a:lnTo>
                  <a:pt x="259116" y="67270"/>
                </a:lnTo>
                <a:close/>
                <a:moveTo>
                  <a:pt x="273106" y="67270"/>
                </a:moveTo>
                <a:lnTo>
                  <a:pt x="273106" y="73295"/>
                </a:lnTo>
                <a:lnTo>
                  <a:pt x="266855" y="73295"/>
                </a:lnTo>
                <a:lnTo>
                  <a:pt x="266855" y="67270"/>
                </a:lnTo>
                <a:close/>
                <a:moveTo>
                  <a:pt x="280845" y="67270"/>
                </a:moveTo>
                <a:lnTo>
                  <a:pt x="280845" y="73295"/>
                </a:lnTo>
                <a:lnTo>
                  <a:pt x="273999" y="73295"/>
                </a:lnTo>
                <a:lnTo>
                  <a:pt x="273999" y="67270"/>
                </a:lnTo>
                <a:close/>
                <a:moveTo>
                  <a:pt x="12954" y="74188"/>
                </a:moveTo>
                <a:lnTo>
                  <a:pt x="12954" y="80224"/>
                </a:lnTo>
                <a:lnTo>
                  <a:pt x="6108" y="80224"/>
                </a:lnTo>
                <a:lnTo>
                  <a:pt x="6108" y="74188"/>
                </a:lnTo>
                <a:close/>
                <a:moveTo>
                  <a:pt x="20098" y="74188"/>
                </a:moveTo>
                <a:lnTo>
                  <a:pt x="20098" y="80224"/>
                </a:lnTo>
                <a:lnTo>
                  <a:pt x="13847" y="80224"/>
                </a:lnTo>
                <a:lnTo>
                  <a:pt x="13847" y="74188"/>
                </a:lnTo>
                <a:close/>
                <a:moveTo>
                  <a:pt x="27837" y="74188"/>
                </a:moveTo>
                <a:lnTo>
                  <a:pt x="27837" y="80224"/>
                </a:lnTo>
                <a:lnTo>
                  <a:pt x="20991" y="80224"/>
                </a:lnTo>
                <a:lnTo>
                  <a:pt x="20991" y="74188"/>
                </a:lnTo>
                <a:close/>
                <a:moveTo>
                  <a:pt x="34981" y="74188"/>
                </a:moveTo>
                <a:lnTo>
                  <a:pt x="34981" y="80224"/>
                </a:lnTo>
                <a:lnTo>
                  <a:pt x="28730" y="80224"/>
                </a:lnTo>
                <a:lnTo>
                  <a:pt x="28730" y="74188"/>
                </a:lnTo>
                <a:close/>
                <a:moveTo>
                  <a:pt x="42720" y="74188"/>
                </a:moveTo>
                <a:lnTo>
                  <a:pt x="42720" y="80224"/>
                </a:lnTo>
                <a:lnTo>
                  <a:pt x="35874" y="80224"/>
                </a:lnTo>
                <a:lnTo>
                  <a:pt x="35874" y="74188"/>
                </a:lnTo>
                <a:close/>
                <a:moveTo>
                  <a:pt x="49863" y="74188"/>
                </a:moveTo>
                <a:lnTo>
                  <a:pt x="49863" y="80224"/>
                </a:lnTo>
                <a:lnTo>
                  <a:pt x="43613" y="80224"/>
                </a:lnTo>
                <a:lnTo>
                  <a:pt x="43613" y="74188"/>
                </a:lnTo>
                <a:close/>
                <a:moveTo>
                  <a:pt x="57602" y="74188"/>
                </a:moveTo>
                <a:lnTo>
                  <a:pt x="57602" y="80224"/>
                </a:lnTo>
                <a:lnTo>
                  <a:pt x="50756" y="80224"/>
                </a:lnTo>
                <a:lnTo>
                  <a:pt x="50756" y="74188"/>
                </a:lnTo>
                <a:close/>
                <a:moveTo>
                  <a:pt x="64746" y="74188"/>
                </a:moveTo>
                <a:lnTo>
                  <a:pt x="64746" y="80224"/>
                </a:lnTo>
                <a:lnTo>
                  <a:pt x="58495" y="80224"/>
                </a:lnTo>
                <a:lnTo>
                  <a:pt x="58495" y="74188"/>
                </a:lnTo>
                <a:close/>
                <a:moveTo>
                  <a:pt x="72485" y="74188"/>
                </a:moveTo>
                <a:lnTo>
                  <a:pt x="72485" y="80224"/>
                </a:lnTo>
                <a:lnTo>
                  <a:pt x="65639" y="80224"/>
                </a:lnTo>
                <a:lnTo>
                  <a:pt x="65639" y="74188"/>
                </a:lnTo>
                <a:close/>
                <a:moveTo>
                  <a:pt x="79629" y="74188"/>
                </a:moveTo>
                <a:lnTo>
                  <a:pt x="79629" y="80224"/>
                </a:lnTo>
                <a:lnTo>
                  <a:pt x="73378" y="80224"/>
                </a:lnTo>
                <a:lnTo>
                  <a:pt x="73378" y="74188"/>
                </a:lnTo>
                <a:close/>
                <a:moveTo>
                  <a:pt x="87368" y="74188"/>
                </a:moveTo>
                <a:lnTo>
                  <a:pt x="87368" y="80224"/>
                </a:lnTo>
                <a:lnTo>
                  <a:pt x="80522" y="80224"/>
                </a:lnTo>
                <a:lnTo>
                  <a:pt x="80522" y="74188"/>
                </a:lnTo>
                <a:close/>
                <a:moveTo>
                  <a:pt x="94512" y="74188"/>
                </a:moveTo>
                <a:lnTo>
                  <a:pt x="94512" y="80224"/>
                </a:lnTo>
                <a:lnTo>
                  <a:pt x="88261" y="80224"/>
                </a:lnTo>
                <a:lnTo>
                  <a:pt x="88261" y="74188"/>
                </a:lnTo>
                <a:close/>
                <a:moveTo>
                  <a:pt x="102251" y="74188"/>
                </a:moveTo>
                <a:lnTo>
                  <a:pt x="102251" y="80224"/>
                </a:lnTo>
                <a:lnTo>
                  <a:pt x="95405" y="80224"/>
                </a:lnTo>
                <a:lnTo>
                  <a:pt x="95405" y="74188"/>
                </a:lnTo>
                <a:close/>
                <a:moveTo>
                  <a:pt x="109395" y="74188"/>
                </a:moveTo>
                <a:lnTo>
                  <a:pt x="109395" y="80224"/>
                </a:lnTo>
                <a:lnTo>
                  <a:pt x="103144" y="80224"/>
                </a:lnTo>
                <a:lnTo>
                  <a:pt x="103144" y="74188"/>
                </a:lnTo>
                <a:close/>
                <a:moveTo>
                  <a:pt x="117134" y="74188"/>
                </a:moveTo>
                <a:lnTo>
                  <a:pt x="117134" y="80224"/>
                </a:lnTo>
                <a:lnTo>
                  <a:pt x="110288" y="80224"/>
                </a:lnTo>
                <a:lnTo>
                  <a:pt x="110288" y="74188"/>
                </a:lnTo>
                <a:close/>
                <a:moveTo>
                  <a:pt x="124277" y="74188"/>
                </a:moveTo>
                <a:lnTo>
                  <a:pt x="124277" y="80224"/>
                </a:lnTo>
                <a:lnTo>
                  <a:pt x="118027" y="80224"/>
                </a:lnTo>
                <a:lnTo>
                  <a:pt x="118027" y="74188"/>
                </a:lnTo>
                <a:close/>
                <a:moveTo>
                  <a:pt x="132017" y="74188"/>
                </a:moveTo>
                <a:lnTo>
                  <a:pt x="132017" y="80224"/>
                </a:lnTo>
                <a:lnTo>
                  <a:pt x="125170" y="80224"/>
                </a:lnTo>
                <a:lnTo>
                  <a:pt x="125170" y="74188"/>
                </a:lnTo>
                <a:close/>
                <a:moveTo>
                  <a:pt x="139160" y="74188"/>
                </a:moveTo>
                <a:lnTo>
                  <a:pt x="139160" y="80224"/>
                </a:lnTo>
                <a:lnTo>
                  <a:pt x="132909" y="80224"/>
                </a:lnTo>
                <a:lnTo>
                  <a:pt x="132909" y="74188"/>
                </a:lnTo>
                <a:close/>
                <a:moveTo>
                  <a:pt x="146899" y="74188"/>
                </a:moveTo>
                <a:lnTo>
                  <a:pt x="146899" y="80224"/>
                </a:lnTo>
                <a:lnTo>
                  <a:pt x="140053" y="80224"/>
                </a:lnTo>
                <a:lnTo>
                  <a:pt x="140053" y="74188"/>
                </a:lnTo>
                <a:close/>
                <a:moveTo>
                  <a:pt x="154043" y="74188"/>
                </a:moveTo>
                <a:lnTo>
                  <a:pt x="154043" y="80224"/>
                </a:lnTo>
                <a:lnTo>
                  <a:pt x="147792" y="80224"/>
                </a:lnTo>
                <a:lnTo>
                  <a:pt x="147792" y="74188"/>
                </a:lnTo>
                <a:close/>
                <a:moveTo>
                  <a:pt x="161782" y="74188"/>
                </a:moveTo>
                <a:lnTo>
                  <a:pt x="161782" y="80224"/>
                </a:lnTo>
                <a:lnTo>
                  <a:pt x="154936" y="80224"/>
                </a:lnTo>
                <a:lnTo>
                  <a:pt x="154936" y="74188"/>
                </a:lnTo>
                <a:close/>
                <a:moveTo>
                  <a:pt x="168926" y="74188"/>
                </a:moveTo>
                <a:lnTo>
                  <a:pt x="168926" y="80224"/>
                </a:lnTo>
                <a:lnTo>
                  <a:pt x="162675" y="80224"/>
                </a:lnTo>
                <a:lnTo>
                  <a:pt x="162675" y="74188"/>
                </a:lnTo>
                <a:close/>
                <a:moveTo>
                  <a:pt x="176665" y="74188"/>
                </a:moveTo>
                <a:lnTo>
                  <a:pt x="176665" y="80224"/>
                </a:lnTo>
                <a:lnTo>
                  <a:pt x="169819" y="80224"/>
                </a:lnTo>
                <a:lnTo>
                  <a:pt x="169819" y="74188"/>
                </a:lnTo>
                <a:close/>
                <a:moveTo>
                  <a:pt x="183809" y="74188"/>
                </a:moveTo>
                <a:lnTo>
                  <a:pt x="183809" y="80224"/>
                </a:lnTo>
                <a:lnTo>
                  <a:pt x="177558" y="80224"/>
                </a:lnTo>
                <a:lnTo>
                  <a:pt x="177558" y="74188"/>
                </a:lnTo>
                <a:close/>
                <a:moveTo>
                  <a:pt x="191548" y="74188"/>
                </a:moveTo>
                <a:lnTo>
                  <a:pt x="191548" y="80224"/>
                </a:lnTo>
                <a:lnTo>
                  <a:pt x="184702" y="80224"/>
                </a:lnTo>
                <a:lnTo>
                  <a:pt x="184702" y="74188"/>
                </a:lnTo>
                <a:close/>
                <a:moveTo>
                  <a:pt x="198692" y="74188"/>
                </a:moveTo>
                <a:lnTo>
                  <a:pt x="198692" y="80224"/>
                </a:lnTo>
                <a:lnTo>
                  <a:pt x="192441" y="80224"/>
                </a:lnTo>
                <a:lnTo>
                  <a:pt x="192441" y="74188"/>
                </a:lnTo>
                <a:close/>
                <a:moveTo>
                  <a:pt x="206431" y="74188"/>
                </a:moveTo>
                <a:lnTo>
                  <a:pt x="206431" y="80224"/>
                </a:lnTo>
                <a:lnTo>
                  <a:pt x="199584" y="80224"/>
                </a:lnTo>
                <a:lnTo>
                  <a:pt x="199584" y="74188"/>
                </a:lnTo>
                <a:close/>
                <a:moveTo>
                  <a:pt x="213574" y="74188"/>
                </a:moveTo>
                <a:lnTo>
                  <a:pt x="213574" y="80224"/>
                </a:lnTo>
                <a:lnTo>
                  <a:pt x="207324" y="80224"/>
                </a:lnTo>
                <a:lnTo>
                  <a:pt x="207324" y="74188"/>
                </a:lnTo>
                <a:close/>
                <a:moveTo>
                  <a:pt x="221313" y="74188"/>
                </a:moveTo>
                <a:lnTo>
                  <a:pt x="221313" y="80224"/>
                </a:lnTo>
                <a:lnTo>
                  <a:pt x="214467" y="80224"/>
                </a:lnTo>
                <a:lnTo>
                  <a:pt x="214467" y="74188"/>
                </a:lnTo>
                <a:close/>
                <a:moveTo>
                  <a:pt x="228457" y="74188"/>
                </a:moveTo>
                <a:lnTo>
                  <a:pt x="228457" y="80224"/>
                </a:lnTo>
                <a:lnTo>
                  <a:pt x="222206" y="80224"/>
                </a:lnTo>
                <a:lnTo>
                  <a:pt x="222206" y="74188"/>
                </a:lnTo>
                <a:close/>
                <a:moveTo>
                  <a:pt x="236196" y="74188"/>
                </a:moveTo>
                <a:lnTo>
                  <a:pt x="236196" y="80224"/>
                </a:lnTo>
                <a:lnTo>
                  <a:pt x="229350" y="80224"/>
                </a:lnTo>
                <a:lnTo>
                  <a:pt x="229350" y="74188"/>
                </a:lnTo>
                <a:close/>
                <a:moveTo>
                  <a:pt x="243340" y="74188"/>
                </a:moveTo>
                <a:lnTo>
                  <a:pt x="243340" y="80224"/>
                </a:lnTo>
                <a:lnTo>
                  <a:pt x="237089" y="80224"/>
                </a:lnTo>
                <a:lnTo>
                  <a:pt x="237089" y="74188"/>
                </a:lnTo>
                <a:close/>
                <a:moveTo>
                  <a:pt x="251079" y="74188"/>
                </a:moveTo>
                <a:lnTo>
                  <a:pt x="251079" y="80224"/>
                </a:lnTo>
                <a:lnTo>
                  <a:pt x="244233" y="80224"/>
                </a:lnTo>
                <a:lnTo>
                  <a:pt x="244233" y="74188"/>
                </a:lnTo>
                <a:close/>
                <a:moveTo>
                  <a:pt x="258223" y="74188"/>
                </a:moveTo>
                <a:lnTo>
                  <a:pt x="258223" y="80224"/>
                </a:lnTo>
                <a:lnTo>
                  <a:pt x="251972" y="80224"/>
                </a:lnTo>
                <a:lnTo>
                  <a:pt x="251972" y="74188"/>
                </a:lnTo>
                <a:close/>
                <a:moveTo>
                  <a:pt x="265962" y="74188"/>
                </a:moveTo>
                <a:lnTo>
                  <a:pt x="265962" y="80224"/>
                </a:lnTo>
                <a:lnTo>
                  <a:pt x="259116" y="80224"/>
                </a:lnTo>
                <a:lnTo>
                  <a:pt x="259116" y="74188"/>
                </a:lnTo>
                <a:close/>
                <a:moveTo>
                  <a:pt x="273106" y="74188"/>
                </a:moveTo>
                <a:lnTo>
                  <a:pt x="273106" y="80224"/>
                </a:lnTo>
                <a:lnTo>
                  <a:pt x="266855" y="80224"/>
                </a:lnTo>
                <a:lnTo>
                  <a:pt x="266855" y="74188"/>
                </a:lnTo>
                <a:close/>
                <a:moveTo>
                  <a:pt x="280845" y="74188"/>
                </a:moveTo>
                <a:lnTo>
                  <a:pt x="280845" y="80224"/>
                </a:lnTo>
                <a:lnTo>
                  <a:pt x="273999" y="80224"/>
                </a:lnTo>
                <a:lnTo>
                  <a:pt x="273999" y="74188"/>
                </a:lnTo>
                <a:close/>
                <a:moveTo>
                  <a:pt x="12954" y="81117"/>
                </a:moveTo>
                <a:lnTo>
                  <a:pt x="12954" y="87142"/>
                </a:lnTo>
                <a:lnTo>
                  <a:pt x="6108" y="87142"/>
                </a:lnTo>
                <a:lnTo>
                  <a:pt x="6108" y="81117"/>
                </a:lnTo>
                <a:close/>
                <a:moveTo>
                  <a:pt x="20098" y="81117"/>
                </a:moveTo>
                <a:lnTo>
                  <a:pt x="20098" y="87142"/>
                </a:lnTo>
                <a:lnTo>
                  <a:pt x="13847" y="87142"/>
                </a:lnTo>
                <a:lnTo>
                  <a:pt x="13847" y="81117"/>
                </a:lnTo>
                <a:close/>
                <a:moveTo>
                  <a:pt x="27837" y="81117"/>
                </a:moveTo>
                <a:lnTo>
                  <a:pt x="27837" y="87142"/>
                </a:lnTo>
                <a:lnTo>
                  <a:pt x="20991" y="87142"/>
                </a:lnTo>
                <a:lnTo>
                  <a:pt x="20991" y="81117"/>
                </a:lnTo>
                <a:close/>
                <a:moveTo>
                  <a:pt x="34981" y="81117"/>
                </a:moveTo>
                <a:lnTo>
                  <a:pt x="34981" y="87142"/>
                </a:lnTo>
                <a:lnTo>
                  <a:pt x="28730" y="87142"/>
                </a:lnTo>
                <a:lnTo>
                  <a:pt x="28730" y="81117"/>
                </a:lnTo>
                <a:close/>
                <a:moveTo>
                  <a:pt x="42720" y="81117"/>
                </a:moveTo>
                <a:lnTo>
                  <a:pt x="42720" y="87142"/>
                </a:lnTo>
                <a:lnTo>
                  <a:pt x="35874" y="87142"/>
                </a:lnTo>
                <a:lnTo>
                  <a:pt x="35874" y="81117"/>
                </a:lnTo>
                <a:close/>
                <a:moveTo>
                  <a:pt x="49863" y="81117"/>
                </a:moveTo>
                <a:lnTo>
                  <a:pt x="49863" y="87142"/>
                </a:lnTo>
                <a:lnTo>
                  <a:pt x="43613" y="87142"/>
                </a:lnTo>
                <a:lnTo>
                  <a:pt x="43613" y="81117"/>
                </a:lnTo>
                <a:close/>
                <a:moveTo>
                  <a:pt x="57602" y="81117"/>
                </a:moveTo>
                <a:lnTo>
                  <a:pt x="57602" y="87142"/>
                </a:lnTo>
                <a:lnTo>
                  <a:pt x="50756" y="87142"/>
                </a:lnTo>
                <a:lnTo>
                  <a:pt x="50756" y="81117"/>
                </a:lnTo>
                <a:close/>
                <a:moveTo>
                  <a:pt x="64746" y="81117"/>
                </a:moveTo>
                <a:lnTo>
                  <a:pt x="64746" y="87142"/>
                </a:lnTo>
                <a:lnTo>
                  <a:pt x="58495" y="87142"/>
                </a:lnTo>
                <a:lnTo>
                  <a:pt x="58495" y="81117"/>
                </a:lnTo>
                <a:close/>
                <a:moveTo>
                  <a:pt x="72485" y="81117"/>
                </a:moveTo>
                <a:lnTo>
                  <a:pt x="72485" y="87142"/>
                </a:lnTo>
                <a:lnTo>
                  <a:pt x="65639" y="87142"/>
                </a:lnTo>
                <a:lnTo>
                  <a:pt x="65639" y="81117"/>
                </a:lnTo>
                <a:close/>
                <a:moveTo>
                  <a:pt x="79629" y="81117"/>
                </a:moveTo>
                <a:lnTo>
                  <a:pt x="79629" y="87142"/>
                </a:lnTo>
                <a:lnTo>
                  <a:pt x="73378" y="87142"/>
                </a:lnTo>
                <a:lnTo>
                  <a:pt x="73378" y="81117"/>
                </a:lnTo>
                <a:close/>
                <a:moveTo>
                  <a:pt x="87368" y="81117"/>
                </a:moveTo>
                <a:lnTo>
                  <a:pt x="87368" y="87142"/>
                </a:lnTo>
                <a:lnTo>
                  <a:pt x="80522" y="87142"/>
                </a:lnTo>
                <a:lnTo>
                  <a:pt x="80522" y="81117"/>
                </a:lnTo>
                <a:close/>
                <a:moveTo>
                  <a:pt x="94512" y="81117"/>
                </a:moveTo>
                <a:lnTo>
                  <a:pt x="94512" y="87142"/>
                </a:lnTo>
                <a:lnTo>
                  <a:pt x="88261" y="87142"/>
                </a:lnTo>
                <a:lnTo>
                  <a:pt x="88261" y="81117"/>
                </a:lnTo>
                <a:close/>
                <a:moveTo>
                  <a:pt x="102251" y="81117"/>
                </a:moveTo>
                <a:lnTo>
                  <a:pt x="102251" y="87142"/>
                </a:lnTo>
                <a:lnTo>
                  <a:pt x="95405" y="87142"/>
                </a:lnTo>
                <a:lnTo>
                  <a:pt x="95405" y="81117"/>
                </a:lnTo>
                <a:close/>
                <a:moveTo>
                  <a:pt x="109395" y="81117"/>
                </a:moveTo>
                <a:lnTo>
                  <a:pt x="109395" y="87142"/>
                </a:lnTo>
                <a:lnTo>
                  <a:pt x="103144" y="87142"/>
                </a:lnTo>
                <a:lnTo>
                  <a:pt x="103144" y="81117"/>
                </a:lnTo>
                <a:close/>
                <a:moveTo>
                  <a:pt x="117134" y="81117"/>
                </a:moveTo>
                <a:lnTo>
                  <a:pt x="117134" y="87142"/>
                </a:lnTo>
                <a:lnTo>
                  <a:pt x="110288" y="87142"/>
                </a:lnTo>
                <a:lnTo>
                  <a:pt x="110288" y="81117"/>
                </a:lnTo>
                <a:close/>
                <a:moveTo>
                  <a:pt x="124277" y="81117"/>
                </a:moveTo>
                <a:lnTo>
                  <a:pt x="124277" y="87142"/>
                </a:lnTo>
                <a:lnTo>
                  <a:pt x="118027" y="87142"/>
                </a:lnTo>
                <a:lnTo>
                  <a:pt x="118027" y="81117"/>
                </a:lnTo>
                <a:close/>
                <a:moveTo>
                  <a:pt x="132017" y="81117"/>
                </a:moveTo>
                <a:lnTo>
                  <a:pt x="132017" y="87142"/>
                </a:lnTo>
                <a:lnTo>
                  <a:pt x="125170" y="87142"/>
                </a:lnTo>
                <a:lnTo>
                  <a:pt x="125170" y="81117"/>
                </a:lnTo>
                <a:close/>
                <a:moveTo>
                  <a:pt x="139160" y="81117"/>
                </a:moveTo>
                <a:lnTo>
                  <a:pt x="139160" y="87142"/>
                </a:lnTo>
                <a:lnTo>
                  <a:pt x="132909" y="87142"/>
                </a:lnTo>
                <a:lnTo>
                  <a:pt x="132909" y="81117"/>
                </a:lnTo>
                <a:close/>
                <a:moveTo>
                  <a:pt x="146899" y="81117"/>
                </a:moveTo>
                <a:lnTo>
                  <a:pt x="146899" y="87142"/>
                </a:lnTo>
                <a:lnTo>
                  <a:pt x="140053" y="87142"/>
                </a:lnTo>
                <a:lnTo>
                  <a:pt x="140053" y="81117"/>
                </a:lnTo>
                <a:close/>
                <a:moveTo>
                  <a:pt x="154043" y="81117"/>
                </a:moveTo>
                <a:lnTo>
                  <a:pt x="154043" y="87142"/>
                </a:lnTo>
                <a:lnTo>
                  <a:pt x="147792" y="87142"/>
                </a:lnTo>
                <a:lnTo>
                  <a:pt x="147792" y="81117"/>
                </a:lnTo>
                <a:close/>
                <a:moveTo>
                  <a:pt x="161782" y="81117"/>
                </a:moveTo>
                <a:lnTo>
                  <a:pt x="161782" y="87142"/>
                </a:lnTo>
                <a:lnTo>
                  <a:pt x="154936" y="87142"/>
                </a:lnTo>
                <a:lnTo>
                  <a:pt x="154936" y="81117"/>
                </a:lnTo>
                <a:close/>
                <a:moveTo>
                  <a:pt x="168926" y="81117"/>
                </a:moveTo>
                <a:lnTo>
                  <a:pt x="168926" y="87142"/>
                </a:lnTo>
                <a:lnTo>
                  <a:pt x="162675" y="87142"/>
                </a:lnTo>
                <a:lnTo>
                  <a:pt x="162675" y="81117"/>
                </a:lnTo>
                <a:close/>
                <a:moveTo>
                  <a:pt x="176665" y="81117"/>
                </a:moveTo>
                <a:lnTo>
                  <a:pt x="176665" y="87142"/>
                </a:lnTo>
                <a:lnTo>
                  <a:pt x="169819" y="87142"/>
                </a:lnTo>
                <a:lnTo>
                  <a:pt x="169819" y="81117"/>
                </a:lnTo>
                <a:close/>
                <a:moveTo>
                  <a:pt x="183809" y="81117"/>
                </a:moveTo>
                <a:lnTo>
                  <a:pt x="183809" y="87142"/>
                </a:lnTo>
                <a:lnTo>
                  <a:pt x="177558" y="87142"/>
                </a:lnTo>
                <a:lnTo>
                  <a:pt x="177558" y="81117"/>
                </a:lnTo>
                <a:close/>
                <a:moveTo>
                  <a:pt x="191548" y="81117"/>
                </a:moveTo>
                <a:lnTo>
                  <a:pt x="191548" y="87142"/>
                </a:lnTo>
                <a:lnTo>
                  <a:pt x="184702" y="87142"/>
                </a:lnTo>
                <a:lnTo>
                  <a:pt x="184702" y="81117"/>
                </a:lnTo>
                <a:close/>
                <a:moveTo>
                  <a:pt x="198692" y="81117"/>
                </a:moveTo>
                <a:lnTo>
                  <a:pt x="198692" y="87142"/>
                </a:lnTo>
                <a:lnTo>
                  <a:pt x="192441" y="87142"/>
                </a:lnTo>
                <a:lnTo>
                  <a:pt x="192441" y="81117"/>
                </a:lnTo>
                <a:close/>
                <a:moveTo>
                  <a:pt x="206431" y="81117"/>
                </a:moveTo>
                <a:lnTo>
                  <a:pt x="206431" y="87142"/>
                </a:lnTo>
                <a:lnTo>
                  <a:pt x="199584" y="87142"/>
                </a:lnTo>
                <a:lnTo>
                  <a:pt x="199584" y="81117"/>
                </a:lnTo>
                <a:close/>
                <a:moveTo>
                  <a:pt x="213574" y="81117"/>
                </a:moveTo>
                <a:lnTo>
                  <a:pt x="213574" y="87142"/>
                </a:lnTo>
                <a:lnTo>
                  <a:pt x="207324" y="87142"/>
                </a:lnTo>
                <a:lnTo>
                  <a:pt x="207324" y="81117"/>
                </a:lnTo>
                <a:close/>
                <a:moveTo>
                  <a:pt x="221313" y="81117"/>
                </a:moveTo>
                <a:lnTo>
                  <a:pt x="221313" y="87142"/>
                </a:lnTo>
                <a:lnTo>
                  <a:pt x="214467" y="87142"/>
                </a:lnTo>
                <a:lnTo>
                  <a:pt x="214467" y="81117"/>
                </a:lnTo>
                <a:close/>
                <a:moveTo>
                  <a:pt x="228457" y="81117"/>
                </a:moveTo>
                <a:lnTo>
                  <a:pt x="228457" y="87142"/>
                </a:lnTo>
                <a:lnTo>
                  <a:pt x="222206" y="87142"/>
                </a:lnTo>
                <a:lnTo>
                  <a:pt x="222206" y="81117"/>
                </a:lnTo>
                <a:close/>
                <a:moveTo>
                  <a:pt x="236196" y="81117"/>
                </a:moveTo>
                <a:lnTo>
                  <a:pt x="236196" y="87142"/>
                </a:lnTo>
                <a:lnTo>
                  <a:pt x="229350" y="87142"/>
                </a:lnTo>
                <a:lnTo>
                  <a:pt x="229350" y="81117"/>
                </a:lnTo>
                <a:close/>
                <a:moveTo>
                  <a:pt x="243340" y="81117"/>
                </a:moveTo>
                <a:lnTo>
                  <a:pt x="243340" y="87142"/>
                </a:lnTo>
                <a:lnTo>
                  <a:pt x="237089" y="87142"/>
                </a:lnTo>
                <a:lnTo>
                  <a:pt x="237089" y="81117"/>
                </a:lnTo>
                <a:close/>
                <a:moveTo>
                  <a:pt x="251079" y="81117"/>
                </a:moveTo>
                <a:lnTo>
                  <a:pt x="251079" y="87142"/>
                </a:lnTo>
                <a:lnTo>
                  <a:pt x="244233" y="87142"/>
                </a:lnTo>
                <a:lnTo>
                  <a:pt x="244233" y="81117"/>
                </a:lnTo>
                <a:close/>
                <a:moveTo>
                  <a:pt x="258223" y="81117"/>
                </a:moveTo>
                <a:lnTo>
                  <a:pt x="258223" y="87142"/>
                </a:lnTo>
                <a:lnTo>
                  <a:pt x="251972" y="87142"/>
                </a:lnTo>
                <a:lnTo>
                  <a:pt x="251972" y="81117"/>
                </a:lnTo>
                <a:close/>
                <a:moveTo>
                  <a:pt x="265962" y="81117"/>
                </a:moveTo>
                <a:lnTo>
                  <a:pt x="265962" y="87142"/>
                </a:lnTo>
                <a:lnTo>
                  <a:pt x="259116" y="87142"/>
                </a:lnTo>
                <a:lnTo>
                  <a:pt x="259116" y="81117"/>
                </a:lnTo>
                <a:close/>
                <a:moveTo>
                  <a:pt x="273106" y="81117"/>
                </a:moveTo>
                <a:lnTo>
                  <a:pt x="273106" y="87142"/>
                </a:lnTo>
                <a:lnTo>
                  <a:pt x="266855" y="87142"/>
                </a:lnTo>
                <a:lnTo>
                  <a:pt x="266855" y="81117"/>
                </a:lnTo>
                <a:close/>
                <a:moveTo>
                  <a:pt x="280845" y="81117"/>
                </a:moveTo>
                <a:lnTo>
                  <a:pt x="280845" y="87142"/>
                </a:lnTo>
                <a:lnTo>
                  <a:pt x="273999" y="87142"/>
                </a:lnTo>
                <a:lnTo>
                  <a:pt x="273999" y="81117"/>
                </a:lnTo>
                <a:close/>
                <a:moveTo>
                  <a:pt x="12954" y="88035"/>
                </a:moveTo>
                <a:lnTo>
                  <a:pt x="12954" y="94059"/>
                </a:lnTo>
                <a:lnTo>
                  <a:pt x="6108" y="94059"/>
                </a:lnTo>
                <a:lnTo>
                  <a:pt x="6108" y="88035"/>
                </a:lnTo>
                <a:close/>
                <a:moveTo>
                  <a:pt x="20098" y="88035"/>
                </a:moveTo>
                <a:lnTo>
                  <a:pt x="20098" y="94059"/>
                </a:lnTo>
                <a:lnTo>
                  <a:pt x="13847" y="94059"/>
                </a:lnTo>
                <a:lnTo>
                  <a:pt x="13847" y="88035"/>
                </a:lnTo>
                <a:close/>
                <a:moveTo>
                  <a:pt x="27837" y="88035"/>
                </a:moveTo>
                <a:lnTo>
                  <a:pt x="27837" y="94059"/>
                </a:lnTo>
                <a:lnTo>
                  <a:pt x="20991" y="94059"/>
                </a:lnTo>
                <a:lnTo>
                  <a:pt x="20991" y="88035"/>
                </a:lnTo>
                <a:close/>
                <a:moveTo>
                  <a:pt x="34981" y="88035"/>
                </a:moveTo>
                <a:lnTo>
                  <a:pt x="34981" y="94059"/>
                </a:lnTo>
                <a:lnTo>
                  <a:pt x="28730" y="94059"/>
                </a:lnTo>
                <a:lnTo>
                  <a:pt x="28730" y="88035"/>
                </a:lnTo>
                <a:close/>
                <a:moveTo>
                  <a:pt x="42720" y="88035"/>
                </a:moveTo>
                <a:lnTo>
                  <a:pt x="42720" y="94059"/>
                </a:lnTo>
                <a:lnTo>
                  <a:pt x="35874" y="94059"/>
                </a:lnTo>
                <a:lnTo>
                  <a:pt x="35874" y="88035"/>
                </a:lnTo>
                <a:close/>
                <a:moveTo>
                  <a:pt x="49863" y="88035"/>
                </a:moveTo>
                <a:lnTo>
                  <a:pt x="49863" y="94059"/>
                </a:lnTo>
                <a:lnTo>
                  <a:pt x="43613" y="94059"/>
                </a:lnTo>
                <a:lnTo>
                  <a:pt x="43613" y="88035"/>
                </a:lnTo>
                <a:close/>
                <a:moveTo>
                  <a:pt x="57602" y="88035"/>
                </a:moveTo>
                <a:lnTo>
                  <a:pt x="57602" y="94059"/>
                </a:lnTo>
                <a:lnTo>
                  <a:pt x="50756" y="94059"/>
                </a:lnTo>
                <a:lnTo>
                  <a:pt x="50756" y="88035"/>
                </a:lnTo>
                <a:close/>
                <a:moveTo>
                  <a:pt x="64746" y="88035"/>
                </a:moveTo>
                <a:lnTo>
                  <a:pt x="64746" y="94059"/>
                </a:lnTo>
                <a:lnTo>
                  <a:pt x="58495" y="94059"/>
                </a:lnTo>
                <a:lnTo>
                  <a:pt x="58495" y="88035"/>
                </a:lnTo>
                <a:close/>
                <a:moveTo>
                  <a:pt x="72485" y="88035"/>
                </a:moveTo>
                <a:lnTo>
                  <a:pt x="72485" y="94059"/>
                </a:lnTo>
                <a:lnTo>
                  <a:pt x="65639" y="94059"/>
                </a:lnTo>
                <a:lnTo>
                  <a:pt x="65639" y="88035"/>
                </a:lnTo>
                <a:close/>
                <a:moveTo>
                  <a:pt x="79629" y="88035"/>
                </a:moveTo>
                <a:lnTo>
                  <a:pt x="79629" y="94059"/>
                </a:lnTo>
                <a:lnTo>
                  <a:pt x="73378" y="94059"/>
                </a:lnTo>
                <a:lnTo>
                  <a:pt x="73378" y="88035"/>
                </a:lnTo>
                <a:close/>
                <a:moveTo>
                  <a:pt x="87368" y="88035"/>
                </a:moveTo>
                <a:lnTo>
                  <a:pt x="87368" y="94059"/>
                </a:lnTo>
                <a:lnTo>
                  <a:pt x="80522" y="94059"/>
                </a:lnTo>
                <a:lnTo>
                  <a:pt x="80522" y="88035"/>
                </a:lnTo>
                <a:close/>
                <a:moveTo>
                  <a:pt x="94512" y="88035"/>
                </a:moveTo>
                <a:lnTo>
                  <a:pt x="94512" y="94059"/>
                </a:lnTo>
                <a:lnTo>
                  <a:pt x="88261" y="94059"/>
                </a:lnTo>
                <a:lnTo>
                  <a:pt x="88261" y="88035"/>
                </a:lnTo>
                <a:close/>
                <a:moveTo>
                  <a:pt x="102251" y="88035"/>
                </a:moveTo>
                <a:lnTo>
                  <a:pt x="102251" y="94059"/>
                </a:lnTo>
                <a:lnTo>
                  <a:pt x="95405" y="94059"/>
                </a:lnTo>
                <a:lnTo>
                  <a:pt x="95405" y="88035"/>
                </a:lnTo>
                <a:close/>
                <a:moveTo>
                  <a:pt x="109395" y="88035"/>
                </a:moveTo>
                <a:lnTo>
                  <a:pt x="109395" y="94059"/>
                </a:lnTo>
                <a:lnTo>
                  <a:pt x="103144" y="94059"/>
                </a:lnTo>
                <a:lnTo>
                  <a:pt x="103144" y="88035"/>
                </a:lnTo>
                <a:close/>
                <a:moveTo>
                  <a:pt x="117134" y="88035"/>
                </a:moveTo>
                <a:lnTo>
                  <a:pt x="117134" y="94059"/>
                </a:lnTo>
                <a:lnTo>
                  <a:pt x="110288" y="94059"/>
                </a:lnTo>
                <a:lnTo>
                  <a:pt x="110288" y="88035"/>
                </a:lnTo>
                <a:close/>
                <a:moveTo>
                  <a:pt x="124277" y="88035"/>
                </a:moveTo>
                <a:lnTo>
                  <a:pt x="124277" y="94059"/>
                </a:lnTo>
                <a:lnTo>
                  <a:pt x="118027" y="94059"/>
                </a:lnTo>
                <a:lnTo>
                  <a:pt x="118027" y="88035"/>
                </a:lnTo>
                <a:close/>
                <a:moveTo>
                  <a:pt x="132017" y="88035"/>
                </a:moveTo>
                <a:lnTo>
                  <a:pt x="132017" y="94059"/>
                </a:lnTo>
                <a:lnTo>
                  <a:pt x="125170" y="94059"/>
                </a:lnTo>
                <a:lnTo>
                  <a:pt x="125170" y="88035"/>
                </a:lnTo>
                <a:close/>
                <a:moveTo>
                  <a:pt x="139160" y="88035"/>
                </a:moveTo>
                <a:lnTo>
                  <a:pt x="139160" y="94059"/>
                </a:lnTo>
                <a:lnTo>
                  <a:pt x="132909" y="94059"/>
                </a:lnTo>
                <a:lnTo>
                  <a:pt x="132909" y="88035"/>
                </a:lnTo>
                <a:close/>
                <a:moveTo>
                  <a:pt x="146899" y="88035"/>
                </a:moveTo>
                <a:lnTo>
                  <a:pt x="146899" y="94059"/>
                </a:lnTo>
                <a:lnTo>
                  <a:pt x="140053" y="94059"/>
                </a:lnTo>
                <a:lnTo>
                  <a:pt x="140053" y="88035"/>
                </a:lnTo>
                <a:close/>
                <a:moveTo>
                  <a:pt x="154043" y="88035"/>
                </a:moveTo>
                <a:lnTo>
                  <a:pt x="154043" y="94059"/>
                </a:lnTo>
                <a:lnTo>
                  <a:pt x="147792" y="94059"/>
                </a:lnTo>
                <a:lnTo>
                  <a:pt x="147792" y="88035"/>
                </a:lnTo>
                <a:close/>
                <a:moveTo>
                  <a:pt x="161782" y="88035"/>
                </a:moveTo>
                <a:lnTo>
                  <a:pt x="161782" y="94059"/>
                </a:lnTo>
                <a:lnTo>
                  <a:pt x="154936" y="94059"/>
                </a:lnTo>
                <a:lnTo>
                  <a:pt x="154936" y="88035"/>
                </a:lnTo>
                <a:close/>
                <a:moveTo>
                  <a:pt x="168926" y="88035"/>
                </a:moveTo>
                <a:lnTo>
                  <a:pt x="168926" y="94059"/>
                </a:lnTo>
                <a:lnTo>
                  <a:pt x="162675" y="94059"/>
                </a:lnTo>
                <a:lnTo>
                  <a:pt x="162675" y="88035"/>
                </a:lnTo>
                <a:close/>
                <a:moveTo>
                  <a:pt x="176665" y="88035"/>
                </a:moveTo>
                <a:lnTo>
                  <a:pt x="176665" y="94059"/>
                </a:lnTo>
                <a:lnTo>
                  <a:pt x="169819" y="94059"/>
                </a:lnTo>
                <a:lnTo>
                  <a:pt x="169819" y="88035"/>
                </a:lnTo>
                <a:close/>
                <a:moveTo>
                  <a:pt x="183809" y="88035"/>
                </a:moveTo>
                <a:lnTo>
                  <a:pt x="183809" y="94059"/>
                </a:lnTo>
                <a:lnTo>
                  <a:pt x="177558" y="94059"/>
                </a:lnTo>
                <a:lnTo>
                  <a:pt x="177558" y="88035"/>
                </a:lnTo>
                <a:close/>
                <a:moveTo>
                  <a:pt x="191548" y="88035"/>
                </a:moveTo>
                <a:lnTo>
                  <a:pt x="191548" y="94059"/>
                </a:lnTo>
                <a:lnTo>
                  <a:pt x="184702" y="94059"/>
                </a:lnTo>
                <a:lnTo>
                  <a:pt x="184702" y="88035"/>
                </a:lnTo>
                <a:close/>
                <a:moveTo>
                  <a:pt x="198692" y="88035"/>
                </a:moveTo>
                <a:lnTo>
                  <a:pt x="198692" y="94059"/>
                </a:lnTo>
                <a:lnTo>
                  <a:pt x="192441" y="94059"/>
                </a:lnTo>
                <a:lnTo>
                  <a:pt x="192441" y="88035"/>
                </a:lnTo>
                <a:close/>
                <a:moveTo>
                  <a:pt x="206431" y="88035"/>
                </a:moveTo>
                <a:lnTo>
                  <a:pt x="206431" y="94059"/>
                </a:lnTo>
                <a:lnTo>
                  <a:pt x="199584" y="94059"/>
                </a:lnTo>
                <a:lnTo>
                  <a:pt x="199584" y="88035"/>
                </a:lnTo>
                <a:close/>
                <a:moveTo>
                  <a:pt x="213574" y="88035"/>
                </a:moveTo>
                <a:lnTo>
                  <a:pt x="213574" y="94059"/>
                </a:lnTo>
                <a:lnTo>
                  <a:pt x="207324" y="94059"/>
                </a:lnTo>
                <a:lnTo>
                  <a:pt x="207324" y="88035"/>
                </a:lnTo>
                <a:close/>
                <a:moveTo>
                  <a:pt x="221313" y="88035"/>
                </a:moveTo>
                <a:lnTo>
                  <a:pt x="221313" y="94059"/>
                </a:lnTo>
                <a:lnTo>
                  <a:pt x="214467" y="94059"/>
                </a:lnTo>
                <a:lnTo>
                  <a:pt x="214467" y="88035"/>
                </a:lnTo>
                <a:close/>
                <a:moveTo>
                  <a:pt x="228457" y="88035"/>
                </a:moveTo>
                <a:lnTo>
                  <a:pt x="228457" y="94059"/>
                </a:lnTo>
                <a:lnTo>
                  <a:pt x="222206" y="94059"/>
                </a:lnTo>
                <a:lnTo>
                  <a:pt x="222206" y="88035"/>
                </a:lnTo>
                <a:close/>
                <a:moveTo>
                  <a:pt x="236196" y="88035"/>
                </a:moveTo>
                <a:lnTo>
                  <a:pt x="236196" y="94059"/>
                </a:lnTo>
                <a:lnTo>
                  <a:pt x="229350" y="94059"/>
                </a:lnTo>
                <a:lnTo>
                  <a:pt x="229350" y="88035"/>
                </a:lnTo>
                <a:close/>
                <a:moveTo>
                  <a:pt x="243340" y="88035"/>
                </a:moveTo>
                <a:lnTo>
                  <a:pt x="243340" y="94059"/>
                </a:lnTo>
                <a:lnTo>
                  <a:pt x="237089" y="94059"/>
                </a:lnTo>
                <a:lnTo>
                  <a:pt x="237089" y="88035"/>
                </a:lnTo>
                <a:close/>
                <a:moveTo>
                  <a:pt x="251079" y="88035"/>
                </a:moveTo>
                <a:lnTo>
                  <a:pt x="251079" y="94059"/>
                </a:lnTo>
                <a:lnTo>
                  <a:pt x="244233" y="94059"/>
                </a:lnTo>
                <a:lnTo>
                  <a:pt x="244233" y="88035"/>
                </a:lnTo>
                <a:close/>
                <a:moveTo>
                  <a:pt x="258223" y="88035"/>
                </a:moveTo>
                <a:lnTo>
                  <a:pt x="258223" y="94059"/>
                </a:lnTo>
                <a:lnTo>
                  <a:pt x="251972" y="94059"/>
                </a:lnTo>
                <a:lnTo>
                  <a:pt x="251972" y="88035"/>
                </a:lnTo>
                <a:close/>
                <a:moveTo>
                  <a:pt x="265962" y="88035"/>
                </a:moveTo>
                <a:lnTo>
                  <a:pt x="265962" y="94059"/>
                </a:lnTo>
                <a:lnTo>
                  <a:pt x="259116" y="94059"/>
                </a:lnTo>
                <a:lnTo>
                  <a:pt x="259116" y="88035"/>
                </a:lnTo>
                <a:close/>
                <a:moveTo>
                  <a:pt x="273106" y="88035"/>
                </a:moveTo>
                <a:lnTo>
                  <a:pt x="273106" y="94059"/>
                </a:lnTo>
                <a:lnTo>
                  <a:pt x="266855" y="94059"/>
                </a:lnTo>
                <a:lnTo>
                  <a:pt x="266855" y="88035"/>
                </a:lnTo>
                <a:close/>
                <a:moveTo>
                  <a:pt x="280845" y="88035"/>
                </a:moveTo>
                <a:lnTo>
                  <a:pt x="280845" y="94059"/>
                </a:lnTo>
                <a:lnTo>
                  <a:pt x="273999" y="94059"/>
                </a:lnTo>
                <a:lnTo>
                  <a:pt x="273999" y="88035"/>
                </a:lnTo>
                <a:close/>
                <a:moveTo>
                  <a:pt x="12954" y="94952"/>
                </a:moveTo>
                <a:lnTo>
                  <a:pt x="12954" y="100977"/>
                </a:lnTo>
                <a:lnTo>
                  <a:pt x="6108" y="100977"/>
                </a:lnTo>
                <a:lnTo>
                  <a:pt x="6108" y="94952"/>
                </a:lnTo>
                <a:close/>
                <a:moveTo>
                  <a:pt x="20098" y="94952"/>
                </a:moveTo>
                <a:lnTo>
                  <a:pt x="20098" y="100977"/>
                </a:lnTo>
                <a:lnTo>
                  <a:pt x="13847" y="100977"/>
                </a:lnTo>
                <a:lnTo>
                  <a:pt x="13847" y="94952"/>
                </a:lnTo>
                <a:close/>
                <a:moveTo>
                  <a:pt x="27837" y="94952"/>
                </a:moveTo>
                <a:lnTo>
                  <a:pt x="27837" y="100977"/>
                </a:lnTo>
                <a:lnTo>
                  <a:pt x="20991" y="100977"/>
                </a:lnTo>
                <a:lnTo>
                  <a:pt x="20991" y="94952"/>
                </a:lnTo>
                <a:close/>
                <a:moveTo>
                  <a:pt x="34981" y="94952"/>
                </a:moveTo>
                <a:lnTo>
                  <a:pt x="34981" y="100977"/>
                </a:lnTo>
                <a:lnTo>
                  <a:pt x="28730" y="100977"/>
                </a:lnTo>
                <a:lnTo>
                  <a:pt x="28730" y="94952"/>
                </a:lnTo>
                <a:close/>
                <a:moveTo>
                  <a:pt x="42720" y="94952"/>
                </a:moveTo>
                <a:lnTo>
                  <a:pt x="42720" y="100977"/>
                </a:lnTo>
                <a:lnTo>
                  <a:pt x="35874" y="100977"/>
                </a:lnTo>
                <a:lnTo>
                  <a:pt x="35874" y="94952"/>
                </a:lnTo>
                <a:close/>
                <a:moveTo>
                  <a:pt x="49863" y="94952"/>
                </a:moveTo>
                <a:lnTo>
                  <a:pt x="49863" y="100977"/>
                </a:lnTo>
                <a:lnTo>
                  <a:pt x="43613" y="100977"/>
                </a:lnTo>
                <a:lnTo>
                  <a:pt x="43613" y="94952"/>
                </a:lnTo>
                <a:close/>
                <a:moveTo>
                  <a:pt x="57602" y="94952"/>
                </a:moveTo>
                <a:lnTo>
                  <a:pt x="57602" y="100977"/>
                </a:lnTo>
                <a:lnTo>
                  <a:pt x="50756" y="100977"/>
                </a:lnTo>
                <a:lnTo>
                  <a:pt x="50756" y="94952"/>
                </a:lnTo>
                <a:close/>
                <a:moveTo>
                  <a:pt x="64746" y="94952"/>
                </a:moveTo>
                <a:lnTo>
                  <a:pt x="64746" y="100977"/>
                </a:lnTo>
                <a:lnTo>
                  <a:pt x="58495" y="100977"/>
                </a:lnTo>
                <a:lnTo>
                  <a:pt x="58495" y="94952"/>
                </a:lnTo>
                <a:close/>
                <a:moveTo>
                  <a:pt x="72485" y="94952"/>
                </a:moveTo>
                <a:lnTo>
                  <a:pt x="72485" y="100977"/>
                </a:lnTo>
                <a:lnTo>
                  <a:pt x="65639" y="100977"/>
                </a:lnTo>
                <a:lnTo>
                  <a:pt x="65639" y="94952"/>
                </a:lnTo>
                <a:close/>
                <a:moveTo>
                  <a:pt x="79629" y="94952"/>
                </a:moveTo>
                <a:lnTo>
                  <a:pt x="79629" y="100977"/>
                </a:lnTo>
                <a:lnTo>
                  <a:pt x="73378" y="100977"/>
                </a:lnTo>
                <a:lnTo>
                  <a:pt x="73378" y="94952"/>
                </a:lnTo>
                <a:close/>
                <a:moveTo>
                  <a:pt x="87368" y="94952"/>
                </a:moveTo>
                <a:lnTo>
                  <a:pt x="87368" y="100977"/>
                </a:lnTo>
                <a:lnTo>
                  <a:pt x="80522" y="100977"/>
                </a:lnTo>
                <a:lnTo>
                  <a:pt x="80522" y="94952"/>
                </a:lnTo>
                <a:close/>
                <a:moveTo>
                  <a:pt x="94512" y="94952"/>
                </a:moveTo>
                <a:lnTo>
                  <a:pt x="94512" y="100977"/>
                </a:lnTo>
                <a:lnTo>
                  <a:pt x="88261" y="100977"/>
                </a:lnTo>
                <a:lnTo>
                  <a:pt x="88261" y="94952"/>
                </a:lnTo>
                <a:close/>
                <a:moveTo>
                  <a:pt x="102251" y="94952"/>
                </a:moveTo>
                <a:lnTo>
                  <a:pt x="102251" y="100977"/>
                </a:lnTo>
                <a:lnTo>
                  <a:pt x="95405" y="100977"/>
                </a:lnTo>
                <a:lnTo>
                  <a:pt x="95405" y="94952"/>
                </a:lnTo>
                <a:close/>
                <a:moveTo>
                  <a:pt x="109395" y="94952"/>
                </a:moveTo>
                <a:lnTo>
                  <a:pt x="109395" y="100977"/>
                </a:lnTo>
                <a:lnTo>
                  <a:pt x="103144" y="100977"/>
                </a:lnTo>
                <a:lnTo>
                  <a:pt x="103144" y="94952"/>
                </a:lnTo>
                <a:close/>
                <a:moveTo>
                  <a:pt x="117134" y="94952"/>
                </a:moveTo>
                <a:lnTo>
                  <a:pt x="117134" y="100977"/>
                </a:lnTo>
                <a:lnTo>
                  <a:pt x="110288" y="100977"/>
                </a:lnTo>
                <a:lnTo>
                  <a:pt x="110288" y="94952"/>
                </a:lnTo>
                <a:close/>
                <a:moveTo>
                  <a:pt x="124277" y="94952"/>
                </a:moveTo>
                <a:lnTo>
                  <a:pt x="124277" y="100977"/>
                </a:lnTo>
                <a:lnTo>
                  <a:pt x="118027" y="100977"/>
                </a:lnTo>
                <a:lnTo>
                  <a:pt x="118027" y="94952"/>
                </a:lnTo>
                <a:close/>
                <a:moveTo>
                  <a:pt x="132017" y="94952"/>
                </a:moveTo>
                <a:lnTo>
                  <a:pt x="132017" y="100977"/>
                </a:lnTo>
                <a:lnTo>
                  <a:pt x="125170" y="100977"/>
                </a:lnTo>
                <a:lnTo>
                  <a:pt x="125170" y="94952"/>
                </a:lnTo>
                <a:close/>
                <a:moveTo>
                  <a:pt x="139160" y="94952"/>
                </a:moveTo>
                <a:lnTo>
                  <a:pt x="139160" y="100977"/>
                </a:lnTo>
                <a:lnTo>
                  <a:pt x="132909" y="100977"/>
                </a:lnTo>
                <a:lnTo>
                  <a:pt x="132909" y="94952"/>
                </a:lnTo>
                <a:close/>
                <a:moveTo>
                  <a:pt x="146899" y="94952"/>
                </a:moveTo>
                <a:lnTo>
                  <a:pt x="146899" y="100977"/>
                </a:lnTo>
                <a:lnTo>
                  <a:pt x="140053" y="100977"/>
                </a:lnTo>
                <a:lnTo>
                  <a:pt x="140053" y="94952"/>
                </a:lnTo>
                <a:close/>
                <a:moveTo>
                  <a:pt x="154043" y="94952"/>
                </a:moveTo>
                <a:lnTo>
                  <a:pt x="154043" y="100977"/>
                </a:lnTo>
                <a:lnTo>
                  <a:pt x="147792" y="100977"/>
                </a:lnTo>
                <a:lnTo>
                  <a:pt x="147792" y="94952"/>
                </a:lnTo>
                <a:close/>
                <a:moveTo>
                  <a:pt x="161782" y="94952"/>
                </a:moveTo>
                <a:lnTo>
                  <a:pt x="161782" y="100977"/>
                </a:lnTo>
                <a:lnTo>
                  <a:pt x="154936" y="100977"/>
                </a:lnTo>
                <a:lnTo>
                  <a:pt x="154936" y="94952"/>
                </a:lnTo>
                <a:close/>
                <a:moveTo>
                  <a:pt x="168926" y="94952"/>
                </a:moveTo>
                <a:lnTo>
                  <a:pt x="168926" y="100977"/>
                </a:lnTo>
                <a:lnTo>
                  <a:pt x="162675" y="100977"/>
                </a:lnTo>
                <a:lnTo>
                  <a:pt x="162675" y="94952"/>
                </a:lnTo>
                <a:close/>
                <a:moveTo>
                  <a:pt x="176665" y="94952"/>
                </a:moveTo>
                <a:lnTo>
                  <a:pt x="176665" y="100977"/>
                </a:lnTo>
                <a:lnTo>
                  <a:pt x="169819" y="100977"/>
                </a:lnTo>
                <a:lnTo>
                  <a:pt x="169819" y="94952"/>
                </a:lnTo>
                <a:close/>
                <a:moveTo>
                  <a:pt x="183809" y="94952"/>
                </a:moveTo>
                <a:lnTo>
                  <a:pt x="183809" y="100977"/>
                </a:lnTo>
                <a:lnTo>
                  <a:pt x="177558" y="100977"/>
                </a:lnTo>
                <a:lnTo>
                  <a:pt x="177558" y="94952"/>
                </a:lnTo>
                <a:close/>
                <a:moveTo>
                  <a:pt x="191548" y="94952"/>
                </a:moveTo>
                <a:lnTo>
                  <a:pt x="191548" y="100977"/>
                </a:lnTo>
                <a:lnTo>
                  <a:pt x="184702" y="100977"/>
                </a:lnTo>
                <a:lnTo>
                  <a:pt x="184702" y="94952"/>
                </a:lnTo>
                <a:close/>
                <a:moveTo>
                  <a:pt x="198692" y="94952"/>
                </a:moveTo>
                <a:lnTo>
                  <a:pt x="198692" y="100977"/>
                </a:lnTo>
                <a:lnTo>
                  <a:pt x="192441" y="100977"/>
                </a:lnTo>
                <a:lnTo>
                  <a:pt x="192441" y="94952"/>
                </a:lnTo>
                <a:close/>
                <a:moveTo>
                  <a:pt x="206431" y="94952"/>
                </a:moveTo>
                <a:lnTo>
                  <a:pt x="206431" y="100977"/>
                </a:lnTo>
                <a:lnTo>
                  <a:pt x="199584" y="100977"/>
                </a:lnTo>
                <a:lnTo>
                  <a:pt x="199584" y="94952"/>
                </a:lnTo>
                <a:close/>
                <a:moveTo>
                  <a:pt x="213574" y="94952"/>
                </a:moveTo>
                <a:lnTo>
                  <a:pt x="213574" y="100977"/>
                </a:lnTo>
                <a:lnTo>
                  <a:pt x="207324" y="100977"/>
                </a:lnTo>
                <a:lnTo>
                  <a:pt x="207324" y="94952"/>
                </a:lnTo>
                <a:close/>
                <a:moveTo>
                  <a:pt x="221313" y="94952"/>
                </a:moveTo>
                <a:lnTo>
                  <a:pt x="221313" y="100977"/>
                </a:lnTo>
                <a:lnTo>
                  <a:pt x="214467" y="100977"/>
                </a:lnTo>
                <a:lnTo>
                  <a:pt x="214467" y="94952"/>
                </a:lnTo>
                <a:close/>
                <a:moveTo>
                  <a:pt x="228457" y="94952"/>
                </a:moveTo>
                <a:lnTo>
                  <a:pt x="228457" y="100977"/>
                </a:lnTo>
                <a:lnTo>
                  <a:pt x="222206" y="100977"/>
                </a:lnTo>
                <a:lnTo>
                  <a:pt x="222206" y="94952"/>
                </a:lnTo>
                <a:close/>
                <a:moveTo>
                  <a:pt x="236196" y="94952"/>
                </a:moveTo>
                <a:lnTo>
                  <a:pt x="236196" y="100977"/>
                </a:lnTo>
                <a:lnTo>
                  <a:pt x="229350" y="100977"/>
                </a:lnTo>
                <a:lnTo>
                  <a:pt x="229350" y="94952"/>
                </a:lnTo>
                <a:close/>
                <a:moveTo>
                  <a:pt x="243340" y="94952"/>
                </a:moveTo>
                <a:lnTo>
                  <a:pt x="243340" y="100977"/>
                </a:lnTo>
                <a:lnTo>
                  <a:pt x="237089" y="100977"/>
                </a:lnTo>
                <a:lnTo>
                  <a:pt x="237089" y="94952"/>
                </a:lnTo>
                <a:close/>
                <a:moveTo>
                  <a:pt x="251079" y="94952"/>
                </a:moveTo>
                <a:lnTo>
                  <a:pt x="251079" y="100977"/>
                </a:lnTo>
                <a:lnTo>
                  <a:pt x="244233" y="100977"/>
                </a:lnTo>
                <a:lnTo>
                  <a:pt x="244233" y="94952"/>
                </a:lnTo>
                <a:close/>
                <a:moveTo>
                  <a:pt x="258223" y="94952"/>
                </a:moveTo>
                <a:lnTo>
                  <a:pt x="258223" y="100977"/>
                </a:lnTo>
                <a:lnTo>
                  <a:pt x="251972" y="100977"/>
                </a:lnTo>
                <a:lnTo>
                  <a:pt x="251972" y="94952"/>
                </a:lnTo>
                <a:close/>
                <a:moveTo>
                  <a:pt x="265962" y="94952"/>
                </a:moveTo>
                <a:lnTo>
                  <a:pt x="265962" y="100977"/>
                </a:lnTo>
                <a:lnTo>
                  <a:pt x="259116" y="100977"/>
                </a:lnTo>
                <a:lnTo>
                  <a:pt x="259116" y="94952"/>
                </a:lnTo>
                <a:close/>
                <a:moveTo>
                  <a:pt x="273106" y="94952"/>
                </a:moveTo>
                <a:lnTo>
                  <a:pt x="273106" y="100977"/>
                </a:lnTo>
                <a:lnTo>
                  <a:pt x="266855" y="100977"/>
                </a:lnTo>
                <a:lnTo>
                  <a:pt x="266855" y="94952"/>
                </a:lnTo>
                <a:close/>
                <a:moveTo>
                  <a:pt x="280845" y="94952"/>
                </a:moveTo>
                <a:lnTo>
                  <a:pt x="280845" y="100977"/>
                </a:lnTo>
                <a:lnTo>
                  <a:pt x="273999" y="100977"/>
                </a:lnTo>
                <a:lnTo>
                  <a:pt x="273999" y="94952"/>
                </a:lnTo>
                <a:close/>
                <a:moveTo>
                  <a:pt x="12954" y="101870"/>
                </a:moveTo>
                <a:lnTo>
                  <a:pt x="12954" y="107906"/>
                </a:lnTo>
                <a:lnTo>
                  <a:pt x="6108" y="107906"/>
                </a:lnTo>
                <a:lnTo>
                  <a:pt x="6108" y="101870"/>
                </a:lnTo>
                <a:close/>
                <a:moveTo>
                  <a:pt x="20098" y="101870"/>
                </a:moveTo>
                <a:lnTo>
                  <a:pt x="20098" y="107906"/>
                </a:lnTo>
                <a:lnTo>
                  <a:pt x="13847" y="107906"/>
                </a:lnTo>
                <a:lnTo>
                  <a:pt x="13847" y="101870"/>
                </a:lnTo>
                <a:close/>
                <a:moveTo>
                  <a:pt x="27837" y="101870"/>
                </a:moveTo>
                <a:lnTo>
                  <a:pt x="27837" y="107906"/>
                </a:lnTo>
                <a:lnTo>
                  <a:pt x="20991" y="107906"/>
                </a:lnTo>
                <a:lnTo>
                  <a:pt x="20991" y="101870"/>
                </a:lnTo>
                <a:close/>
                <a:moveTo>
                  <a:pt x="34981" y="101870"/>
                </a:moveTo>
                <a:lnTo>
                  <a:pt x="34981" y="107906"/>
                </a:lnTo>
                <a:lnTo>
                  <a:pt x="28730" y="107906"/>
                </a:lnTo>
                <a:lnTo>
                  <a:pt x="28730" y="101870"/>
                </a:lnTo>
                <a:close/>
                <a:moveTo>
                  <a:pt x="42720" y="101870"/>
                </a:moveTo>
                <a:lnTo>
                  <a:pt x="42720" y="107906"/>
                </a:lnTo>
                <a:lnTo>
                  <a:pt x="35874" y="107906"/>
                </a:lnTo>
                <a:lnTo>
                  <a:pt x="35874" y="101870"/>
                </a:lnTo>
                <a:close/>
                <a:moveTo>
                  <a:pt x="49863" y="101870"/>
                </a:moveTo>
                <a:lnTo>
                  <a:pt x="49863" y="107906"/>
                </a:lnTo>
                <a:lnTo>
                  <a:pt x="43613" y="107906"/>
                </a:lnTo>
                <a:lnTo>
                  <a:pt x="43613" y="101870"/>
                </a:lnTo>
                <a:close/>
                <a:moveTo>
                  <a:pt x="57602" y="101870"/>
                </a:moveTo>
                <a:lnTo>
                  <a:pt x="57602" y="107906"/>
                </a:lnTo>
                <a:lnTo>
                  <a:pt x="50756" y="107906"/>
                </a:lnTo>
                <a:lnTo>
                  <a:pt x="50756" y="101870"/>
                </a:lnTo>
                <a:close/>
                <a:moveTo>
                  <a:pt x="64746" y="101870"/>
                </a:moveTo>
                <a:lnTo>
                  <a:pt x="64746" y="107906"/>
                </a:lnTo>
                <a:lnTo>
                  <a:pt x="58495" y="107906"/>
                </a:lnTo>
                <a:lnTo>
                  <a:pt x="58495" y="101870"/>
                </a:lnTo>
                <a:close/>
                <a:moveTo>
                  <a:pt x="72485" y="101870"/>
                </a:moveTo>
                <a:lnTo>
                  <a:pt x="72485" y="107906"/>
                </a:lnTo>
                <a:lnTo>
                  <a:pt x="65639" y="107906"/>
                </a:lnTo>
                <a:lnTo>
                  <a:pt x="65639" y="101870"/>
                </a:lnTo>
                <a:close/>
                <a:moveTo>
                  <a:pt x="79629" y="101870"/>
                </a:moveTo>
                <a:lnTo>
                  <a:pt x="79629" y="107906"/>
                </a:lnTo>
                <a:lnTo>
                  <a:pt x="73378" y="107906"/>
                </a:lnTo>
                <a:lnTo>
                  <a:pt x="73378" y="101870"/>
                </a:lnTo>
                <a:close/>
                <a:moveTo>
                  <a:pt x="87368" y="101870"/>
                </a:moveTo>
                <a:lnTo>
                  <a:pt x="87368" y="107906"/>
                </a:lnTo>
                <a:lnTo>
                  <a:pt x="80522" y="107906"/>
                </a:lnTo>
                <a:lnTo>
                  <a:pt x="80522" y="101870"/>
                </a:lnTo>
                <a:close/>
                <a:moveTo>
                  <a:pt x="94512" y="101870"/>
                </a:moveTo>
                <a:lnTo>
                  <a:pt x="94512" y="107906"/>
                </a:lnTo>
                <a:lnTo>
                  <a:pt x="88261" y="107906"/>
                </a:lnTo>
                <a:lnTo>
                  <a:pt x="88261" y="101870"/>
                </a:lnTo>
                <a:close/>
                <a:moveTo>
                  <a:pt x="102251" y="101870"/>
                </a:moveTo>
                <a:lnTo>
                  <a:pt x="102251" y="107906"/>
                </a:lnTo>
                <a:lnTo>
                  <a:pt x="95405" y="107906"/>
                </a:lnTo>
                <a:lnTo>
                  <a:pt x="95405" y="101870"/>
                </a:lnTo>
                <a:close/>
                <a:moveTo>
                  <a:pt x="109395" y="101870"/>
                </a:moveTo>
                <a:lnTo>
                  <a:pt x="109395" y="107906"/>
                </a:lnTo>
                <a:lnTo>
                  <a:pt x="103144" y="107906"/>
                </a:lnTo>
                <a:lnTo>
                  <a:pt x="103144" y="101870"/>
                </a:lnTo>
                <a:close/>
                <a:moveTo>
                  <a:pt x="117134" y="101870"/>
                </a:moveTo>
                <a:lnTo>
                  <a:pt x="117134" y="107906"/>
                </a:lnTo>
                <a:lnTo>
                  <a:pt x="110288" y="107906"/>
                </a:lnTo>
                <a:lnTo>
                  <a:pt x="110288" y="101870"/>
                </a:lnTo>
                <a:close/>
                <a:moveTo>
                  <a:pt x="124277" y="101870"/>
                </a:moveTo>
                <a:lnTo>
                  <a:pt x="124277" y="107906"/>
                </a:lnTo>
                <a:lnTo>
                  <a:pt x="118027" y="107906"/>
                </a:lnTo>
                <a:lnTo>
                  <a:pt x="118027" y="101870"/>
                </a:lnTo>
                <a:close/>
                <a:moveTo>
                  <a:pt x="132017" y="101870"/>
                </a:moveTo>
                <a:lnTo>
                  <a:pt x="132017" y="107906"/>
                </a:lnTo>
                <a:lnTo>
                  <a:pt x="125170" y="107906"/>
                </a:lnTo>
                <a:lnTo>
                  <a:pt x="125170" y="101870"/>
                </a:lnTo>
                <a:close/>
                <a:moveTo>
                  <a:pt x="139160" y="101870"/>
                </a:moveTo>
                <a:lnTo>
                  <a:pt x="139160" y="107906"/>
                </a:lnTo>
                <a:lnTo>
                  <a:pt x="132909" y="107906"/>
                </a:lnTo>
                <a:lnTo>
                  <a:pt x="132909" y="101870"/>
                </a:lnTo>
                <a:close/>
                <a:moveTo>
                  <a:pt x="146899" y="101870"/>
                </a:moveTo>
                <a:lnTo>
                  <a:pt x="146899" y="107906"/>
                </a:lnTo>
                <a:lnTo>
                  <a:pt x="140053" y="107906"/>
                </a:lnTo>
                <a:lnTo>
                  <a:pt x="140053" y="101870"/>
                </a:lnTo>
                <a:close/>
                <a:moveTo>
                  <a:pt x="154043" y="101870"/>
                </a:moveTo>
                <a:lnTo>
                  <a:pt x="154043" y="107906"/>
                </a:lnTo>
                <a:lnTo>
                  <a:pt x="147792" y="107906"/>
                </a:lnTo>
                <a:lnTo>
                  <a:pt x="147792" y="101870"/>
                </a:lnTo>
                <a:close/>
                <a:moveTo>
                  <a:pt x="161782" y="101870"/>
                </a:moveTo>
                <a:lnTo>
                  <a:pt x="161782" y="107906"/>
                </a:lnTo>
                <a:lnTo>
                  <a:pt x="154936" y="107906"/>
                </a:lnTo>
                <a:lnTo>
                  <a:pt x="154936" y="101870"/>
                </a:lnTo>
                <a:close/>
                <a:moveTo>
                  <a:pt x="168926" y="101870"/>
                </a:moveTo>
                <a:lnTo>
                  <a:pt x="168926" y="107906"/>
                </a:lnTo>
                <a:lnTo>
                  <a:pt x="162675" y="107906"/>
                </a:lnTo>
                <a:lnTo>
                  <a:pt x="162675" y="101870"/>
                </a:lnTo>
                <a:close/>
                <a:moveTo>
                  <a:pt x="176665" y="101870"/>
                </a:moveTo>
                <a:lnTo>
                  <a:pt x="176665" y="107906"/>
                </a:lnTo>
                <a:lnTo>
                  <a:pt x="169819" y="107906"/>
                </a:lnTo>
                <a:lnTo>
                  <a:pt x="169819" y="101870"/>
                </a:lnTo>
                <a:close/>
                <a:moveTo>
                  <a:pt x="183809" y="101870"/>
                </a:moveTo>
                <a:lnTo>
                  <a:pt x="183809" y="107906"/>
                </a:lnTo>
                <a:lnTo>
                  <a:pt x="177558" y="107906"/>
                </a:lnTo>
                <a:lnTo>
                  <a:pt x="177558" y="101870"/>
                </a:lnTo>
                <a:close/>
                <a:moveTo>
                  <a:pt x="191548" y="101870"/>
                </a:moveTo>
                <a:lnTo>
                  <a:pt x="191548" y="107906"/>
                </a:lnTo>
                <a:lnTo>
                  <a:pt x="184702" y="107906"/>
                </a:lnTo>
                <a:lnTo>
                  <a:pt x="184702" y="101870"/>
                </a:lnTo>
                <a:close/>
                <a:moveTo>
                  <a:pt x="198692" y="101870"/>
                </a:moveTo>
                <a:lnTo>
                  <a:pt x="198692" y="107906"/>
                </a:lnTo>
                <a:lnTo>
                  <a:pt x="192441" y="107906"/>
                </a:lnTo>
                <a:lnTo>
                  <a:pt x="192441" y="101870"/>
                </a:lnTo>
                <a:close/>
                <a:moveTo>
                  <a:pt x="206431" y="101870"/>
                </a:moveTo>
                <a:lnTo>
                  <a:pt x="206431" y="107906"/>
                </a:lnTo>
                <a:lnTo>
                  <a:pt x="199584" y="107906"/>
                </a:lnTo>
                <a:lnTo>
                  <a:pt x="199584" y="101870"/>
                </a:lnTo>
                <a:close/>
                <a:moveTo>
                  <a:pt x="213574" y="101870"/>
                </a:moveTo>
                <a:lnTo>
                  <a:pt x="213574" y="107906"/>
                </a:lnTo>
                <a:lnTo>
                  <a:pt x="207324" y="107906"/>
                </a:lnTo>
                <a:lnTo>
                  <a:pt x="207324" y="101870"/>
                </a:lnTo>
                <a:close/>
                <a:moveTo>
                  <a:pt x="221313" y="101870"/>
                </a:moveTo>
                <a:lnTo>
                  <a:pt x="221313" y="107906"/>
                </a:lnTo>
                <a:lnTo>
                  <a:pt x="214467" y="107906"/>
                </a:lnTo>
                <a:lnTo>
                  <a:pt x="214467" y="101870"/>
                </a:lnTo>
                <a:close/>
                <a:moveTo>
                  <a:pt x="228457" y="101870"/>
                </a:moveTo>
                <a:lnTo>
                  <a:pt x="228457" y="107906"/>
                </a:lnTo>
                <a:lnTo>
                  <a:pt x="222206" y="107906"/>
                </a:lnTo>
                <a:lnTo>
                  <a:pt x="222206" y="101870"/>
                </a:lnTo>
                <a:close/>
                <a:moveTo>
                  <a:pt x="236196" y="101870"/>
                </a:moveTo>
                <a:lnTo>
                  <a:pt x="236196" y="107906"/>
                </a:lnTo>
                <a:lnTo>
                  <a:pt x="229350" y="107906"/>
                </a:lnTo>
                <a:lnTo>
                  <a:pt x="229350" y="101870"/>
                </a:lnTo>
                <a:close/>
                <a:moveTo>
                  <a:pt x="243340" y="101870"/>
                </a:moveTo>
                <a:lnTo>
                  <a:pt x="243340" y="107906"/>
                </a:lnTo>
                <a:lnTo>
                  <a:pt x="237089" y="107906"/>
                </a:lnTo>
                <a:lnTo>
                  <a:pt x="237089" y="101870"/>
                </a:lnTo>
                <a:close/>
                <a:moveTo>
                  <a:pt x="251079" y="101870"/>
                </a:moveTo>
                <a:lnTo>
                  <a:pt x="251079" y="107906"/>
                </a:lnTo>
                <a:lnTo>
                  <a:pt x="244233" y="107906"/>
                </a:lnTo>
                <a:lnTo>
                  <a:pt x="244233" y="101870"/>
                </a:lnTo>
                <a:close/>
                <a:moveTo>
                  <a:pt x="258223" y="101870"/>
                </a:moveTo>
                <a:lnTo>
                  <a:pt x="258223" y="107906"/>
                </a:lnTo>
                <a:lnTo>
                  <a:pt x="251972" y="107906"/>
                </a:lnTo>
                <a:lnTo>
                  <a:pt x="251972" y="101870"/>
                </a:lnTo>
                <a:close/>
                <a:moveTo>
                  <a:pt x="265962" y="101870"/>
                </a:moveTo>
                <a:lnTo>
                  <a:pt x="265962" y="107906"/>
                </a:lnTo>
                <a:lnTo>
                  <a:pt x="259116" y="107906"/>
                </a:lnTo>
                <a:lnTo>
                  <a:pt x="259116" y="101870"/>
                </a:lnTo>
                <a:close/>
                <a:moveTo>
                  <a:pt x="273106" y="101870"/>
                </a:moveTo>
                <a:lnTo>
                  <a:pt x="273106" y="107906"/>
                </a:lnTo>
                <a:lnTo>
                  <a:pt x="266855" y="107906"/>
                </a:lnTo>
                <a:lnTo>
                  <a:pt x="266855" y="101870"/>
                </a:lnTo>
                <a:close/>
                <a:moveTo>
                  <a:pt x="280845" y="101870"/>
                </a:moveTo>
                <a:lnTo>
                  <a:pt x="280845" y="107906"/>
                </a:lnTo>
                <a:lnTo>
                  <a:pt x="273999" y="107906"/>
                </a:lnTo>
                <a:lnTo>
                  <a:pt x="273999" y="101870"/>
                </a:lnTo>
                <a:close/>
                <a:moveTo>
                  <a:pt x="12954" y="108799"/>
                </a:moveTo>
                <a:lnTo>
                  <a:pt x="12954" y="114824"/>
                </a:lnTo>
                <a:lnTo>
                  <a:pt x="6108" y="114824"/>
                </a:lnTo>
                <a:lnTo>
                  <a:pt x="6108" y="108799"/>
                </a:lnTo>
                <a:close/>
                <a:moveTo>
                  <a:pt x="20098" y="108799"/>
                </a:moveTo>
                <a:lnTo>
                  <a:pt x="20098" y="114824"/>
                </a:lnTo>
                <a:lnTo>
                  <a:pt x="13847" y="114824"/>
                </a:lnTo>
                <a:lnTo>
                  <a:pt x="13847" y="108799"/>
                </a:lnTo>
                <a:close/>
                <a:moveTo>
                  <a:pt x="27837" y="108799"/>
                </a:moveTo>
                <a:lnTo>
                  <a:pt x="27837" y="114824"/>
                </a:lnTo>
                <a:lnTo>
                  <a:pt x="20991" y="114824"/>
                </a:lnTo>
                <a:lnTo>
                  <a:pt x="20991" y="108799"/>
                </a:lnTo>
                <a:close/>
                <a:moveTo>
                  <a:pt x="34981" y="108799"/>
                </a:moveTo>
                <a:lnTo>
                  <a:pt x="34981" y="114824"/>
                </a:lnTo>
                <a:lnTo>
                  <a:pt x="28730" y="114824"/>
                </a:lnTo>
                <a:lnTo>
                  <a:pt x="28730" y="108799"/>
                </a:lnTo>
                <a:close/>
                <a:moveTo>
                  <a:pt x="42720" y="108799"/>
                </a:moveTo>
                <a:lnTo>
                  <a:pt x="42720" y="114824"/>
                </a:lnTo>
                <a:lnTo>
                  <a:pt x="35874" y="114824"/>
                </a:lnTo>
                <a:lnTo>
                  <a:pt x="35874" y="108799"/>
                </a:lnTo>
                <a:close/>
                <a:moveTo>
                  <a:pt x="49863" y="108799"/>
                </a:moveTo>
                <a:lnTo>
                  <a:pt x="49863" y="114824"/>
                </a:lnTo>
                <a:lnTo>
                  <a:pt x="43613" y="114824"/>
                </a:lnTo>
                <a:lnTo>
                  <a:pt x="43613" y="108799"/>
                </a:lnTo>
                <a:close/>
                <a:moveTo>
                  <a:pt x="57602" y="108799"/>
                </a:moveTo>
                <a:lnTo>
                  <a:pt x="57602" y="114824"/>
                </a:lnTo>
                <a:lnTo>
                  <a:pt x="50756" y="114824"/>
                </a:lnTo>
                <a:lnTo>
                  <a:pt x="50756" y="108799"/>
                </a:lnTo>
                <a:close/>
                <a:moveTo>
                  <a:pt x="64746" y="108799"/>
                </a:moveTo>
                <a:lnTo>
                  <a:pt x="64746" y="114824"/>
                </a:lnTo>
                <a:lnTo>
                  <a:pt x="58495" y="114824"/>
                </a:lnTo>
                <a:lnTo>
                  <a:pt x="58495" y="108799"/>
                </a:lnTo>
                <a:close/>
                <a:moveTo>
                  <a:pt x="72485" y="108799"/>
                </a:moveTo>
                <a:lnTo>
                  <a:pt x="72485" y="114824"/>
                </a:lnTo>
                <a:lnTo>
                  <a:pt x="65639" y="114824"/>
                </a:lnTo>
                <a:lnTo>
                  <a:pt x="65639" y="108799"/>
                </a:lnTo>
                <a:close/>
                <a:moveTo>
                  <a:pt x="79629" y="108799"/>
                </a:moveTo>
                <a:lnTo>
                  <a:pt x="79629" y="114824"/>
                </a:lnTo>
                <a:lnTo>
                  <a:pt x="73378" y="114824"/>
                </a:lnTo>
                <a:lnTo>
                  <a:pt x="73378" y="108799"/>
                </a:lnTo>
                <a:close/>
                <a:moveTo>
                  <a:pt x="87368" y="108799"/>
                </a:moveTo>
                <a:lnTo>
                  <a:pt x="87368" y="114824"/>
                </a:lnTo>
                <a:lnTo>
                  <a:pt x="80522" y="114824"/>
                </a:lnTo>
                <a:lnTo>
                  <a:pt x="80522" y="108799"/>
                </a:lnTo>
                <a:close/>
                <a:moveTo>
                  <a:pt x="94512" y="108799"/>
                </a:moveTo>
                <a:lnTo>
                  <a:pt x="94512" y="114824"/>
                </a:lnTo>
                <a:lnTo>
                  <a:pt x="88261" y="114824"/>
                </a:lnTo>
                <a:lnTo>
                  <a:pt x="88261" y="108799"/>
                </a:lnTo>
                <a:close/>
                <a:moveTo>
                  <a:pt x="102251" y="108799"/>
                </a:moveTo>
                <a:lnTo>
                  <a:pt x="102251" y="114824"/>
                </a:lnTo>
                <a:lnTo>
                  <a:pt x="95405" y="114824"/>
                </a:lnTo>
                <a:lnTo>
                  <a:pt x="95405" y="108799"/>
                </a:lnTo>
                <a:close/>
                <a:moveTo>
                  <a:pt x="109395" y="108799"/>
                </a:moveTo>
                <a:lnTo>
                  <a:pt x="109395" y="114824"/>
                </a:lnTo>
                <a:lnTo>
                  <a:pt x="103144" y="114824"/>
                </a:lnTo>
                <a:lnTo>
                  <a:pt x="103144" y="108799"/>
                </a:lnTo>
                <a:close/>
                <a:moveTo>
                  <a:pt x="117134" y="108799"/>
                </a:moveTo>
                <a:lnTo>
                  <a:pt x="117134" y="114824"/>
                </a:lnTo>
                <a:lnTo>
                  <a:pt x="110288" y="114824"/>
                </a:lnTo>
                <a:lnTo>
                  <a:pt x="110288" y="108799"/>
                </a:lnTo>
                <a:close/>
                <a:moveTo>
                  <a:pt x="124277" y="108799"/>
                </a:moveTo>
                <a:lnTo>
                  <a:pt x="124277" y="114824"/>
                </a:lnTo>
                <a:lnTo>
                  <a:pt x="118027" y="114824"/>
                </a:lnTo>
                <a:lnTo>
                  <a:pt x="118027" y="108799"/>
                </a:lnTo>
                <a:close/>
                <a:moveTo>
                  <a:pt x="132017" y="108799"/>
                </a:moveTo>
                <a:lnTo>
                  <a:pt x="132017" y="114824"/>
                </a:lnTo>
                <a:lnTo>
                  <a:pt x="125170" y="114824"/>
                </a:lnTo>
                <a:lnTo>
                  <a:pt x="125170" y="108799"/>
                </a:lnTo>
                <a:close/>
                <a:moveTo>
                  <a:pt x="139160" y="108799"/>
                </a:moveTo>
                <a:lnTo>
                  <a:pt x="139160" y="114824"/>
                </a:lnTo>
                <a:lnTo>
                  <a:pt x="132909" y="114824"/>
                </a:lnTo>
                <a:lnTo>
                  <a:pt x="132909" y="108799"/>
                </a:lnTo>
                <a:close/>
                <a:moveTo>
                  <a:pt x="146899" y="108799"/>
                </a:moveTo>
                <a:lnTo>
                  <a:pt x="146899" y="114824"/>
                </a:lnTo>
                <a:lnTo>
                  <a:pt x="140053" y="114824"/>
                </a:lnTo>
                <a:lnTo>
                  <a:pt x="140053" y="108799"/>
                </a:lnTo>
                <a:close/>
                <a:moveTo>
                  <a:pt x="154043" y="108799"/>
                </a:moveTo>
                <a:lnTo>
                  <a:pt x="154043" y="114824"/>
                </a:lnTo>
                <a:lnTo>
                  <a:pt x="147792" y="114824"/>
                </a:lnTo>
                <a:lnTo>
                  <a:pt x="147792" y="108799"/>
                </a:lnTo>
                <a:close/>
                <a:moveTo>
                  <a:pt x="161782" y="108799"/>
                </a:moveTo>
                <a:lnTo>
                  <a:pt x="161782" y="114824"/>
                </a:lnTo>
                <a:lnTo>
                  <a:pt x="154936" y="114824"/>
                </a:lnTo>
                <a:lnTo>
                  <a:pt x="154936" y="108799"/>
                </a:lnTo>
                <a:close/>
                <a:moveTo>
                  <a:pt x="168926" y="108799"/>
                </a:moveTo>
                <a:lnTo>
                  <a:pt x="168926" y="114824"/>
                </a:lnTo>
                <a:lnTo>
                  <a:pt x="162675" y="114824"/>
                </a:lnTo>
                <a:lnTo>
                  <a:pt x="162675" y="108799"/>
                </a:lnTo>
                <a:close/>
                <a:moveTo>
                  <a:pt x="176665" y="108799"/>
                </a:moveTo>
                <a:lnTo>
                  <a:pt x="176665" y="114824"/>
                </a:lnTo>
                <a:lnTo>
                  <a:pt x="169819" y="114824"/>
                </a:lnTo>
                <a:lnTo>
                  <a:pt x="169819" y="108799"/>
                </a:lnTo>
                <a:close/>
                <a:moveTo>
                  <a:pt x="183809" y="108799"/>
                </a:moveTo>
                <a:lnTo>
                  <a:pt x="183809" y="114824"/>
                </a:lnTo>
                <a:lnTo>
                  <a:pt x="177558" y="114824"/>
                </a:lnTo>
                <a:lnTo>
                  <a:pt x="177558" y="108799"/>
                </a:lnTo>
                <a:close/>
                <a:moveTo>
                  <a:pt x="191548" y="108799"/>
                </a:moveTo>
                <a:lnTo>
                  <a:pt x="191548" y="114824"/>
                </a:lnTo>
                <a:lnTo>
                  <a:pt x="184702" y="114824"/>
                </a:lnTo>
                <a:lnTo>
                  <a:pt x="184702" y="108799"/>
                </a:lnTo>
                <a:close/>
                <a:moveTo>
                  <a:pt x="198692" y="108799"/>
                </a:moveTo>
                <a:lnTo>
                  <a:pt x="198692" y="114824"/>
                </a:lnTo>
                <a:lnTo>
                  <a:pt x="192441" y="114824"/>
                </a:lnTo>
                <a:lnTo>
                  <a:pt x="192441" y="108799"/>
                </a:lnTo>
                <a:close/>
                <a:moveTo>
                  <a:pt x="206431" y="108799"/>
                </a:moveTo>
                <a:lnTo>
                  <a:pt x="206431" y="114824"/>
                </a:lnTo>
                <a:lnTo>
                  <a:pt x="199584" y="114824"/>
                </a:lnTo>
                <a:lnTo>
                  <a:pt x="199584" y="108799"/>
                </a:lnTo>
                <a:close/>
                <a:moveTo>
                  <a:pt x="213574" y="108799"/>
                </a:moveTo>
                <a:lnTo>
                  <a:pt x="213574" y="114824"/>
                </a:lnTo>
                <a:lnTo>
                  <a:pt x="207324" y="114824"/>
                </a:lnTo>
                <a:lnTo>
                  <a:pt x="207324" y="108799"/>
                </a:lnTo>
                <a:close/>
                <a:moveTo>
                  <a:pt x="221313" y="108799"/>
                </a:moveTo>
                <a:lnTo>
                  <a:pt x="221313" y="114824"/>
                </a:lnTo>
                <a:lnTo>
                  <a:pt x="214467" y="114824"/>
                </a:lnTo>
                <a:lnTo>
                  <a:pt x="214467" y="108799"/>
                </a:lnTo>
                <a:close/>
                <a:moveTo>
                  <a:pt x="228457" y="108799"/>
                </a:moveTo>
                <a:lnTo>
                  <a:pt x="228457" y="114824"/>
                </a:lnTo>
                <a:lnTo>
                  <a:pt x="222206" y="114824"/>
                </a:lnTo>
                <a:lnTo>
                  <a:pt x="222206" y="108799"/>
                </a:lnTo>
                <a:close/>
                <a:moveTo>
                  <a:pt x="236196" y="108799"/>
                </a:moveTo>
                <a:lnTo>
                  <a:pt x="236196" y="114824"/>
                </a:lnTo>
                <a:lnTo>
                  <a:pt x="229350" y="114824"/>
                </a:lnTo>
                <a:lnTo>
                  <a:pt x="229350" y="108799"/>
                </a:lnTo>
                <a:close/>
                <a:moveTo>
                  <a:pt x="243340" y="108799"/>
                </a:moveTo>
                <a:lnTo>
                  <a:pt x="243340" y="114824"/>
                </a:lnTo>
                <a:lnTo>
                  <a:pt x="237089" y="114824"/>
                </a:lnTo>
                <a:lnTo>
                  <a:pt x="237089" y="108799"/>
                </a:lnTo>
                <a:close/>
                <a:moveTo>
                  <a:pt x="251079" y="108799"/>
                </a:moveTo>
                <a:lnTo>
                  <a:pt x="251079" y="114824"/>
                </a:lnTo>
                <a:lnTo>
                  <a:pt x="244233" y="114824"/>
                </a:lnTo>
                <a:lnTo>
                  <a:pt x="244233" y="108799"/>
                </a:lnTo>
                <a:close/>
                <a:moveTo>
                  <a:pt x="258223" y="108799"/>
                </a:moveTo>
                <a:lnTo>
                  <a:pt x="258223" y="114824"/>
                </a:lnTo>
                <a:lnTo>
                  <a:pt x="251972" y="114824"/>
                </a:lnTo>
                <a:lnTo>
                  <a:pt x="251972" y="108799"/>
                </a:lnTo>
                <a:close/>
                <a:moveTo>
                  <a:pt x="265962" y="108799"/>
                </a:moveTo>
                <a:lnTo>
                  <a:pt x="265962" y="114824"/>
                </a:lnTo>
                <a:lnTo>
                  <a:pt x="259116" y="114824"/>
                </a:lnTo>
                <a:lnTo>
                  <a:pt x="259116" y="108799"/>
                </a:lnTo>
                <a:close/>
                <a:moveTo>
                  <a:pt x="273106" y="108799"/>
                </a:moveTo>
                <a:lnTo>
                  <a:pt x="273106" y="114824"/>
                </a:lnTo>
                <a:lnTo>
                  <a:pt x="266855" y="114824"/>
                </a:lnTo>
                <a:lnTo>
                  <a:pt x="266855" y="108799"/>
                </a:lnTo>
                <a:close/>
                <a:moveTo>
                  <a:pt x="280845" y="108799"/>
                </a:moveTo>
                <a:lnTo>
                  <a:pt x="280845" y="114824"/>
                </a:lnTo>
                <a:lnTo>
                  <a:pt x="273999" y="114824"/>
                </a:lnTo>
                <a:lnTo>
                  <a:pt x="273999" y="108799"/>
                </a:lnTo>
                <a:close/>
                <a:moveTo>
                  <a:pt x="12954" y="115717"/>
                </a:moveTo>
                <a:lnTo>
                  <a:pt x="12954" y="121741"/>
                </a:lnTo>
                <a:lnTo>
                  <a:pt x="6108" y="121741"/>
                </a:lnTo>
                <a:lnTo>
                  <a:pt x="6108" y="115717"/>
                </a:lnTo>
                <a:close/>
                <a:moveTo>
                  <a:pt x="20098" y="115717"/>
                </a:moveTo>
                <a:lnTo>
                  <a:pt x="20098" y="121741"/>
                </a:lnTo>
                <a:lnTo>
                  <a:pt x="13847" y="121741"/>
                </a:lnTo>
                <a:lnTo>
                  <a:pt x="13847" y="115717"/>
                </a:lnTo>
                <a:close/>
                <a:moveTo>
                  <a:pt x="27837" y="115717"/>
                </a:moveTo>
                <a:lnTo>
                  <a:pt x="27837" y="121741"/>
                </a:lnTo>
                <a:lnTo>
                  <a:pt x="20991" y="121741"/>
                </a:lnTo>
                <a:lnTo>
                  <a:pt x="20991" y="115717"/>
                </a:lnTo>
                <a:close/>
                <a:moveTo>
                  <a:pt x="34981" y="115717"/>
                </a:moveTo>
                <a:lnTo>
                  <a:pt x="34981" y="121741"/>
                </a:lnTo>
                <a:lnTo>
                  <a:pt x="28730" y="121741"/>
                </a:lnTo>
                <a:lnTo>
                  <a:pt x="28730" y="115717"/>
                </a:lnTo>
                <a:close/>
                <a:moveTo>
                  <a:pt x="42720" y="115717"/>
                </a:moveTo>
                <a:lnTo>
                  <a:pt x="42720" y="121741"/>
                </a:lnTo>
                <a:lnTo>
                  <a:pt x="35874" y="121741"/>
                </a:lnTo>
                <a:lnTo>
                  <a:pt x="35874" y="115717"/>
                </a:lnTo>
                <a:close/>
                <a:moveTo>
                  <a:pt x="49863" y="115717"/>
                </a:moveTo>
                <a:lnTo>
                  <a:pt x="49863" y="121741"/>
                </a:lnTo>
                <a:lnTo>
                  <a:pt x="43613" y="121741"/>
                </a:lnTo>
                <a:lnTo>
                  <a:pt x="43613" y="115717"/>
                </a:lnTo>
                <a:close/>
                <a:moveTo>
                  <a:pt x="57602" y="115717"/>
                </a:moveTo>
                <a:lnTo>
                  <a:pt x="57602" y="121741"/>
                </a:lnTo>
                <a:lnTo>
                  <a:pt x="50756" y="121741"/>
                </a:lnTo>
                <a:lnTo>
                  <a:pt x="50756" y="115717"/>
                </a:lnTo>
                <a:close/>
                <a:moveTo>
                  <a:pt x="64746" y="115717"/>
                </a:moveTo>
                <a:lnTo>
                  <a:pt x="64746" y="121741"/>
                </a:lnTo>
                <a:lnTo>
                  <a:pt x="58495" y="121741"/>
                </a:lnTo>
                <a:lnTo>
                  <a:pt x="58495" y="115717"/>
                </a:lnTo>
                <a:close/>
                <a:moveTo>
                  <a:pt x="72485" y="115717"/>
                </a:moveTo>
                <a:lnTo>
                  <a:pt x="72485" y="121741"/>
                </a:lnTo>
                <a:lnTo>
                  <a:pt x="65639" y="121741"/>
                </a:lnTo>
                <a:lnTo>
                  <a:pt x="65639" y="115717"/>
                </a:lnTo>
                <a:close/>
                <a:moveTo>
                  <a:pt x="79629" y="115717"/>
                </a:moveTo>
                <a:lnTo>
                  <a:pt x="79629" y="121741"/>
                </a:lnTo>
                <a:lnTo>
                  <a:pt x="73378" y="121741"/>
                </a:lnTo>
                <a:lnTo>
                  <a:pt x="73378" y="115717"/>
                </a:lnTo>
                <a:close/>
                <a:moveTo>
                  <a:pt x="87368" y="115717"/>
                </a:moveTo>
                <a:lnTo>
                  <a:pt x="87368" y="121741"/>
                </a:lnTo>
                <a:lnTo>
                  <a:pt x="80522" y="121741"/>
                </a:lnTo>
                <a:lnTo>
                  <a:pt x="80522" y="115717"/>
                </a:lnTo>
                <a:close/>
                <a:moveTo>
                  <a:pt x="94512" y="115717"/>
                </a:moveTo>
                <a:lnTo>
                  <a:pt x="94512" y="121741"/>
                </a:lnTo>
                <a:lnTo>
                  <a:pt x="88261" y="121741"/>
                </a:lnTo>
                <a:lnTo>
                  <a:pt x="88261" y="115717"/>
                </a:lnTo>
                <a:close/>
                <a:moveTo>
                  <a:pt x="102251" y="115717"/>
                </a:moveTo>
                <a:lnTo>
                  <a:pt x="102251" y="121741"/>
                </a:lnTo>
                <a:lnTo>
                  <a:pt x="95405" y="121741"/>
                </a:lnTo>
                <a:lnTo>
                  <a:pt x="95405" y="115717"/>
                </a:lnTo>
                <a:close/>
                <a:moveTo>
                  <a:pt x="109395" y="115717"/>
                </a:moveTo>
                <a:lnTo>
                  <a:pt x="109395" y="121741"/>
                </a:lnTo>
                <a:lnTo>
                  <a:pt x="103144" y="121741"/>
                </a:lnTo>
                <a:lnTo>
                  <a:pt x="103144" y="115717"/>
                </a:lnTo>
                <a:close/>
                <a:moveTo>
                  <a:pt x="117134" y="115717"/>
                </a:moveTo>
                <a:lnTo>
                  <a:pt x="117134" y="121741"/>
                </a:lnTo>
                <a:lnTo>
                  <a:pt x="110288" y="121741"/>
                </a:lnTo>
                <a:lnTo>
                  <a:pt x="110288" y="115717"/>
                </a:lnTo>
                <a:close/>
                <a:moveTo>
                  <a:pt x="124277" y="115717"/>
                </a:moveTo>
                <a:lnTo>
                  <a:pt x="124277" y="121741"/>
                </a:lnTo>
                <a:lnTo>
                  <a:pt x="118027" y="121741"/>
                </a:lnTo>
                <a:lnTo>
                  <a:pt x="118027" y="115717"/>
                </a:lnTo>
                <a:close/>
                <a:moveTo>
                  <a:pt x="132017" y="115717"/>
                </a:moveTo>
                <a:lnTo>
                  <a:pt x="132017" y="121741"/>
                </a:lnTo>
                <a:lnTo>
                  <a:pt x="125170" y="121741"/>
                </a:lnTo>
                <a:lnTo>
                  <a:pt x="125170" y="115717"/>
                </a:lnTo>
                <a:close/>
                <a:moveTo>
                  <a:pt x="139160" y="115717"/>
                </a:moveTo>
                <a:lnTo>
                  <a:pt x="139160" y="121741"/>
                </a:lnTo>
                <a:lnTo>
                  <a:pt x="132909" y="121741"/>
                </a:lnTo>
                <a:lnTo>
                  <a:pt x="132909" y="115717"/>
                </a:lnTo>
                <a:close/>
                <a:moveTo>
                  <a:pt x="146899" y="115717"/>
                </a:moveTo>
                <a:lnTo>
                  <a:pt x="146899" y="121741"/>
                </a:lnTo>
                <a:lnTo>
                  <a:pt x="140053" y="121741"/>
                </a:lnTo>
                <a:lnTo>
                  <a:pt x="140053" y="115717"/>
                </a:lnTo>
                <a:close/>
                <a:moveTo>
                  <a:pt x="154043" y="115717"/>
                </a:moveTo>
                <a:lnTo>
                  <a:pt x="154043" y="121741"/>
                </a:lnTo>
                <a:lnTo>
                  <a:pt x="147792" y="121741"/>
                </a:lnTo>
                <a:lnTo>
                  <a:pt x="147792" y="115717"/>
                </a:lnTo>
                <a:close/>
                <a:moveTo>
                  <a:pt x="161782" y="115717"/>
                </a:moveTo>
                <a:lnTo>
                  <a:pt x="161782" y="121741"/>
                </a:lnTo>
                <a:lnTo>
                  <a:pt x="154936" y="121741"/>
                </a:lnTo>
                <a:lnTo>
                  <a:pt x="154936" y="115717"/>
                </a:lnTo>
                <a:close/>
                <a:moveTo>
                  <a:pt x="168926" y="115717"/>
                </a:moveTo>
                <a:lnTo>
                  <a:pt x="168926" y="121741"/>
                </a:lnTo>
                <a:lnTo>
                  <a:pt x="162675" y="121741"/>
                </a:lnTo>
                <a:lnTo>
                  <a:pt x="162675" y="115717"/>
                </a:lnTo>
                <a:close/>
                <a:moveTo>
                  <a:pt x="176665" y="115717"/>
                </a:moveTo>
                <a:lnTo>
                  <a:pt x="176665" y="121741"/>
                </a:lnTo>
                <a:lnTo>
                  <a:pt x="169819" y="121741"/>
                </a:lnTo>
                <a:lnTo>
                  <a:pt x="169819" y="115717"/>
                </a:lnTo>
                <a:close/>
                <a:moveTo>
                  <a:pt x="183809" y="115717"/>
                </a:moveTo>
                <a:lnTo>
                  <a:pt x="183809" y="121741"/>
                </a:lnTo>
                <a:lnTo>
                  <a:pt x="177558" y="121741"/>
                </a:lnTo>
                <a:lnTo>
                  <a:pt x="177558" y="115717"/>
                </a:lnTo>
                <a:close/>
                <a:moveTo>
                  <a:pt x="191548" y="115717"/>
                </a:moveTo>
                <a:lnTo>
                  <a:pt x="191548" y="121741"/>
                </a:lnTo>
                <a:lnTo>
                  <a:pt x="184702" y="121741"/>
                </a:lnTo>
                <a:lnTo>
                  <a:pt x="184702" y="115717"/>
                </a:lnTo>
                <a:close/>
                <a:moveTo>
                  <a:pt x="198692" y="115717"/>
                </a:moveTo>
                <a:lnTo>
                  <a:pt x="198692" y="121741"/>
                </a:lnTo>
                <a:lnTo>
                  <a:pt x="192441" y="121741"/>
                </a:lnTo>
                <a:lnTo>
                  <a:pt x="192441" y="115717"/>
                </a:lnTo>
                <a:close/>
                <a:moveTo>
                  <a:pt x="206431" y="115717"/>
                </a:moveTo>
                <a:lnTo>
                  <a:pt x="206431" y="121741"/>
                </a:lnTo>
                <a:lnTo>
                  <a:pt x="199584" y="121741"/>
                </a:lnTo>
                <a:lnTo>
                  <a:pt x="199584" y="115717"/>
                </a:lnTo>
                <a:close/>
                <a:moveTo>
                  <a:pt x="213574" y="115717"/>
                </a:moveTo>
                <a:lnTo>
                  <a:pt x="213574" y="121741"/>
                </a:lnTo>
                <a:lnTo>
                  <a:pt x="207324" y="121741"/>
                </a:lnTo>
                <a:lnTo>
                  <a:pt x="207324" y="115717"/>
                </a:lnTo>
                <a:close/>
                <a:moveTo>
                  <a:pt x="221313" y="115717"/>
                </a:moveTo>
                <a:lnTo>
                  <a:pt x="221313" y="121741"/>
                </a:lnTo>
                <a:lnTo>
                  <a:pt x="214467" y="121741"/>
                </a:lnTo>
                <a:lnTo>
                  <a:pt x="214467" y="115717"/>
                </a:lnTo>
                <a:close/>
                <a:moveTo>
                  <a:pt x="228457" y="115717"/>
                </a:moveTo>
                <a:lnTo>
                  <a:pt x="228457" y="121741"/>
                </a:lnTo>
                <a:lnTo>
                  <a:pt x="222206" y="121741"/>
                </a:lnTo>
                <a:lnTo>
                  <a:pt x="222206" y="115717"/>
                </a:lnTo>
                <a:close/>
                <a:moveTo>
                  <a:pt x="236196" y="115717"/>
                </a:moveTo>
                <a:lnTo>
                  <a:pt x="236196" y="121741"/>
                </a:lnTo>
                <a:lnTo>
                  <a:pt x="229350" y="121741"/>
                </a:lnTo>
                <a:lnTo>
                  <a:pt x="229350" y="115717"/>
                </a:lnTo>
                <a:close/>
                <a:moveTo>
                  <a:pt x="243340" y="115717"/>
                </a:moveTo>
                <a:lnTo>
                  <a:pt x="243340" y="121741"/>
                </a:lnTo>
                <a:lnTo>
                  <a:pt x="237089" y="121741"/>
                </a:lnTo>
                <a:lnTo>
                  <a:pt x="237089" y="115717"/>
                </a:lnTo>
                <a:close/>
                <a:moveTo>
                  <a:pt x="251079" y="115717"/>
                </a:moveTo>
                <a:lnTo>
                  <a:pt x="251079" y="121741"/>
                </a:lnTo>
                <a:lnTo>
                  <a:pt x="244233" y="121741"/>
                </a:lnTo>
                <a:lnTo>
                  <a:pt x="244233" y="115717"/>
                </a:lnTo>
                <a:close/>
                <a:moveTo>
                  <a:pt x="258223" y="115717"/>
                </a:moveTo>
                <a:lnTo>
                  <a:pt x="258223" y="121741"/>
                </a:lnTo>
                <a:lnTo>
                  <a:pt x="251972" y="121741"/>
                </a:lnTo>
                <a:lnTo>
                  <a:pt x="251972" y="115717"/>
                </a:lnTo>
                <a:close/>
                <a:moveTo>
                  <a:pt x="265962" y="115717"/>
                </a:moveTo>
                <a:lnTo>
                  <a:pt x="265962" y="121741"/>
                </a:lnTo>
                <a:lnTo>
                  <a:pt x="259116" y="121741"/>
                </a:lnTo>
                <a:lnTo>
                  <a:pt x="259116" y="115717"/>
                </a:lnTo>
                <a:close/>
                <a:moveTo>
                  <a:pt x="273106" y="115717"/>
                </a:moveTo>
                <a:lnTo>
                  <a:pt x="273106" y="121741"/>
                </a:lnTo>
                <a:lnTo>
                  <a:pt x="266855" y="121741"/>
                </a:lnTo>
                <a:lnTo>
                  <a:pt x="266855" y="115717"/>
                </a:lnTo>
                <a:close/>
                <a:moveTo>
                  <a:pt x="280845" y="115717"/>
                </a:moveTo>
                <a:lnTo>
                  <a:pt x="280845" y="121741"/>
                </a:lnTo>
                <a:lnTo>
                  <a:pt x="273999" y="121741"/>
                </a:lnTo>
                <a:lnTo>
                  <a:pt x="273999" y="115717"/>
                </a:lnTo>
                <a:close/>
                <a:moveTo>
                  <a:pt x="12954" y="122634"/>
                </a:moveTo>
                <a:lnTo>
                  <a:pt x="12954" y="128659"/>
                </a:lnTo>
                <a:lnTo>
                  <a:pt x="6108" y="128659"/>
                </a:lnTo>
                <a:lnTo>
                  <a:pt x="6108" y="122634"/>
                </a:lnTo>
                <a:close/>
                <a:moveTo>
                  <a:pt x="20098" y="122634"/>
                </a:moveTo>
                <a:lnTo>
                  <a:pt x="20098" y="128659"/>
                </a:lnTo>
                <a:lnTo>
                  <a:pt x="13847" y="128659"/>
                </a:lnTo>
                <a:lnTo>
                  <a:pt x="13847" y="122634"/>
                </a:lnTo>
                <a:close/>
                <a:moveTo>
                  <a:pt x="27837" y="122634"/>
                </a:moveTo>
                <a:lnTo>
                  <a:pt x="27837" y="128659"/>
                </a:lnTo>
                <a:lnTo>
                  <a:pt x="20991" y="128659"/>
                </a:lnTo>
                <a:lnTo>
                  <a:pt x="20991" y="122634"/>
                </a:lnTo>
                <a:close/>
                <a:moveTo>
                  <a:pt x="34981" y="122634"/>
                </a:moveTo>
                <a:lnTo>
                  <a:pt x="34981" y="128659"/>
                </a:lnTo>
                <a:lnTo>
                  <a:pt x="28730" y="128659"/>
                </a:lnTo>
                <a:lnTo>
                  <a:pt x="28730" y="122634"/>
                </a:lnTo>
                <a:close/>
                <a:moveTo>
                  <a:pt x="42720" y="122634"/>
                </a:moveTo>
                <a:lnTo>
                  <a:pt x="42720" y="128659"/>
                </a:lnTo>
                <a:lnTo>
                  <a:pt x="35874" y="128659"/>
                </a:lnTo>
                <a:lnTo>
                  <a:pt x="35874" y="122634"/>
                </a:lnTo>
                <a:close/>
                <a:moveTo>
                  <a:pt x="49863" y="122634"/>
                </a:moveTo>
                <a:lnTo>
                  <a:pt x="49863" y="128659"/>
                </a:lnTo>
                <a:lnTo>
                  <a:pt x="43613" y="128659"/>
                </a:lnTo>
                <a:lnTo>
                  <a:pt x="43613" y="122634"/>
                </a:lnTo>
                <a:close/>
                <a:moveTo>
                  <a:pt x="57602" y="122634"/>
                </a:moveTo>
                <a:lnTo>
                  <a:pt x="57602" y="128659"/>
                </a:lnTo>
                <a:lnTo>
                  <a:pt x="50756" y="128659"/>
                </a:lnTo>
                <a:lnTo>
                  <a:pt x="50756" y="122634"/>
                </a:lnTo>
                <a:close/>
                <a:moveTo>
                  <a:pt x="64746" y="122634"/>
                </a:moveTo>
                <a:lnTo>
                  <a:pt x="64746" y="128659"/>
                </a:lnTo>
                <a:lnTo>
                  <a:pt x="58495" y="128659"/>
                </a:lnTo>
                <a:lnTo>
                  <a:pt x="58495" y="122634"/>
                </a:lnTo>
                <a:close/>
                <a:moveTo>
                  <a:pt x="72485" y="122634"/>
                </a:moveTo>
                <a:lnTo>
                  <a:pt x="72485" y="128659"/>
                </a:lnTo>
                <a:lnTo>
                  <a:pt x="65639" y="128659"/>
                </a:lnTo>
                <a:lnTo>
                  <a:pt x="65639" y="122634"/>
                </a:lnTo>
                <a:close/>
                <a:moveTo>
                  <a:pt x="79629" y="122634"/>
                </a:moveTo>
                <a:lnTo>
                  <a:pt x="79629" y="128659"/>
                </a:lnTo>
                <a:lnTo>
                  <a:pt x="73378" y="128659"/>
                </a:lnTo>
                <a:lnTo>
                  <a:pt x="73378" y="122634"/>
                </a:lnTo>
                <a:close/>
                <a:moveTo>
                  <a:pt x="87368" y="122634"/>
                </a:moveTo>
                <a:lnTo>
                  <a:pt x="87368" y="128659"/>
                </a:lnTo>
                <a:lnTo>
                  <a:pt x="80522" y="128659"/>
                </a:lnTo>
                <a:lnTo>
                  <a:pt x="80522" y="122634"/>
                </a:lnTo>
                <a:close/>
                <a:moveTo>
                  <a:pt x="94512" y="122634"/>
                </a:moveTo>
                <a:lnTo>
                  <a:pt x="94512" y="128659"/>
                </a:lnTo>
                <a:lnTo>
                  <a:pt x="88261" y="128659"/>
                </a:lnTo>
                <a:lnTo>
                  <a:pt x="88261" y="122634"/>
                </a:lnTo>
                <a:close/>
                <a:moveTo>
                  <a:pt x="102251" y="122634"/>
                </a:moveTo>
                <a:lnTo>
                  <a:pt x="102251" y="128659"/>
                </a:lnTo>
                <a:lnTo>
                  <a:pt x="95405" y="128659"/>
                </a:lnTo>
                <a:lnTo>
                  <a:pt x="95405" y="122634"/>
                </a:lnTo>
                <a:close/>
                <a:moveTo>
                  <a:pt x="109395" y="122634"/>
                </a:moveTo>
                <a:lnTo>
                  <a:pt x="109395" y="128659"/>
                </a:lnTo>
                <a:lnTo>
                  <a:pt x="103144" y="128659"/>
                </a:lnTo>
                <a:lnTo>
                  <a:pt x="103144" y="122634"/>
                </a:lnTo>
                <a:close/>
                <a:moveTo>
                  <a:pt x="117134" y="122634"/>
                </a:moveTo>
                <a:lnTo>
                  <a:pt x="117134" y="128659"/>
                </a:lnTo>
                <a:lnTo>
                  <a:pt x="110288" y="128659"/>
                </a:lnTo>
                <a:lnTo>
                  <a:pt x="110288" y="122634"/>
                </a:lnTo>
                <a:close/>
                <a:moveTo>
                  <a:pt x="124277" y="122634"/>
                </a:moveTo>
                <a:lnTo>
                  <a:pt x="124277" y="128659"/>
                </a:lnTo>
                <a:lnTo>
                  <a:pt x="118027" y="128659"/>
                </a:lnTo>
                <a:lnTo>
                  <a:pt x="118027" y="122634"/>
                </a:lnTo>
                <a:close/>
                <a:moveTo>
                  <a:pt x="132017" y="122634"/>
                </a:moveTo>
                <a:lnTo>
                  <a:pt x="132017" y="128659"/>
                </a:lnTo>
                <a:lnTo>
                  <a:pt x="125170" y="128659"/>
                </a:lnTo>
                <a:lnTo>
                  <a:pt x="125170" y="122634"/>
                </a:lnTo>
                <a:close/>
                <a:moveTo>
                  <a:pt x="139160" y="122634"/>
                </a:moveTo>
                <a:lnTo>
                  <a:pt x="139160" y="128659"/>
                </a:lnTo>
                <a:lnTo>
                  <a:pt x="132909" y="128659"/>
                </a:lnTo>
                <a:lnTo>
                  <a:pt x="132909" y="122634"/>
                </a:lnTo>
                <a:close/>
                <a:moveTo>
                  <a:pt x="146899" y="122634"/>
                </a:moveTo>
                <a:lnTo>
                  <a:pt x="146899" y="128659"/>
                </a:lnTo>
                <a:lnTo>
                  <a:pt x="140053" y="128659"/>
                </a:lnTo>
                <a:lnTo>
                  <a:pt x="140053" y="122634"/>
                </a:lnTo>
                <a:close/>
                <a:moveTo>
                  <a:pt x="154043" y="122634"/>
                </a:moveTo>
                <a:lnTo>
                  <a:pt x="154043" y="128659"/>
                </a:lnTo>
                <a:lnTo>
                  <a:pt x="147792" y="128659"/>
                </a:lnTo>
                <a:lnTo>
                  <a:pt x="147792" y="122634"/>
                </a:lnTo>
                <a:close/>
                <a:moveTo>
                  <a:pt x="161782" y="122634"/>
                </a:moveTo>
                <a:lnTo>
                  <a:pt x="161782" y="128659"/>
                </a:lnTo>
                <a:lnTo>
                  <a:pt x="154936" y="128659"/>
                </a:lnTo>
                <a:lnTo>
                  <a:pt x="154936" y="122634"/>
                </a:lnTo>
                <a:close/>
                <a:moveTo>
                  <a:pt x="168926" y="122634"/>
                </a:moveTo>
                <a:lnTo>
                  <a:pt x="168926" y="128659"/>
                </a:lnTo>
                <a:lnTo>
                  <a:pt x="162675" y="128659"/>
                </a:lnTo>
                <a:lnTo>
                  <a:pt x="162675" y="122634"/>
                </a:lnTo>
                <a:close/>
                <a:moveTo>
                  <a:pt x="176665" y="122634"/>
                </a:moveTo>
                <a:lnTo>
                  <a:pt x="176665" y="128659"/>
                </a:lnTo>
                <a:lnTo>
                  <a:pt x="169819" y="128659"/>
                </a:lnTo>
                <a:lnTo>
                  <a:pt x="169819" y="122634"/>
                </a:lnTo>
                <a:close/>
                <a:moveTo>
                  <a:pt x="183809" y="122634"/>
                </a:moveTo>
                <a:lnTo>
                  <a:pt x="183809" y="128659"/>
                </a:lnTo>
                <a:lnTo>
                  <a:pt x="177558" y="128659"/>
                </a:lnTo>
                <a:lnTo>
                  <a:pt x="177558" y="122634"/>
                </a:lnTo>
                <a:close/>
                <a:moveTo>
                  <a:pt x="191548" y="122634"/>
                </a:moveTo>
                <a:lnTo>
                  <a:pt x="191548" y="128659"/>
                </a:lnTo>
                <a:lnTo>
                  <a:pt x="184702" y="128659"/>
                </a:lnTo>
                <a:lnTo>
                  <a:pt x="184702" y="122634"/>
                </a:lnTo>
                <a:close/>
                <a:moveTo>
                  <a:pt x="198692" y="122634"/>
                </a:moveTo>
                <a:lnTo>
                  <a:pt x="198692" y="128659"/>
                </a:lnTo>
                <a:lnTo>
                  <a:pt x="192441" y="128659"/>
                </a:lnTo>
                <a:lnTo>
                  <a:pt x="192441" y="122634"/>
                </a:lnTo>
                <a:close/>
                <a:moveTo>
                  <a:pt x="206431" y="122634"/>
                </a:moveTo>
                <a:lnTo>
                  <a:pt x="206431" y="128659"/>
                </a:lnTo>
                <a:lnTo>
                  <a:pt x="199584" y="128659"/>
                </a:lnTo>
                <a:lnTo>
                  <a:pt x="199584" y="122634"/>
                </a:lnTo>
                <a:close/>
                <a:moveTo>
                  <a:pt x="213574" y="122634"/>
                </a:moveTo>
                <a:lnTo>
                  <a:pt x="213574" y="128659"/>
                </a:lnTo>
                <a:lnTo>
                  <a:pt x="207324" y="128659"/>
                </a:lnTo>
                <a:lnTo>
                  <a:pt x="207324" y="122634"/>
                </a:lnTo>
                <a:close/>
                <a:moveTo>
                  <a:pt x="221313" y="122634"/>
                </a:moveTo>
                <a:lnTo>
                  <a:pt x="221313" y="128659"/>
                </a:lnTo>
                <a:lnTo>
                  <a:pt x="214467" y="128659"/>
                </a:lnTo>
                <a:lnTo>
                  <a:pt x="214467" y="122634"/>
                </a:lnTo>
                <a:close/>
                <a:moveTo>
                  <a:pt x="228457" y="122634"/>
                </a:moveTo>
                <a:lnTo>
                  <a:pt x="228457" y="128659"/>
                </a:lnTo>
                <a:lnTo>
                  <a:pt x="222206" y="128659"/>
                </a:lnTo>
                <a:lnTo>
                  <a:pt x="222206" y="122634"/>
                </a:lnTo>
                <a:close/>
                <a:moveTo>
                  <a:pt x="236196" y="122634"/>
                </a:moveTo>
                <a:lnTo>
                  <a:pt x="236196" y="128659"/>
                </a:lnTo>
                <a:lnTo>
                  <a:pt x="229350" y="128659"/>
                </a:lnTo>
                <a:lnTo>
                  <a:pt x="229350" y="122634"/>
                </a:lnTo>
                <a:close/>
                <a:moveTo>
                  <a:pt x="243340" y="122634"/>
                </a:moveTo>
                <a:lnTo>
                  <a:pt x="243340" y="128659"/>
                </a:lnTo>
                <a:lnTo>
                  <a:pt x="237089" y="128659"/>
                </a:lnTo>
                <a:lnTo>
                  <a:pt x="237089" y="122634"/>
                </a:lnTo>
                <a:close/>
                <a:moveTo>
                  <a:pt x="251079" y="122634"/>
                </a:moveTo>
                <a:lnTo>
                  <a:pt x="251079" y="128659"/>
                </a:lnTo>
                <a:lnTo>
                  <a:pt x="244233" y="128659"/>
                </a:lnTo>
                <a:lnTo>
                  <a:pt x="244233" y="122634"/>
                </a:lnTo>
                <a:close/>
                <a:moveTo>
                  <a:pt x="258223" y="122634"/>
                </a:moveTo>
                <a:lnTo>
                  <a:pt x="258223" y="128659"/>
                </a:lnTo>
                <a:lnTo>
                  <a:pt x="251972" y="128659"/>
                </a:lnTo>
                <a:lnTo>
                  <a:pt x="251972" y="122634"/>
                </a:lnTo>
                <a:close/>
                <a:moveTo>
                  <a:pt x="265962" y="122634"/>
                </a:moveTo>
                <a:lnTo>
                  <a:pt x="265962" y="128659"/>
                </a:lnTo>
                <a:lnTo>
                  <a:pt x="259116" y="128659"/>
                </a:lnTo>
                <a:lnTo>
                  <a:pt x="259116" y="122634"/>
                </a:lnTo>
                <a:close/>
                <a:moveTo>
                  <a:pt x="273106" y="122634"/>
                </a:moveTo>
                <a:lnTo>
                  <a:pt x="273106" y="128659"/>
                </a:lnTo>
                <a:lnTo>
                  <a:pt x="266855" y="128659"/>
                </a:lnTo>
                <a:lnTo>
                  <a:pt x="266855" y="122634"/>
                </a:lnTo>
                <a:close/>
                <a:moveTo>
                  <a:pt x="280845" y="122634"/>
                </a:moveTo>
                <a:lnTo>
                  <a:pt x="280845" y="128659"/>
                </a:lnTo>
                <a:lnTo>
                  <a:pt x="273999" y="128659"/>
                </a:lnTo>
                <a:lnTo>
                  <a:pt x="273999" y="122634"/>
                </a:lnTo>
                <a:close/>
                <a:moveTo>
                  <a:pt x="12954" y="129552"/>
                </a:moveTo>
                <a:lnTo>
                  <a:pt x="12954" y="135588"/>
                </a:lnTo>
                <a:lnTo>
                  <a:pt x="6108" y="135588"/>
                </a:lnTo>
                <a:lnTo>
                  <a:pt x="6108" y="129552"/>
                </a:lnTo>
                <a:close/>
                <a:moveTo>
                  <a:pt x="20098" y="129552"/>
                </a:moveTo>
                <a:lnTo>
                  <a:pt x="20098" y="135588"/>
                </a:lnTo>
                <a:lnTo>
                  <a:pt x="13847" y="135588"/>
                </a:lnTo>
                <a:lnTo>
                  <a:pt x="13847" y="129552"/>
                </a:lnTo>
                <a:close/>
                <a:moveTo>
                  <a:pt x="27837" y="129552"/>
                </a:moveTo>
                <a:lnTo>
                  <a:pt x="27837" y="135588"/>
                </a:lnTo>
                <a:lnTo>
                  <a:pt x="20991" y="135588"/>
                </a:lnTo>
                <a:lnTo>
                  <a:pt x="20991" y="129552"/>
                </a:lnTo>
                <a:close/>
                <a:moveTo>
                  <a:pt x="34981" y="129552"/>
                </a:moveTo>
                <a:lnTo>
                  <a:pt x="34981" y="135588"/>
                </a:lnTo>
                <a:lnTo>
                  <a:pt x="28730" y="135588"/>
                </a:lnTo>
                <a:lnTo>
                  <a:pt x="28730" y="129552"/>
                </a:lnTo>
                <a:close/>
                <a:moveTo>
                  <a:pt x="42720" y="129552"/>
                </a:moveTo>
                <a:lnTo>
                  <a:pt x="42720" y="135588"/>
                </a:lnTo>
                <a:lnTo>
                  <a:pt x="35874" y="135588"/>
                </a:lnTo>
                <a:lnTo>
                  <a:pt x="35874" y="129552"/>
                </a:lnTo>
                <a:close/>
                <a:moveTo>
                  <a:pt x="49863" y="129552"/>
                </a:moveTo>
                <a:lnTo>
                  <a:pt x="49863" y="135588"/>
                </a:lnTo>
                <a:lnTo>
                  <a:pt x="43613" y="135588"/>
                </a:lnTo>
                <a:lnTo>
                  <a:pt x="43613" y="129552"/>
                </a:lnTo>
                <a:close/>
                <a:moveTo>
                  <a:pt x="57602" y="129552"/>
                </a:moveTo>
                <a:lnTo>
                  <a:pt x="57602" y="135588"/>
                </a:lnTo>
                <a:lnTo>
                  <a:pt x="50756" y="135588"/>
                </a:lnTo>
                <a:lnTo>
                  <a:pt x="50756" y="129552"/>
                </a:lnTo>
                <a:close/>
                <a:moveTo>
                  <a:pt x="64746" y="129552"/>
                </a:moveTo>
                <a:lnTo>
                  <a:pt x="64746" y="135588"/>
                </a:lnTo>
                <a:lnTo>
                  <a:pt x="58495" y="135588"/>
                </a:lnTo>
                <a:lnTo>
                  <a:pt x="58495" y="129552"/>
                </a:lnTo>
                <a:close/>
                <a:moveTo>
                  <a:pt x="72485" y="129552"/>
                </a:moveTo>
                <a:lnTo>
                  <a:pt x="72485" y="135588"/>
                </a:lnTo>
                <a:lnTo>
                  <a:pt x="65639" y="135588"/>
                </a:lnTo>
                <a:lnTo>
                  <a:pt x="65639" y="129552"/>
                </a:lnTo>
                <a:close/>
                <a:moveTo>
                  <a:pt x="79629" y="129552"/>
                </a:moveTo>
                <a:lnTo>
                  <a:pt x="79629" y="135588"/>
                </a:lnTo>
                <a:lnTo>
                  <a:pt x="73378" y="135588"/>
                </a:lnTo>
                <a:lnTo>
                  <a:pt x="73378" y="129552"/>
                </a:lnTo>
                <a:close/>
                <a:moveTo>
                  <a:pt x="87368" y="129552"/>
                </a:moveTo>
                <a:lnTo>
                  <a:pt x="87368" y="135588"/>
                </a:lnTo>
                <a:lnTo>
                  <a:pt x="80522" y="135588"/>
                </a:lnTo>
                <a:lnTo>
                  <a:pt x="80522" y="129552"/>
                </a:lnTo>
                <a:close/>
                <a:moveTo>
                  <a:pt x="94512" y="129552"/>
                </a:moveTo>
                <a:lnTo>
                  <a:pt x="94512" y="135588"/>
                </a:lnTo>
                <a:lnTo>
                  <a:pt x="88261" y="135588"/>
                </a:lnTo>
                <a:lnTo>
                  <a:pt x="88261" y="129552"/>
                </a:lnTo>
                <a:close/>
                <a:moveTo>
                  <a:pt x="102251" y="129552"/>
                </a:moveTo>
                <a:lnTo>
                  <a:pt x="102251" y="135588"/>
                </a:lnTo>
                <a:lnTo>
                  <a:pt x="95405" y="135588"/>
                </a:lnTo>
                <a:lnTo>
                  <a:pt x="95405" y="129552"/>
                </a:lnTo>
                <a:close/>
                <a:moveTo>
                  <a:pt x="109395" y="129552"/>
                </a:moveTo>
                <a:lnTo>
                  <a:pt x="109395" y="135588"/>
                </a:lnTo>
                <a:lnTo>
                  <a:pt x="103144" y="135588"/>
                </a:lnTo>
                <a:lnTo>
                  <a:pt x="103144" y="129552"/>
                </a:lnTo>
                <a:close/>
                <a:moveTo>
                  <a:pt x="117134" y="129552"/>
                </a:moveTo>
                <a:lnTo>
                  <a:pt x="117134" y="135588"/>
                </a:lnTo>
                <a:lnTo>
                  <a:pt x="110288" y="135588"/>
                </a:lnTo>
                <a:lnTo>
                  <a:pt x="110288" y="129552"/>
                </a:lnTo>
                <a:close/>
                <a:moveTo>
                  <a:pt x="124277" y="129552"/>
                </a:moveTo>
                <a:lnTo>
                  <a:pt x="124277" y="135588"/>
                </a:lnTo>
                <a:lnTo>
                  <a:pt x="118027" y="135588"/>
                </a:lnTo>
                <a:lnTo>
                  <a:pt x="118027" y="129552"/>
                </a:lnTo>
                <a:close/>
                <a:moveTo>
                  <a:pt x="132017" y="129552"/>
                </a:moveTo>
                <a:lnTo>
                  <a:pt x="132017" y="135588"/>
                </a:lnTo>
                <a:lnTo>
                  <a:pt x="125170" y="135588"/>
                </a:lnTo>
                <a:lnTo>
                  <a:pt x="125170" y="129552"/>
                </a:lnTo>
                <a:close/>
                <a:moveTo>
                  <a:pt x="139160" y="129552"/>
                </a:moveTo>
                <a:lnTo>
                  <a:pt x="139160" y="135588"/>
                </a:lnTo>
                <a:lnTo>
                  <a:pt x="132909" y="135588"/>
                </a:lnTo>
                <a:lnTo>
                  <a:pt x="132909" y="129552"/>
                </a:lnTo>
                <a:close/>
                <a:moveTo>
                  <a:pt x="146899" y="129552"/>
                </a:moveTo>
                <a:lnTo>
                  <a:pt x="146899" y="135588"/>
                </a:lnTo>
                <a:lnTo>
                  <a:pt x="140053" y="135588"/>
                </a:lnTo>
                <a:lnTo>
                  <a:pt x="140053" y="129552"/>
                </a:lnTo>
                <a:close/>
                <a:moveTo>
                  <a:pt x="154043" y="129552"/>
                </a:moveTo>
                <a:lnTo>
                  <a:pt x="154043" y="135588"/>
                </a:lnTo>
                <a:lnTo>
                  <a:pt x="147792" y="135588"/>
                </a:lnTo>
                <a:lnTo>
                  <a:pt x="147792" y="129552"/>
                </a:lnTo>
                <a:close/>
                <a:moveTo>
                  <a:pt x="161782" y="129552"/>
                </a:moveTo>
                <a:lnTo>
                  <a:pt x="161782" y="135588"/>
                </a:lnTo>
                <a:lnTo>
                  <a:pt x="154936" y="135588"/>
                </a:lnTo>
                <a:lnTo>
                  <a:pt x="154936" y="129552"/>
                </a:lnTo>
                <a:close/>
                <a:moveTo>
                  <a:pt x="168926" y="129552"/>
                </a:moveTo>
                <a:lnTo>
                  <a:pt x="168926" y="135588"/>
                </a:lnTo>
                <a:lnTo>
                  <a:pt x="162675" y="135588"/>
                </a:lnTo>
                <a:lnTo>
                  <a:pt x="162675" y="129552"/>
                </a:lnTo>
                <a:close/>
                <a:moveTo>
                  <a:pt x="176665" y="129552"/>
                </a:moveTo>
                <a:lnTo>
                  <a:pt x="176665" y="135588"/>
                </a:lnTo>
                <a:lnTo>
                  <a:pt x="169819" y="135588"/>
                </a:lnTo>
                <a:lnTo>
                  <a:pt x="169819" y="129552"/>
                </a:lnTo>
                <a:close/>
                <a:moveTo>
                  <a:pt x="183809" y="129552"/>
                </a:moveTo>
                <a:lnTo>
                  <a:pt x="183809" y="135588"/>
                </a:lnTo>
                <a:lnTo>
                  <a:pt x="177558" y="135588"/>
                </a:lnTo>
                <a:lnTo>
                  <a:pt x="177558" y="129552"/>
                </a:lnTo>
                <a:close/>
                <a:moveTo>
                  <a:pt x="191548" y="129552"/>
                </a:moveTo>
                <a:lnTo>
                  <a:pt x="191548" y="135588"/>
                </a:lnTo>
                <a:lnTo>
                  <a:pt x="184702" y="135588"/>
                </a:lnTo>
                <a:lnTo>
                  <a:pt x="184702" y="129552"/>
                </a:lnTo>
                <a:close/>
                <a:moveTo>
                  <a:pt x="198692" y="129552"/>
                </a:moveTo>
                <a:lnTo>
                  <a:pt x="198692" y="135588"/>
                </a:lnTo>
                <a:lnTo>
                  <a:pt x="192441" y="135588"/>
                </a:lnTo>
                <a:lnTo>
                  <a:pt x="192441" y="129552"/>
                </a:lnTo>
                <a:close/>
                <a:moveTo>
                  <a:pt x="206431" y="129552"/>
                </a:moveTo>
                <a:lnTo>
                  <a:pt x="206431" y="135588"/>
                </a:lnTo>
                <a:lnTo>
                  <a:pt x="199584" y="135588"/>
                </a:lnTo>
                <a:lnTo>
                  <a:pt x="199584" y="129552"/>
                </a:lnTo>
                <a:close/>
                <a:moveTo>
                  <a:pt x="213574" y="129552"/>
                </a:moveTo>
                <a:lnTo>
                  <a:pt x="213574" y="135588"/>
                </a:lnTo>
                <a:lnTo>
                  <a:pt x="207324" y="135588"/>
                </a:lnTo>
                <a:lnTo>
                  <a:pt x="207324" y="129552"/>
                </a:lnTo>
                <a:close/>
                <a:moveTo>
                  <a:pt x="221313" y="129552"/>
                </a:moveTo>
                <a:lnTo>
                  <a:pt x="221313" y="135588"/>
                </a:lnTo>
                <a:lnTo>
                  <a:pt x="214467" y="135588"/>
                </a:lnTo>
                <a:lnTo>
                  <a:pt x="214467" y="129552"/>
                </a:lnTo>
                <a:close/>
                <a:moveTo>
                  <a:pt x="228457" y="129552"/>
                </a:moveTo>
                <a:lnTo>
                  <a:pt x="228457" y="135588"/>
                </a:lnTo>
                <a:lnTo>
                  <a:pt x="222206" y="135588"/>
                </a:lnTo>
                <a:lnTo>
                  <a:pt x="222206" y="129552"/>
                </a:lnTo>
                <a:close/>
                <a:moveTo>
                  <a:pt x="236196" y="129552"/>
                </a:moveTo>
                <a:lnTo>
                  <a:pt x="236196" y="135588"/>
                </a:lnTo>
                <a:lnTo>
                  <a:pt x="229350" y="135588"/>
                </a:lnTo>
                <a:lnTo>
                  <a:pt x="229350" y="129552"/>
                </a:lnTo>
                <a:close/>
                <a:moveTo>
                  <a:pt x="243340" y="129552"/>
                </a:moveTo>
                <a:lnTo>
                  <a:pt x="243340" y="135588"/>
                </a:lnTo>
                <a:lnTo>
                  <a:pt x="237089" y="135588"/>
                </a:lnTo>
                <a:lnTo>
                  <a:pt x="237089" y="129552"/>
                </a:lnTo>
                <a:close/>
                <a:moveTo>
                  <a:pt x="251079" y="129552"/>
                </a:moveTo>
                <a:lnTo>
                  <a:pt x="251079" y="135588"/>
                </a:lnTo>
                <a:lnTo>
                  <a:pt x="244233" y="135588"/>
                </a:lnTo>
                <a:lnTo>
                  <a:pt x="244233" y="129552"/>
                </a:lnTo>
                <a:close/>
                <a:moveTo>
                  <a:pt x="258223" y="129552"/>
                </a:moveTo>
                <a:lnTo>
                  <a:pt x="258223" y="135588"/>
                </a:lnTo>
                <a:lnTo>
                  <a:pt x="251972" y="135588"/>
                </a:lnTo>
                <a:lnTo>
                  <a:pt x="251972" y="129552"/>
                </a:lnTo>
                <a:close/>
                <a:moveTo>
                  <a:pt x="265962" y="129552"/>
                </a:moveTo>
                <a:lnTo>
                  <a:pt x="265962" y="135588"/>
                </a:lnTo>
                <a:lnTo>
                  <a:pt x="259116" y="135588"/>
                </a:lnTo>
                <a:lnTo>
                  <a:pt x="259116" y="129552"/>
                </a:lnTo>
                <a:close/>
                <a:moveTo>
                  <a:pt x="273106" y="129552"/>
                </a:moveTo>
                <a:lnTo>
                  <a:pt x="273106" y="135588"/>
                </a:lnTo>
                <a:lnTo>
                  <a:pt x="266855" y="135588"/>
                </a:lnTo>
                <a:lnTo>
                  <a:pt x="266855" y="129552"/>
                </a:lnTo>
                <a:close/>
                <a:moveTo>
                  <a:pt x="280845" y="129552"/>
                </a:moveTo>
                <a:lnTo>
                  <a:pt x="280845" y="135588"/>
                </a:lnTo>
                <a:lnTo>
                  <a:pt x="273999" y="135588"/>
                </a:lnTo>
                <a:lnTo>
                  <a:pt x="273999" y="129552"/>
                </a:lnTo>
                <a:close/>
                <a:moveTo>
                  <a:pt x="12954" y="136481"/>
                </a:moveTo>
                <a:lnTo>
                  <a:pt x="12954" y="142506"/>
                </a:lnTo>
                <a:lnTo>
                  <a:pt x="6108" y="142506"/>
                </a:lnTo>
                <a:lnTo>
                  <a:pt x="6108" y="136481"/>
                </a:lnTo>
                <a:close/>
                <a:moveTo>
                  <a:pt x="20098" y="136481"/>
                </a:moveTo>
                <a:lnTo>
                  <a:pt x="20098" y="142506"/>
                </a:lnTo>
                <a:lnTo>
                  <a:pt x="13847" y="142506"/>
                </a:lnTo>
                <a:lnTo>
                  <a:pt x="13847" y="136481"/>
                </a:lnTo>
                <a:close/>
                <a:moveTo>
                  <a:pt x="27837" y="136481"/>
                </a:moveTo>
                <a:lnTo>
                  <a:pt x="27837" y="142506"/>
                </a:lnTo>
                <a:lnTo>
                  <a:pt x="20991" y="142506"/>
                </a:lnTo>
                <a:lnTo>
                  <a:pt x="20991" y="136481"/>
                </a:lnTo>
                <a:close/>
                <a:moveTo>
                  <a:pt x="34981" y="136481"/>
                </a:moveTo>
                <a:lnTo>
                  <a:pt x="34981" y="142506"/>
                </a:lnTo>
                <a:lnTo>
                  <a:pt x="28730" y="142506"/>
                </a:lnTo>
                <a:lnTo>
                  <a:pt x="28730" y="136481"/>
                </a:lnTo>
                <a:close/>
                <a:moveTo>
                  <a:pt x="42720" y="136481"/>
                </a:moveTo>
                <a:lnTo>
                  <a:pt x="42720" y="142506"/>
                </a:lnTo>
                <a:lnTo>
                  <a:pt x="35874" y="142506"/>
                </a:lnTo>
                <a:lnTo>
                  <a:pt x="35874" y="136481"/>
                </a:lnTo>
                <a:close/>
                <a:moveTo>
                  <a:pt x="49863" y="136481"/>
                </a:moveTo>
                <a:lnTo>
                  <a:pt x="49863" y="142506"/>
                </a:lnTo>
                <a:lnTo>
                  <a:pt x="43613" y="142506"/>
                </a:lnTo>
                <a:lnTo>
                  <a:pt x="43613" y="136481"/>
                </a:lnTo>
                <a:close/>
                <a:moveTo>
                  <a:pt x="57602" y="136481"/>
                </a:moveTo>
                <a:lnTo>
                  <a:pt x="57602" y="142506"/>
                </a:lnTo>
                <a:lnTo>
                  <a:pt x="50756" y="142506"/>
                </a:lnTo>
                <a:lnTo>
                  <a:pt x="50756" y="136481"/>
                </a:lnTo>
                <a:close/>
                <a:moveTo>
                  <a:pt x="64746" y="136481"/>
                </a:moveTo>
                <a:lnTo>
                  <a:pt x="64746" y="142506"/>
                </a:lnTo>
                <a:lnTo>
                  <a:pt x="58495" y="142506"/>
                </a:lnTo>
                <a:lnTo>
                  <a:pt x="58495" y="136481"/>
                </a:lnTo>
                <a:close/>
                <a:moveTo>
                  <a:pt x="72485" y="136481"/>
                </a:moveTo>
                <a:lnTo>
                  <a:pt x="72485" y="142506"/>
                </a:lnTo>
                <a:lnTo>
                  <a:pt x="65639" y="142506"/>
                </a:lnTo>
                <a:lnTo>
                  <a:pt x="65639" y="136481"/>
                </a:lnTo>
                <a:close/>
                <a:moveTo>
                  <a:pt x="79629" y="136481"/>
                </a:moveTo>
                <a:lnTo>
                  <a:pt x="79629" y="142506"/>
                </a:lnTo>
                <a:lnTo>
                  <a:pt x="73378" y="142506"/>
                </a:lnTo>
                <a:lnTo>
                  <a:pt x="73378" y="136481"/>
                </a:lnTo>
                <a:close/>
                <a:moveTo>
                  <a:pt x="87368" y="136481"/>
                </a:moveTo>
                <a:lnTo>
                  <a:pt x="87368" y="142506"/>
                </a:lnTo>
                <a:lnTo>
                  <a:pt x="80522" y="142506"/>
                </a:lnTo>
                <a:lnTo>
                  <a:pt x="80522" y="136481"/>
                </a:lnTo>
                <a:close/>
                <a:moveTo>
                  <a:pt x="94512" y="136481"/>
                </a:moveTo>
                <a:lnTo>
                  <a:pt x="94512" y="142506"/>
                </a:lnTo>
                <a:lnTo>
                  <a:pt x="88261" y="142506"/>
                </a:lnTo>
                <a:lnTo>
                  <a:pt x="88261" y="136481"/>
                </a:lnTo>
                <a:close/>
                <a:moveTo>
                  <a:pt x="102251" y="136481"/>
                </a:moveTo>
                <a:lnTo>
                  <a:pt x="102251" y="142506"/>
                </a:lnTo>
                <a:lnTo>
                  <a:pt x="95405" y="142506"/>
                </a:lnTo>
                <a:lnTo>
                  <a:pt x="95405" y="136481"/>
                </a:lnTo>
                <a:close/>
                <a:moveTo>
                  <a:pt x="109395" y="136481"/>
                </a:moveTo>
                <a:lnTo>
                  <a:pt x="109395" y="142506"/>
                </a:lnTo>
                <a:lnTo>
                  <a:pt x="103144" y="142506"/>
                </a:lnTo>
                <a:lnTo>
                  <a:pt x="103144" y="136481"/>
                </a:lnTo>
                <a:close/>
                <a:moveTo>
                  <a:pt x="117134" y="136481"/>
                </a:moveTo>
                <a:lnTo>
                  <a:pt x="117134" y="142506"/>
                </a:lnTo>
                <a:lnTo>
                  <a:pt x="110288" y="142506"/>
                </a:lnTo>
                <a:lnTo>
                  <a:pt x="110288" y="136481"/>
                </a:lnTo>
                <a:close/>
                <a:moveTo>
                  <a:pt x="124277" y="136481"/>
                </a:moveTo>
                <a:lnTo>
                  <a:pt x="124277" y="142506"/>
                </a:lnTo>
                <a:lnTo>
                  <a:pt x="118027" y="142506"/>
                </a:lnTo>
                <a:lnTo>
                  <a:pt x="118027" y="136481"/>
                </a:lnTo>
                <a:close/>
                <a:moveTo>
                  <a:pt x="132017" y="136481"/>
                </a:moveTo>
                <a:lnTo>
                  <a:pt x="132017" y="142506"/>
                </a:lnTo>
                <a:lnTo>
                  <a:pt x="125170" y="142506"/>
                </a:lnTo>
                <a:lnTo>
                  <a:pt x="125170" y="136481"/>
                </a:lnTo>
                <a:close/>
                <a:moveTo>
                  <a:pt x="139160" y="136481"/>
                </a:moveTo>
                <a:lnTo>
                  <a:pt x="139160" y="142506"/>
                </a:lnTo>
                <a:lnTo>
                  <a:pt x="132909" y="142506"/>
                </a:lnTo>
                <a:lnTo>
                  <a:pt x="132909" y="136481"/>
                </a:lnTo>
                <a:close/>
                <a:moveTo>
                  <a:pt x="146899" y="136481"/>
                </a:moveTo>
                <a:lnTo>
                  <a:pt x="146899" y="142506"/>
                </a:lnTo>
                <a:lnTo>
                  <a:pt x="140053" y="142506"/>
                </a:lnTo>
                <a:lnTo>
                  <a:pt x="140053" y="136481"/>
                </a:lnTo>
                <a:close/>
                <a:moveTo>
                  <a:pt x="154043" y="136481"/>
                </a:moveTo>
                <a:lnTo>
                  <a:pt x="154043" y="142506"/>
                </a:lnTo>
                <a:lnTo>
                  <a:pt x="147792" y="142506"/>
                </a:lnTo>
                <a:lnTo>
                  <a:pt x="147792" y="136481"/>
                </a:lnTo>
                <a:close/>
                <a:moveTo>
                  <a:pt x="161782" y="136481"/>
                </a:moveTo>
                <a:lnTo>
                  <a:pt x="161782" y="142506"/>
                </a:lnTo>
                <a:lnTo>
                  <a:pt x="154936" y="142506"/>
                </a:lnTo>
                <a:lnTo>
                  <a:pt x="154936" y="136481"/>
                </a:lnTo>
                <a:close/>
                <a:moveTo>
                  <a:pt x="168926" y="136481"/>
                </a:moveTo>
                <a:lnTo>
                  <a:pt x="168926" y="142506"/>
                </a:lnTo>
                <a:lnTo>
                  <a:pt x="162675" y="142506"/>
                </a:lnTo>
                <a:lnTo>
                  <a:pt x="162675" y="136481"/>
                </a:lnTo>
                <a:close/>
                <a:moveTo>
                  <a:pt x="176665" y="136481"/>
                </a:moveTo>
                <a:lnTo>
                  <a:pt x="176665" y="142506"/>
                </a:lnTo>
                <a:lnTo>
                  <a:pt x="169819" y="142506"/>
                </a:lnTo>
                <a:lnTo>
                  <a:pt x="169819" y="136481"/>
                </a:lnTo>
                <a:close/>
                <a:moveTo>
                  <a:pt x="183809" y="136481"/>
                </a:moveTo>
                <a:lnTo>
                  <a:pt x="183809" y="142506"/>
                </a:lnTo>
                <a:lnTo>
                  <a:pt x="177558" y="142506"/>
                </a:lnTo>
                <a:lnTo>
                  <a:pt x="177558" y="136481"/>
                </a:lnTo>
                <a:close/>
                <a:moveTo>
                  <a:pt x="191548" y="136481"/>
                </a:moveTo>
                <a:lnTo>
                  <a:pt x="191548" y="142506"/>
                </a:lnTo>
                <a:lnTo>
                  <a:pt x="184702" y="142506"/>
                </a:lnTo>
                <a:lnTo>
                  <a:pt x="184702" y="136481"/>
                </a:lnTo>
                <a:close/>
                <a:moveTo>
                  <a:pt x="198692" y="136481"/>
                </a:moveTo>
                <a:lnTo>
                  <a:pt x="198692" y="142506"/>
                </a:lnTo>
                <a:lnTo>
                  <a:pt x="192441" y="142506"/>
                </a:lnTo>
                <a:lnTo>
                  <a:pt x="192441" y="136481"/>
                </a:lnTo>
                <a:close/>
                <a:moveTo>
                  <a:pt x="206431" y="136481"/>
                </a:moveTo>
                <a:lnTo>
                  <a:pt x="206431" y="142506"/>
                </a:lnTo>
                <a:lnTo>
                  <a:pt x="199584" y="142506"/>
                </a:lnTo>
                <a:lnTo>
                  <a:pt x="199584" y="136481"/>
                </a:lnTo>
                <a:close/>
                <a:moveTo>
                  <a:pt x="213574" y="136481"/>
                </a:moveTo>
                <a:lnTo>
                  <a:pt x="213574" y="142506"/>
                </a:lnTo>
                <a:lnTo>
                  <a:pt x="207324" y="142506"/>
                </a:lnTo>
                <a:lnTo>
                  <a:pt x="207324" y="136481"/>
                </a:lnTo>
                <a:close/>
                <a:moveTo>
                  <a:pt x="221313" y="136481"/>
                </a:moveTo>
                <a:lnTo>
                  <a:pt x="221313" y="142506"/>
                </a:lnTo>
                <a:lnTo>
                  <a:pt x="214467" y="142506"/>
                </a:lnTo>
                <a:lnTo>
                  <a:pt x="214467" y="136481"/>
                </a:lnTo>
                <a:close/>
                <a:moveTo>
                  <a:pt x="228457" y="136481"/>
                </a:moveTo>
                <a:lnTo>
                  <a:pt x="228457" y="142506"/>
                </a:lnTo>
                <a:lnTo>
                  <a:pt x="222206" y="142506"/>
                </a:lnTo>
                <a:lnTo>
                  <a:pt x="222206" y="136481"/>
                </a:lnTo>
                <a:close/>
                <a:moveTo>
                  <a:pt x="236196" y="136481"/>
                </a:moveTo>
                <a:lnTo>
                  <a:pt x="236196" y="142506"/>
                </a:lnTo>
                <a:lnTo>
                  <a:pt x="229350" y="142506"/>
                </a:lnTo>
                <a:lnTo>
                  <a:pt x="229350" y="136481"/>
                </a:lnTo>
                <a:close/>
                <a:moveTo>
                  <a:pt x="243340" y="136481"/>
                </a:moveTo>
                <a:lnTo>
                  <a:pt x="243340" y="142506"/>
                </a:lnTo>
                <a:lnTo>
                  <a:pt x="237089" y="142506"/>
                </a:lnTo>
                <a:lnTo>
                  <a:pt x="237089" y="136481"/>
                </a:lnTo>
                <a:close/>
                <a:moveTo>
                  <a:pt x="251079" y="136481"/>
                </a:moveTo>
                <a:lnTo>
                  <a:pt x="251079" y="142506"/>
                </a:lnTo>
                <a:lnTo>
                  <a:pt x="244233" y="142506"/>
                </a:lnTo>
                <a:lnTo>
                  <a:pt x="244233" y="136481"/>
                </a:lnTo>
                <a:close/>
                <a:moveTo>
                  <a:pt x="258223" y="136481"/>
                </a:moveTo>
                <a:lnTo>
                  <a:pt x="258223" y="142506"/>
                </a:lnTo>
                <a:lnTo>
                  <a:pt x="251972" y="142506"/>
                </a:lnTo>
                <a:lnTo>
                  <a:pt x="251972" y="136481"/>
                </a:lnTo>
                <a:close/>
                <a:moveTo>
                  <a:pt x="265962" y="136481"/>
                </a:moveTo>
                <a:lnTo>
                  <a:pt x="265962" y="142506"/>
                </a:lnTo>
                <a:lnTo>
                  <a:pt x="259116" y="142506"/>
                </a:lnTo>
                <a:lnTo>
                  <a:pt x="259116" y="136481"/>
                </a:lnTo>
                <a:close/>
                <a:moveTo>
                  <a:pt x="273106" y="136481"/>
                </a:moveTo>
                <a:lnTo>
                  <a:pt x="273106" y="142506"/>
                </a:lnTo>
                <a:lnTo>
                  <a:pt x="266855" y="142506"/>
                </a:lnTo>
                <a:lnTo>
                  <a:pt x="266855" y="136481"/>
                </a:lnTo>
                <a:close/>
                <a:moveTo>
                  <a:pt x="280845" y="136481"/>
                </a:moveTo>
                <a:lnTo>
                  <a:pt x="280845" y="142506"/>
                </a:lnTo>
                <a:lnTo>
                  <a:pt x="273999" y="142506"/>
                </a:lnTo>
                <a:lnTo>
                  <a:pt x="273999" y="136481"/>
                </a:lnTo>
                <a:close/>
                <a:moveTo>
                  <a:pt x="12954" y="143399"/>
                </a:moveTo>
                <a:lnTo>
                  <a:pt x="12954" y="149423"/>
                </a:lnTo>
                <a:lnTo>
                  <a:pt x="6108" y="149423"/>
                </a:lnTo>
                <a:lnTo>
                  <a:pt x="6108" y="143399"/>
                </a:lnTo>
                <a:close/>
                <a:moveTo>
                  <a:pt x="20098" y="143399"/>
                </a:moveTo>
                <a:lnTo>
                  <a:pt x="20098" y="149423"/>
                </a:lnTo>
                <a:lnTo>
                  <a:pt x="13847" y="149423"/>
                </a:lnTo>
                <a:lnTo>
                  <a:pt x="13847" y="143399"/>
                </a:lnTo>
                <a:close/>
                <a:moveTo>
                  <a:pt x="27837" y="143399"/>
                </a:moveTo>
                <a:lnTo>
                  <a:pt x="27837" y="149423"/>
                </a:lnTo>
                <a:lnTo>
                  <a:pt x="20991" y="149423"/>
                </a:lnTo>
                <a:lnTo>
                  <a:pt x="20991" y="143399"/>
                </a:lnTo>
                <a:close/>
                <a:moveTo>
                  <a:pt x="34981" y="143399"/>
                </a:moveTo>
                <a:lnTo>
                  <a:pt x="34981" y="149423"/>
                </a:lnTo>
                <a:lnTo>
                  <a:pt x="28730" y="149423"/>
                </a:lnTo>
                <a:lnTo>
                  <a:pt x="28730" y="143399"/>
                </a:lnTo>
                <a:close/>
                <a:moveTo>
                  <a:pt x="42720" y="143399"/>
                </a:moveTo>
                <a:lnTo>
                  <a:pt x="42720" y="149423"/>
                </a:lnTo>
                <a:lnTo>
                  <a:pt x="35874" y="149423"/>
                </a:lnTo>
                <a:lnTo>
                  <a:pt x="35874" y="143399"/>
                </a:lnTo>
                <a:close/>
                <a:moveTo>
                  <a:pt x="49863" y="143399"/>
                </a:moveTo>
                <a:lnTo>
                  <a:pt x="49863" y="149423"/>
                </a:lnTo>
                <a:lnTo>
                  <a:pt x="43613" y="149423"/>
                </a:lnTo>
                <a:lnTo>
                  <a:pt x="43613" y="143399"/>
                </a:lnTo>
                <a:close/>
                <a:moveTo>
                  <a:pt x="57602" y="143399"/>
                </a:moveTo>
                <a:lnTo>
                  <a:pt x="57602" y="149423"/>
                </a:lnTo>
                <a:lnTo>
                  <a:pt x="50756" y="149423"/>
                </a:lnTo>
                <a:lnTo>
                  <a:pt x="50756" y="143399"/>
                </a:lnTo>
                <a:close/>
                <a:moveTo>
                  <a:pt x="64746" y="143399"/>
                </a:moveTo>
                <a:lnTo>
                  <a:pt x="64746" y="149423"/>
                </a:lnTo>
                <a:lnTo>
                  <a:pt x="58495" y="149423"/>
                </a:lnTo>
                <a:lnTo>
                  <a:pt x="58495" y="143399"/>
                </a:lnTo>
                <a:close/>
                <a:moveTo>
                  <a:pt x="72485" y="143399"/>
                </a:moveTo>
                <a:lnTo>
                  <a:pt x="72485" y="149423"/>
                </a:lnTo>
                <a:lnTo>
                  <a:pt x="65639" y="149423"/>
                </a:lnTo>
                <a:lnTo>
                  <a:pt x="65639" y="143399"/>
                </a:lnTo>
                <a:close/>
                <a:moveTo>
                  <a:pt x="79629" y="143399"/>
                </a:moveTo>
                <a:lnTo>
                  <a:pt x="79629" y="149423"/>
                </a:lnTo>
                <a:lnTo>
                  <a:pt x="73378" y="149423"/>
                </a:lnTo>
                <a:lnTo>
                  <a:pt x="73378" y="143399"/>
                </a:lnTo>
                <a:close/>
                <a:moveTo>
                  <a:pt x="87368" y="143399"/>
                </a:moveTo>
                <a:lnTo>
                  <a:pt x="87368" y="149423"/>
                </a:lnTo>
                <a:lnTo>
                  <a:pt x="80522" y="149423"/>
                </a:lnTo>
                <a:lnTo>
                  <a:pt x="80522" y="143399"/>
                </a:lnTo>
                <a:close/>
                <a:moveTo>
                  <a:pt x="94512" y="143399"/>
                </a:moveTo>
                <a:lnTo>
                  <a:pt x="94512" y="149423"/>
                </a:lnTo>
                <a:lnTo>
                  <a:pt x="88261" y="149423"/>
                </a:lnTo>
                <a:lnTo>
                  <a:pt x="88261" y="143399"/>
                </a:lnTo>
                <a:close/>
                <a:moveTo>
                  <a:pt x="102251" y="143399"/>
                </a:moveTo>
                <a:lnTo>
                  <a:pt x="102251" y="149423"/>
                </a:lnTo>
                <a:lnTo>
                  <a:pt x="95405" y="149423"/>
                </a:lnTo>
                <a:lnTo>
                  <a:pt x="95405" y="143399"/>
                </a:lnTo>
                <a:close/>
                <a:moveTo>
                  <a:pt x="109395" y="143399"/>
                </a:moveTo>
                <a:lnTo>
                  <a:pt x="109395" y="149423"/>
                </a:lnTo>
                <a:lnTo>
                  <a:pt x="103144" y="149423"/>
                </a:lnTo>
                <a:lnTo>
                  <a:pt x="103144" y="143399"/>
                </a:lnTo>
                <a:close/>
                <a:moveTo>
                  <a:pt x="117134" y="143399"/>
                </a:moveTo>
                <a:lnTo>
                  <a:pt x="117134" y="149423"/>
                </a:lnTo>
                <a:lnTo>
                  <a:pt x="110288" y="149423"/>
                </a:lnTo>
                <a:lnTo>
                  <a:pt x="110288" y="143399"/>
                </a:lnTo>
                <a:close/>
                <a:moveTo>
                  <a:pt x="124277" y="143399"/>
                </a:moveTo>
                <a:lnTo>
                  <a:pt x="124277" y="149423"/>
                </a:lnTo>
                <a:lnTo>
                  <a:pt x="118027" y="149423"/>
                </a:lnTo>
                <a:lnTo>
                  <a:pt x="118027" y="143399"/>
                </a:lnTo>
                <a:close/>
                <a:moveTo>
                  <a:pt x="132017" y="143399"/>
                </a:moveTo>
                <a:lnTo>
                  <a:pt x="132017" y="149423"/>
                </a:lnTo>
                <a:lnTo>
                  <a:pt x="125170" y="149423"/>
                </a:lnTo>
                <a:lnTo>
                  <a:pt x="125170" y="143399"/>
                </a:lnTo>
                <a:close/>
                <a:moveTo>
                  <a:pt x="139160" y="143399"/>
                </a:moveTo>
                <a:lnTo>
                  <a:pt x="139160" y="149423"/>
                </a:lnTo>
                <a:lnTo>
                  <a:pt x="132909" y="149423"/>
                </a:lnTo>
                <a:lnTo>
                  <a:pt x="132909" y="143399"/>
                </a:lnTo>
                <a:close/>
                <a:moveTo>
                  <a:pt x="146899" y="143399"/>
                </a:moveTo>
                <a:lnTo>
                  <a:pt x="146899" y="149423"/>
                </a:lnTo>
                <a:lnTo>
                  <a:pt x="140053" y="149423"/>
                </a:lnTo>
                <a:lnTo>
                  <a:pt x="140053" y="143399"/>
                </a:lnTo>
                <a:close/>
                <a:moveTo>
                  <a:pt x="154043" y="143399"/>
                </a:moveTo>
                <a:lnTo>
                  <a:pt x="154043" y="149423"/>
                </a:lnTo>
                <a:lnTo>
                  <a:pt x="147792" y="149423"/>
                </a:lnTo>
                <a:lnTo>
                  <a:pt x="147792" y="143399"/>
                </a:lnTo>
                <a:close/>
                <a:moveTo>
                  <a:pt x="161782" y="143399"/>
                </a:moveTo>
                <a:lnTo>
                  <a:pt x="161782" y="149423"/>
                </a:lnTo>
                <a:lnTo>
                  <a:pt x="154936" y="149423"/>
                </a:lnTo>
                <a:lnTo>
                  <a:pt x="154936" y="143399"/>
                </a:lnTo>
                <a:close/>
                <a:moveTo>
                  <a:pt x="168926" y="143399"/>
                </a:moveTo>
                <a:lnTo>
                  <a:pt x="168926" y="149423"/>
                </a:lnTo>
                <a:lnTo>
                  <a:pt x="162675" y="149423"/>
                </a:lnTo>
                <a:lnTo>
                  <a:pt x="162675" y="143399"/>
                </a:lnTo>
                <a:close/>
                <a:moveTo>
                  <a:pt x="176665" y="143399"/>
                </a:moveTo>
                <a:lnTo>
                  <a:pt x="176665" y="149423"/>
                </a:lnTo>
                <a:lnTo>
                  <a:pt x="169819" y="149423"/>
                </a:lnTo>
                <a:lnTo>
                  <a:pt x="169819" y="143399"/>
                </a:lnTo>
                <a:close/>
                <a:moveTo>
                  <a:pt x="183809" y="143399"/>
                </a:moveTo>
                <a:lnTo>
                  <a:pt x="183809" y="149423"/>
                </a:lnTo>
                <a:lnTo>
                  <a:pt x="177558" y="149423"/>
                </a:lnTo>
                <a:lnTo>
                  <a:pt x="177558" y="143399"/>
                </a:lnTo>
                <a:close/>
                <a:moveTo>
                  <a:pt x="191548" y="143399"/>
                </a:moveTo>
                <a:lnTo>
                  <a:pt x="191548" y="149423"/>
                </a:lnTo>
                <a:lnTo>
                  <a:pt x="184702" y="149423"/>
                </a:lnTo>
                <a:lnTo>
                  <a:pt x="184702" y="143399"/>
                </a:lnTo>
                <a:close/>
                <a:moveTo>
                  <a:pt x="198692" y="143399"/>
                </a:moveTo>
                <a:lnTo>
                  <a:pt x="198692" y="149423"/>
                </a:lnTo>
                <a:lnTo>
                  <a:pt x="192441" y="149423"/>
                </a:lnTo>
                <a:lnTo>
                  <a:pt x="192441" y="143399"/>
                </a:lnTo>
                <a:close/>
                <a:moveTo>
                  <a:pt x="206431" y="143399"/>
                </a:moveTo>
                <a:lnTo>
                  <a:pt x="206431" y="149423"/>
                </a:lnTo>
                <a:lnTo>
                  <a:pt x="199584" y="149423"/>
                </a:lnTo>
                <a:lnTo>
                  <a:pt x="199584" y="143399"/>
                </a:lnTo>
                <a:close/>
                <a:moveTo>
                  <a:pt x="213574" y="143399"/>
                </a:moveTo>
                <a:lnTo>
                  <a:pt x="213574" y="149423"/>
                </a:lnTo>
                <a:lnTo>
                  <a:pt x="207324" y="149423"/>
                </a:lnTo>
                <a:lnTo>
                  <a:pt x="207324" y="143399"/>
                </a:lnTo>
                <a:close/>
                <a:moveTo>
                  <a:pt x="221313" y="143399"/>
                </a:moveTo>
                <a:lnTo>
                  <a:pt x="221313" y="149423"/>
                </a:lnTo>
                <a:lnTo>
                  <a:pt x="214467" y="149423"/>
                </a:lnTo>
                <a:lnTo>
                  <a:pt x="214467" y="143399"/>
                </a:lnTo>
                <a:close/>
                <a:moveTo>
                  <a:pt x="228457" y="143399"/>
                </a:moveTo>
                <a:lnTo>
                  <a:pt x="228457" y="149423"/>
                </a:lnTo>
                <a:lnTo>
                  <a:pt x="222206" y="149423"/>
                </a:lnTo>
                <a:lnTo>
                  <a:pt x="222206" y="143399"/>
                </a:lnTo>
                <a:close/>
                <a:moveTo>
                  <a:pt x="236196" y="143399"/>
                </a:moveTo>
                <a:lnTo>
                  <a:pt x="236196" y="149423"/>
                </a:lnTo>
                <a:lnTo>
                  <a:pt x="229350" y="149423"/>
                </a:lnTo>
                <a:lnTo>
                  <a:pt x="229350" y="143399"/>
                </a:lnTo>
                <a:close/>
                <a:moveTo>
                  <a:pt x="243340" y="143399"/>
                </a:moveTo>
                <a:lnTo>
                  <a:pt x="243340" y="149423"/>
                </a:lnTo>
                <a:lnTo>
                  <a:pt x="237089" y="149423"/>
                </a:lnTo>
                <a:lnTo>
                  <a:pt x="237089" y="143399"/>
                </a:lnTo>
                <a:close/>
                <a:moveTo>
                  <a:pt x="251079" y="143399"/>
                </a:moveTo>
                <a:lnTo>
                  <a:pt x="251079" y="149423"/>
                </a:lnTo>
                <a:lnTo>
                  <a:pt x="244233" y="149423"/>
                </a:lnTo>
                <a:lnTo>
                  <a:pt x="244233" y="143399"/>
                </a:lnTo>
                <a:close/>
                <a:moveTo>
                  <a:pt x="258223" y="143399"/>
                </a:moveTo>
                <a:lnTo>
                  <a:pt x="258223" y="149423"/>
                </a:lnTo>
                <a:lnTo>
                  <a:pt x="251972" y="149423"/>
                </a:lnTo>
                <a:lnTo>
                  <a:pt x="251972" y="143399"/>
                </a:lnTo>
                <a:close/>
                <a:moveTo>
                  <a:pt x="265962" y="143399"/>
                </a:moveTo>
                <a:lnTo>
                  <a:pt x="265962" y="149423"/>
                </a:lnTo>
                <a:lnTo>
                  <a:pt x="259116" y="149423"/>
                </a:lnTo>
                <a:lnTo>
                  <a:pt x="259116" y="143399"/>
                </a:lnTo>
                <a:close/>
                <a:moveTo>
                  <a:pt x="273106" y="143399"/>
                </a:moveTo>
                <a:lnTo>
                  <a:pt x="273106" y="149423"/>
                </a:lnTo>
                <a:lnTo>
                  <a:pt x="266855" y="149423"/>
                </a:lnTo>
                <a:lnTo>
                  <a:pt x="266855" y="143399"/>
                </a:lnTo>
                <a:close/>
                <a:moveTo>
                  <a:pt x="280845" y="143399"/>
                </a:moveTo>
                <a:lnTo>
                  <a:pt x="280845" y="149423"/>
                </a:lnTo>
                <a:lnTo>
                  <a:pt x="273999" y="149423"/>
                </a:lnTo>
                <a:lnTo>
                  <a:pt x="273999" y="143399"/>
                </a:lnTo>
                <a:close/>
                <a:moveTo>
                  <a:pt x="12954" y="150316"/>
                </a:moveTo>
                <a:lnTo>
                  <a:pt x="12954" y="156341"/>
                </a:lnTo>
                <a:lnTo>
                  <a:pt x="6108" y="156341"/>
                </a:lnTo>
                <a:lnTo>
                  <a:pt x="6108" y="150316"/>
                </a:lnTo>
                <a:close/>
                <a:moveTo>
                  <a:pt x="20098" y="150316"/>
                </a:moveTo>
                <a:lnTo>
                  <a:pt x="20098" y="156341"/>
                </a:lnTo>
                <a:lnTo>
                  <a:pt x="13847" y="156341"/>
                </a:lnTo>
                <a:lnTo>
                  <a:pt x="13847" y="150316"/>
                </a:lnTo>
                <a:close/>
                <a:moveTo>
                  <a:pt x="27837" y="150316"/>
                </a:moveTo>
                <a:lnTo>
                  <a:pt x="27837" y="156341"/>
                </a:lnTo>
                <a:lnTo>
                  <a:pt x="20991" y="156341"/>
                </a:lnTo>
                <a:lnTo>
                  <a:pt x="20991" y="150316"/>
                </a:lnTo>
                <a:close/>
                <a:moveTo>
                  <a:pt x="34981" y="150316"/>
                </a:moveTo>
                <a:lnTo>
                  <a:pt x="34981" y="156341"/>
                </a:lnTo>
                <a:lnTo>
                  <a:pt x="28730" y="156341"/>
                </a:lnTo>
                <a:lnTo>
                  <a:pt x="28730" y="150316"/>
                </a:lnTo>
                <a:close/>
                <a:moveTo>
                  <a:pt x="42720" y="150316"/>
                </a:moveTo>
                <a:lnTo>
                  <a:pt x="42720" y="156341"/>
                </a:lnTo>
                <a:lnTo>
                  <a:pt x="35874" y="156341"/>
                </a:lnTo>
                <a:lnTo>
                  <a:pt x="35874" y="150316"/>
                </a:lnTo>
                <a:close/>
                <a:moveTo>
                  <a:pt x="49863" y="150316"/>
                </a:moveTo>
                <a:lnTo>
                  <a:pt x="49863" y="156341"/>
                </a:lnTo>
                <a:lnTo>
                  <a:pt x="43613" y="156341"/>
                </a:lnTo>
                <a:lnTo>
                  <a:pt x="43613" y="150316"/>
                </a:lnTo>
                <a:close/>
                <a:moveTo>
                  <a:pt x="57602" y="150316"/>
                </a:moveTo>
                <a:lnTo>
                  <a:pt x="57602" y="156341"/>
                </a:lnTo>
                <a:lnTo>
                  <a:pt x="50756" y="156341"/>
                </a:lnTo>
                <a:lnTo>
                  <a:pt x="50756" y="150316"/>
                </a:lnTo>
                <a:close/>
                <a:moveTo>
                  <a:pt x="64746" y="150316"/>
                </a:moveTo>
                <a:lnTo>
                  <a:pt x="64746" y="156341"/>
                </a:lnTo>
                <a:lnTo>
                  <a:pt x="58495" y="156341"/>
                </a:lnTo>
                <a:lnTo>
                  <a:pt x="58495" y="150316"/>
                </a:lnTo>
                <a:close/>
                <a:moveTo>
                  <a:pt x="72485" y="150316"/>
                </a:moveTo>
                <a:lnTo>
                  <a:pt x="72485" y="156341"/>
                </a:lnTo>
                <a:lnTo>
                  <a:pt x="65639" y="156341"/>
                </a:lnTo>
                <a:lnTo>
                  <a:pt x="65639" y="150316"/>
                </a:lnTo>
                <a:close/>
                <a:moveTo>
                  <a:pt x="79629" y="150316"/>
                </a:moveTo>
                <a:lnTo>
                  <a:pt x="79629" y="156341"/>
                </a:lnTo>
                <a:lnTo>
                  <a:pt x="73378" y="156341"/>
                </a:lnTo>
                <a:lnTo>
                  <a:pt x="73378" y="150316"/>
                </a:lnTo>
                <a:close/>
                <a:moveTo>
                  <a:pt x="87368" y="150316"/>
                </a:moveTo>
                <a:lnTo>
                  <a:pt x="87368" y="156341"/>
                </a:lnTo>
                <a:lnTo>
                  <a:pt x="80522" y="156341"/>
                </a:lnTo>
                <a:lnTo>
                  <a:pt x="80522" y="150316"/>
                </a:lnTo>
                <a:close/>
                <a:moveTo>
                  <a:pt x="94512" y="150316"/>
                </a:moveTo>
                <a:lnTo>
                  <a:pt x="94512" y="156341"/>
                </a:lnTo>
                <a:lnTo>
                  <a:pt x="88261" y="156341"/>
                </a:lnTo>
                <a:lnTo>
                  <a:pt x="88261" y="150316"/>
                </a:lnTo>
                <a:close/>
                <a:moveTo>
                  <a:pt x="102251" y="150316"/>
                </a:moveTo>
                <a:lnTo>
                  <a:pt x="102251" y="156341"/>
                </a:lnTo>
                <a:lnTo>
                  <a:pt x="95405" y="156341"/>
                </a:lnTo>
                <a:lnTo>
                  <a:pt x="95405" y="150316"/>
                </a:lnTo>
                <a:close/>
                <a:moveTo>
                  <a:pt x="109395" y="150316"/>
                </a:moveTo>
                <a:lnTo>
                  <a:pt x="109395" y="156341"/>
                </a:lnTo>
                <a:lnTo>
                  <a:pt x="103144" y="156341"/>
                </a:lnTo>
                <a:lnTo>
                  <a:pt x="103144" y="150316"/>
                </a:lnTo>
                <a:close/>
                <a:moveTo>
                  <a:pt x="117134" y="150316"/>
                </a:moveTo>
                <a:lnTo>
                  <a:pt x="117134" y="156341"/>
                </a:lnTo>
                <a:lnTo>
                  <a:pt x="110288" y="156341"/>
                </a:lnTo>
                <a:lnTo>
                  <a:pt x="110288" y="150316"/>
                </a:lnTo>
                <a:close/>
                <a:moveTo>
                  <a:pt x="124277" y="150316"/>
                </a:moveTo>
                <a:lnTo>
                  <a:pt x="124277" y="156341"/>
                </a:lnTo>
                <a:lnTo>
                  <a:pt x="118027" y="156341"/>
                </a:lnTo>
                <a:lnTo>
                  <a:pt x="118027" y="150316"/>
                </a:lnTo>
                <a:close/>
                <a:moveTo>
                  <a:pt x="132017" y="150316"/>
                </a:moveTo>
                <a:lnTo>
                  <a:pt x="132017" y="156341"/>
                </a:lnTo>
                <a:lnTo>
                  <a:pt x="125170" y="156341"/>
                </a:lnTo>
                <a:lnTo>
                  <a:pt x="125170" y="150316"/>
                </a:lnTo>
                <a:close/>
                <a:moveTo>
                  <a:pt x="139160" y="150316"/>
                </a:moveTo>
                <a:lnTo>
                  <a:pt x="139160" y="156341"/>
                </a:lnTo>
                <a:lnTo>
                  <a:pt x="132909" y="156341"/>
                </a:lnTo>
                <a:lnTo>
                  <a:pt x="132909" y="150316"/>
                </a:lnTo>
                <a:close/>
                <a:moveTo>
                  <a:pt x="146899" y="150316"/>
                </a:moveTo>
                <a:lnTo>
                  <a:pt x="146899" y="156341"/>
                </a:lnTo>
                <a:lnTo>
                  <a:pt x="140053" y="156341"/>
                </a:lnTo>
                <a:lnTo>
                  <a:pt x="140053" y="150316"/>
                </a:lnTo>
                <a:close/>
                <a:moveTo>
                  <a:pt x="154043" y="150316"/>
                </a:moveTo>
                <a:lnTo>
                  <a:pt x="154043" y="156341"/>
                </a:lnTo>
                <a:lnTo>
                  <a:pt x="147792" y="156341"/>
                </a:lnTo>
                <a:lnTo>
                  <a:pt x="147792" y="150316"/>
                </a:lnTo>
                <a:close/>
                <a:moveTo>
                  <a:pt x="161782" y="150316"/>
                </a:moveTo>
                <a:lnTo>
                  <a:pt x="161782" y="156341"/>
                </a:lnTo>
                <a:lnTo>
                  <a:pt x="154936" y="156341"/>
                </a:lnTo>
                <a:lnTo>
                  <a:pt x="154936" y="150316"/>
                </a:lnTo>
                <a:close/>
                <a:moveTo>
                  <a:pt x="168926" y="150316"/>
                </a:moveTo>
                <a:lnTo>
                  <a:pt x="168926" y="156341"/>
                </a:lnTo>
                <a:lnTo>
                  <a:pt x="162675" y="156341"/>
                </a:lnTo>
                <a:lnTo>
                  <a:pt x="162675" y="150316"/>
                </a:lnTo>
                <a:close/>
                <a:moveTo>
                  <a:pt x="176665" y="150316"/>
                </a:moveTo>
                <a:lnTo>
                  <a:pt x="176665" y="156341"/>
                </a:lnTo>
                <a:lnTo>
                  <a:pt x="169819" y="156341"/>
                </a:lnTo>
                <a:lnTo>
                  <a:pt x="169819" y="150316"/>
                </a:lnTo>
                <a:close/>
                <a:moveTo>
                  <a:pt x="183809" y="150316"/>
                </a:moveTo>
                <a:lnTo>
                  <a:pt x="183809" y="156341"/>
                </a:lnTo>
                <a:lnTo>
                  <a:pt x="177558" y="156341"/>
                </a:lnTo>
                <a:lnTo>
                  <a:pt x="177558" y="150316"/>
                </a:lnTo>
                <a:close/>
                <a:moveTo>
                  <a:pt x="191548" y="150316"/>
                </a:moveTo>
                <a:lnTo>
                  <a:pt x="191548" y="156341"/>
                </a:lnTo>
                <a:lnTo>
                  <a:pt x="184702" y="156341"/>
                </a:lnTo>
                <a:lnTo>
                  <a:pt x="184702" y="150316"/>
                </a:lnTo>
                <a:close/>
                <a:moveTo>
                  <a:pt x="198692" y="150316"/>
                </a:moveTo>
                <a:lnTo>
                  <a:pt x="198692" y="156341"/>
                </a:lnTo>
                <a:lnTo>
                  <a:pt x="192441" y="156341"/>
                </a:lnTo>
                <a:lnTo>
                  <a:pt x="192441" y="150316"/>
                </a:lnTo>
                <a:close/>
                <a:moveTo>
                  <a:pt x="206431" y="150316"/>
                </a:moveTo>
                <a:lnTo>
                  <a:pt x="206431" y="156341"/>
                </a:lnTo>
                <a:lnTo>
                  <a:pt x="199584" y="156341"/>
                </a:lnTo>
                <a:lnTo>
                  <a:pt x="199584" y="150316"/>
                </a:lnTo>
                <a:close/>
                <a:moveTo>
                  <a:pt x="213574" y="150316"/>
                </a:moveTo>
                <a:lnTo>
                  <a:pt x="213574" y="156341"/>
                </a:lnTo>
                <a:lnTo>
                  <a:pt x="207324" y="156341"/>
                </a:lnTo>
                <a:lnTo>
                  <a:pt x="207324" y="150316"/>
                </a:lnTo>
                <a:close/>
                <a:moveTo>
                  <a:pt x="221313" y="150316"/>
                </a:moveTo>
                <a:lnTo>
                  <a:pt x="221313" y="156341"/>
                </a:lnTo>
                <a:lnTo>
                  <a:pt x="214467" y="156341"/>
                </a:lnTo>
                <a:lnTo>
                  <a:pt x="214467" y="150316"/>
                </a:lnTo>
                <a:close/>
                <a:moveTo>
                  <a:pt x="228457" y="150316"/>
                </a:moveTo>
                <a:lnTo>
                  <a:pt x="228457" y="156341"/>
                </a:lnTo>
                <a:lnTo>
                  <a:pt x="222206" y="156341"/>
                </a:lnTo>
                <a:lnTo>
                  <a:pt x="222206" y="150316"/>
                </a:lnTo>
                <a:close/>
                <a:moveTo>
                  <a:pt x="236196" y="150316"/>
                </a:moveTo>
                <a:lnTo>
                  <a:pt x="236196" y="156341"/>
                </a:lnTo>
                <a:lnTo>
                  <a:pt x="229350" y="156341"/>
                </a:lnTo>
                <a:lnTo>
                  <a:pt x="229350" y="150316"/>
                </a:lnTo>
                <a:close/>
                <a:moveTo>
                  <a:pt x="243340" y="150316"/>
                </a:moveTo>
                <a:lnTo>
                  <a:pt x="243340" y="156341"/>
                </a:lnTo>
                <a:lnTo>
                  <a:pt x="237089" y="156341"/>
                </a:lnTo>
                <a:lnTo>
                  <a:pt x="237089" y="150316"/>
                </a:lnTo>
                <a:close/>
                <a:moveTo>
                  <a:pt x="251079" y="150316"/>
                </a:moveTo>
                <a:lnTo>
                  <a:pt x="251079" y="156341"/>
                </a:lnTo>
                <a:lnTo>
                  <a:pt x="244233" y="156341"/>
                </a:lnTo>
                <a:lnTo>
                  <a:pt x="244233" y="150316"/>
                </a:lnTo>
                <a:close/>
                <a:moveTo>
                  <a:pt x="258223" y="150316"/>
                </a:moveTo>
                <a:lnTo>
                  <a:pt x="258223" y="156341"/>
                </a:lnTo>
                <a:lnTo>
                  <a:pt x="251972" y="156341"/>
                </a:lnTo>
                <a:lnTo>
                  <a:pt x="251972" y="150316"/>
                </a:lnTo>
                <a:close/>
                <a:moveTo>
                  <a:pt x="265962" y="150316"/>
                </a:moveTo>
                <a:lnTo>
                  <a:pt x="265962" y="156341"/>
                </a:lnTo>
                <a:lnTo>
                  <a:pt x="259116" y="156341"/>
                </a:lnTo>
                <a:lnTo>
                  <a:pt x="259116" y="150316"/>
                </a:lnTo>
                <a:close/>
                <a:moveTo>
                  <a:pt x="273106" y="150316"/>
                </a:moveTo>
                <a:lnTo>
                  <a:pt x="273106" y="156341"/>
                </a:lnTo>
                <a:lnTo>
                  <a:pt x="266855" y="156341"/>
                </a:lnTo>
                <a:lnTo>
                  <a:pt x="266855" y="150316"/>
                </a:lnTo>
                <a:close/>
                <a:moveTo>
                  <a:pt x="280845" y="150316"/>
                </a:moveTo>
                <a:lnTo>
                  <a:pt x="280845" y="156341"/>
                </a:lnTo>
                <a:lnTo>
                  <a:pt x="273999" y="156341"/>
                </a:lnTo>
                <a:lnTo>
                  <a:pt x="273999" y="150316"/>
                </a:lnTo>
                <a:close/>
                <a:moveTo>
                  <a:pt x="5215" y="0"/>
                </a:moveTo>
                <a:lnTo>
                  <a:pt x="5215" y="4096"/>
                </a:lnTo>
                <a:lnTo>
                  <a:pt x="0" y="4096"/>
                </a:lnTo>
                <a:lnTo>
                  <a:pt x="0" y="4989"/>
                </a:lnTo>
                <a:lnTo>
                  <a:pt x="5215" y="4989"/>
                </a:lnTo>
                <a:lnTo>
                  <a:pt x="5215" y="11013"/>
                </a:lnTo>
                <a:lnTo>
                  <a:pt x="0" y="11013"/>
                </a:lnTo>
                <a:lnTo>
                  <a:pt x="0" y="11906"/>
                </a:lnTo>
                <a:lnTo>
                  <a:pt x="5215" y="11906"/>
                </a:lnTo>
                <a:lnTo>
                  <a:pt x="5215" y="17931"/>
                </a:lnTo>
                <a:lnTo>
                  <a:pt x="0" y="17931"/>
                </a:lnTo>
                <a:lnTo>
                  <a:pt x="0" y="18824"/>
                </a:lnTo>
                <a:lnTo>
                  <a:pt x="5215" y="18824"/>
                </a:lnTo>
                <a:lnTo>
                  <a:pt x="5215" y="24860"/>
                </a:lnTo>
                <a:lnTo>
                  <a:pt x="0" y="24860"/>
                </a:lnTo>
                <a:lnTo>
                  <a:pt x="0" y="25753"/>
                </a:lnTo>
                <a:lnTo>
                  <a:pt x="5215" y="25753"/>
                </a:lnTo>
                <a:lnTo>
                  <a:pt x="5215" y="31778"/>
                </a:lnTo>
                <a:lnTo>
                  <a:pt x="0" y="31778"/>
                </a:lnTo>
                <a:lnTo>
                  <a:pt x="0" y="32671"/>
                </a:lnTo>
                <a:lnTo>
                  <a:pt x="5215" y="32671"/>
                </a:lnTo>
                <a:lnTo>
                  <a:pt x="5215" y="38695"/>
                </a:lnTo>
                <a:lnTo>
                  <a:pt x="0" y="38695"/>
                </a:lnTo>
                <a:lnTo>
                  <a:pt x="0" y="39588"/>
                </a:lnTo>
                <a:lnTo>
                  <a:pt x="5215" y="39588"/>
                </a:lnTo>
                <a:lnTo>
                  <a:pt x="5215" y="45613"/>
                </a:lnTo>
                <a:lnTo>
                  <a:pt x="0" y="45613"/>
                </a:lnTo>
                <a:lnTo>
                  <a:pt x="0" y="46506"/>
                </a:lnTo>
                <a:lnTo>
                  <a:pt x="5215" y="46506"/>
                </a:lnTo>
                <a:lnTo>
                  <a:pt x="5215" y="52542"/>
                </a:lnTo>
                <a:lnTo>
                  <a:pt x="0" y="52542"/>
                </a:lnTo>
                <a:lnTo>
                  <a:pt x="0" y="53435"/>
                </a:lnTo>
                <a:lnTo>
                  <a:pt x="5215" y="53435"/>
                </a:lnTo>
                <a:lnTo>
                  <a:pt x="5215" y="59460"/>
                </a:lnTo>
                <a:lnTo>
                  <a:pt x="0" y="59460"/>
                </a:lnTo>
                <a:lnTo>
                  <a:pt x="0" y="60353"/>
                </a:lnTo>
                <a:lnTo>
                  <a:pt x="5215" y="60353"/>
                </a:lnTo>
                <a:lnTo>
                  <a:pt x="5215" y="66377"/>
                </a:lnTo>
                <a:lnTo>
                  <a:pt x="0" y="66377"/>
                </a:lnTo>
                <a:lnTo>
                  <a:pt x="0" y="67270"/>
                </a:lnTo>
                <a:lnTo>
                  <a:pt x="5215" y="67270"/>
                </a:lnTo>
                <a:lnTo>
                  <a:pt x="5215" y="73295"/>
                </a:lnTo>
                <a:lnTo>
                  <a:pt x="0" y="73295"/>
                </a:lnTo>
                <a:lnTo>
                  <a:pt x="0" y="74188"/>
                </a:lnTo>
                <a:lnTo>
                  <a:pt x="5215" y="74188"/>
                </a:lnTo>
                <a:lnTo>
                  <a:pt x="5215" y="80224"/>
                </a:lnTo>
                <a:lnTo>
                  <a:pt x="0" y="80224"/>
                </a:lnTo>
                <a:lnTo>
                  <a:pt x="0" y="81117"/>
                </a:lnTo>
                <a:lnTo>
                  <a:pt x="5215" y="81117"/>
                </a:lnTo>
                <a:lnTo>
                  <a:pt x="5215" y="87142"/>
                </a:lnTo>
                <a:lnTo>
                  <a:pt x="0" y="87142"/>
                </a:lnTo>
                <a:lnTo>
                  <a:pt x="0" y="88035"/>
                </a:lnTo>
                <a:lnTo>
                  <a:pt x="5215" y="88035"/>
                </a:lnTo>
                <a:lnTo>
                  <a:pt x="5215" y="94059"/>
                </a:lnTo>
                <a:lnTo>
                  <a:pt x="0" y="94059"/>
                </a:lnTo>
                <a:lnTo>
                  <a:pt x="0" y="94952"/>
                </a:lnTo>
                <a:lnTo>
                  <a:pt x="5215" y="94952"/>
                </a:lnTo>
                <a:lnTo>
                  <a:pt x="5215" y="100977"/>
                </a:lnTo>
                <a:lnTo>
                  <a:pt x="0" y="100977"/>
                </a:lnTo>
                <a:lnTo>
                  <a:pt x="0" y="101870"/>
                </a:lnTo>
                <a:lnTo>
                  <a:pt x="5215" y="101870"/>
                </a:lnTo>
                <a:lnTo>
                  <a:pt x="5215" y="107906"/>
                </a:lnTo>
                <a:lnTo>
                  <a:pt x="0" y="107906"/>
                </a:lnTo>
                <a:lnTo>
                  <a:pt x="0" y="108799"/>
                </a:lnTo>
                <a:lnTo>
                  <a:pt x="5215" y="108799"/>
                </a:lnTo>
                <a:lnTo>
                  <a:pt x="5215" y="114824"/>
                </a:lnTo>
                <a:lnTo>
                  <a:pt x="0" y="114824"/>
                </a:lnTo>
                <a:lnTo>
                  <a:pt x="0" y="115717"/>
                </a:lnTo>
                <a:lnTo>
                  <a:pt x="5215" y="115717"/>
                </a:lnTo>
                <a:lnTo>
                  <a:pt x="5215" y="121741"/>
                </a:lnTo>
                <a:lnTo>
                  <a:pt x="0" y="121741"/>
                </a:lnTo>
                <a:lnTo>
                  <a:pt x="0" y="122634"/>
                </a:lnTo>
                <a:lnTo>
                  <a:pt x="5215" y="122634"/>
                </a:lnTo>
                <a:lnTo>
                  <a:pt x="5215" y="128659"/>
                </a:lnTo>
                <a:lnTo>
                  <a:pt x="0" y="128659"/>
                </a:lnTo>
                <a:lnTo>
                  <a:pt x="0" y="129552"/>
                </a:lnTo>
                <a:lnTo>
                  <a:pt x="5215" y="129552"/>
                </a:lnTo>
                <a:lnTo>
                  <a:pt x="5215" y="135588"/>
                </a:lnTo>
                <a:lnTo>
                  <a:pt x="0" y="135588"/>
                </a:lnTo>
                <a:lnTo>
                  <a:pt x="0" y="136481"/>
                </a:lnTo>
                <a:lnTo>
                  <a:pt x="5215" y="136481"/>
                </a:lnTo>
                <a:lnTo>
                  <a:pt x="5215" y="142506"/>
                </a:lnTo>
                <a:lnTo>
                  <a:pt x="0" y="142506"/>
                </a:lnTo>
                <a:lnTo>
                  <a:pt x="0" y="143399"/>
                </a:lnTo>
                <a:lnTo>
                  <a:pt x="5215" y="143399"/>
                </a:lnTo>
                <a:lnTo>
                  <a:pt x="5215" y="149423"/>
                </a:lnTo>
                <a:lnTo>
                  <a:pt x="0" y="149423"/>
                </a:lnTo>
                <a:lnTo>
                  <a:pt x="0" y="150316"/>
                </a:lnTo>
                <a:lnTo>
                  <a:pt x="5215" y="150316"/>
                </a:lnTo>
                <a:lnTo>
                  <a:pt x="5215" y="156341"/>
                </a:lnTo>
                <a:lnTo>
                  <a:pt x="0" y="156341"/>
                </a:lnTo>
                <a:lnTo>
                  <a:pt x="0" y="157234"/>
                </a:lnTo>
                <a:lnTo>
                  <a:pt x="5215" y="157234"/>
                </a:lnTo>
                <a:lnTo>
                  <a:pt x="5215" y="160734"/>
                </a:lnTo>
                <a:lnTo>
                  <a:pt x="6108" y="160734"/>
                </a:lnTo>
                <a:lnTo>
                  <a:pt x="6108" y="157234"/>
                </a:lnTo>
                <a:lnTo>
                  <a:pt x="12954" y="157234"/>
                </a:lnTo>
                <a:lnTo>
                  <a:pt x="12954" y="160734"/>
                </a:lnTo>
                <a:lnTo>
                  <a:pt x="13847" y="160734"/>
                </a:lnTo>
                <a:lnTo>
                  <a:pt x="13847" y="157234"/>
                </a:lnTo>
                <a:lnTo>
                  <a:pt x="20098" y="157234"/>
                </a:lnTo>
                <a:lnTo>
                  <a:pt x="20098" y="160734"/>
                </a:lnTo>
                <a:lnTo>
                  <a:pt x="20991" y="160734"/>
                </a:lnTo>
                <a:lnTo>
                  <a:pt x="20991" y="157234"/>
                </a:lnTo>
                <a:lnTo>
                  <a:pt x="27837" y="157234"/>
                </a:lnTo>
                <a:lnTo>
                  <a:pt x="27837" y="160734"/>
                </a:lnTo>
                <a:lnTo>
                  <a:pt x="28730" y="160734"/>
                </a:lnTo>
                <a:lnTo>
                  <a:pt x="28730" y="157234"/>
                </a:lnTo>
                <a:lnTo>
                  <a:pt x="34981" y="157234"/>
                </a:lnTo>
                <a:lnTo>
                  <a:pt x="34981" y="160734"/>
                </a:lnTo>
                <a:lnTo>
                  <a:pt x="35874" y="160734"/>
                </a:lnTo>
                <a:lnTo>
                  <a:pt x="35874" y="157234"/>
                </a:lnTo>
                <a:lnTo>
                  <a:pt x="42720" y="157234"/>
                </a:lnTo>
                <a:lnTo>
                  <a:pt x="42720" y="160734"/>
                </a:lnTo>
                <a:lnTo>
                  <a:pt x="43613" y="160734"/>
                </a:lnTo>
                <a:lnTo>
                  <a:pt x="43613" y="157234"/>
                </a:lnTo>
                <a:lnTo>
                  <a:pt x="49863" y="157234"/>
                </a:lnTo>
                <a:lnTo>
                  <a:pt x="49863" y="160734"/>
                </a:lnTo>
                <a:lnTo>
                  <a:pt x="50756" y="160734"/>
                </a:lnTo>
                <a:lnTo>
                  <a:pt x="50756" y="157234"/>
                </a:lnTo>
                <a:lnTo>
                  <a:pt x="57602" y="157234"/>
                </a:lnTo>
                <a:lnTo>
                  <a:pt x="57602" y="160734"/>
                </a:lnTo>
                <a:lnTo>
                  <a:pt x="58495" y="160734"/>
                </a:lnTo>
                <a:lnTo>
                  <a:pt x="58495" y="157234"/>
                </a:lnTo>
                <a:lnTo>
                  <a:pt x="64746" y="157234"/>
                </a:lnTo>
                <a:lnTo>
                  <a:pt x="64746" y="160734"/>
                </a:lnTo>
                <a:lnTo>
                  <a:pt x="65639" y="160734"/>
                </a:lnTo>
                <a:lnTo>
                  <a:pt x="65639" y="157234"/>
                </a:lnTo>
                <a:lnTo>
                  <a:pt x="72485" y="157234"/>
                </a:lnTo>
                <a:lnTo>
                  <a:pt x="72485" y="160734"/>
                </a:lnTo>
                <a:lnTo>
                  <a:pt x="73378" y="160734"/>
                </a:lnTo>
                <a:lnTo>
                  <a:pt x="73378" y="157234"/>
                </a:lnTo>
                <a:lnTo>
                  <a:pt x="79629" y="157234"/>
                </a:lnTo>
                <a:lnTo>
                  <a:pt x="79629" y="160734"/>
                </a:lnTo>
                <a:lnTo>
                  <a:pt x="80522" y="160734"/>
                </a:lnTo>
                <a:lnTo>
                  <a:pt x="80522" y="157234"/>
                </a:lnTo>
                <a:lnTo>
                  <a:pt x="87368" y="157234"/>
                </a:lnTo>
                <a:lnTo>
                  <a:pt x="87368" y="160734"/>
                </a:lnTo>
                <a:lnTo>
                  <a:pt x="88261" y="160734"/>
                </a:lnTo>
                <a:lnTo>
                  <a:pt x="88261" y="157234"/>
                </a:lnTo>
                <a:lnTo>
                  <a:pt x="94512" y="157234"/>
                </a:lnTo>
                <a:lnTo>
                  <a:pt x="94512" y="160734"/>
                </a:lnTo>
                <a:lnTo>
                  <a:pt x="95405" y="160734"/>
                </a:lnTo>
                <a:lnTo>
                  <a:pt x="95405" y="157234"/>
                </a:lnTo>
                <a:lnTo>
                  <a:pt x="102251" y="157234"/>
                </a:lnTo>
                <a:lnTo>
                  <a:pt x="102251" y="160734"/>
                </a:lnTo>
                <a:lnTo>
                  <a:pt x="103144" y="160734"/>
                </a:lnTo>
                <a:lnTo>
                  <a:pt x="103144" y="157234"/>
                </a:lnTo>
                <a:lnTo>
                  <a:pt x="109395" y="157234"/>
                </a:lnTo>
                <a:lnTo>
                  <a:pt x="109395" y="160734"/>
                </a:lnTo>
                <a:lnTo>
                  <a:pt x="110288" y="160734"/>
                </a:lnTo>
                <a:lnTo>
                  <a:pt x="110288" y="157234"/>
                </a:lnTo>
                <a:lnTo>
                  <a:pt x="117134" y="157234"/>
                </a:lnTo>
                <a:lnTo>
                  <a:pt x="117134" y="160734"/>
                </a:lnTo>
                <a:lnTo>
                  <a:pt x="118027" y="160734"/>
                </a:lnTo>
                <a:lnTo>
                  <a:pt x="118027" y="157234"/>
                </a:lnTo>
                <a:lnTo>
                  <a:pt x="124277" y="157234"/>
                </a:lnTo>
                <a:lnTo>
                  <a:pt x="124277" y="160734"/>
                </a:lnTo>
                <a:lnTo>
                  <a:pt x="125170" y="160734"/>
                </a:lnTo>
                <a:lnTo>
                  <a:pt x="125170" y="157234"/>
                </a:lnTo>
                <a:lnTo>
                  <a:pt x="132017" y="157234"/>
                </a:lnTo>
                <a:lnTo>
                  <a:pt x="132017" y="160734"/>
                </a:lnTo>
                <a:lnTo>
                  <a:pt x="132909" y="160734"/>
                </a:lnTo>
                <a:lnTo>
                  <a:pt x="132909" y="157234"/>
                </a:lnTo>
                <a:lnTo>
                  <a:pt x="139160" y="157234"/>
                </a:lnTo>
                <a:lnTo>
                  <a:pt x="139160" y="160734"/>
                </a:lnTo>
                <a:lnTo>
                  <a:pt x="140053" y="160734"/>
                </a:lnTo>
                <a:lnTo>
                  <a:pt x="140053" y="157234"/>
                </a:lnTo>
                <a:lnTo>
                  <a:pt x="146899" y="157234"/>
                </a:lnTo>
                <a:lnTo>
                  <a:pt x="146899" y="160734"/>
                </a:lnTo>
                <a:lnTo>
                  <a:pt x="147792" y="160734"/>
                </a:lnTo>
                <a:lnTo>
                  <a:pt x="147792" y="157234"/>
                </a:lnTo>
                <a:lnTo>
                  <a:pt x="154043" y="157234"/>
                </a:lnTo>
                <a:lnTo>
                  <a:pt x="154043" y="160734"/>
                </a:lnTo>
                <a:lnTo>
                  <a:pt x="154936" y="160734"/>
                </a:lnTo>
                <a:lnTo>
                  <a:pt x="154936" y="157234"/>
                </a:lnTo>
                <a:lnTo>
                  <a:pt x="161782" y="157234"/>
                </a:lnTo>
                <a:lnTo>
                  <a:pt x="161782" y="160734"/>
                </a:lnTo>
                <a:lnTo>
                  <a:pt x="162675" y="160734"/>
                </a:lnTo>
                <a:lnTo>
                  <a:pt x="162675" y="157234"/>
                </a:lnTo>
                <a:lnTo>
                  <a:pt x="168926" y="157234"/>
                </a:lnTo>
                <a:lnTo>
                  <a:pt x="168926" y="160734"/>
                </a:lnTo>
                <a:lnTo>
                  <a:pt x="169819" y="160734"/>
                </a:lnTo>
                <a:lnTo>
                  <a:pt x="169819" y="157234"/>
                </a:lnTo>
                <a:lnTo>
                  <a:pt x="176665" y="157234"/>
                </a:lnTo>
                <a:lnTo>
                  <a:pt x="176665" y="160734"/>
                </a:lnTo>
                <a:lnTo>
                  <a:pt x="177558" y="160734"/>
                </a:lnTo>
                <a:lnTo>
                  <a:pt x="177558" y="157234"/>
                </a:lnTo>
                <a:lnTo>
                  <a:pt x="183809" y="157234"/>
                </a:lnTo>
                <a:lnTo>
                  <a:pt x="183809" y="160734"/>
                </a:lnTo>
                <a:lnTo>
                  <a:pt x="184702" y="160734"/>
                </a:lnTo>
                <a:lnTo>
                  <a:pt x="184702" y="157234"/>
                </a:lnTo>
                <a:lnTo>
                  <a:pt x="191548" y="157234"/>
                </a:lnTo>
                <a:lnTo>
                  <a:pt x="191548" y="160734"/>
                </a:lnTo>
                <a:lnTo>
                  <a:pt x="192441" y="160734"/>
                </a:lnTo>
                <a:lnTo>
                  <a:pt x="192441" y="157234"/>
                </a:lnTo>
                <a:lnTo>
                  <a:pt x="198692" y="157234"/>
                </a:lnTo>
                <a:lnTo>
                  <a:pt x="198692" y="160734"/>
                </a:lnTo>
                <a:lnTo>
                  <a:pt x="199584" y="160734"/>
                </a:lnTo>
                <a:lnTo>
                  <a:pt x="199584" y="157234"/>
                </a:lnTo>
                <a:lnTo>
                  <a:pt x="206431" y="157234"/>
                </a:lnTo>
                <a:lnTo>
                  <a:pt x="206431" y="160734"/>
                </a:lnTo>
                <a:lnTo>
                  <a:pt x="207324" y="160734"/>
                </a:lnTo>
                <a:lnTo>
                  <a:pt x="207324" y="157234"/>
                </a:lnTo>
                <a:lnTo>
                  <a:pt x="213574" y="157234"/>
                </a:lnTo>
                <a:lnTo>
                  <a:pt x="213574" y="160734"/>
                </a:lnTo>
                <a:lnTo>
                  <a:pt x="214467" y="160734"/>
                </a:lnTo>
                <a:lnTo>
                  <a:pt x="214467" y="157234"/>
                </a:lnTo>
                <a:lnTo>
                  <a:pt x="221313" y="157234"/>
                </a:lnTo>
                <a:lnTo>
                  <a:pt x="221313" y="160734"/>
                </a:lnTo>
                <a:lnTo>
                  <a:pt x="222206" y="160734"/>
                </a:lnTo>
                <a:lnTo>
                  <a:pt x="222206" y="157234"/>
                </a:lnTo>
                <a:lnTo>
                  <a:pt x="228457" y="157234"/>
                </a:lnTo>
                <a:lnTo>
                  <a:pt x="228457" y="160734"/>
                </a:lnTo>
                <a:lnTo>
                  <a:pt x="229350" y="160734"/>
                </a:lnTo>
                <a:lnTo>
                  <a:pt x="229350" y="157234"/>
                </a:lnTo>
                <a:lnTo>
                  <a:pt x="236196" y="157234"/>
                </a:lnTo>
                <a:lnTo>
                  <a:pt x="236196" y="160734"/>
                </a:lnTo>
                <a:lnTo>
                  <a:pt x="237089" y="160734"/>
                </a:lnTo>
                <a:lnTo>
                  <a:pt x="237089" y="157234"/>
                </a:lnTo>
                <a:lnTo>
                  <a:pt x="243340" y="157234"/>
                </a:lnTo>
                <a:lnTo>
                  <a:pt x="243340" y="160734"/>
                </a:lnTo>
                <a:lnTo>
                  <a:pt x="244233" y="160734"/>
                </a:lnTo>
                <a:lnTo>
                  <a:pt x="244233" y="157234"/>
                </a:lnTo>
                <a:lnTo>
                  <a:pt x="251079" y="157234"/>
                </a:lnTo>
                <a:lnTo>
                  <a:pt x="251079" y="160734"/>
                </a:lnTo>
                <a:lnTo>
                  <a:pt x="251972" y="160734"/>
                </a:lnTo>
                <a:lnTo>
                  <a:pt x="251972" y="157234"/>
                </a:lnTo>
                <a:lnTo>
                  <a:pt x="258223" y="157234"/>
                </a:lnTo>
                <a:lnTo>
                  <a:pt x="258223" y="160734"/>
                </a:lnTo>
                <a:lnTo>
                  <a:pt x="259116" y="160734"/>
                </a:lnTo>
                <a:lnTo>
                  <a:pt x="259116" y="157234"/>
                </a:lnTo>
                <a:lnTo>
                  <a:pt x="265962" y="157234"/>
                </a:lnTo>
                <a:lnTo>
                  <a:pt x="265962" y="160734"/>
                </a:lnTo>
                <a:lnTo>
                  <a:pt x="266855" y="160734"/>
                </a:lnTo>
                <a:lnTo>
                  <a:pt x="266855" y="157234"/>
                </a:lnTo>
                <a:lnTo>
                  <a:pt x="273106" y="157234"/>
                </a:lnTo>
                <a:lnTo>
                  <a:pt x="273106" y="160734"/>
                </a:lnTo>
                <a:lnTo>
                  <a:pt x="273999" y="160734"/>
                </a:lnTo>
                <a:lnTo>
                  <a:pt x="273999" y="157234"/>
                </a:lnTo>
                <a:lnTo>
                  <a:pt x="280845" y="157234"/>
                </a:lnTo>
                <a:lnTo>
                  <a:pt x="280845" y="160734"/>
                </a:lnTo>
                <a:lnTo>
                  <a:pt x="281738" y="160734"/>
                </a:lnTo>
                <a:lnTo>
                  <a:pt x="281738" y="157234"/>
                </a:lnTo>
                <a:lnTo>
                  <a:pt x="285750" y="157234"/>
                </a:lnTo>
                <a:lnTo>
                  <a:pt x="285750" y="156341"/>
                </a:lnTo>
                <a:lnTo>
                  <a:pt x="281738" y="156341"/>
                </a:lnTo>
                <a:lnTo>
                  <a:pt x="281738" y="150316"/>
                </a:lnTo>
                <a:lnTo>
                  <a:pt x="285750" y="150316"/>
                </a:lnTo>
                <a:lnTo>
                  <a:pt x="285750" y="149423"/>
                </a:lnTo>
                <a:lnTo>
                  <a:pt x="281738" y="149423"/>
                </a:lnTo>
                <a:lnTo>
                  <a:pt x="281738" y="143399"/>
                </a:lnTo>
                <a:lnTo>
                  <a:pt x="285750" y="143399"/>
                </a:lnTo>
                <a:lnTo>
                  <a:pt x="285750" y="142506"/>
                </a:lnTo>
                <a:lnTo>
                  <a:pt x="281738" y="142506"/>
                </a:lnTo>
                <a:lnTo>
                  <a:pt x="281738" y="136481"/>
                </a:lnTo>
                <a:lnTo>
                  <a:pt x="285750" y="136481"/>
                </a:lnTo>
                <a:lnTo>
                  <a:pt x="285750" y="135588"/>
                </a:lnTo>
                <a:lnTo>
                  <a:pt x="281738" y="135588"/>
                </a:lnTo>
                <a:lnTo>
                  <a:pt x="281738" y="129552"/>
                </a:lnTo>
                <a:lnTo>
                  <a:pt x="285750" y="129552"/>
                </a:lnTo>
                <a:lnTo>
                  <a:pt x="285750" y="128659"/>
                </a:lnTo>
                <a:lnTo>
                  <a:pt x="281738" y="128659"/>
                </a:lnTo>
                <a:lnTo>
                  <a:pt x="281738" y="122634"/>
                </a:lnTo>
                <a:lnTo>
                  <a:pt x="285750" y="122634"/>
                </a:lnTo>
                <a:lnTo>
                  <a:pt x="285750" y="121741"/>
                </a:lnTo>
                <a:lnTo>
                  <a:pt x="281738" y="121741"/>
                </a:lnTo>
                <a:lnTo>
                  <a:pt x="281738" y="115717"/>
                </a:lnTo>
                <a:lnTo>
                  <a:pt x="285750" y="115717"/>
                </a:lnTo>
                <a:lnTo>
                  <a:pt x="285750" y="114824"/>
                </a:lnTo>
                <a:lnTo>
                  <a:pt x="281738" y="114824"/>
                </a:lnTo>
                <a:lnTo>
                  <a:pt x="281738" y="108799"/>
                </a:lnTo>
                <a:lnTo>
                  <a:pt x="285750" y="108799"/>
                </a:lnTo>
                <a:lnTo>
                  <a:pt x="285750" y="107906"/>
                </a:lnTo>
                <a:lnTo>
                  <a:pt x="281738" y="107906"/>
                </a:lnTo>
                <a:lnTo>
                  <a:pt x="281738" y="101870"/>
                </a:lnTo>
                <a:lnTo>
                  <a:pt x="285750" y="101870"/>
                </a:lnTo>
                <a:lnTo>
                  <a:pt x="285750" y="100977"/>
                </a:lnTo>
                <a:lnTo>
                  <a:pt x="281738" y="100977"/>
                </a:lnTo>
                <a:lnTo>
                  <a:pt x="281738" y="94952"/>
                </a:lnTo>
                <a:lnTo>
                  <a:pt x="285750" y="94952"/>
                </a:lnTo>
                <a:lnTo>
                  <a:pt x="285750" y="94059"/>
                </a:lnTo>
                <a:lnTo>
                  <a:pt x="281738" y="94059"/>
                </a:lnTo>
                <a:lnTo>
                  <a:pt x="281738" y="88035"/>
                </a:lnTo>
                <a:lnTo>
                  <a:pt x="285750" y="88035"/>
                </a:lnTo>
                <a:lnTo>
                  <a:pt x="285750" y="87142"/>
                </a:lnTo>
                <a:lnTo>
                  <a:pt x="281738" y="87142"/>
                </a:lnTo>
                <a:lnTo>
                  <a:pt x="281738" y="81117"/>
                </a:lnTo>
                <a:lnTo>
                  <a:pt x="285750" y="81117"/>
                </a:lnTo>
                <a:lnTo>
                  <a:pt x="285750" y="80224"/>
                </a:lnTo>
                <a:lnTo>
                  <a:pt x="281738" y="80224"/>
                </a:lnTo>
                <a:lnTo>
                  <a:pt x="281738" y="74188"/>
                </a:lnTo>
                <a:lnTo>
                  <a:pt x="285750" y="74188"/>
                </a:lnTo>
                <a:lnTo>
                  <a:pt x="285750" y="73295"/>
                </a:lnTo>
                <a:lnTo>
                  <a:pt x="281738" y="73295"/>
                </a:lnTo>
                <a:lnTo>
                  <a:pt x="281738" y="67270"/>
                </a:lnTo>
                <a:lnTo>
                  <a:pt x="285750" y="67270"/>
                </a:lnTo>
                <a:lnTo>
                  <a:pt x="285750" y="66377"/>
                </a:lnTo>
                <a:lnTo>
                  <a:pt x="281738" y="66377"/>
                </a:lnTo>
                <a:lnTo>
                  <a:pt x="281738" y="60353"/>
                </a:lnTo>
                <a:lnTo>
                  <a:pt x="285750" y="60353"/>
                </a:lnTo>
                <a:lnTo>
                  <a:pt x="285750" y="59460"/>
                </a:lnTo>
                <a:lnTo>
                  <a:pt x="281738" y="59460"/>
                </a:lnTo>
                <a:lnTo>
                  <a:pt x="281738" y="53435"/>
                </a:lnTo>
                <a:lnTo>
                  <a:pt x="285750" y="53435"/>
                </a:lnTo>
                <a:lnTo>
                  <a:pt x="285750" y="52542"/>
                </a:lnTo>
                <a:lnTo>
                  <a:pt x="281738" y="52542"/>
                </a:lnTo>
                <a:lnTo>
                  <a:pt x="281738" y="46506"/>
                </a:lnTo>
                <a:lnTo>
                  <a:pt x="285750" y="46506"/>
                </a:lnTo>
                <a:lnTo>
                  <a:pt x="285750" y="45613"/>
                </a:lnTo>
                <a:lnTo>
                  <a:pt x="281738" y="45613"/>
                </a:lnTo>
                <a:lnTo>
                  <a:pt x="281738" y="39588"/>
                </a:lnTo>
                <a:lnTo>
                  <a:pt x="285750" y="39588"/>
                </a:lnTo>
                <a:lnTo>
                  <a:pt x="285750" y="38695"/>
                </a:lnTo>
                <a:lnTo>
                  <a:pt x="281738" y="38695"/>
                </a:lnTo>
                <a:lnTo>
                  <a:pt x="281738" y="32671"/>
                </a:lnTo>
                <a:lnTo>
                  <a:pt x="285750" y="32671"/>
                </a:lnTo>
                <a:lnTo>
                  <a:pt x="285750" y="31778"/>
                </a:lnTo>
                <a:lnTo>
                  <a:pt x="281738" y="31778"/>
                </a:lnTo>
                <a:lnTo>
                  <a:pt x="281738" y="25753"/>
                </a:lnTo>
                <a:lnTo>
                  <a:pt x="285750" y="25753"/>
                </a:lnTo>
                <a:lnTo>
                  <a:pt x="285750" y="24860"/>
                </a:lnTo>
                <a:lnTo>
                  <a:pt x="281738" y="24860"/>
                </a:lnTo>
                <a:lnTo>
                  <a:pt x="281738" y="18824"/>
                </a:lnTo>
                <a:lnTo>
                  <a:pt x="285750" y="18824"/>
                </a:lnTo>
                <a:lnTo>
                  <a:pt x="285750" y="17931"/>
                </a:lnTo>
                <a:lnTo>
                  <a:pt x="281738" y="17931"/>
                </a:lnTo>
                <a:lnTo>
                  <a:pt x="281738" y="11906"/>
                </a:lnTo>
                <a:lnTo>
                  <a:pt x="285750" y="11906"/>
                </a:lnTo>
                <a:lnTo>
                  <a:pt x="285750" y="11013"/>
                </a:lnTo>
                <a:lnTo>
                  <a:pt x="281738" y="11013"/>
                </a:lnTo>
                <a:lnTo>
                  <a:pt x="281738" y="4989"/>
                </a:lnTo>
                <a:lnTo>
                  <a:pt x="285750" y="4989"/>
                </a:lnTo>
                <a:lnTo>
                  <a:pt x="285750" y="4096"/>
                </a:lnTo>
                <a:lnTo>
                  <a:pt x="281738" y="4096"/>
                </a:lnTo>
                <a:lnTo>
                  <a:pt x="281738" y="0"/>
                </a:lnTo>
                <a:lnTo>
                  <a:pt x="280845" y="0"/>
                </a:lnTo>
                <a:lnTo>
                  <a:pt x="280845" y="4096"/>
                </a:lnTo>
                <a:lnTo>
                  <a:pt x="273999" y="4096"/>
                </a:lnTo>
                <a:lnTo>
                  <a:pt x="273999" y="0"/>
                </a:lnTo>
                <a:lnTo>
                  <a:pt x="273106" y="0"/>
                </a:lnTo>
                <a:lnTo>
                  <a:pt x="273106" y="4096"/>
                </a:lnTo>
                <a:lnTo>
                  <a:pt x="266855" y="4096"/>
                </a:lnTo>
                <a:lnTo>
                  <a:pt x="266855" y="0"/>
                </a:lnTo>
                <a:lnTo>
                  <a:pt x="265962" y="0"/>
                </a:lnTo>
                <a:lnTo>
                  <a:pt x="265962" y="4096"/>
                </a:lnTo>
                <a:lnTo>
                  <a:pt x="259116" y="4096"/>
                </a:lnTo>
                <a:lnTo>
                  <a:pt x="259116" y="0"/>
                </a:lnTo>
                <a:lnTo>
                  <a:pt x="258223" y="0"/>
                </a:lnTo>
                <a:lnTo>
                  <a:pt x="258223" y="4096"/>
                </a:lnTo>
                <a:lnTo>
                  <a:pt x="251972" y="4096"/>
                </a:lnTo>
                <a:lnTo>
                  <a:pt x="251972" y="0"/>
                </a:lnTo>
                <a:lnTo>
                  <a:pt x="251079" y="0"/>
                </a:lnTo>
                <a:lnTo>
                  <a:pt x="251079" y="4096"/>
                </a:lnTo>
                <a:lnTo>
                  <a:pt x="244233" y="4096"/>
                </a:lnTo>
                <a:lnTo>
                  <a:pt x="244233" y="0"/>
                </a:lnTo>
                <a:lnTo>
                  <a:pt x="243340" y="0"/>
                </a:lnTo>
                <a:lnTo>
                  <a:pt x="243340" y="4096"/>
                </a:lnTo>
                <a:lnTo>
                  <a:pt x="237089" y="4096"/>
                </a:lnTo>
                <a:lnTo>
                  <a:pt x="237089" y="0"/>
                </a:lnTo>
                <a:lnTo>
                  <a:pt x="236196" y="0"/>
                </a:lnTo>
                <a:lnTo>
                  <a:pt x="236196" y="4096"/>
                </a:lnTo>
                <a:lnTo>
                  <a:pt x="229350" y="4096"/>
                </a:lnTo>
                <a:lnTo>
                  <a:pt x="229350" y="0"/>
                </a:lnTo>
                <a:lnTo>
                  <a:pt x="228457" y="0"/>
                </a:lnTo>
                <a:lnTo>
                  <a:pt x="228457" y="4096"/>
                </a:lnTo>
                <a:lnTo>
                  <a:pt x="222206" y="4096"/>
                </a:lnTo>
                <a:lnTo>
                  <a:pt x="222206" y="0"/>
                </a:lnTo>
                <a:lnTo>
                  <a:pt x="221313" y="0"/>
                </a:lnTo>
                <a:lnTo>
                  <a:pt x="221313" y="4096"/>
                </a:lnTo>
                <a:lnTo>
                  <a:pt x="214467" y="4096"/>
                </a:lnTo>
                <a:lnTo>
                  <a:pt x="214467" y="0"/>
                </a:lnTo>
                <a:lnTo>
                  <a:pt x="213574" y="0"/>
                </a:lnTo>
                <a:lnTo>
                  <a:pt x="213574" y="4096"/>
                </a:lnTo>
                <a:lnTo>
                  <a:pt x="207324" y="4096"/>
                </a:lnTo>
                <a:lnTo>
                  <a:pt x="207324" y="0"/>
                </a:lnTo>
                <a:lnTo>
                  <a:pt x="206431" y="0"/>
                </a:lnTo>
                <a:lnTo>
                  <a:pt x="206431" y="4096"/>
                </a:lnTo>
                <a:lnTo>
                  <a:pt x="199584" y="4096"/>
                </a:lnTo>
                <a:lnTo>
                  <a:pt x="199584" y="0"/>
                </a:lnTo>
                <a:lnTo>
                  <a:pt x="198692" y="0"/>
                </a:lnTo>
                <a:lnTo>
                  <a:pt x="198692" y="4096"/>
                </a:lnTo>
                <a:lnTo>
                  <a:pt x="192441" y="4096"/>
                </a:lnTo>
                <a:lnTo>
                  <a:pt x="192441" y="0"/>
                </a:lnTo>
                <a:lnTo>
                  <a:pt x="191548" y="0"/>
                </a:lnTo>
                <a:lnTo>
                  <a:pt x="191548" y="4096"/>
                </a:lnTo>
                <a:lnTo>
                  <a:pt x="184702" y="4096"/>
                </a:lnTo>
                <a:lnTo>
                  <a:pt x="184702" y="0"/>
                </a:lnTo>
                <a:lnTo>
                  <a:pt x="183809" y="0"/>
                </a:lnTo>
                <a:lnTo>
                  <a:pt x="183809" y="4096"/>
                </a:lnTo>
                <a:lnTo>
                  <a:pt x="177558" y="4096"/>
                </a:lnTo>
                <a:lnTo>
                  <a:pt x="177558" y="0"/>
                </a:lnTo>
                <a:lnTo>
                  <a:pt x="176665" y="0"/>
                </a:lnTo>
                <a:lnTo>
                  <a:pt x="176665" y="4096"/>
                </a:lnTo>
                <a:lnTo>
                  <a:pt x="169819" y="4096"/>
                </a:lnTo>
                <a:lnTo>
                  <a:pt x="169819" y="0"/>
                </a:lnTo>
                <a:lnTo>
                  <a:pt x="168926" y="0"/>
                </a:lnTo>
                <a:lnTo>
                  <a:pt x="168926" y="4096"/>
                </a:lnTo>
                <a:lnTo>
                  <a:pt x="162675" y="4096"/>
                </a:lnTo>
                <a:lnTo>
                  <a:pt x="162675" y="0"/>
                </a:lnTo>
                <a:lnTo>
                  <a:pt x="161782" y="0"/>
                </a:lnTo>
                <a:lnTo>
                  <a:pt x="161782" y="4096"/>
                </a:lnTo>
                <a:lnTo>
                  <a:pt x="154936" y="4096"/>
                </a:lnTo>
                <a:lnTo>
                  <a:pt x="154936" y="0"/>
                </a:lnTo>
                <a:lnTo>
                  <a:pt x="154043" y="0"/>
                </a:lnTo>
                <a:lnTo>
                  <a:pt x="154043" y="4096"/>
                </a:lnTo>
                <a:lnTo>
                  <a:pt x="147792" y="4096"/>
                </a:lnTo>
                <a:lnTo>
                  <a:pt x="147792" y="0"/>
                </a:lnTo>
                <a:lnTo>
                  <a:pt x="146899" y="0"/>
                </a:lnTo>
                <a:lnTo>
                  <a:pt x="146899" y="4096"/>
                </a:lnTo>
                <a:lnTo>
                  <a:pt x="140053" y="4096"/>
                </a:lnTo>
                <a:lnTo>
                  <a:pt x="140053" y="0"/>
                </a:lnTo>
                <a:lnTo>
                  <a:pt x="139160" y="0"/>
                </a:lnTo>
                <a:lnTo>
                  <a:pt x="139160" y="4096"/>
                </a:lnTo>
                <a:lnTo>
                  <a:pt x="132909" y="4096"/>
                </a:lnTo>
                <a:lnTo>
                  <a:pt x="132909" y="0"/>
                </a:lnTo>
                <a:lnTo>
                  <a:pt x="132017" y="0"/>
                </a:lnTo>
                <a:lnTo>
                  <a:pt x="132017" y="4096"/>
                </a:lnTo>
                <a:lnTo>
                  <a:pt x="125170" y="4096"/>
                </a:lnTo>
                <a:lnTo>
                  <a:pt x="125170" y="0"/>
                </a:lnTo>
                <a:lnTo>
                  <a:pt x="124277" y="0"/>
                </a:lnTo>
                <a:lnTo>
                  <a:pt x="124277" y="4096"/>
                </a:lnTo>
                <a:lnTo>
                  <a:pt x="118027" y="4096"/>
                </a:lnTo>
                <a:lnTo>
                  <a:pt x="118027" y="0"/>
                </a:lnTo>
                <a:lnTo>
                  <a:pt x="117134" y="0"/>
                </a:lnTo>
                <a:lnTo>
                  <a:pt x="117134" y="4096"/>
                </a:lnTo>
                <a:lnTo>
                  <a:pt x="110288" y="4096"/>
                </a:lnTo>
                <a:lnTo>
                  <a:pt x="110288" y="0"/>
                </a:lnTo>
                <a:lnTo>
                  <a:pt x="109395" y="0"/>
                </a:lnTo>
                <a:lnTo>
                  <a:pt x="109395" y="4096"/>
                </a:lnTo>
                <a:lnTo>
                  <a:pt x="103144" y="4096"/>
                </a:lnTo>
                <a:lnTo>
                  <a:pt x="103144" y="0"/>
                </a:lnTo>
                <a:lnTo>
                  <a:pt x="102251" y="0"/>
                </a:lnTo>
                <a:lnTo>
                  <a:pt x="102251" y="4096"/>
                </a:lnTo>
                <a:lnTo>
                  <a:pt x="95405" y="4096"/>
                </a:lnTo>
                <a:lnTo>
                  <a:pt x="95405" y="0"/>
                </a:lnTo>
                <a:lnTo>
                  <a:pt x="94512" y="0"/>
                </a:lnTo>
                <a:lnTo>
                  <a:pt x="94512" y="4096"/>
                </a:lnTo>
                <a:lnTo>
                  <a:pt x="88261" y="4096"/>
                </a:lnTo>
                <a:lnTo>
                  <a:pt x="88261" y="0"/>
                </a:lnTo>
                <a:lnTo>
                  <a:pt x="87368" y="0"/>
                </a:lnTo>
                <a:lnTo>
                  <a:pt x="87368" y="4096"/>
                </a:lnTo>
                <a:lnTo>
                  <a:pt x="80522" y="4096"/>
                </a:lnTo>
                <a:lnTo>
                  <a:pt x="80522" y="0"/>
                </a:lnTo>
                <a:lnTo>
                  <a:pt x="79629" y="0"/>
                </a:lnTo>
                <a:lnTo>
                  <a:pt x="79629" y="4096"/>
                </a:lnTo>
                <a:lnTo>
                  <a:pt x="73378" y="4096"/>
                </a:lnTo>
                <a:lnTo>
                  <a:pt x="73378" y="0"/>
                </a:lnTo>
                <a:lnTo>
                  <a:pt x="72485" y="0"/>
                </a:lnTo>
                <a:lnTo>
                  <a:pt x="72485" y="4096"/>
                </a:lnTo>
                <a:lnTo>
                  <a:pt x="65639" y="4096"/>
                </a:lnTo>
                <a:lnTo>
                  <a:pt x="65639" y="0"/>
                </a:lnTo>
                <a:lnTo>
                  <a:pt x="64746" y="0"/>
                </a:lnTo>
                <a:lnTo>
                  <a:pt x="64746" y="4096"/>
                </a:lnTo>
                <a:lnTo>
                  <a:pt x="58495" y="4096"/>
                </a:lnTo>
                <a:lnTo>
                  <a:pt x="58495" y="0"/>
                </a:lnTo>
                <a:lnTo>
                  <a:pt x="57602" y="0"/>
                </a:lnTo>
                <a:lnTo>
                  <a:pt x="57602" y="4096"/>
                </a:lnTo>
                <a:lnTo>
                  <a:pt x="50756" y="4096"/>
                </a:lnTo>
                <a:lnTo>
                  <a:pt x="50756" y="0"/>
                </a:lnTo>
                <a:lnTo>
                  <a:pt x="49863" y="0"/>
                </a:lnTo>
                <a:lnTo>
                  <a:pt x="49863" y="4096"/>
                </a:lnTo>
                <a:lnTo>
                  <a:pt x="43613" y="4096"/>
                </a:lnTo>
                <a:lnTo>
                  <a:pt x="43613" y="0"/>
                </a:lnTo>
                <a:lnTo>
                  <a:pt x="42720" y="0"/>
                </a:lnTo>
                <a:lnTo>
                  <a:pt x="42720" y="4096"/>
                </a:lnTo>
                <a:lnTo>
                  <a:pt x="35874" y="4096"/>
                </a:lnTo>
                <a:lnTo>
                  <a:pt x="35874" y="0"/>
                </a:lnTo>
                <a:lnTo>
                  <a:pt x="34981" y="0"/>
                </a:lnTo>
                <a:lnTo>
                  <a:pt x="34981" y="4096"/>
                </a:lnTo>
                <a:lnTo>
                  <a:pt x="28730" y="4096"/>
                </a:lnTo>
                <a:lnTo>
                  <a:pt x="28730" y="0"/>
                </a:lnTo>
                <a:lnTo>
                  <a:pt x="27837" y="0"/>
                </a:lnTo>
                <a:lnTo>
                  <a:pt x="27837" y="4096"/>
                </a:lnTo>
                <a:lnTo>
                  <a:pt x="20991" y="4096"/>
                </a:lnTo>
                <a:lnTo>
                  <a:pt x="20991" y="0"/>
                </a:lnTo>
                <a:lnTo>
                  <a:pt x="20098" y="0"/>
                </a:lnTo>
                <a:lnTo>
                  <a:pt x="20098" y="4096"/>
                </a:lnTo>
                <a:lnTo>
                  <a:pt x="13847" y="4096"/>
                </a:lnTo>
                <a:lnTo>
                  <a:pt x="13847" y="0"/>
                </a:lnTo>
                <a:lnTo>
                  <a:pt x="12954" y="0"/>
                </a:lnTo>
                <a:lnTo>
                  <a:pt x="12954" y="4096"/>
                </a:lnTo>
                <a:lnTo>
                  <a:pt x="6108" y="4096"/>
                </a:lnTo>
                <a:lnTo>
                  <a:pt x="6108" y="0"/>
                </a:lnTo>
                <a:close/>
              </a:path>
            </a:pathLst>
          </a:custGeom>
          <a:solidFill>
            <a:srgbClr val="838383">
              <a:alpha val="89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p37"/>
          <p:cNvSpPr/>
          <p:nvPr/>
        </p:nvSpPr>
        <p:spPr>
          <a:xfrm rot="-8847925">
            <a:off x="-3461958" y="2227302"/>
            <a:ext cx="4414371" cy="2944086"/>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403;p37"/>
          <p:cNvSpPr/>
          <p:nvPr/>
        </p:nvSpPr>
        <p:spPr>
          <a:xfrm rot="5400728">
            <a:off x="7785195" y="1728138"/>
            <a:ext cx="1417500" cy="381300"/>
          </a:xfrm>
          <a:prstGeom prst="homePlate">
            <a:avLst>
              <a:gd name="adj" fmla="val 50000"/>
            </a:avLst>
          </a:prstGeom>
          <a:solidFill>
            <a:schemeClr val="accent1"/>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404;p37"/>
          <p:cNvSpPr/>
          <p:nvPr/>
        </p:nvSpPr>
        <p:spPr>
          <a:xfrm rot="-8100000" flipH="1">
            <a:off x="8025084" y="-639321"/>
            <a:ext cx="3132714" cy="3171168"/>
          </a:xfrm>
          <a:custGeom>
            <a:avLst/>
            <a:gdLst/>
            <a:ahLst/>
            <a:cxnLst/>
            <a:rect l="l" t="t" r="r" b="b"/>
            <a:pathLst>
              <a:path w="186070" h="188354" extrusionOk="0">
                <a:moveTo>
                  <a:pt x="48270" y="14051"/>
                </a:moveTo>
                <a:cubicBezTo>
                  <a:pt x="48612" y="14051"/>
                  <a:pt x="48964" y="14092"/>
                  <a:pt x="49323" y="14179"/>
                </a:cubicBezTo>
                <a:cubicBezTo>
                  <a:pt x="51651" y="14742"/>
                  <a:pt x="53086" y="17070"/>
                  <a:pt x="52523" y="19398"/>
                </a:cubicBezTo>
                <a:cubicBezTo>
                  <a:pt x="52115" y="21097"/>
                  <a:pt x="50725" y="22388"/>
                  <a:pt x="48992" y="22653"/>
                </a:cubicBezTo>
                <a:cubicBezTo>
                  <a:pt x="48765" y="22690"/>
                  <a:pt x="48538" y="22707"/>
                  <a:pt x="48312" y="22707"/>
                </a:cubicBezTo>
                <a:cubicBezTo>
                  <a:pt x="46828" y="22707"/>
                  <a:pt x="45419" y="21938"/>
                  <a:pt x="44634" y="20645"/>
                </a:cubicBezTo>
                <a:cubicBezTo>
                  <a:pt x="42808" y="17673"/>
                  <a:pt x="45058" y="14051"/>
                  <a:pt x="48270" y="14051"/>
                </a:cubicBezTo>
                <a:close/>
                <a:moveTo>
                  <a:pt x="63144" y="17626"/>
                </a:moveTo>
                <a:cubicBezTo>
                  <a:pt x="63486" y="17626"/>
                  <a:pt x="63838" y="17667"/>
                  <a:pt x="64197" y="17754"/>
                </a:cubicBezTo>
                <a:cubicBezTo>
                  <a:pt x="66525" y="18306"/>
                  <a:pt x="67949" y="20645"/>
                  <a:pt x="67397" y="22973"/>
                </a:cubicBezTo>
                <a:cubicBezTo>
                  <a:pt x="66989" y="24672"/>
                  <a:pt x="65599" y="25952"/>
                  <a:pt x="63866" y="26228"/>
                </a:cubicBezTo>
                <a:cubicBezTo>
                  <a:pt x="63638" y="26265"/>
                  <a:pt x="63409" y="26282"/>
                  <a:pt x="63183" y="26282"/>
                </a:cubicBezTo>
                <a:cubicBezTo>
                  <a:pt x="61694" y="26282"/>
                  <a:pt x="60292" y="25513"/>
                  <a:pt x="59497" y="24220"/>
                </a:cubicBezTo>
                <a:cubicBezTo>
                  <a:pt x="57681" y="21248"/>
                  <a:pt x="59932" y="17626"/>
                  <a:pt x="63144" y="17626"/>
                </a:cubicBezTo>
                <a:close/>
                <a:moveTo>
                  <a:pt x="78016" y="21201"/>
                </a:moveTo>
                <a:cubicBezTo>
                  <a:pt x="78358" y="21201"/>
                  <a:pt x="78711" y="21242"/>
                  <a:pt x="79071" y="21329"/>
                </a:cubicBezTo>
                <a:cubicBezTo>
                  <a:pt x="81400" y="21881"/>
                  <a:pt x="82823" y="24220"/>
                  <a:pt x="82271" y="26537"/>
                </a:cubicBezTo>
                <a:cubicBezTo>
                  <a:pt x="81863" y="28247"/>
                  <a:pt x="80473" y="29527"/>
                  <a:pt x="78740" y="29803"/>
                </a:cubicBezTo>
                <a:cubicBezTo>
                  <a:pt x="78512" y="29840"/>
                  <a:pt x="78283" y="29857"/>
                  <a:pt x="78057" y="29857"/>
                </a:cubicBezTo>
                <a:cubicBezTo>
                  <a:pt x="76568" y="29857"/>
                  <a:pt x="75166" y="29088"/>
                  <a:pt x="74371" y="27795"/>
                </a:cubicBezTo>
                <a:cubicBezTo>
                  <a:pt x="72545" y="24823"/>
                  <a:pt x="74795" y="21201"/>
                  <a:pt x="78016" y="21201"/>
                </a:cubicBezTo>
                <a:close/>
                <a:moveTo>
                  <a:pt x="92890" y="24765"/>
                </a:moveTo>
                <a:cubicBezTo>
                  <a:pt x="93232" y="24765"/>
                  <a:pt x="93585" y="24806"/>
                  <a:pt x="93945" y="24893"/>
                </a:cubicBezTo>
                <a:cubicBezTo>
                  <a:pt x="96274" y="25445"/>
                  <a:pt x="97697" y="27784"/>
                  <a:pt x="97145" y="30112"/>
                </a:cubicBezTo>
                <a:cubicBezTo>
                  <a:pt x="96737" y="31812"/>
                  <a:pt x="95336" y="33103"/>
                  <a:pt x="93614" y="33378"/>
                </a:cubicBezTo>
                <a:cubicBezTo>
                  <a:pt x="93393" y="33412"/>
                  <a:pt x="93172" y="33429"/>
                  <a:pt x="92952" y="33429"/>
                </a:cubicBezTo>
                <a:cubicBezTo>
                  <a:pt x="91455" y="33429"/>
                  <a:pt x="90044" y="32658"/>
                  <a:pt x="89245" y="31359"/>
                </a:cubicBezTo>
                <a:cubicBezTo>
                  <a:pt x="87429" y="28387"/>
                  <a:pt x="89671" y="24765"/>
                  <a:pt x="92890" y="24765"/>
                </a:cubicBezTo>
                <a:close/>
                <a:moveTo>
                  <a:pt x="107764" y="28340"/>
                </a:moveTo>
                <a:cubicBezTo>
                  <a:pt x="108106" y="28340"/>
                  <a:pt x="108459" y="28381"/>
                  <a:pt x="108819" y="28468"/>
                </a:cubicBezTo>
                <a:cubicBezTo>
                  <a:pt x="111137" y="29020"/>
                  <a:pt x="112571" y="31359"/>
                  <a:pt x="112008" y="33687"/>
                </a:cubicBezTo>
                <a:cubicBezTo>
                  <a:pt x="111600" y="35387"/>
                  <a:pt x="110210" y="36678"/>
                  <a:pt x="108488" y="36942"/>
                </a:cubicBezTo>
                <a:cubicBezTo>
                  <a:pt x="108260" y="36979"/>
                  <a:pt x="108032" y="36997"/>
                  <a:pt x="107805" y="36997"/>
                </a:cubicBezTo>
                <a:cubicBezTo>
                  <a:pt x="106316" y="36997"/>
                  <a:pt x="104914" y="36227"/>
                  <a:pt x="104119" y="34934"/>
                </a:cubicBezTo>
                <a:cubicBezTo>
                  <a:pt x="102294" y="31962"/>
                  <a:pt x="104544" y="28340"/>
                  <a:pt x="107764" y="28340"/>
                </a:cubicBezTo>
                <a:close/>
                <a:moveTo>
                  <a:pt x="122627" y="31915"/>
                </a:moveTo>
                <a:cubicBezTo>
                  <a:pt x="122969" y="31915"/>
                  <a:pt x="123322" y="31956"/>
                  <a:pt x="123682" y="32043"/>
                </a:cubicBezTo>
                <a:cubicBezTo>
                  <a:pt x="126011" y="32595"/>
                  <a:pt x="127445" y="34934"/>
                  <a:pt x="126882" y="37251"/>
                </a:cubicBezTo>
                <a:cubicBezTo>
                  <a:pt x="126474" y="38962"/>
                  <a:pt x="125084" y="40242"/>
                  <a:pt x="123351" y="40517"/>
                </a:cubicBezTo>
                <a:cubicBezTo>
                  <a:pt x="123124" y="40554"/>
                  <a:pt x="122897" y="40572"/>
                  <a:pt x="122672" y="40572"/>
                </a:cubicBezTo>
                <a:cubicBezTo>
                  <a:pt x="121190" y="40572"/>
                  <a:pt x="119788" y="39802"/>
                  <a:pt x="118993" y="38509"/>
                </a:cubicBezTo>
                <a:cubicBezTo>
                  <a:pt x="117168" y="35537"/>
                  <a:pt x="119409" y="31915"/>
                  <a:pt x="122627" y="31915"/>
                </a:cubicBezTo>
                <a:close/>
                <a:moveTo>
                  <a:pt x="137512" y="35482"/>
                </a:moveTo>
                <a:cubicBezTo>
                  <a:pt x="137851" y="35482"/>
                  <a:pt x="138200" y="35522"/>
                  <a:pt x="138557" y="35607"/>
                </a:cubicBezTo>
                <a:cubicBezTo>
                  <a:pt x="140885" y="36170"/>
                  <a:pt x="142308" y="38509"/>
                  <a:pt x="141756" y="40826"/>
                </a:cubicBezTo>
                <a:cubicBezTo>
                  <a:pt x="141348" y="42526"/>
                  <a:pt x="139947" y="43817"/>
                  <a:pt x="138225" y="44093"/>
                </a:cubicBezTo>
                <a:cubicBezTo>
                  <a:pt x="137997" y="44129"/>
                  <a:pt x="137769" y="44147"/>
                  <a:pt x="137543" y="44147"/>
                </a:cubicBezTo>
                <a:cubicBezTo>
                  <a:pt x="136053" y="44147"/>
                  <a:pt x="134651" y="43376"/>
                  <a:pt x="133856" y="42073"/>
                </a:cubicBezTo>
                <a:cubicBezTo>
                  <a:pt x="132039" y="39108"/>
                  <a:pt x="134288" y="35482"/>
                  <a:pt x="137512" y="35482"/>
                </a:cubicBezTo>
                <a:close/>
                <a:moveTo>
                  <a:pt x="152375" y="39055"/>
                </a:moveTo>
                <a:cubicBezTo>
                  <a:pt x="152717" y="39055"/>
                  <a:pt x="153070" y="39095"/>
                  <a:pt x="153431" y="39182"/>
                </a:cubicBezTo>
                <a:cubicBezTo>
                  <a:pt x="155759" y="39734"/>
                  <a:pt x="157182" y="42073"/>
                  <a:pt x="156630" y="44402"/>
                </a:cubicBezTo>
                <a:cubicBezTo>
                  <a:pt x="156222" y="46101"/>
                  <a:pt x="154821" y="47392"/>
                  <a:pt x="153100" y="47657"/>
                </a:cubicBezTo>
                <a:cubicBezTo>
                  <a:pt x="152871" y="47693"/>
                  <a:pt x="152643" y="47711"/>
                  <a:pt x="152416" y="47711"/>
                </a:cubicBezTo>
                <a:cubicBezTo>
                  <a:pt x="150927" y="47711"/>
                  <a:pt x="149525" y="46941"/>
                  <a:pt x="148730" y="45648"/>
                </a:cubicBezTo>
                <a:cubicBezTo>
                  <a:pt x="146915" y="42676"/>
                  <a:pt x="149157" y="39055"/>
                  <a:pt x="152375" y="39055"/>
                </a:cubicBezTo>
                <a:close/>
                <a:moveTo>
                  <a:pt x="167249" y="42630"/>
                </a:moveTo>
                <a:cubicBezTo>
                  <a:pt x="167591" y="42630"/>
                  <a:pt x="167944" y="42671"/>
                  <a:pt x="168305" y="42757"/>
                </a:cubicBezTo>
                <a:cubicBezTo>
                  <a:pt x="170622" y="43309"/>
                  <a:pt x="172056" y="45648"/>
                  <a:pt x="171505" y="47966"/>
                </a:cubicBezTo>
                <a:lnTo>
                  <a:pt x="171494" y="47966"/>
                </a:lnTo>
                <a:cubicBezTo>
                  <a:pt x="171096" y="49676"/>
                  <a:pt x="169695" y="50967"/>
                  <a:pt x="167974" y="51232"/>
                </a:cubicBezTo>
                <a:cubicBezTo>
                  <a:pt x="167745" y="51268"/>
                  <a:pt x="167517" y="51286"/>
                  <a:pt x="167290" y="51286"/>
                </a:cubicBezTo>
                <a:cubicBezTo>
                  <a:pt x="165801" y="51286"/>
                  <a:pt x="164399" y="50517"/>
                  <a:pt x="163604" y="49223"/>
                </a:cubicBezTo>
                <a:cubicBezTo>
                  <a:pt x="161779" y="46251"/>
                  <a:pt x="164029" y="42630"/>
                  <a:pt x="167249" y="42630"/>
                </a:cubicBezTo>
                <a:close/>
                <a:moveTo>
                  <a:pt x="36623" y="0"/>
                </a:moveTo>
                <a:lnTo>
                  <a:pt x="35210" y="5859"/>
                </a:lnTo>
                <a:lnTo>
                  <a:pt x="0" y="152470"/>
                </a:lnTo>
                <a:lnTo>
                  <a:pt x="149447" y="188353"/>
                </a:lnTo>
                <a:lnTo>
                  <a:pt x="184657" y="41753"/>
                </a:lnTo>
                <a:lnTo>
                  <a:pt x="186070" y="35894"/>
                </a:lnTo>
                <a:lnTo>
                  <a:pt x="179935" y="34416"/>
                </a:lnTo>
                <a:lnTo>
                  <a:pt x="176613" y="33621"/>
                </a:lnTo>
                <a:lnTo>
                  <a:pt x="167521" y="31436"/>
                </a:lnTo>
                <a:lnTo>
                  <a:pt x="164200" y="30642"/>
                </a:lnTo>
                <a:lnTo>
                  <a:pt x="155108" y="28457"/>
                </a:lnTo>
                <a:lnTo>
                  <a:pt x="151798" y="27663"/>
                </a:lnTo>
                <a:lnTo>
                  <a:pt x="142705" y="25478"/>
                </a:lnTo>
                <a:lnTo>
                  <a:pt x="139384" y="24683"/>
                </a:lnTo>
                <a:lnTo>
                  <a:pt x="130292" y="22499"/>
                </a:lnTo>
                <a:lnTo>
                  <a:pt x="126971" y="21704"/>
                </a:lnTo>
                <a:lnTo>
                  <a:pt x="117878" y="19519"/>
                </a:lnTo>
                <a:lnTo>
                  <a:pt x="114568" y="18725"/>
                </a:lnTo>
                <a:lnTo>
                  <a:pt x="105476" y="16540"/>
                </a:lnTo>
                <a:lnTo>
                  <a:pt x="102166" y="15735"/>
                </a:lnTo>
                <a:lnTo>
                  <a:pt x="93063" y="13561"/>
                </a:lnTo>
                <a:lnTo>
                  <a:pt x="89741" y="12756"/>
                </a:lnTo>
                <a:lnTo>
                  <a:pt x="80649" y="10571"/>
                </a:lnTo>
                <a:lnTo>
                  <a:pt x="77339" y="9776"/>
                </a:lnTo>
                <a:lnTo>
                  <a:pt x="68236" y="7592"/>
                </a:lnTo>
                <a:lnTo>
                  <a:pt x="64925" y="6797"/>
                </a:lnTo>
                <a:lnTo>
                  <a:pt x="55833" y="4612"/>
                </a:lnTo>
                <a:lnTo>
                  <a:pt x="52512" y="3818"/>
                </a:lnTo>
                <a:lnTo>
                  <a:pt x="36623" y="0"/>
                </a:lnTo>
                <a:close/>
              </a:path>
            </a:pathLst>
          </a:custGeom>
          <a:solidFill>
            <a:schemeClr val="accent4"/>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05" name="Google Shape;405;p37"/>
          <p:cNvGrpSpPr/>
          <p:nvPr/>
        </p:nvGrpSpPr>
        <p:grpSpPr>
          <a:xfrm rot="5400000" flipH="1">
            <a:off x="-388076" y="3109984"/>
            <a:ext cx="1825389" cy="884489"/>
            <a:chOff x="1161150" y="4036247"/>
            <a:chExt cx="1934700" cy="508006"/>
          </a:xfrm>
        </p:grpSpPr>
        <p:sp>
          <p:nvSpPr>
            <p:cNvPr id="406" name="Google Shape;406;p37"/>
            <p:cNvSpPr/>
            <p:nvPr/>
          </p:nvSpPr>
          <p:spPr>
            <a:xfrm>
              <a:off x="1161150" y="4036247"/>
              <a:ext cx="1934700" cy="228600"/>
            </a:xfrm>
            <a:prstGeom prst="homePlate">
              <a:avLst>
                <a:gd name="adj" fmla="val 50000"/>
              </a:avLst>
            </a:prstGeom>
            <a:solidFill>
              <a:schemeClr val="accent1"/>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407;p37"/>
            <p:cNvSpPr/>
            <p:nvPr/>
          </p:nvSpPr>
          <p:spPr>
            <a:xfrm>
              <a:off x="1161158" y="4315653"/>
              <a:ext cx="1142400" cy="228600"/>
            </a:xfrm>
            <a:prstGeom prst="homePlate">
              <a:avLst>
                <a:gd name="adj" fmla="val 50000"/>
              </a:avLst>
            </a:prstGeom>
            <a:solidFill>
              <a:schemeClr val="lt2"/>
            </a:solidFill>
            <a:ln>
              <a:noFill/>
            </a:ln>
            <a:effectLst>
              <a:outerShdw blurRad="57150" dist="19050" dir="5400000" algn="bl" rotWithShape="0">
                <a:schemeClr val="dk1">
                  <a:alpha val="30000"/>
                </a:scheme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08" name="Google Shape;408;p37"/>
          <p:cNvSpPr/>
          <p:nvPr/>
        </p:nvSpPr>
        <p:spPr>
          <a:xfrm rot="-9613192">
            <a:off x="-3231357" y="3590753"/>
            <a:ext cx="4414370" cy="2944040"/>
          </a:xfrm>
          <a:custGeom>
            <a:avLst/>
            <a:gdLst/>
            <a:ahLst/>
            <a:cxnLst/>
            <a:rect l="l" t="t" r="r" b="b"/>
            <a:pathLst>
              <a:path w="168704" h="97420" extrusionOk="0">
                <a:moveTo>
                  <a:pt x="0" y="1"/>
                </a:moveTo>
                <a:lnTo>
                  <a:pt x="0" y="6544"/>
                </a:lnTo>
                <a:lnTo>
                  <a:pt x="2456" y="6544"/>
                </a:lnTo>
                <a:cubicBezTo>
                  <a:pt x="2731" y="6033"/>
                  <a:pt x="3261" y="5728"/>
                  <a:pt x="3821" y="5728"/>
                </a:cubicBezTo>
                <a:cubicBezTo>
                  <a:pt x="3947" y="5728"/>
                  <a:pt x="4074" y="5743"/>
                  <a:pt x="4200" y="5775"/>
                </a:cubicBezTo>
                <a:cubicBezTo>
                  <a:pt x="4889" y="5948"/>
                  <a:pt x="5371" y="6568"/>
                  <a:pt x="5371" y="7279"/>
                </a:cubicBezTo>
                <a:cubicBezTo>
                  <a:pt x="5371" y="7990"/>
                  <a:pt x="4889" y="8609"/>
                  <a:pt x="4200" y="8782"/>
                </a:cubicBezTo>
                <a:cubicBezTo>
                  <a:pt x="4074" y="8814"/>
                  <a:pt x="3946" y="8830"/>
                  <a:pt x="3820" y="8830"/>
                </a:cubicBezTo>
                <a:cubicBezTo>
                  <a:pt x="3260" y="8830"/>
                  <a:pt x="2730" y="8524"/>
                  <a:pt x="2456" y="8013"/>
                </a:cubicBezTo>
                <a:lnTo>
                  <a:pt x="0" y="8013"/>
                </a:lnTo>
                <a:lnTo>
                  <a:pt x="0" y="12036"/>
                </a:lnTo>
                <a:lnTo>
                  <a:pt x="2456" y="12036"/>
                </a:lnTo>
                <a:cubicBezTo>
                  <a:pt x="2731" y="11524"/>
                  <a:pt x="3261" y="11219"/>
                  <a:pt x="3821" y="11219"/>
                </a:cubicBezTo>
                <a:cubicBezTo>
                  <a:pt x="3947" y="11219"/>
                  <a:pt x="4074" y="11235"/>
                  <a:pt x="4200" y="11266"/>
                </a:cubicBezTo>
                <a:cubicBezTo>
                  <a:pt x="4889" y="11440"/>
                  <a:pt x="5372" y="12060"/>
                  <a:pt x="5372" y="12771"/>
                </a:cubicBezTo>
                <a:cubicBezTo>
                  <a:pt x="5372" y="13481"/>
                  <a:pt x="4889" y="14101"/>
                  <a:pt x="4200" y="14274"/>
                </a:cubicBezTo>
                <a:cubicBezTo>
                  <a:pt x="4074" y="14306"/>
                  <a:pt x="3946" y="14321"/>
                  <a:pt x="3820" y="14321"/>
                </a:cubicBezTo>
                <a:cubicBezTo>
                  <a:pt x="3260" y="14321"/>
                  <a:pt x="2730" y="14016"/>
                  <a:pt x="2456" y="13505"/>
                </a:cubicBezTo>
                <a:lnTo>
                  <a:pt x="0" y="13505"/>
                </a:lnTo>
                <a:lnTo>
                  <a:pt x="0" y="17527"/>
                </a:lnTo>
                <a:lnTo>
                  <a:pt x="2456" y="17527"/>
                </a:lnTo>
                <a:cubicBezTo>
                  <a:pt x="2730" y="17016"/>
                  <a:pt x="3260" y="16711"/>
                  <a:pt x="3820" y="16711"/>
                </a:cubicBezTo>
                <a:cubicBezTo>
                  <a:pt x="3946" y="16711"/>
                  <a:pt x="4074" y="16726"/>
                  <a:pt x="4200" y="16758"/>
                </a:cubicBezTo>
                <a:cubicBezTo>
                  <a:pt x="4889" y="16931"/>
                  <a:pt x="5372" y="17552"/>
                  <a:pt x="5372" y="18262"/>
                </a:cubicBezTo>
                <a:cubicBezTo>
                  <a:pt x="5372" y="18973"/>
                  <a:pt x="4889" y="19592"/>
                  <a:pt x="4200" y="19766"/>
                </a:cubicBezTo>
                <a:cubicBezTo>
                  <a:pt x="4074" y="19798"/>
                  <a:pt x="3946" y="19813"/>
                  <a:pt x="3820" y="19813"/>
                </a:cubicBezTo>
                <a:cubicBezTo>
                  <a:pt x="3260" y="19813"/>
                  <a:pt x="2730" y="19507"/>
                  <a:pt x="2456" y="18996"/>
                </a:cubicBezTo>
                <a:lnTo>
                  <a:pt x="0" y="18996"/>
                </a:lnTo>
                <a:lnTo>
                  <a:pt x="0" y="23019"/>
                </a:lnTo>
                <a:lnTo>
                  <a:pt x="2456" y="23019"/>
                </a:lnTo>
                <a:cubicBezTo>
                  <a:pt x="2730" y="22508"/>
                  <a:pt x="3260" y="22202"/>
                  <a:pt x="3820" y="22202"/>
                </a:cubicBezTo>
                <a:cubicBezTo>
                  <a:pt x="3946" y="22202"/>
                  <a:pt x="4074" y="22218"/>
                  <a:pt x="4200" y="22250"/>
                </a:cubicBezTo>
                <a:cubicBezTo>
                  <a:pt x="4889" y="22423"/>
                  <a:pt x="5372" y="23042"/>
                  <a:pt x="5372" y="23753"/>
                </a:cubicBezTo>
                <a:cubicBezTo>
                  <a:pt x="5372" y="24465"/>
                  <a:pt x="4889" y="25084"/>
                  <a:pt x="4200" y="25257"/>
                </a:cubicBezTo>
                <a:cubicBezTo>
                  <a:pt x="4074" y="25289"/>
                  <a:pt x="3946" y="25305"/>
                  <a:pt x="3820" y="25305"/>
                </a:cubicBezTo>
                <a:cubicBezTo>
                  <a:pt x="3260" y="25305"/>
                  <a:pt x="2730" y="24999"/>
                  <a:pt x="2456" y="24488"/>
                </a:cubicBezTo>
                <a:lnTo>
                  <a:pt x="0" y="24488"/>
                </a:lnTo>
                <a:lnTo>
                  <a:pt x="0" y="28511"/>
                </a:lnTo>
                <a:lnTo>
                  <a:pt x="2456" y="28511"/>
                </a:lnTo>
                <a:cubicBezTo>
                  <a:pt x="2730" y="28000"/>
                  <a:pt x="3260" y="27694"/>
                  <a:pt x="3820" y="27694"/>
                </a:cubicBezTo>
                <a:cubicBezTo>
                  <a:pt x="3946" y="27694"/>
                  <a:pt x="4074" y="27710"/>
                  <a:pt x="4200" y="27742"/>
                </a:cubicBezTo>
                <a:cubicBezTo>
                  <a:pt x="4889" y="27915"/>
                  <a:pt x="5372" y="28534"/>
                  <a:pt x="5372" y="29245"/>
                </a:cubicBezTo>
                <a:cubicBezTo>
                  <a:pt x="5372" y="29955"/>
                  <a:pt x="4889" y="30576"/>
                  <a:pt x="4200" y="30749"/>
                </a:cubicBezTo>
                <a:cubicBezTo>
                  <a:pt x="4074" y="30781"/>
                  <a:pt x="3946" y="30796"/>
                  <a:pt x="3820" y="30796"/>
                </a:cubicBezTo>
                <a:cubicBezTo>
                  <a:pt x="3260" y="30796"/>
                  <a:pt x="2730" y="30491"/>
                  <a:pt x="2456" y="29980"/>
                </a:cubicBezTo>
                <a:lnTo>
                  <a:pt x="0" y="29980"/>
                </a:lnTo>
                <a:lnTo>
                  <a:pt x="0" y="34003"/>
                </a:lnTo>
                <a:lnTo>
                  <a:pt x="2456" y="34003"/>
                </a:lnTo>
                <a:cubicBezTo>
                  <a:pt x="2730" y="33492"/>
                  <a:pt x="3260" y="33186"/>
                  <a:pt x="3820" y="33186"/>
                </a:cubicBezTo>
                <a:cubicBezTo>
                  <a:pt x="3946" y="33186"/>
                  <a:pt x="4074" y="33201"/>
                  <a:pt x="4200" y="33233"/>
                </a:cubicBezTo>
                <a:cubicBezTo>
                  <a:pt x="4889" y="33407"/>
                  <a:pt x="5372" y="34026"/>
                  <a:pt x="5372" y="34736"/>
                </a:cubicBezTo>
                <a:cubicBezTo>
                  <a:pt x="5372" y="35447"/>
                  <a:pt x="4889" y="36067"/>
                  <a:pt x="4200" y="36241"/>
                </a:cubicBezTo>
                <a:cubicBezTo>
                  <a:pt x="4074" y="36272"/>
                  <a:pt x="3947" y="36288"/>
                  <a:pt x="3821" y="36288"/>
                </a:cubicBezTo>
                <a:cubicBezTo>
                  <a:pt x="3261" y="36288"/>
                  <a:pt x="2731" y="35983"/>
                  <a:pt x="2456" y="35471"/>
                </a:cubicBezTo>
                <a:lnTo>
                  <a:pt x="0" y="35471"/>
                </a:lnTo>
                <a:lnTo>
                  <a:pt x="0" y="39494"/>
                </a:lnTo>
                <a:lnTo>
                  <a:pt x="2456" y="39494"/>
                </a:lnTo>
                <a:cubicBezTo>
                  <a:pt x="2730" y="38983"/>
                  <a:pt x="3260" y="38678"/>
                  <a:pt x="3820" y="38678"/>
                </a:cubicBezTo>
                <a:cubicBezTo>
                  <a:pt x="3946" y="38678"/>
                  <a:pt x="4074" y="38693"/>
                  <a:pt x="4200" y="38725"/>
                </a:cubicBezTo>
                <a:cubicBezTo>
                  <a:pt x="4889" y="38898"/>
                  <a:pt x="5372" y="39517"/>
                  <a:pt x="5372" y="40228"/>
                </a:cubicBezTo>
                <a:cubicBezTo>
                  <a:pt x="5372" y="40939"/>
                  <a:pt x="4889" y="41559"/>
                  <a:pt x="4200" y="41732"/>
                </a:cubicBezTo>
                <a:cubicBezTo>
                  <a:pt x="4074" y="41764"/>
                  <a:pt x="3947" y="41779"/>
                  <a:pt x="3821" y="41779"/>
                </a:cubicBezTo>
                <a:cubicBezTo>
                  <a:pt x="3261" y="41779"/>
                  <a:pt x="2731" y="41474"/>
                  <a:pt x="2456" y="40963"/>
                </a:cubicBezTo>
                <a:lnTo>
                  <a:pt x="0" y="40963"/>
                </a:lnTo>
                <a:lnTo>
                  <a:pt x="0" y="44986"/>
                </a:lnTo>
                <a:lnTo>
                  <a:pt x="2456" y="44986"/>
                </a:lnTo>
                <a:cubicBezTo>
                  <a:pt x="2731" y="44474"/>
                  <a:pt x="3261" y="44169"/>
                  <a:pt x="3822" y="44169"/>
                </a:cubicBezTo>
                <a:cubicBezTo>
                  <a:pt x="3948" y="44169"/>
                  <a:pt x="4074" y="44184"/>
                  <a:pt x="4200" y="44216"/>
                </a:cubicBezTo>
                <a:cubicBezTo>
                  <a:pt x="4889" y="44390"/>
                  <a:pt x="5372" y="45009"/>
                  <a:pt x="5372" y="45720"/>
                </a:cubicBezTo>
                <a:cubicBezTo>
                  <a:pt x="5372" y="46431"/>
                  <a:pt x="4889" y="47051"/>
                  <a:pt x="4200" y="47224"/>
                </a:cubicBezTo>
                <a:cubicBezTo>
                  <a:pt x="4074" y="47256"/>
                  <a:pt x="3947" y="47271"/>
                  <a:pt x="3821" y="47271"/>
                </a:cubicBezTo>
                <a:cubicBezTo>
                  <a:pt x="3261" y="47271"/>
                  <a:pt x="2731" y="46966"/>
                  <a:pt x="2456" y="46455"/>
                </a:cubicBezTo>
                <a:lnTo>
                  <a:pt x="0" y="46455"/>
                </a:lnTo>
                <a:lnTo>
                  <a:pt x="0" y="50478"/>
                </a:lnTo>
                <a:lnTo>
                  <a:pt x="2456" y="50478"/>
                </a:lnTo>
                <a:cubicBezTo>
                  <a:pt x="2730" y="49967"/>
                  <a:pt x="3260" y="49661"/>
                  <a:pt x="3820" y="49661"/>
                </a:cubicBezTo>
                <a:cubicBezTo>
                  <a:pt x="3946" y="49661"/>
                  <a:pt x="4074" y="49676"/>
                  <a:pt x="4200" y="49708"/>
                </a:cubicBezTo>
                <a:cubicBezTo>
                  <a:pt x="4889" y="49882"/>
                  <a:pt x="5372" y="50501"/>
                  <a:pt x="5372" y="51212"/>
                </a:cubicBezTo>
                <a:cubicBezTo>
                  <a:pt x="5372" y="51922"/>
                  <a:pt x="4889" y="52543"/>
                  <a:pt x="4200" y="52716"/>
                </a:cubicBezTo>
                <a:cubicBezTo>
                  <a:pt x="4074" y="52747"/>
                  <a:pt x="3947" y="52763"/>
                  <a:pt x="3821" y="52763"/>
                </a:cubicBezTo>
                <a:cubicBezTo>
                  <a:pt x="3261" y="52763"/>
                  <a:pt x="2731" y="52458"/>
                  <a:pt x="2456" y="51947"/>
                </a:cubicBezTo>
                <a:lnTo>
                  <a:pt x="0" y="51947"/>
                </a:lnTo>
                <a:lnTo>
                  <a:pt x="0" y="55969"/>
                </a:lnTo>
                <a:lnTo>
                  <a:pt x="2456" y="55969"/>
                </a:lnTo>
                <a:cubicBezTo>
                  <a:pt x="2731" y="55457"/>
                  <a:pt x="3261" y="55152"/>
                  <a:pt x="3821" y="55152"/>
                </a:cubicBezTo>
                <a:cubicBezTo>
                  <a:pt x="3947" y="55152"/>
                  <a:pt x="4074" y="55167"/>
                  <a:pt x="4200" y="55199"/>
                </a:cubicBezTo>
                <a:cubicBezTo>
                  <a:pt x="4889" y="55372"/>
                  <a:pt x="5372" y="55992"/>
                  <a:pt x="5372" y="56703"/>
                </a:cubicBezTo>
                <a:cubicBezTo>
                  <a:pt x="5372" y="57414"/>
                  <a:pt x="4889" y="58034"/>
                  <a:pt x="4200" y="58207"/>
                </a:cubicBezTo>
                <a:cubicBezTo>
                  <a:pt x="4074" y="58239"/>
                  <a:pt x="3947" y="58254"/>
                  <a:pt x="3821" y="58254"/>
                </a:cubicBezTo>
                <a:cubicBezTo>
                  <a:pt x="3261" y="58254"/>
                  <a:pt x="2731" y="57949"/>
                  <a:pt x="2456" y="57437"/>
                </a:cubicBezTo>
                <a:lnTo>
                  <a:pt x="0" y="57437"/>
                </a:lnTo>
                <a:lnTo>
                  <a:pt x="0" y="61461"/>
                </a:lnTo>
                <a:lnTo>
                  <a:pt x="2456" y="61461"/>
                </a:lnTo>
                <a:cubicBezTo>
                  <a:pt x="2731" y="60949"/>
                  <a:pt x="3261" y="60644"/>
                  <a:pt x="3821" y="60644"/>
                </a:cubicBezTo>
                <a:cubicBezTo>
                  <a:pt x="3947" y="60644"/>
                  <a:pt x="4074" y="60659"/>
                  <a:pt x="4200" y="60691"/>
                </a:cubicBezTo>
                <a:cubicBezTo>
                  <a:pt x="4889" y="60864"/>
                  <a:pt x="5372" y="61484"/>
                  <a:pt x="5372" y="62195"/>
                </a:cubicBezTo>
                <a:cubicBezTo>
                  <a:pt x="5372" y="62906"/>
                  <a:pt x="4889" y="63526"/>
                  <a:pt x="4200" y="63699"/>
                </a:cubicBezTo>
                <a:cubicBezTo>
                  <a:pt x="4074" y="63731"/>
                  <a:pt x="3947" y="63746"/>
                  <a:pt x="3821" y="63746"/>
                </a:cubicBezTo>
                <a:cubicBezTo>
                  <a:pt x="3261" y="63746"/>
                  <a:pt x="2731" y="63441"/>
                  <a:pt x="2456" y="62929"/>
                </a:cubicBezTo>
                <a:lnTo>
                  <a:pt x="0" y="62929"/>
                </a:lnTo>
                <a:lnTo>
                  <a:pt x="0" y="66953"/>
                </a:lnTo>
                <a:lnTo>
                  <a:pt x="2456" y="66953"/>
                </a:lnTo>
                <a:cubicBezTo>
                  <a:pt x="2731" y="66441"/>
                  <a:pt x="3261" y="66135"/>
                  <a:pt x="3821" y="66135"/>
                </a:cubicBezTo>
                <a:cubicBezTo>
                  <a:pt x="3947" y="66135"/>
                  <a:pt x="4074" y="66151"/>
                  <a:pt x="4200" y="66182"/>
                </a:cubicBezTo>
                <a:cubicBezTo>
                  <a:pt x="4889" y="66356"/>
                  <a:pt x="5372" y="66976"/>
                  <a:pt x="5372" y="67687"/>
                </a:cubicBezTo>
                <a:cubicBezTo>
                  <a:pt x="5372" y="68397"/>
                  <a:pt x="4889" y="69018"/>
                  <a:pt x="4200" y="69191"/>
                </a:cubicBezTo>
                <a:cubicBezTo>
                  <a:pt x="4074" y="69223"/>
                  <a:pt x="3947" y="69238"/>
                  <a:pt x="3821" y="69238"/>
                </a:cubicBezTo>
                <a:cubicBezTo>
                  <a:pt x="3261" y="69238"/>
                  <a:pt x="2731" y="68933"/>
                  <a:pt x="2456" y="68421"/>
                </a:cubicBezTo>
                <a:lnTo>
                  <a:pt x="0" y="68421"/>
                </a:lnTo>
                <a:lnTo>
                  <a:pt x="0" y="72443"/>
                </a:lnTo>
                <a:lnTo>
                  <a:pt x="2456" y="72443"/>
                </a:lnTo>
                <a:cubicBezTo>
                  <a:pt x="2731" y="71932"/>
                  <a:pt x="3261" y="71627"/>
                  <a:pt x="3821" y="71627"/>
                </a:cubicBezTo>
                <a:cubicBezTo>
                  <a:pt x="3947" y="71627"/>
                  <a:pt x="4074" y="71642"/>
                  <a:pt x="4200" y="71674"/>
                </a:cubicBezTo>
                <a:cubicBezTo>
                  <a:pt x="4889" y="71847"/>
                  <a:pt x="5372" y="72468"/>
                  <a:pt x="5372" y="73178"/>
                </a:cubicBezTo>
                <a:cubicBezTo>
                  <a:pt x="5372" y="73889"/>
                  <a:pt x="4889" y="74509"/>
                  <a:pt x="4200" y="74683"/>
                </a:cubicBezTo>
                <a:cubicBezTo>
                  <a:pt x="4074" y="74714"/>
                  <a:pt x="3947" y="74730"/>
                  <a:pt x="3821" y="74730"/>
                </a:cubicBezTo>
                <a:cubicBezTo>
                  <a:pt x="3261" y="74730"/>
                  <a:pt x="2731" y="74424"/>
                  <a:pt x="2456" y="73912"/>
                </a:cubicBezTo>
                <a:lnTo>
                  <a:pt x="0" y="73912"/>
                </a:lnTo>
                <a:lnTo>
                  <a:pt x="0" y="77936"/>
                </a:lnTo>
                <a:lnTo>
                  <a:pt x="2456" y="77936"/>
                </a:lnTo>
                <a:cubicBezTo>
                  <a:pt x="2731" y="77425"/>
                  <a:pt x="3261" y="77119"/>
                  <a:pt x="3822" y="77119"/>
                </a:cubicBezTo>
                <a:cubicBezTo>
                  <a:pt x="3948" y="77119"/>
                  <a:pt x="4074" y="77134"/>
                  <a:pt x="4200" y="77166"/>
                </a:cubicBezTo>
                <a:cubicBezTo>
                  <a:pt x="4889" y="77340"/>
                  <a:pt x="5372" y="77959"/>
                  <a:pt x="5372" y="78670"/>
                </a:cubicBezTo>
                <a:cubicBezTo>
                  <a:pt x="5372" y="79381"/>
                  <a:pt x="4889" y="80001"/>
                  <a:pt x="4200" y="80174"/>
                </a:cubicBezTo>
                <a:cubicBezTo>
                  <a:pt x="4074" y="80206"/>
                  <a:pt x="3947" y="80221"/>
                  <a:pt x="3821" y="80221"/>
                </a:cubicBezTo>
                <a:cubicBezTo>
                  <a:pt x="3261" y="80221"/>
                  <a:pt x="2731" y="79916"/>
                  <a:pt x="2456" y="79404"/>
                </a:cubicBezTo>
                <a:lnTo>
                  <a:pt x="0" y="79404"/>
                </a:lnTo>
                <a:lnTo>
                  <a:pt x="0" y="83427"/>
                </a:lnTo>
                <a:lnTo>
                  <a:pt x="2456" y="83427"/>
                </a:lnTo>
                <a:cubicBezTo>
                  <a:pt x="2731" y="82915"/>
                  <a:pt x="3261" y="82609"/>
                  <a:pt x="3821" y="82609"/>
                </a:cubicBezTo>
                <a:cubicBezTo>
                  <a:pt x="3947" y="82609"/>
                  <a:pt x="4074" y="82625"/>
                  <a:pt x="4200" y="82656"/>
                </a:cubicBezTo>
                <a:cubicBezTo>
                  <a:pt x="4890" y="82830"/>
                  <a:pt x="5372" y="83450"/>
                  <a:pt x="5372" y="84161"/>
                </a:cubicBezTo>
                <a:cubicBezTo>
                  <a:pt x="5372" y="84871"/>
                  <a:pt x="4890" y="85492"/>
                  <a:pt x="4200" y="85665"/>
                </a:cubicBezTo>
                <a:cubicBezTo>
                  <a:pt x="4074" y="85697"/>
                  <a:pt x="3947" y="85712"/>
                  <a:pt x="3821" y="85712"/>
                </a:cubicBezTo>
                <a:cubicBezTo>
                  <a:pt x="3261" y="85712"/>
                  <a:pt x="2731" y="85407"/>
                  <a:pt x="2456" y="84896"/>
                </a:cubicBezTo>
                <a:lnTo>
                  <a:pt x="0" y="84896"/>
                </a:lnTo>
                <a:lnTo>
                  <a:pt x="0" y="88918"/>
                </a:lnTo>
                <a:lnTo>
                  <a:pt x="2456" y="88918"/>
                </a:lnTo>
                <a:cubicBezTo>
                  <a:pt x="2731" y="88407"/>
                  <a:pt x="3261" y="88102"/>
                  <a:pt x="3821" y="88102"/>
                </a:cubicBezTo>
                <a:cubicBezTo>
                  <a:pt x="3946" y="88102"/>
                  <a:pt x="4073" y="88117"/>
                  <a:pt x="4199" y="88149"/>
                </a:cubicBezTo>
                <a:cubicBezTo>
                  <a:pt x="4889" y="88322"/>
                  <a:pt x="5371" y="88942"/>
                  <a:pt x="5371" y="89652"/>
                </a:cubicBezTo>
                <a:cubicBezTo>
                  <a:pt x="5371" y="90363"/>
                  <a:pt x="4889" y="90983"/>
                  <a:pt x="4199" y="91157"/>
                </a:cubicBezTo>
                <a:cubicBezTo>
                  <a:pt x="4073" y="91188"/>
                  <a:pt x="3946" y="91204"/>
                  <a:pt x="3821" y="91204"/>
                </a:cubicBezTo>
                <a:cubicBezTo>
                  <a:pt x="3261" y="91204"/>
                  <a:pt x="2731" y="90899"/>
                  <a:pt x="2456" y="90387"/>
                </a:cubicBezTo>
                <a:lnTo>
                  <a:pt x="0" y="90387"/>
                </a:lnTo>
                <a:lnTo>
                  <a:pt x="0" y="97420"/>
                </a:lnTo>
                <a:lnTo>
                  <a:pt x="168704" y="97420"/>
                </a:lnTo>
                <a:lnTo>
                  <a:pt x="168704" y="1"/>
                </a:lnTo>
                <a:close/>
              </a:path>
            </a:pathLst>
          </a:custGeom>
          <a:solidFill>
            <a:schemeClr val="accent4"/>
          </a:solidFill>
          <a:ln>
            <a:noFill/>
          </a:ln>
          <a:effectLst>
            <a:outerShdw blurRad="57150" dist="19050" dir="5400000" algn="bl" rotWithShape="0">
              <a:srgbClr val="000000">
                <a:alpha val="23000"/>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2800" y="536400"/>
            <a:ext cx="8119500" cy="468000"/>
          </a:xfrm>
          <a:prstGeom prst="rect">
            <a:avLst/>
          </a:prstGeom>
          <a:noFill/>
          <a:ln>
            <a:noFill/>
          </a:ln>
        </p:spPr>
        <p:txBody>
          <a:bodyPr spcFirstLastPara="1" wrap="square" lIns="91425" tIns="91425" rIns="91425" bIns="91425" anchor="ctr" anchorCtr="0">
            <a:noAutofit/>
          </a:bodyPr>
          <a:lstStyle>
            <a:lvl1pPr lvl="0" rtl="0">
              <a:spcBef>
                <a:spcPts val="0"/>
              </a:spcBef>
              <a:spcAft>
                <a:spcPts val="0"/>
              </a:spcAft>
              <a:buClr>
                <a:schemeClr val="accent2"/>
              </a:buClr>
              <a:buSzPts val="3500"/>
              <a:buFont typeface="Ranchers"/>
              <a:buNone/>
              <a:defRPr sz="3500">
                <a:solidFill>
                  <a:schemeClr val="accent2"/>
                </a:solidFill>
                <a:latin typeface="Ranchers"/>
                <a:ea typeface="Ranchers"/>
                <a:cs typeface="Ranchers"/>
                <a:sym typeface="Ranchers"/>
              </a:defRPr>
            </a:lvl1pPr>
            <a:lvl2pPr lvl="1" rtl="0">
              <a:spcBef>
                <a:spcPts val="0"/>
              </a:spcBef>
              <a:spcAft>
                <a:spcPts val="0"/>
              </a:spcAft>
              <a:buClr>
                <a:schemeClr val="dk1"/>
              </a:buClr>
              <a:buSzPts val="3500"/>
              <a:buFont typeface="Ranchers"/>
              <a:buNone/>
              <a:defRPr sz="3500">
                <a:solidFill>
                  <a:schemeClr val="dk1"/>
                </a:solidFill>
                <a:latin typeface="Ranchers"/>
                <a:ea typeface="Ranchers"/>
                <a:cs typeface="Ranchers"/>
                <a:sym typeface="Ranchers"/>
              </a:defRPr>
            </a:lvl2pPr>
            <a:lvl3pPr lvl="2" rtl="0">
              <a:spcBef>
                <a:spcPts val="0"/>
              </a:spcBef>
              <a:spcAft>
                <a:spcPts val="0"/>
              </a:spcAft>
              <a:buClr>
                <a:schemeClr val="dk1"/>
              </a:buClr>
              <a:buSzPts val="3500"/>
              <a:buFont typeface="Ranchers"/>
              <a:buNone/>
              <a:defRPr sz="3500">
                <a:solidFill>
                  <a:schemeClr val="dk1"/>
                </a:solidFill>
                <a:latin typeface="Ranchers"/>
                <a:ea typeface="Ranchers"/>
                <a:cs typeface="Ranchers"/>
                <a:sym typeface="Ranchers"/>
              </a:defRPr>
            </a:lvl3pPr>
            <a:lvl4pPr lvl="3" rtl="0">
              <a:spcBef>
                <a:spcPts val="0"/>
              </a:spcBef>
              <a:spcAft>
                <a:spcPts val="0"/>
              </a:spcAft>
              <a:buClr>
                <a:schemeClr val="dk1"/>
              </a:buClr>
              <a:buSzPts val="3500"/>
              <a:buFont typeface="Ranchers"/>
              <a:buNone/>
              <a:defRPr sz="3500">
                <a:solidFill>
                  <a:schemeClr val="dk1"/>
                </a:solidFill>
                <a:latin typeface="Ranchers"/>
                <a:ea typeface="Ranchers"/>
                <a:cs typeface="Ranchers"/>
                <a:sym typeface="Ranchers"/>
              </a:defRPr>
            </a:lvl4pPr>
            <a:lvl5pPr lvl="4" rtl="0">
              <a:spcBef>
                <a:spcPts val="0"/>
              </a:spcBef>
              <a:spcAft>
                <a:spcPts val="0"/>
              </a:spcAft>
              <a:buClr>
                <a:schemeClr val="dk1"/>
              </a:buClr>
              <a:buSzPts val="3500"/>
              <a:buFont typeface="Ranchers"/>
              <a:buNone/>
              <a:defRPr sz="3500">
                <a:solidFill>
                  <a:schemeClr val="dk1"/>
                </a:solidFill>
                <a:latin typeface="Ranchers"/>
                <a:ea typeface="Ranchers"/>
                <a:cs typeface="Ranchers"/>
                <a:sym typeface="Ranchers"/>
              </a:defRPr>
            </a:lvl5pPr>
            <a:lvl6pPr lvl="5" rtl="0">
              <a:spcBef>
                <a:spcPts val="0"/>
              </a:spcBef>
              <a:spcAft>
                <a:spcPts val="0"/>
              </a:spcAft>
              <a:buClr>
                <a:schemeClr val="dk1"/>
              </a:buClr>
              <a:buSzPts val="3500"/>
              <a:buFont typeface="Ranchers"/>
              <a:buNone/>
              <a:defRPr sz="3500">
                <a:solidFill>
                  <a:schemeClr val="dk1"/>
                </a:solidFill>
                <a:latin typeface="Ranchers"/>
                <a:ea typeface="Ranchers"/>
                <a:cs typeface="Ranchers"/>
                <a:sym typeface="Ranchers"/>
              </a:defRPr>
            </a:lvl6pPr>
            <a:lvl7pPr lvl="6" rtl="0">
              <a:spcBef>
                <a:spcPts val="0"/>
              </a:spcBef>
              <a:spcAft>
                <a:spcPts val="0"/>
              </a:spcAft>
              <a:buClr>
                <a:schemeClr val="dk1"/>
              </a:buClr>
              <a:buSzPts val="3500"/>
              <a:buFont typeface="Ranchers"/>
              <a:buNone/>
              <a:defRPr sz="3500">
                <a:solidFill>
                  <a:schemeClr val="dk1"/>
                </a:solidFill>
                <a:latin typeface="Ranchers"/>
                <a:ea typeface="Ranchers"/>
                <a:cs typeface="Ranchers"/>
                <a:sym typeface="Ranchers"/>
              </a:defRPr>
            </a:lvl7pPr>
            <a:lvl8pPr lvl="7" rtl="0">
              <a:spcBef>
                <a:spcPts val="0"/>
              </a:spcBef>
              <a:spcAft>
                <a:spcPts val="0"/>
              </a:spcAft>
              <a:buClr>
                <a:schemeClr val="dk1"/>
              </a:buClr>
              <a:buSzPts val="3500"/>
              <a:buFont typeface="Ranchers"/>
              <a:buNone/>
              <a:defRPr sz="3500">
                <a:solidFill>
                  <a:schemeClr val="dk1"/>
                </a:solidFill>
                <a:latin typeface="Ranchers"/>
                <a:ea typeface="Ranchers"/>
                <a:cs typeface="Ranchers"/>
                <a:sym typeface="Ranchers"/>
              </a:defRPr>
            </a:lvl8pPr>
            <a:lvl9pPr lvl="8" rtl="0">
              <a:spcBef>
                <a:spcPts val="0"/>
              </a:spcBef>
              <a:spcAft>
                <a:spcPts val="0"/>
              </a:spcAft>
              <a:buClr>
                <a:schemeClr val="dk1"/>
              </a:buClr>
              <a:buSzPts val="3500"/>
              <a:buFont typeface="Ranchers"/>
              <a:buNone/>
              <a:defRPr sz="3500">
                <a:solidFill>
                  <a:schemeClr val="dk1"/>
                </a:solidFill>
                <a:latin typeface="Ranchers"/>
                <a:ea typeface="Ranchers"/>
                <a:cs typeface="Ranchers"/>
                <a:sym typeface="Ranchers"/>
              </a:defRPr>
            </a:lvl9pPr>
          </a:lstStyle>
          <a:p>
            <a:endParaRPr/>
          </a:p>
        </p:txBody>
      </p:sp>
      <p:sp>
        <p:nvSpPr>
          <p:cNvPr id="7" name="Google Shape;7;p1"/>
          <p:cNvSpPr txBox="1">
            <a:spLocks noGrp="1"/>
          </p:cNvSpPr>
          <p:nvPr>
            <p:ph type="body" idx="1"/>
          </p:nvPr>
        </p:nvSpPr>
        <p:spPr>
          <a:xfrm>
            <a:off x="712800" y="1152475"/>
            <a:ext cx="8119500" cy="3416400"/>
          </a:xfrm>
          <a:prstGeom prst="rect">
            <a:avLst/>
          </a:prstGeom>
          <a:noFill/>
          <a:ln>
            <a:noFill/>
          </a:ln>
        </p:spPr>
        <p:txBody>
          <a:bodyPr spcFirstLastPara="1" wrap="square" lIns="91425" tIns="91425" rIns="91425" bIns="91425" anchor="t" anchorCtr="0">
            <a:noAutofit/>
          </a:bodyPr>
          <a:lstStyle>
            <a:lvl1pPr marL="457200" lvl="0" indent="-330200" rtl="0">
              <a:lnSpc>
                <a:spcPct val="115000"/>
              </a:lnSpc>
              <a:spcBef>
                <a:spcPts val="0"/>
              </a:spcBef>
              <a:spcAft>
                <a:spcPts val="0"/>
              </a:spcAft>
              <a:buClr>
                <a:schemeClr val="dk1"/>
              </a:buClr>
              <a:buSzPts val="1600"/>
              <a:buFont typeface="Cabin"/>
              <a:buChar char="●"/>
              <a:defRPr sz="1600">
                <a:solidFill>
                  <a:schemeClr val="dk1"/>
                </a:solidFill>
                <a:latin typeface="Cabin"/>
                <a:ea typeface="Cabin"/>
                <a:cs typeface="Cabin"/>
                <a:sym typeface="Cabin"/>
              </a:defRPr>
            </a:lvl1pPr>
            <a:lvl2pPr marL="914400" lvl="1" indent="-330200" rtl="0">
              <a:lnSpc>
                <a:spcPct val="115000"/>
              </a:lnSpc>
              <a:spcBef>
                <a:spcPts val="0"/>
              </a:spcBef>
              <a:spcAft>
                <a:spcPts val="0"/>
              </a:spcAft>
              <a:buClr>
                <a:schemeClr val="dk1"/>
              </a:buClr>
              <a:buSzPts val="1600"/>
              <a:buFont typeface="Cabin"/>
              <a:buChar char="○"/>
              <a:defRPr sz="1600">
                <a:solidFill>
                  <a:schemeClr val="dk1"/>
                </a:solidFill>
                <a:latin typeface="Cabin"/>
                <a:ea typeface="Cabin"/>
                <a:cs typeface="Cabin"/>
                <a:sym typeface="Cabin"/>
              </a:defRPr>
            </a:lvl2pPr>
            <a:lvl3pPr marL="1371600" lvl="2" indent="-330200" rtl="0">
              <a:lnSpc>
                <a:spcPct val="115000"/>
              </a:lnSpc>
              <a:spcBef>
                <a:spcPts val="0"/>
              </a:spcBef>
              <a:spcAft>
                <a:spcPts val="0"/>
              </a:spcAft>
              <a:buClr>
                <a:schemeClr val="dk1"/>
              </a:buClr>
              <a:buSzPts val="1600"/>
              <a:buFont typeface="Cabin"/>
              <a:buChar char="■"/>
              <a:defRPr sz="1600">
                <a:solidFill>
                  <a:schemeClr val="dk1"/>
                </a:solidFill>
                <a:latin typeface="Cabin"/>
                <a:ea typeface="Cabin"/>
                <a:cs typeface="Cabin"/>
                <a:sym typeface="Cabin"/>
              </a:defRPr>
            </a:lvl3pPr>
            <a:lvl4pPr marL="1828800" lvl="3" indent="-330200" rtl="0">
              <a:lnSpc>
                <a:spcPct val="115000"/>
              </a:lnSpc>
              <a:spcBef>
                <a:spcPts val="0"/>
              </a:spcBef>
              <a:spcAft>
                <a:spcPts val="0"/>
              </a:spcAft>
              <a:buClr>
                <a:schemeClr val="dk1"/>
              </a:buClr>
              <a:buSzPts val="1600"/>
              <a:buFont typeface="Cabin"/>
              <a:buChar char="●"/>
              <a:defRPr sz="1600">
                <a:solidFill>
                  <a:schemeClr val="dk1"/>
                </a:solidFill>
                <a:latin typeface="Cabin"/>
                <a:ea typeface="Cabin"/>
                <a:cs typeface="Cabin"/>
                <a:sym typeface="Cabin"/>
              </a:defRPr>
            </a:lvl4pPr>
            <a:lvl5pPr marL="2286000" lvl="4" indent="-330200" rtl="0">
              <a:lnSpc>
                <a:spcPct val="115000"/>
              </a:lnSpc>
              <a:spcBef>
                <a:spcPts val="0"/>
              </a:spcBef>
              <a:spcAft>
                <a:spcPts val="0"/>
              </a:spcAft>
              <a:buClr>
                <a:schemeClr val="dk1"/>
              </a:buClr>
              <a:buSzPts val="1600"/>
              <a:buFont typeface="Cabin"/>
              <a:buChar char="○"/>
              <a:defRPr sz="1600">
                <a:solidFill>
                  <a:schemeClr val="dk1"/>
                </a:solidFill>
                <a:latin typeface="Cabin"/>
                <a:ea typeface="Cabin"/>
                <a:cs typeface="Cabin"/>
                <a:sym typeface="Cabin"/>
              </a:defRPr>
            </a:lvl5pPr>
            <a:lvl6pPr marL="2743200" lvl="5" indent="-330200" rtl="0">
              <a:lnSpc>
                <a:spcPct val="115000"/>
              </a:lnSpc>
              <a:spcBef>
                <a:spcPts val="0"/>
              </a:spcBef>
              <a:spcAft>
                <a:spcPts val="0"/>
              </a:spcAft>
              <a:buClr>
                <a:schemeClr val="dk1"/>
              </a:buClr>
              <a:buSzPts val="1600"/>
              <a:buFont typeface="Cabin"/>
              <a:buChar char="■"/>
              <a:defRPr sz="1600">
                <a:solidFill>
                  <a:schemeClr val="dk1"/>
                </a:solidFill>
                <a:latin typeface="Cabin"/>
                <a:ea typeface="Cabin"/>
                <a:cs typeface="Cabin"/>
                <a:sym typeface="Cabin"/>
              </a:defRPr>
            </a:lvl6pPr>
            <a:lvl7pPr marL="3200400" lvl="6" indent="-330200" rtl="0">
              <a:lnSpc>
                <a:spcPct val="115000"/>
              </a:lnSpc>
              <a:spcBef>
                <a:spcPts val="0"/>
              </a:spcBef>
              <a:spcAft>
                <a:spcPts val="0"/>
              </a:spcAft>
              <a:buClr>
                <a:schemeClr val="dk1"/>
              </a:buClr>
              <a:buSzPts val="1600"/>
              <a:buFont typeface="Cabin"/>
              <a:buChar char="●"/>
              <a:defRPr sz="1600">
                <a:solidFill>
                  <a:schemeClr val="dk1"/>
                </a:solidFill>
                <a:latin typeface="Cabin"/>
                <a:ea typeface="Cabin"/>
                <a:cs typeface="Cabin"/>
                <a:sym typeface="Cabin"/>
              </a:defRPr>
            </a:lvl7pPr>
            <a:lvl8pPr marL="3657600" lvl="7" indent="-330200" rtl="0">
              <a:lnSpc>
                <a:spcPct val="115000"/>
              </a:lnSpc>
              <a:spcBef>
                <a:spcPts val="0"/>
              </a:spcBef>
              <a:spcAft>
                <a:spcPts val="0"/>
              </a:spcAft>
              <a:buClr>
                <a:schemeClr val="dk1"/>
              </a:buClr>
              <a:buSzPts val="1600"/>
              <a:buFont typeface="Cabin"/>
              <a:buChar char="○"/>
              <a:defRPr sz="1600">
                <a:solidFill>
                  <a:schemeClr val="dk1"/>
                </a:solidFill>
                <a:latin typeface="Cabin"/>
                <a:ea typeface="Cabin"/>
                <a:cs typeface="Cabin"/>
                <a:sym typeface="Cabin"/>
              </a:defRPr>
            </a:lvl8pPr>
            <a:lvl9pPr marL="4114800" lvl="8" indent="-330200" rtl="0">
              <a:lnSpc>
                <a:spcPct val="115000"/>
              </a:lnSpc>
              <a:spcBef>
                <a:spcPts val="0"/>
              </a:spcBef>
              <a:spcAft>
                <a:spcPts val="0"/>
              </a:spcAft>
              <a:buClr>
                <a:schemeClr val="dk1"/>
              </a:buClr>
              <a:buSzPts val="1600"/>
              <a:buFont typeface="Cabin"/>
              <a:buChar char="■"/>
              <a:defRPr sz="1600">
                <a:solidFill>
                  <a:schemeClr val="dk1"/>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413" name="Google Shape;413;p38"/>
          <p:cNvSpPr txBox="1">
            <a:spLocks noGrp="1"/>
          </p:cNvSpPr>
          <p:nvPr>
            <p:ph type="title"/>
          </p:nvPr>
        </p:nvSpPr>
        <p:spPr>
          <a:xfrm>
            <a:off x="718200" y="225300"/>
            <a:ext cx="7704000" cy="46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Letters of Recommendation</a:t>
            </a:r>
            <a:endParaRPr/>
          </a:p>
        </p:txBody>
      </p:sp>
      <p:sp>
        <p:nvSpPr>
          <p:cNvPr id="414" name="Google Shape;414;p38"/>
          <p:cNvSpPr txBox="1">
            <a:spLocks noGrp="1"/>
          </p:cNvSpPr>
          <p:nvPr>
            <p:ph type="body" idx="1"/>
          </p:nvPr>
        </p:nvSpPr>
        <p:spPr>
          <a:xfrm>
            <a:off x="92400" y="745150"/>
            <a:ext cx="8769600" cy="43506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457200" lvl="0" indent="-317500" algn="l" rtl="0">
              <a:lnSpc>
                <a:spcPct val="115000"/>
              </a:lnSpc>
              <a:spcBef>
                <a:spcPts val="0"/>
              </a:spcBef>
              <a:spcAft>
                <a:spcPts val="0"/>
              </a:spcAft>
              <a:buSzPts val="1400"/>
              <a:buChar char="●"/>
            </a:pPr>
            <a:r>
              <a:rPr lang="en" sz="1400"/>
              <a:t>Prior to asking someone to write a letter of recommendation for you, prepare a resume with information about your schooling, volunteer work, extracurricular activities, and any jobs you have held. It is good to have this completed before you ask someone for a letter of recommendation, but only send it to them after they have agreed to write you a letter.</a:t>
            </a:r>
            <a:endParaRPr sz="1400"/>
          </a:p>
          <a:p>
            <a:pPr marL="457200" lvl="0" indent="-317500" algn="l" rtl="0">
              <a:lnSpc>
                <a:spcPct val="115000"/>
              </a:lnSpc>
              <a:spcBef>
                <a:spcPts val="0"/>
              </a:spcBef>
              <a:spcAft>
                <a:spcPts val="0"/>
              </a:spcAft>
              <a:buSzPts val="1400"/>
              <a:buChar char="●"/>
            </a:pPr>
            <a:r>
              <a:rPr lang="en" sz="1400"/>
              <a:t>When asking for a letter of recommendation, try to ask them if they are able to write you a letter in person. If it is not possible to ask them in person, send them a polite email making the request. Make sure you also tell them why you need the letter of recommendation (scholarship, college application, honor college, etc.).</a:t>
            </a:r>
            <a:endParaRPr sz="1400"/>
          </a:p>
          <a:p>
            <a:pPr marL="457200" lvl="0" indent="-317500" algn="l" rtl="0">
              <a:lnSpc>
                <a:spcPct val="115000"/>
              </a:lnSpc>
              <a:spcBef>
                <a:spcPts val="0"/>
              </a:spcBef>
              <a:spcAft>
                <a:spcPts val="0"/>
              </a:spcAft>
              <a:buSzPts val="1400"/>
              <a:buChar char="●"/>
            </a:pPr>
            <a:r>
              <a:rPr lang="en" sz="1400"/>
              <a:t>Once someone has agreed to write a letter of recommendation for you, send them your resume as an email attachment (make sure it is saved as a PDF). Oftentimes, you will be using something like Common App that asks the person to submit the letter electronically. If this is the case, make sure you have their email address put in correctly, but do not put their name/email into the system until the person has agreed to write you a letter.</a:t>
            </a:r>
            <a:endParaRPr sz="1400"/>
          </a:p>
          <a:p>
            <a:pPr marL="457200" lvl="0" indent="-317500" algn="l" rtl="0">
              <a:lnSpc>
                <a:spcPct val="115000"/>
              </a:lnSpc>
              <a:spcBef>
                <a:spcPts val="0"/>
              </a:spcBef>
              <a:spcAft>
                <a:spcPts val="0"/>
              </a:spcAft>
              <a:buSzPts val="1400"/>
              <a:buChar char="●"/>
            </a:pPr>
            <a:r>
              <a:rPr lang="en" sz="1400"/>
              <a:t>Once you have received your letter of recommendation, read it over to make sure it is accurate. If you see any issues, politely let the person know, so they can fix the errors.</a:t>
            </a:r>
            <a:endParaRPr sz="1400"/>
          </a:p>
          <a:p>
            <a:pPr marL="457200" lvl="0" indent="-317500" algn="l" rtl="0">
              <a:lnSpc>
                <a:spcPct val="115000"/>
              </a:lnSpc>
              <a:spcBef>
                <a:spcPts val="0"/>
              </a:spcBef>
              <a:spcAft>
                <a:spcPts val="0"/>
              </a:spcAft>
              <a:buSzPts val="1400"/>
              <a:buChar char="●"/>
            </a:pPr>
            <a:r>
              <a:rPr lang="en" sz="1400"/>
              <a:t>Finally, make sure you thank the person who wrote your letter. You can do this in person, with a handwritten card, or email.</a:t>
            </a:r>
            <a:endParaRPr sz="14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39"/>
          <p:cNvSpPr txBox="1">
            <a:spLocks noGrp="1"/>
          </p:cNvSpPr>
          <p:nvPr>
            <p:ph type="title"/>
          </p:nvPr>
        </p:nvSpPr>
        <p:spPr>
          <a:xfrm>
            <a:off x="718200" y="225300"/>
            <a:ext cx="7704000" cy="4680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Letters of Recommendation: A Quick Note</a:t>
            </a:r>
            <a:endParaRPr/>
          </a:p>
        </p:txBody>
      </p:sp>
      <p:sp>
        <p:nvSpPr>
          <p:cNvPr id="420" name="Google Shape;420;p39"/>
          <p:cNvSpPr txBox="1">
            <a:spLocks noGrp="1"/>
          </p:cNvSpPr>
          <p:nvPr>
            <p:ph type="body" idx="1"/>
          </p:nvPr>
        </p:nvSpPr>
        <p:spPr>
          <a:xfrm>
            <a:off x="842000" y="745150"/>
            <a:ext cx="7334100" cy="4009800"/>
          </a:xfrm>
          <a:prstGeom prst="rect">
            <a:avLst/>
          </a:prstGeom>
          <a:solidFill>
            <a:schemeClr val="lt1"/>
          </a:solidFill>
          <a:ln w="952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457200" lvl="0" indent="-361950" algn="l" rtl="0">
              <a:spcBef>
                <a:spcPts val="0"/>
              </a:spcBef>
              <a:spcAft>
                <a:spcPts val="0"/>
              </a:spcAft>
              <a:buSzPts val="2100"/>
              <a:buChar char="●"/>
            </a:pPr>
            <a:r>
              <a:rPr lang="en" sz="2100">
                <a:solidFill>
                  <a:srgbClr val="000000"/>
                </a:solidFill>
              </a:rPr>
              <a:t>Please remember that most of the people you ask for a letter of recommendation are quite busy, so it can be helpful to let them know when you need the letter.</a:t>
            </a:r>
            <a:endParaRPr sz="2100">
              <a:solidFill>
                <a:srgbClr val="000000"/>
              </a:solidFill>
            </a:endParaRPr>
          </a:p>
          <a:p>
            <a:pPr marL="457200" lvl="0" indent="-361950" algn="l" rtl="0">
              <a:spcBef>
                <a:spcPts val="0"/>
              </a:spcBef>
              <a:spcAft>
                <a:spcPts val="0"/>
              </a:spcAft>
              <a:buClr>
                <a:srgbClr val="000000"/>
              </a:buClr>
              <a:buSzPts val="2100"/>
              <a:buChar char="●"/>
            </a:pPr>
            <a:r>
              <a:rPr lang="en" sz="2100">
                <a:solidFill>
                  <a:srgbClr val="000000"/>
                </a:solidFill>
              </a:rPr>
              <a:t>Make sure you request your letter of recommendation with a good amount of lead time. You do not want to rush the person giving you a letter of recommendation as they are doing you a favor by writing the letter for you.</a:t>
            </a:r>
            <a:endParaRPr sz="2100">
              <a:solidFill>
                <a:srgbClr val="000000"/>
              </a:solidFill>
            </a:endParaRPr>
          </a:p>
          <a:p>
            <a:pPr marL="457200" lvl="0" indent="-361950" algn="l" rtl="0">
              <a:lnSpc>
                <a:spcPct val="115000"/>
              </a:lnSpc>
              <a:spcBef>
                <a:spcPts val="0"/>
              </a:spcBef>
              <a:spcAft>
                <a:spcPts val="0"/>
              </a:spcAft>
              <a:buSzPts val="2100"/>
              <a:buChar char="●"/>
            </a:pPr>
            <a:r>
              <a:rPr lang="en" sz="2100"/>
              <a:t>You should patient, but if the deadline is approaching and you have not heard back from the person you requested a letter from, it is appropriate to inquire about your letter. However, make sure this inquiry is kind and professional.</a:t>
            </a:r>
            <a:endParaRPr sz="2100"/>
          </a:p>
        </p:txBody>
      </p:sp>
    </p:spTree>
  </p:cSld>
  <p:clrMapOvr>
    <a:masterClrMapping/>
  </p:clrMapOvr>
</p:sld>
</file>

<file path=ppt/theme/theme1.xml><?xml version="1.0" encoding="utf-8"?>
<a:theme xmlns:a="http://schemas.openxmlformats.org/drawingml/2006/main" name="First Day of School by Slidesgo">
  <a:themeElements>
    <a:clrScheme name="Simple Light">
      <a:dk1>
        <a:srgbClr val="434343"/>
      </a:dk1>
      <a:lt1>
        <a:srgbClr val="FFFFFF"/>
      </a:lt1>
      <a:dk2>
        <a:srgbClr val="F9F9F9"/>
      </a:dk2>
      <a:lt2>
        <a:srgbClr val="79BEE0"/>
      </a:lt2>
      <a:accent1>
        <a:srgbClr val="D791FF"/>
      </a:accent1>
      <a:accent2>
        <a:srgbClr val="E32747"/>
      </a:accent2>
      <a:accent3>
        <a:srgbClr val="FF785D"/>
      </a:accent3>
      <a:accent4>
        <a:srgbClr val="FFE487"/>
      </a:accent4>
      <a:accent5>
        <a:srgbClr val="82EF69"/>
      </a:accent5>
      <a:accent6>
        <a:srgbClr val="838383"/>
      </a:accent6>
      <a:hlink>
        <a:srgbClr val="434343"/>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422</Words>
  <Application>Microsoft Office PowerPoint</Application>
  <PresentationFormat>On-screen Show (16:9)</PresentationFormat>
  <Paragraphs>10</Paragraphs>
  <Slides>2</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Anaheim</vt:lpstr>
      <vt:lpstr>Arial</vt:lpstr>
      <vt:lpstr>Cabin</vt:lpstr>
      <vt:lpstr>Fredericka the Great</vt:lpstr>
      <vt:lpstr>Ranchers</vt:lpstr>
      <vt:lpstr>First Day of School by Slidesgo</vt:lpstr>
      <vt:lpstr>Letters of Recommendation</vt:lpstr>
      <vt:lpstr>Letters of Recommendation: A Quick Note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Letters of Recommendation</dc:title>
  <dc:creator>Sarah B Dyal</dc:creator>
  <cp:lastModifiedBy>sbdyal</cp:lastModifiedBy>
  <cp:revision>1</cp:revision>
  <dcterms:modified xsi:type="dcterms:W3CDTF">2023-02-27T20:26:13Z</dcterms:modified>
</cp:coreProperties>
</file>