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5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7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50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6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0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05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7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8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15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36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13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180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4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50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46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50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0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990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Page/4415" TargetMode="External"/><Relationship Id="rId2" Type="http://schemas.openxmlformats.org/officeDocument/2006/relationships/hyperlink" Target="https://www.dvusd.org/onlinelearn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Page/4415" TargetMode="External"/><Relationship Id="rId2" Type="http://schemas.openxmlformats.org/officeDocument/2006/relationships/hyperlink" Target="https://www.dvusd.org/domain/862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domain/8629" TargetMode="External"/><Relationship Id="rId2" Type="http://schemas.openxmlformats.org/officeDocument/2006/relationships/hyperlink" Target="https://www.dvusd.org/Page/5510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domain/8629" TargetMode="External"/><Relationship Id="rId2" Type="http://schemas.openxmlformats.org/officeDocument/2006/relationships/hyperlink" Target="https://www.dvusd.org/domain/757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Page/4415" TargetMode="External"/><Relationship Id="rId2" Type="http://schemas.openxmlformats.org/officeDocument/2006/relationships/hyperlink" Target="https://www.dvusd.org/Page/679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DV </a:t>
            </a:r>
            <a:r>
              <a:rPr lang="en-US" dirty="0"/>
              <a:t>O</a:t>
            </a:r>
            <a:r>
              <a:rPr lang="en-US" dirty="0" smtClean="0"/>
              <a:t>nline </a:t>
            </a: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Pathways </a:t>
            </a:r>
            <a:r>
              <a:rPr lang="en-US" dirty="0" err="1"/>
              <a:t>P</a:t>
            </a:r>
            <a:r>
              <a:rPr lang="en-US" dirty="0" err="1" smtClean="0"/>
              <a:t>rogams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sign up for Fall Semester, Spring Semester, and Summer courses outside the school 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4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are many Reasons Why you may want to take a course outside the school day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662519"/>
            <a:ext cx="8946541" cy="419548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You may want to get ahead in credits, but remember you still have to have </a:t>
            </a:r>
            <a:r>
              <a:rPr lang="en-US" sz="2400" b="1" dirty="0" smtClean="0"/>
              <a:t>4</a:t>
            </a:r>
            <a:r>
              <a:rPr lang="en-US" dirty="0" smtClean="0"/>
              <a:t> courses your </a:t>
            </a:r>
            <a:r>
              <a:rPr lang="en-US" sz="2400" b="1" dirty="0" smtClean="0"/>
              <a:t>senior year</a:t>
            </a:r>
            <a:r>
              <a:rPr lang="en-US" dirty="0" smtClean="0"/>
              <a:t>. If you technically need only 2, you still have to sign up and complete 4.</a:t>
            </a:r>
          </a:p>
          <a:p>
            <a:pPr marL="457200" indent="-457200">
              <a:buAutoNum type="arabicPeriod"/>
            </a:pPr>
            <a:r>
              <a:rPr lang="en-US" dirty="0" smtClean="0"/>
              <a:t>You may need to take a course because you want to take more electives. Examples are: choir, band, systematics, art. </a:t>
            </a:r>
          </a:p>
          <a:p>
            <a:pPr marL="457200" indent="-457200">
              <a:buAutoNum type="arabicPeriod"/>
            </a:pPr>
            <a:r>
              <a:rPr lang="en-US" dirty="0" smtClean="0"/>
              <a:t>You would like to improve a grade of a course you already took.</a:t>
            </a:r>
          </a:p>
          <a:p>
            <a:pPr marL="457200" indent="-457200">
              <a:buAutoNum type="arabicPeriod"/>
            </a:pPr>
            <a:r>
              <a:rPr lang="en-US" dirty="0" smtClean="0"/>
              <a:t>You love school and gaining knowledge!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5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my options?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DV ONLINE and Pathways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3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</a:t>
            </a:r>
            <a:r>
              <a:rPr lang="en-US" b="1" dirty="0" smtClean="0">
                <a:solidFill>
                  <a:schemeClr val="bg1"/>
                </a:solidFill>
                <a:hlinkClick r:id="rId2"/>
              </a:rPr>
              <a:t>DV ONLINE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DV Online is a program that is offered all year. It gives you the option to do credit recovery, grade improvement and take more electives or core classes online outside the school day. </a:t>
            </a:r>
          </a:p>
          <a:p>
            <a:r>
              <a:rPr lang="en-US" dirty="0" smtClean="0"/>
              <a:t>It does cost $175 per half credit during the summer. During the school year if you do not have 6 courses in your schedule it is free. However, if you do have 6 courses it will cost $175.</a:t>
            </a:r>
          </a:p>
          <a:p>
            <a:r>
              <a:rPr lang="en-US" dirty="0" smtClean="0"/>
              <a:t>Semester long courses and Fast Track (shorter courses) are available.</a:t>
            </a:r>
          </a:p>
          <a:p>
            <a:r>
              <a:rPr lang="en-US" dirty="0" smtClean="0"/>
              <a:t>Be sure to contact your  </a:t>
            </a:r>
            <a:r>
              <a:rPr lang="en-US" b="1" dirty="0" smtClean="0">
                <a:hlinkClick r:id="rId3"/>
              </a:rPr>
              <a:t>COUNSELOR</a:t>
            </a:r>
            <a:r>
              <a:rPr lang="en-US" b="1" dirty="0" smtClean="0"/>
              <a:t> </a:t>
            </a:r>
            <a:r>
              <a:rPr lang="en-US" dirty="0" smtClean="0"/>
              <a:t>when you sign up we need to be sure you are signing up for the correct class. </a:t>
            </a:r>
          </a:p>
          <a:p>
            <a:r>
              <a:rPr lang="en-US" dirty="0" smtClean="0"/>
              <a:t>You are responsible for signing up for your class and returning the contract to your counselor. You can return your contract to your counselor by sending a PDF through e-mail or you can drop it with our secretary in the counseling office. </a:t>
            </a:r>
          </a:p>
          <a:p>
            <a:r>
              <a:rPr lang="en-US" dirty="0" smtClean="0"/>
              <a:t>Once you return the contract to your counselor they will approve your course.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61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</a:t>
            </a:r>
            <a:r>
              <a:rPr lang="en-US" b="1" dirty="0" smtClean="0">
                <a:hlinkClick r:id="rId2"/>
              </a:rPr>
              <a:t>PATHWAYS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each semester Pathways courses offer 2 sessions and 1 session in the summer. </a:t>
            </a:r>
          </a:p>
          <a:p>
            <a:r>
              <a:rPr lang="en-US" dirty="0" smtClean="0"/>
              <a:t>Each session offers two blocks, that way you could possibly earn 1 course credit each semester and in the summer.</a:t>
            </a:r>
          </a:p>
          <a:p>
            <a:r>
              <a:rPr lang="en-US" dirty="0" smtClean="0"/>
              <a:t>Courses are free and fill up fast!</a:t>
            </a:r>
          </a:p>
          <a:p>
            <a:r>
              <a:rPr lang="en-US" dirty="0" smtClean="0"/>
              <a:t>You will see your </a:t>
            </a:r>
            <a:r>
              <a:rPr lang="en-US" b="1" dirty="0" smtClean="0">
                <a:hlinkClick r:id="rId3"/>
              </a:rPr>
              <a:t>COUNSELOR</a:t>
            </a:r>
            <a:r>
              <a:rPr lang="en-US" dirty="0" smtClean="0"/>
              <a:t> to discuss the course you are taking and fill out the registration form, </a:t>
            </a:r>
            <a:r>
              <a:rPr lang="en-US" u="sng" dirty="0" smtClean="0"/>
              <a:t>signed on both sides</a:t>
            </a:r>
            <a:r>
              <a:rPr lang="en-US" dirty="0" smtClean="0"/>
              <a:t>. Then return the registration form to your counselor. </a:t>
            </a:r>
          </a:p>
          <a:p>
            <a:r>
              <a:rPr lang="en-US" dirty="0" smtClean="0"/>
              <a:t>Once you turn in your registration form your counselor will approve your class.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Dates and Deadlines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Please check here for the latest dates and deadlines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smtClean="0">
                <a:hlinkClick r:id="rId2"/>
              </a:rPr>
              <a:t>DV ONLINE LEARNING</a:t>
            </a:r>
            <a:endParaRPr lang="en-US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>
                <a:hlinkClick r:id="rId3"/>
              </a:rPr>
              <a:t>PATHWAYS</a:t>
            </a:r>
            <a:endParaRPr lang="en-US" b="1" dirty="0" smtClean="0"/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6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Don’t hesitate to contact DV Online or Pathways with and questions.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hlinkClick r:id="rId2"/>
              </a:rPr>
              <a:t>DV ONLINE LEARNING</a:t>
            </a: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>
                <a:hlinkClick r:id="rId3"/>
              </a:rPr>
              <a:t>PATHWAYS</a:t>
            </a:r>
            <a:endParaRPr lang="en-US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908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Are there other options?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 have other options for you listed on our </a:t>
            </a:r>
            <a:r>
              <a:rPr lang="en-US" b="1" dirty="0" smtClean="0">
                <a:hlinkClick r:id="rId2"/>
              </a:rPr>
              <a:t>WEB PAGE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>Please see your </a:t>
            </a:r>
            <a:r>
              <a:rPr lang="en-US" b="1" dirty="0" smtClean="0">
                <a:hlinkClick r:id="rId3"/>
              </a:rPr>
              <a:t>COUNSELOR</a:t>
            </a:r>
            <a:r>
              <a:rPr lang="en-US" dirty="0" smtClean="0"/>
              <a:t> if you find a school outside of DVUSD you would like to take your class at. We need to be sure DVUSD will accept the credit.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You are only allowed to take </a:t>
            </a:r>
            <a:r>
              <a:rPr lang="en-US" sz="2400" b="1" dirty="0" smtClean="0"/>
              <a:t>3 </a:t>
            </a:r>
            <a:r>
              <a:rPr lang="en-US" dirty="0" smtClean="0"/>
              <a:t>full credits outside of the DVUSD school district.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040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Helpful hints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Pay attention to deadlines so you do not have to pay a late fee and you class gets approved on time.</a:t>
            </a:r>
          </a:p>
          <a:p>
            <a:r>
              <a:rPr lang="en-US" dirty="0" smtClean="0"/>
              <a:t>E-mail your counselor with any questions.</a:t>
            </a:r>
          </a:p>
          <a:p>
            <a:r>
              <a:rPr lang="en-US" dirty="0" smtClean="0"/>
              <a:t>Don’t just sign up for a class talk with your counselor to be sure it is the correct class</a:t>
            </a:r>
          </a:p>
          <a:p>
            <a:r>
              <a:rPr lang="en-US" dirty="0" smtClean="0"/>
              <a:t>ONLINE is NOT easier. You have to keep up with assignments by logging on every day! Meeting deadlines is important.</a:t>
            </a:r>
          </a:p>
          <a:p>
            <a:r>
              <a:rPr lang="en-US" dirty="0" smtClean="0"/>
              <a:t>Talk to other students who have taken online and Pathways, make sure you are ready for that responsibility.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1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148</TotalTime>
  <Words>602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</vt:lpstr>
      <vt:lpstr>DV Online And Pathways Progams</vt:lpstr>
      <vt:lpstr>There are many Reasons Why you may want to take a course outside the school day.  </vt:lpstr>
      <vt:lpstr>What are my options?</vt:lpstr>
      <vt:lpstr>What is DV ONLINE ?</vt:lpstr>
      <vt:lpstr>What is PATHWAYS?</vt:lpstr>
      <vt:lpstr>Dates and Deadlines</vt:lpstr>
      <vt:lpstr>contacts</vt:lpstr>
      <vt:lpstr>Are there other options?</vt:lpstr>
      <vt:lpstr>Helpful hints</vt:lpstr>
    </vt:vector>
  </TitlesOfParts>
  <Company>Deer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 online And pathways progams</dc:title>
  <dc:creator>Sheree Southmayd</dc:creator>
  <cp:lastModifiedBy>Sheree Southmayd</cp:lastModifiedBy>
  <cp:revision>36</cp:revision>
  <dcterms:created xsi:type="dcterms:W3CDTF">2020-05-19T16:26:10Z</dcterms:created>
  <dcterms:modified xsi:type="dcterms:W3CDTF">2020-11-18T20:29:18Z</dcterms:modified>
</cp:coreProperties>
</file>