
<file path=[Content_Types].xml><?xml version="1.0" encoding="utf-8"?>
<Types xmlns="http://schemas.openxmlformats.org/package/2006/content-types">
  <Default Extension="png" ContentType="image/png"/>
  <Default Extension="svg" ContentType="image/svg+xml"/>
  <Default Extension="m4a" ContentType="audio/mp4"/>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20"/>
  </p:notesMasterIdLst>
  <p:handoutMasterIdLst>
    <p:handoutMasterId r:id="rId21"/>
  </p:handoutMasterIdLst>
  <p:sldIdLst>
    <p:sldId id="281" r:id="rId5"/>
    <p:sldId id="287" r:id="rId6"/>
    <p:sldId id="260" r:id="rId7"/>
    <p:sldId id="257" r:id="rId8"/>
    <p:sldId id="296" r:id="rId9"/>
    <p:sldId id="283" r:id="rId10"/>
    <p:sldId id="264" r:id="rId11"/>
    <p:sldId id="284" r:id="rId12"/>
    <p:sldId id="294" r:id="rId13"/>
    <p:sldId id="286" r:id="rId14"/>
    <p:sldId id="297" r:id="rId15"/>
    <p:sldId id="289" r:id="rId16"/>
    <p:sldId id="298" r:id="rId17"/>
    <p:sldId id="299" r:id="rId18"/>
    <p:sldId id="25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4" userDrawn="1">
          <p15:clr>
            <a:srgbClr val="A4A3A4"/>
          </p15:clr>
        </p15:guide>
        <p15:guide id="3" pos="408" userDrawn="1">
          <p15:clr>
            <a:srgbClr val="A4A3A4"/>
          </p15:clr>
        </p15:guide>
        <p15:guide id="4" orient="horz" pos="432" userDrawn="1">
          <p15:clr>
            <a:srgbClr val="A4A3A4"/>
          </p15:clr>
        </p15:guide>
        <p15:guide id="5" pos="727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3047"/>
    <a:srgbClr val="0B2B41"/>
    <a:srgbClr val="114263"/>
    <a:srgbClr val="401918"/>
    <a:srgbClr val="731F1C"/>
    <a:srgbClr val="AB678E"/>
    <a:srgbClr val="B2606E"/>
    <a:srgbClr val="CA929B"/>
    <a:srgbClr val="248CD2"/>
    <a:srgbClr val="C88E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E8B1032C-EA38-4F05-BA0D-38AFFFC7BED3}">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74" autoAdjust="0"/>
    <p:restoredTop sz="94703" autoAdjust="0"/>
  </p:normalViewPr>
  <p:slideViewPr>
    <p:cSldViewPr snapToGrid="0">
      <p:cViewPr varScale="1">
        <p:scale>
          <a:sx n="75" d="100"/>
          <a:sy n="75" d="100"/>
        </p:scale>
        <p:origin x="636" y="54"/>
      </p:cViewPr>
      <p:guideLst>
        <p:guide orient="horz" pos="2160"/>
        <p:guide pos="3864"/>
        <p:guide pos="408"/>
        <p:guide orient="horz" pos="432"/>
        <p:guide pos="7272"/>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3D1D01A-5516-4E1C-9A6D-D9EF8C203F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0087A2D-9F8F-45E9-B127-C2407E79536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34338A-2C54-48B6-A869-F1523EB17642}" type="datetimeFigureOut">
              <a:rPr lang="en-US" smtClean="0"/>
              <a:t>4/29/2020</a:t>
            </a:fld>
            <a:endParaRPr lang="en-US" dirty="0"/>
          </a:p>
        </p:txBody>
      </p:sp>
      <p:sp>
        <p:nvSpPr>
          <p:cNvPr id="4" name="Footer Placeholder 3">
            <a:extLst>
              <a:ext uri="{FF2B5EF4-FFF2-40B4-BE49-F238E27FC236}">
                <a16:creationId xmlns:a16="http://schemas.microsoft.com/office/drawing/2014/main" id="{60515058-9F03-4AC5-A723-3D23E277200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86E583C-77B5-479A-A9CA-17DC816BC6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3D57C9-54A6-4BAA-A5CD-C535F9370C4B}" type="slidenum">
              <a:rPr lang="en-US" smtClean="0"/>
              <a:t>‹#›</a:t>
            </a:fld>
            <a:endParaRPr lang="en-US" dirty="0"/>
          </a:p>
        </p:txBody>
      </p:sp>
    </p:spTree>
    <p:extLst>
      <p:ext uri="{BB962C8B-B14F-4D97-AF65-F5344CB8AC3E}">
        <p14:creationId xmlns:p14="http://schemas.microsoft.com/office/powerpoint/2010/main" val="2120365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7205A9-A302-429C-8AB8-C362C4362DF4}" type="datetimeFigureOut">
              <a:rPr lang="en-US" smtClean="0"/>
              <a:t>4/29/2020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F82289-BCFD-4053-9D06-A9140C63A457}" type="slidenum">
              <a:rPr lang="en-US" smtClean="0"/>
              <a:t>‹#›</a:t>
            </a:fld>
            <a:endParaRPr lang="en-US" dirty="0"/>
          </a:p>
        </p:txBody>
      </p:sp>
    </p:spTree>
    <p:extLst>
      <p:ext uri="{BB962C8B-B14F-4D97-AF65-F5344CB8AC3E}">
        <p14:creationId xmlns:p14="http://schemas.microsoft.com/office/powerpoint/2010/main" val="1449475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0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6676569"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6676568" cy="6858000"/>
          </a:xfrm>
        </p:spPr>
        <p:txBody>
          <a:bodyPr anchor="ctr" anchorCtr="1">
            <a:normAutofit/>
          </a:bodyPr>
          <a:lstStyle>
            <a:lvl1pPr marL="0" indent="0">
              <a:buNone/>
              <a:defRPr sz="2400">
                <a:solidFill>
                  <a:schemeClr val="bg1"/>
                </a:solidFill>
              </a:defRPr>
            </a:lvl1pPr>
          </a:lstStyle>
          <a:p>
            <a:r>
              <a:rPr lang="en-US" noProof="0" dirty="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9140346" y="5054600"/>
            <a:ext cx="676275" cy="114300"/>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12420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0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5512953"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5504688" cy="6858000"/>
          </a:xfrm>
        </p:spPr>
        <p:txBody>
          <a:bodyPr anchor="ctr" anchorCtr="1">
            <a:normAutofit/>
          </a:bodyPr>
          <a:lstStyle>
            <a:lvl1pPr marL="0" indent="0">
              <a:buNone/>
              <a:defRPr sz="2400">
                <a:solidFill>
                  <a:schemeClr val="bg1"/>
                </a:solidFill>
              </a:defRPr>
            </a:lvl1pPr>
          </a:lstStyle>
          <a:p>
            <a:r>
              <a:rPr lang="en-US" noProof="0" dirty="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spTree>
    <p:extLst>
      <p:ext uri="{BB962C8B-B14F-4D97-AF65-F5344CB8AC3E}">
        <p14:creationId xmlns:p14="http://schemas.microsoft.com/office/powerpoint/2010/main" val="1270854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47CEAAF6-CCA9-40F8-8A3D-FAAD92220D11}"/>
              </a:ext>
            </a:extLst>
          </p:cNvPr>
          <p:cNvSpPr>
            <a:spLocks noGrp="1"/>
          </p:cNvSpPr>
          <p:nvPr>
            <p:ph type="pic" sz="quarter" idx="10" hasCustomPrompt="1"/>
          </p:nvPr>
        </p:nvSpPr>
        <p:spPr>
          <a:xfrm>
            <a:off x="-2" y="0"/>
            <a:ext cx="12192001" cy="6858000"/>
          </a:xfrm>
        </p:spPr>
        <p:txBody>
          <a:bodyPr anchor="ctr" anchorCtr="1">
            <a:normAutofit/>
          </a:bodyPr>
          <a:lstStyle>
            <a:lvl1pPr marL="0" indent="0">
              <a:buNone/>
              <a:defRPr sz="2400">
                <a:solidFill>
                  <a:schemeClr val="bg1"/>
                </a:solidFill>
              </a:defRPr>
            </a:lvl1pPr>
          </a:lstStyle>
          <a:p>
            <a:r>
              <a:rPr lang="en-US" noProof="0" dirty="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316020" y="2404234"/>
            <a:ext cx="5330038" cy="1746504"/>
          </a:xfrm>
        </p:spPr>
        <p:txBody>
          <a:bodyPr vert="horz" lIns="0" tIns="45720" rIns="0" bIns="45720" rtlCol="0" anchor="b" anchorCtr="1">
            <a:noAutofit/>
          </a:bodyPr>
          <a:lstStyle>
            <a:lvl1pPr>
              <a:defRPr lang="en-GB" dirty="0">
                <a:solidFill>
                  <a:schemeClr val="bg1"/>
                </a:solidFill>
              </a:defRPr>
            </a:lvl1pPr>
          </a:lstStyle>
          <a:p>
            <a:pPr marL="0" lvl="0"/>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453180" y="4553291"/>
            <a:ext cx="5049510" cy="521208"/>
          </a:xfrm>
        </p:spPr>
        <p:txBody>
          <a:bodyPr vert="horz" lIns="0" tIns="0" rIns="0" bIns="0" rtlCol="0" anchor="t" anchorCtr="1">
            <a:noAutofit/>
          </a:bodyPr>
          <a:lstStyle>
            <a:lvl1pPr marL="0" indent="0">
              <a:lnSpc>
                <a:spcPct val="100000"/>
              </a:lnSpc>
              <a:spcBef>
                <a:spcPts val="0"/>
              </a:spcBef>
              <a:buNone/>
              <a:defRPr lang="en-GB" sz="2000" dirty="0">
                <a:solidFill>
                  <a:schemeClr val="bg1"/>
                </a:solidFill>
              </a:defRPr>
            </a:lvl1pPr>
          </a:lstStyle>
          <a:p>
            <a:pPr lvl="0"/>
            <a:r>
              <a:rPr lang="en-US" noProof="0"/>
              <a:t>Subtitle</a:t>
            </a:r>
          </a:p>
        </p:txBody>
      </p:sp>
    </p:spTree>
    <p:extLst>
      <p:ext uri="{BB962C8B-B14F-4D97-AF65-F5344CB8AC3E}">
        <p14:creationId xmlns:p14="http://schemas.microsoft.com/office/powerpoint/2010/main" val="3477175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AAF32A0B-D38A-4E4A-BD5E-94B671296508}"/>
              </a:ext>
            </a:extLst>
          </p:cNvPr>
          <p:cNvSpPr>
            <a:spLocks noGrp="1"/>
          </p:cNvSpPr>
          <p:nvPr>
            <p:ph type="pic" sz="quarter" idx="10" hasCustomPrompt="1"/>
          </p:nvPr>
        </p:nvSpPr>
        <p:spPr>
          <a:xfrm>
            <a:off x="-2" y="0"/>
            <a:ext cx="12192001" cy="6858000"/>
          </a:xfrm>
        </p:spPr>
        <p:txBody>
          <a:bodyPr anchor="ctr" anchorCtr="1">
            <a:normAutofit/>
          </a:bodyPr>
          <a:lstStyle>
            <a:lvl1pPr marL="0" indent="0">
              <a:buNone/>
              <a:defRPr sz="2400">
                <a:solidFill>
                  <a:schemeClr val="tx1"/>
                </a:solidFill>
              </a:defRPr>
            </a:lvl1pPr>
          </a:lstStyle>
          <a:p>
            <a:r>
              <a:rPr lang="en-US" noProof="0" dirty="0"/>
              <a:t>Insert Image</a:t>
            </a:r>
          </a:p>
        </p:txBody>
      </p:sp>
      <p:sp>
        <p:nvSpPr>
          <p:cNvPr id="2" name="Title 1">
            <a:extLst>
              <a:ext uri="{FF2B5EF4-FFF2-40B4-BE49-F238E27FC236}">
                <a16:creationId xmlns:a16="http://schemas.microsoft.com/office/drawing/2014/main" id="{2DCD3B46-48AB-439D-A981-D3596F977592}"/>
              </a:ext>
            </a:extLst>
          </p:cNvPr>
          <p:cNvSpPr>
            <a:spLocks noGrp="1"/>
          </p:cNvSpPr>
          <p:nvPr>
            <p:ph type="title"/>
          </p:nvPr>
        </p:nvSpPr>
        <p:spPr>
          <a:xfrm>
            <a:off x="4590288" y="2313432"/>
            <a:ext cx="6592824" cy="2852737"/>
          </a:xfrm>
        </p:spPr>
        <p:txBody>
          <a:bodyPr vert="horz" lIns="91440" tIns="45720" rIns="91440" bIns="45720" rtlCol="0" anchor="b">
            <a:noAutofit/>
          </a:bodyPr>
          <a:lstStyle>
            <a:lvl1pPr>
              <a:defRPr lang="en-GB" sz="6000" dirty="0">
                <a:solidFill>
                  <a:schemeClr val="bg1"/>
                </a:solidFill>
              </a:defRPr>
            </a:lvl1pPr>
          </a:lstStyle>
          <a:p>
            <a:pPr lvl="0"/>
            <a:r>
              <a:rPr lang="en-US" noProof="0" smtClean="0"/>
              <a:t>Click to edit Master title style</a:t>
            </a:r>
            <a:endParaRPr lang="en-US" noProof="0"/>
          </a:p>
        </p:txBody>
      </p:sp>
      <p:sp>
        <p:nvSpPr>
          <p:cNvPr id="3" name="Text Placeholder 2">
            <a:extLst>
              <a:ext uri="{FF2B5EF4-FFF2-40B4-BE49-F238E27FC236}">
                <a16:creationId xmlns:a16="http://schemas.microsoft.com/office/drawing/2014/main" id="{2728D712-0D13-4ECD-9BEB-B8EE651FF63F}"/>
              </a:ext>
            </a:extLst>
          </p:cNvPr>
          <p:cNvSpPr>
            <a:spLocks noGrp="1"/>
          </p:cNvSpPr>
          <p:nvPr>
            <p:ph type="body" idx="1"/>
          </p:nvPr>
        </p:nvSpPr>
        <p:spPr>
          <a:xfrm>
            <a:off x="4590288" y="5193792"/>
            <a:ext cx="6592824" cy="978408"/>
          </a:xfrm>
        </p:spPr>
        <p:txBody>
          <a:bodyPr vert="horz" lIns="91440" tIns="45720" rIns="91440" bIns="45720" rtlCol="0">
            <a:noAutofit/>
          </a:bodyPr>
          <a:lstStyle>
            <a:lvl1pPr marL="0" indent="0">
              <a:buNone/>
              <a:defRPr lang="en-US" sz="1600">
                <a:solidFill>
                  <a:schemeClr val="bg1"/>
                </a:solidFill>
              </a:defRPr>
            </a:lvl1pPr>
          </a:lstStyle>
          <a:p>
            <a:pPr marL="228600" lvl="0" indent="-228600"/>
            <a:r>
              <a:rPr lang="en-US" noProof="0" smtClean="0"/>
              <a:t>Edit Master text styles</a:t>
            </a:r>
          </a:p>
        </p:txBody>
      </p:sp>
    </p:spTree>
    <p:extLst>
      <p:ext uri="{BB962C8B-B14F-4D97-AF65-F5344CB8AC3E}">
        <p14:creationId xmlns:p14="http://schemas.microsoft.com/office/powerpoint/2010/main" val="341130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 Content_2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6836125" y="0"/>
            <a:ext cx="5355875"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4386558" y="2717803"/>
            <a:ext cx="2834640" cy="3368675"/>
          </a:xfrm>
        </p:spPr>
        <p:txBody>
          <a:bodyPr vert="horz" wrap="square" lIns="0" tIns="45720" rIns="0" bIns="45720" rtlCol="0" anchor="t">
            <a:noAutofit/>
          </a:bodyPr>
          <a:lstStyle>
            <a:lvl1pPr marL="0" indent="0">
              <a:buNone/>
              <a:defRPr lang="en-US" sz="1400" dirty="0" smtClean="0">
                <a:latin typeface="+mn-lt"/>
                <a:ea typeface="+mj-ea"/>
                <a:cs typeface="+mj-cs"/>
              </a:defRPr>
            </a:lvl1pPr>
          </a:lstStyle>
          <a:p>
            <a:pPr marL="57150" lvl="0" indent="-285750">
              <a:lnSpc>
                <a:spcPct val="100000"/>
              </a:lnSpc>
              <a:spcBef>
                <a:spcPct val="0"/>
              </a:spcBef>
            </a:pPr>
            <a:r>
              <a:rPr lang="en-US" noProof="0" smtClean="0"/>
              <a:t>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647700" y="2717803"/>
            <a:ext cx="2834640" cy="3368675"/>
          </a:xfrm>
        </p:spPr>
        <p:txBody>
          <a:bodyPr vert="horz" wrap="square" lIns="0" tIns="45720" rIns="0" bIns="45720" rtlCol="0" anchor="t">
            <a:noAutofit/>
          </a:bodyPr>
          <a:lstStyle>
            <a:lvl1pPr marL="0" indent="0">
              <a:buNone/>
              <a:defRPr lang="en-US" sz="1400" dirty="0" smtClean="0">
                <a:latin typeface="+mn-lt"/>
                <a:ea typeface="+mj-ea"/>
                <a:cs typeface="+mj-cs"/>
              </a:defRPr>
            </a:lvl1pPr>
          </a:lstStyle>
          <a:p>
            <a:pPr marL="57150" lvl="0" indent="-285750">
              <a:lnSpc>
                <a:spcPct val="100000"/>
              </a:lnSpc>
              <a:spcBef>
                <a:spcPct val="0"/>
              </a:spcBef>
            </a:pPr>
            <a:r>
              <a:rPr lang="en-US" noProof="0" smtClean="0"/>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6891564" cy="830997"/>
          </a:xfrm>
        </p:spPr>
        <p:txBody>
          <a:bodyPr vert="horz" wrap="square" lIns="0" tIns="45720" rIns="91440" bIns="45720" rtlCol="0" anchor="t">
            <a:noAutofit/>
          </a:bodyPr>
          <a:lstStyle>
            <a:lvl1pPr>
              <a:defRPr lang="en-GB" sz="2400">
                <a:latin typeface="Corbel" panose="020B0503020204020204" pitchFamily="34" charset="0"/>
              </a:defRPr>
            </a:lvl1pPr>
          </a:lstStyle>
          <a:p>
            <a:pPr lvl="0">
              <a:lnSpc>
                <a:spcPct val="100000"/>
              </a:lnSpc>
            </a:pPr>
            <a:r>
              <a:rPr lang="en-US" noProof="0" smtClean="0"/>
              <a:t>Click to edit Master title style</a:t>
            </a:r>
            <a:endParaRPr lang="en-US" noProof="0"/>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906451" y="1981200"/>
            <a:ext cx="548640" cy="548640"/>
          </a:xfrm>
        </p:spPr>
        <p:txBody>
          <a:bodyPr lIns="0" tIns="0" rIns="0" bIns="0" anchor="ctr">
            <a:noAutofit/>
          </a:bodyPr>
          <a:lstStyle>
            <a:lvl1pPr marL="0" indent="0" algn="ctr">
              <a:buNone/>
              <a:defRPr sz="1400"/>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5645309" y="1981200"/>
            <a:ext cx="548640" cy="548640"/>
          </a:xfrm>
        </p:spPr>
        <p:txBody>
          <a:bodyPr lIns="0" tIns="0" rIns="0" bIns="0" anchor="ctr">
            <a:noAutofit/>
          </a:bodyPr>
          <a:lstStyle>
            <a:lvl1pPr marL="0" indent="0" algn="ctr">
              <a:buNone/>
              <a:defRPr sz="1400"/>
            </a:lvl1pPr>
          </a:lstStyle>
          <a:p>
            <a:pPr lvl="0"/>
            <a:r>
              <a:rPr lang="en-US" noProof="0"/>
              <a:t>Icon</a:t>
            </a:r>
          </a:p>
        </p:txBody>
      </p:sp>
      <p:sp>
        <p:nvSpPr>
          <p:cNvPr id="18" name="Slide Number Placeholder 7">
            <a:extLst>
              <a:ext uri="{FF2B5EF4-FFF2-40B4-BE49-F238E27FC236}">
                <a16:creationId xmlns:a16="http://schemas.microsoft.com/office/drawing/2014/main" id="{8728750D-82C7-4A8D-A7C7-554934667964}"/>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2772049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2 Content_3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3888842" y="2717803"/>
            <a:ext cx="2377440" cy="3368675"/>
          </a:xfrm>
        </p:spPr>
        <p:txBody>
          <a:bodyPr vert="horz" wrap="square" lIns="0" tIns="45720" rIns="0" bIns="45720" rtlCol="0" anchor="t">
            <a:noAutofit/>
          </a:bodyPr>
          <a:lstStyle>
            <a:lvl1pPr marL="0" indent="0">
              <a:buNone/>
              <a:defRPr lang="en-US" sz="1400" dirty="0" smtClean="0">
                <a:solidFill>
                  <a:schemeClr val="bg1">
                    <a:lumMod val="95000"/>
                  </a:schemeClr>
                </a:solidFill>
                <a:latin typeface="+mn-lt"/>
                <a:ea typeface="+mj-ea"/>
                <a:cs typeface="+mj-cs"/>
              </a:defRPr>
            </a:lvl1pPr>
          </a:lstStyle>
          <a:p>
            <a:pPr marL="57150" lvl="0" indent="-285750">
              <a:lnSpc>
                <a:spcPct val="100000"/>
              </a:lnSpc>
              <a:spcBef>
                <a:spcPct val="0"/>
              </a:spcBef>
            </a:pPr>
            <a:r>
              <a:rPr lang="en-US" noProof="0" smtClean="0"/>
              <a:t>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647700" y="2717803"/>
            <a:ext cx="2377440" cy="3368675"/>
          </a:xfrm>
        </p:spPr>
        <p:txBody>
          <a:bodyPr vert="horz" wrap="square" lIns="0" tIns="45720" rIns="0" bIns="45720" rtlCol="0" anchor="t">
            <a:noAutofit/>
          </a:bodyPr>
          <a:lstStyle>
            <a:lvl1pPr marL="0" indent="0">
              <a:buNone/>
              <a:defRPr lang="en-US" sz="1400" dirty="0" smtClean="0">
                <a:solidFill>
                  <a:schemeClr val="bg1">
                    <a:lumMod val="95000"/>
                  </a:schemeClr>
                </a:solidFill>
                <a:latin typeface="+mn-lt"/>
                <a:ea typeface="+mj-ea"/>
                <a:cs typeface="+mj-cs"/>
              </a:defRPr>
            </a:lvl1pPr>
          </a:lstStyle>
          <a:p>
            <a:pPr marL="57150" lvl="0" indent="-285750">
              <a:lnSpc>
                <a:spcPct val="100000"/>
              </a:lnSpc>
              <a:spcBef>
                <a:spcPct val="0"/>
              </a:spcBef>
            </a:pPr>
            <a:r>
              <a:rPr lang="en-US" noProof="0" smtClean="0"/>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206264" cy="830997"/>
          </a:xfrm>
        </p:spPr>
        <p:txBody>
          <a:bodyPr vert="horz" wrap="square" lIns="0" tIns="45720" rIns="91440" bIns="45720" rtlCol="0" anchor="t">
            <a:noAutofit/>
          </a:bodyPr>
          <a:lstStyle>
            <a:lvl1pPr>
              <a:defRPr lang="en-GB" sz="2400">
                <a:solidFill>
                  <a:schemeClr val="bg1">
                    <a:lumMod val="95000"/>
                  </a:schemeClr>
                </a:solidFill>
                <a:latin typeface="Corbel" panose="020B0503020204020204" pitchFamily="34" charset="0"/>
              </a:defRPr>
            </a:lvl1pPr>
          </a:lstStyle>
          <a:p>
            <a:pPr lvl="0">
              <a:lnSpc>
                <a:spcPct val="100000"/>
              </a:lnSpc>
            </a:pPr>
            <a:r>
              <a:rPr lang="en-US" noProof="0" smtClean="0"/>
              <a:t>Click to edit Master title style</a:t>
            </a:r>
            <a:endParaRPr lang="en-US" noProof="0"/>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562100" y="1981200"/>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4803242" y="1981200"/>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8" name="Text Placeholder 12">
            <a:extLst>
              <a:ext uri="{FF2B5EF4-FFF2-40B4-BE49-F238E27FC236}">
                <a16:creationId xmlns:a16="http://schemas.microsoft.com/office/drawing/2014/main" id="{DEF523FD-B1FC-40A7-93AA-389CB38E17C0}"/>
              </a:ext>
            </a:extLst>
          </p:cNvPr>
          <p:cNvSpPr>
            <a:spLocks noGrp="1"/>
          </p:cNvSpPr>
          <p:nvPr>
            <p:ph type="body" sz="quarter" idx="15"/>
          </p:nvPr>
        </p:nvSpPr>
        <p:spPr>
          <a:xfrm>
            <a:off x="7129985" y="2717803"/>
            <a:ext cx="2377440" cy="3368675"/>
          </a:xfrm>
        </p:spPr>
        <p:txBody>
          <a:bodyPr vert="horz" wrap="square" lIns="0" tIns="45720" rIns="0" bIns="45720" rtlCol="0" anchor="t">
            <a:noAutofit/>
          </a:bodyPr>
          <a:lstStyle>
            <a:lvl1pPr marL="0" indent="0">
              <a:buNone/>
              <a:defRPr lang="en-US" sz="1400" dirty="0" smtClean="0">
                <a:solidFill>
                  <a:schemeClr val="bg1">
                    <a:lumMod val="95000"/>
                  </a:schemeClr>
                </a:solidFill>
                <a:latin typeface="+mn-lt"/>
                <a:ea typeface="+mj-ea"/>
                <a:cs typeface="+mj-cs"/>
              </a:defRPr>
            </a:lvl1pPr>
          </a:lstStyle>
          <a:p>
            <a:pPr marL="57150" lvl="0" indent="-285750">
              <a:lnSpc>
                <a:spcPct val="100000"/>
              </a:lnSpc>
              <a:spcBef>
                <a:spcPct val="0"/>
              </a:spcBef>
            </a:pPr>
            <a:r>
              <a:rPr lang="en-US" noProof="0" smtClean="0"/>
              <a:t>Edit Master text styles</a:t>
            </a:r>
          </a:p>
        </p:txBody>
      </p:sp>
      <p:sp>
        <p:nvSpPr>
          <p:cNvPr id="10" name="Content Placeholder 15">
            <a:extLst>
              <a:ext uri="{FF2B5EF4-FFF2-40B4-BE49-F238E27FC236}">
                <a16:creationId xmlns:a16="http://schemas.microsoft.com/office/drawing/2014/main" id="{B60C8CC8-C869-4395-B389-D76DF4A56AA1}"/>
              </a:ext>
            </a:extLst>
          </p:cNvPr>
          <p:cNvSpPr>
            <a:spLocks noGrp="1"/>
          </p:cNvSpPr>
          <p:nvPr>
            <p:ph sz="quarter" idx="16" hasCustomPrompt="1"/>
          </p:nvPr>
        </p:nvSpPr>
        <p:spPr>
          <a:xfrm>
            <a:off x="8044385" y="1981200"/>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1" name="Slide Number Placeholder 7">
            <a:extLst>
              <a:ext uri="{FF2B5EF4-FFF2-40B4-BE49-F238E27FC236}">
                <a16:creationId xmlns:a16="http://schemas.microsoft.com/office/drawing/2014/main" id="{E10AF5F6-7B7D-4CE6-A1D0-2F46804D3CE7}"/>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1054804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3 Content_2 column Vertical">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809750" y="1847927"/>
            <a:ext cx="7315200" cy="1461613"/>
          </a:xfrm>
        </p:spPr>
        <p:txBody>
          <a:bodyPr vert="horz" wrap="square" lIns="0" tIns="45720" rIns="0" bIns="45720" rtlCol="0" anchor="t">
            <a:noAutofit/>
          </a:bodyPr>
          <a:lstStyle>
            <a:lvl1pPr>
              <a:defRPr lang="en-US" sz="140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smtClean="0"/>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206264" cy="830997"/>
          </a:xfrm>
        </p:spPr>
        <p:txBody>
          <a:bodyPr vert="horz" wrap="square" lIns="0" tIns="45720" rIns="91440" bIns="45720" rtlCol="0" anchor="t">
            <a:noAutofit/>
          </a:bodyPr>
          <a:lstStyle>
            <a:lvl1pPr>
              <a:defRPr lang="en-GB" sz="2400">
                <a:solidFill>
                  <a:schemeClr val="bg1">
                    <a:lumMod val="95000"/>
                  </a:schemeClr>
                </a:solidFill>
                <a:latin typeface="Corbel" panose="020B0503020204020204" pitchFamily="34" charset="0"/>
              </a:defRPr>
            </a:lvl1pPr>
          </a:lstStyle>
          <a:p>
            <a:pPr lvl="0">
              <a:lnSpc>
                <a:spcPct val="100000"/>
              </a:lnSpc>
            </a:pPr>
            <a:r>
              <a:rPr lang="en-US" noProof="0" smtClean="0"/>
              <a:t>Click to edit Master title style</a:t>
            </a:r>
            <a:endParaRPr lang="en-US" noProof="0"/>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647700" y="2304413"/>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1" name="Text Placeholder 12">
            <a:extLst>
              <a:ext uri="{FF2B5EF4-FFF2-40B4-BE49-F238E27FC236}">
                <a16:creationId xmlns:a16="http://schemas.microsoft.com/office/drawing/2014/main" id="{C3BB8EAB-4266-4938-A8CB-6D18C938017F}"/>
              </a:ext>
            </a:extLst>
          </p:cNvPr>
          <p:cNvSpPr>
            <a:spLocks noGrp="1"/>
          </p:cNvSpPr>
          <p:nvPr>
            <p:ph type="body" sz="quarter" idx="14"/>
          </p:nvPr>
        </p:nvSpPr>
        <p:spPr>
          <a:xfrm>
            <a:off x="1809750" y="4048520"/>
            <a:ext cx="7315200" cy="1461613"/>
          </a:xfrm>
        </p:spPr>
        <p:txBody>
          <a:bodyPr vert="horz" wrap="square" lIns="0" tIns="45720" rIns="0" bIns="45720" rtlCol="0" anchor="t">
            <a:noAutofit/>
          </a:bodyPr>
          <a:lstStyle>
            <a:lvl1pPr>
              <a:defRPr lang="en-US" sz="140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smtClean="0"/>
              <a:t>Edit Master text styles</a:t>
            </a:r>
          </a:p>
        </p:txBody>
      </p:sp>
      <p:sp>
        <p:nvSpPr>
          <p:cNvPr id="12" name="Content Placeholder 15">
            <a:extLst>
              <a:ext uri="{FF2B5EF4-FFF2-40B4-BE49-F238E27FC236}">
                <a16:creationId xmlns:a16="http://schemas.microsoft.com/office/drawing/2014/main" id="{716D363C-A0A5-4FB1-8CC2-850C0CD9F4E7}"/>
              </a:ext>
            </a:extLst>
          </p:cNvPr>
          <p:cNvSpPr>
            <a:spLocks noGrp="1"/>
          </p:cNvSpPr>
          <p:nvPr>
            <p:ph sz="quarter" idx="15" hasCustomPrompt="1"/>
          </p:nvPr>
        </p:nvSpPr>
        <p:spPr>
          <a:xfrm>
            <a:off x="647700" y="4505006"/>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5" name="Slide Number Placeholder 7">
            <a:extLst>
              <a:ext uri="{FF2B5EF4-FFF2-40B4-BE49-F238E27FC236}">
                <a16:creationId xmlns:a16="http://schemas.microsoft.com/office/drawing/2014/main" id="{AAF4A39B-C3C3-4691-BB94-371047ADD50E}"/>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244719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4 Content_1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562100" y="1733627"/>
            <a:ext cx="2438400" cy="4248073"/>
          </a:xfrm>
        </p:spPr>
        <p:txBody>
          <a:bodyPr vert="horz" wrap="square" lIns="0" tIns="45720" rIns="0" bIns="45720" rtlCol="0" anchor="t">
            <a:noAutofit/>
          </a:bodyPr>
          <a:lstStyle>
            <a:lvl1pPr>
              <a:defRPr lang="en-US" sz="140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smtClean="0"/>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206264" cy="830997"/>
          </a:xfrm>
        </p:spPr>
        <p:txBody>
          <a:bodyPr vert="horz" wrap="square" lIns="0" tIns="45720" rIns="91440" bIns="45720" rtlCol="0" anchor="t">
            <a:noAutofit/>
          </a:bodyPr>
          <a:lstStyle>
            <a:lvl1pPr>
              <a:defRPr lang="en-GB" sz="2400">
                <a:solidFill>
                  <a:schemeClr val="bg1">
                    <a:lumMod val="95000"/>
                  </a:schemeClr>
                </a:solidFill>
                <a:latin typeface="Corbel" panose="020B0503020204020204" pitchFamily="34" charset="0"/>
              </a:defRPr>
            </a:lvl1pPr>
          </a:lstStyle>
          <a:p>
            <a:pPr lvl="0">
              <a:lnSpc>
                <a:spcPct val="100000"/>
              </a:lnSpc>
            </a:pPr>
            <a:r>
              <a:rPr lang="en-US" noProof="0" smtClean="0"/>
              <a:t>Click to edit Master title style</a:t>
            </a:r>
            <a:endParaRPr lang="en-US" noProof="0"/>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647700" y="1733627"/>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8" name="Slide Number Placeholder 7">
            <a:extLst>
              <a:ext uri="{FF2B5EF4-FFF2-40B4-BE49-F238E27FC236}">
                <a16:creationId xmlns:a16="http://schemas.microsoft.com/office/drawing/2014/main" id="{100F546D-5491-4A19-9725-5C920C5738BE}"/>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2215973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5 Content">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562100" y="1733627"/>
            <a:ext cx="8534400" cy="4248073"/>
          </a:xfrm>
        </p:spPr>
        <p:txBody>
          <a:bodyPr vert="horz" wrap="square" lIns="0" tIns="45720" rIns="0" bIns="45720" rtlCol="0" anchor="t">
            <a:noAutofit/>
          </a:bodyPr>
          <a:lstStyle>
            <a:lvl1pPr>
              <a:defRPr lang="en-US" sz="1400" dirty="0" smtClean="0">
                <a:solidFill>
                  <a:schemeClr val="tx1"/>
                </a:solidFill>
                <a:latin typeface="+mn-lt"/>
                <a:ea typeface="+mj-ea"/>
                <a:cs typeface="+mj-cs"/>
              </a:defRPr>
            </a:lvl1pPr>
          </a:lstStyle>
          <a:p>
            <a:pPr marL="0" lvl="0">
              <a:lnSpc>
                <a:spcPct val="100000"/>
              </a:lnSpc>
              <a:spcBef>
                <a:spcPct val="0"/>
              </a:spcBef>
              <a:buNone/>
            </a:pPr>
            <a:r>
              <a:rPr lang="en-US" noProof="0" smtClean="0"/>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smtClean="0"/>
              <a:t>Click to edit Master title style</a:t>
            </a:r>
            <a:endParaRPr lang="en-US" noProof="0"/>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647700" y="1733627"/>
            <a:ext cx="548640" cy="548640"/>
          </a:xfrm>
        </p:spPr>
        <p:txBody>
          <a:bodyPr lIns="0" tIns="0" rIns="0" bIns="0" anchor="ctr">
            <a:noAutofit/>
          </a:bodyPr>
          <a:lstStyle>
            <a:lvl1pPr marL="0" indent="0" algn="ctr">
              <a:buNone/>
              <a:defRPr sz="1400">
                <a:solidFill>
                  <a:schemeClr val="tx1"/>
                </a:solidFill>
              </a:defRPr>
            </a:lvl1pPr>
          </a:lstStyle>
          <a:p>
            <a:pPr lvl="0"/>
            <a:r>
              <a:rPr lang="en-US" noProof="0"/>
              <a:t>Icon</a:t>
            </a:r>
          </a:p>
        </p:txBody>
      </p:sp>
      <p:grpSp>
        <p:nvGrpSpPr>
          <p:cNvPr id="11" name="Group 10">
            <a:extLst>
              <a:ext uri="{FF2B5EF4-FFF2-40B4-BE49-F238E27FC236}">
                <a16:creationId xmlns:a16="http://schemas.microsoft.com/office/drawing/2014/main" id="{00AC1958-0DCB-4970-ADE3-E64DAAFC501D}"/>
              </a:ext>
            </a:extLst>
          </p:cNvPr>
          <p:cNvGrpSpPr/>
          <p:nvPr userDrawn="1"/>
        </p:nvGrpSpPr>
        <p:grpSpPr>
          <a:xfrm>
            <a:off x="0" y="6086479"/>
            <a:ext cx="12192000" cy="600974"/>
            <a:chOff x="0" y="6086479"/>
            <a:chExt cx="12192000" cy="600974"/>
          </a:xfrm>
        </p:grpSpPr>
        <p:sp>
          <p:nvSpPr>
            <p:cNvPr id="12" name="Rectangle 11">
              <a:extLst>
                <a:ext uri="{FF2B5EF4-FFF2-40B4-BE49-F238E27FC236}">
                  <a16:creationId xmlns:a16="http://schemas.microsoft.com/office/drawing/2014/main" id="{9E71A8D8-5A28-4968-9E80-110E9CB88F92}"/>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Oval 13">
              <a:extLst>
                <a:ext uri="{FF2B5EF4-FFF2-40B4-BE49-F238E27FC236}">
                  <a16:creationId xmlns:a16="http://schemas.microsoft.com/office/drawing/2014/main" id="{7239C02C-1FAD-4E73-AB32-5A30A946A44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5" name="Slide Number Placeholder 5">
            <a:extLst>
              <a:ext uri="{FF2B5EF4-FFF2-40B4-BE49-F238E27FC236}">
                <a16:creationId xmlns:a16="http://schemas.microsoft.com/office/drawing/2014/main" id="{FF40D550-A563-4E50-AEE9-6D9D19499F9F}"/>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Tree>
    <p:extLst>
      <p:ext uri="{BB962C8B-B14F-4D97-AF65-F5344CB8AC3E}">
        <p14:creationId xmlns:p14="http://schemas.microsoft.com/office/powerpoint/2010/main" val="1830657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smtClean="0"/>
              <a:t>Click to edit Master title style</a:t>
            </a:r>
            <a:endParaRPr lang="en-US" noProof="0"/>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Tree>
    <p:extLst>
      <p:ext uri="{BB962C8B-B14F-4D97-AF65-F5344CB8AC3E}">
        <p14:creationId xmlns:p14="http://schemas.microsoft.com/office/powerpoint/2010/main" val="150809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Images_Important Text 0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D935D313-376E-4CA0-9732-D0CACCC07FAD}"/>
              </a:ext>
            </a:extLst>
          </p:cNvPr>
          <p:cNvSpPr>
            <a:spLocks noGrp="1"/>
          </p:cNvSpPr>
          <p:nvPr>
            <p:ph type="pic" sz="quarter" idx="13" hasCustomPrompt="1"/>
          </p:nvPr>
        </p:nvSpPr>
        <p:spPr>
          <a:xfrm>
            <a:off x="6464300" y="0"/>
            <a:ext cx="5727700" cy="6858000"/>
          </a:xfrm>
          <a:custGeom>
            <a:avLst/>
            <a:gdLst>
              <a:gd name="connsiteX0" fmla="*/ 1708150 w 5727700"/>
              <a:gd name="connsiteY0" fmla="*/ 0 h 6858000"/>
              <a:gd name="connsiteX1" fmla="*/ 5727700 w 5727700"/>
              <a:gd name="connsiteY1" fmla="*/ 0 h 6858000"/>
              <a:gd name="connsiteX2" fmla="*/ 5727700 w 5727700"/>
              <a:gd name="connsiteY2" fmla="*/ 6858000 h 6858000"/>
              <a:gd name="connsiteX3" fmla="*/ 0 w 5727700"/>
              <a:gd name="connsiteY3" fmla="*/ 6858000 h 6858000"/>
              <a:gd name="connsiteX4" fmla="*/ 0 w 5727700"/>
              <a:gd name="connsiteY4" fmla="*/ 68326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7700" h="6858000">
                <a:moveTo>
                  <a:pt x="1708150" y="0"/>
                </a:moveTo>
                <a:lnTo>
                  <a:pt x="5727700" y="0"/>
                </a:lnTo>
                <a:lnTo>
                  <a:pt x="5727700" y="6858000"/>
                </a:lnTo>
                <a:lnTo>
                  <a:pt x="0" y="6858000"/>
                </a:lnTo>
                <a:lnTo>
                  <a:pt x="0" y="6832600"/>
                </a:lnTo>
                <a:close/>
              </a:path>
            </a:pathLst>
          </a:custGeom>
        </p:spPr>
        <p:txBody>
          <a:bodyPr vert="horz" wrap="square" lIns="91440" tIns="45720" rIns="91440" bIns="45720" rtlCol="0" anchor="ctr" anchorCtr="1">
            <a:noAutofit/>
          </a:bodyPr>
          <a:lstStyle>
            <a:lvl1pPr marL="0" indent="0">
              <a:buNone/>
              <a:defRPr lang="en-GB" sz="1800"/>
            </a:lvl1pPr>
          </a:lstStyle>
          <a:p>
            <a:pPr marL="228600" lvl="0" indent="-228600" algn="ctr"/>
            <a:r>
              <a:rPr lang="en-US" noProof="0" dirty="0"/>
              <a:t>Insert Image</a:t>
            </a:r>
          </a:p>
        </p:txBody>
      </p:sp>
      <p:sp>
        <p:nvSpPr>
          <p:cNvPr id="12" name="Picture Placeholder 11">
            <a:extLst>
              <a:ext uri="{FF2B5EF4-FFF2-40B4-BE49-F238E27FC236}">
                <a16:creationId xmlns:a16="http://schemas.microsoft.com/office/drawing/2014/main" id="{83A2DEF1-03FF-475D-994A-6FC6FB1414FB}"/>
              </a:ext>
            </a:extLst>
          </p:cNvPr>
          <p:cNvSpPr>
            <a:spLocks noGrp="1"/>
          </p:cNvSpPr>
          <p:nvPr>
            <p:ph type="pic" sz="quarter" idx="12" hasCustomPrompt="1"/>
          </p:nvPr>
        </p:nvSpPr>
        <p:spPr>
          <a:xfrm>
            <a:off x="0" y="0"/>
            <a:ext cx="8087304" cy="6858000"/>
          </a:xfrm>
          <a:custGeom>
            <a:avLst/>
            <a:gdLst>
              <a:gd name="connsiteX0" fmla="*/ 0 w 8087304"/>
              <a:gd name="connsiteY0" fmla="*/ 0 h 6858000"/>
              <a:gd name="connsiteX1" fmla="*/ 8087304 w 8087304"/>
              <a:gd name="connsiteY1" fmla="*/ 0 h 6858000"/>
              <a:gd name="connsiteX2" fmla="*/ 8087304 w 8087304"/>
              <a:gd name="connsiteY2" fmla="*/ 7620 h 6858000"/>
              <a:gd name="connsiteX3" fmla="*/ 6368365 w 8087304"/>
              <a:gd name="connsiteY3" fmla="*/ 6858000 h 6858000"/>
              <a:gd name="connsiteX4" fmla="*/ 0 w 808730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7304" h="6858000">
                <a:moveTo>
                  <a:pt x="0" y="0"/>
                </a:moveTo>
                <a:lnTo>
                  <a:pt x="8087304" y="0"/>
                </a:lnTo>
                <a:lnTo>
                  <a:pt x="8087304" y="7620"/>
                </a:lnTo>
                <a:lnTo>
                  <a:pt x="6368365" y="6858000"/>
                </a:lnTo>
                <a:lnTo>
                  <a:pt x="0" y="6858000"/>
                </a:lnTo>
                <a:close/>
              </a:path>
            </a:pathLst>
          </a:custGeom>
        </p:spPr>
        <p:txBody>
          <a:bodyPr wrap="square" anchor="ctr" anchorCtr="1">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285750" marR="0" lvl="0" indent="-285750" algn="ctr" defTabSz="914400" rtl="0" eaLnBrk="1" fontAlgn="auto" latinLnBrk="0" hangingPunct="1">
              <a:lnSpc>
                <a:spcPct val="90000"/>
              </a:lnSpc>
              <a:spcBef>
                <a:spcPts val="1000"/>
              </a:spcBef>
              <a:spcAft>
                <a:spcPts val="0"/>
              </a:spcAft>
              <a:buClrTx/>
              <a:buSzTx/>
              <a:tabLst/>
              <a:defRPr/>
            </a:pPr>
            <a:r>
              <a:rPr lang="en-US" noProof="0" dirty="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785586" y="5047107"/>
            <a:ext cx="5005614" cy="1005840"/>
          </a:xfrm>
        </p:spPr>
        <p:txBody>
          <a:bodyPr vert="horz" wrap="square" lIns="0" tIns="45720" rIns="0" bIns="45720" rtlCol="0" anchor="t">
            <a:noAutofit/>
          </a:bodyPr>
          <a:lstStyle>
            <a:lvl1pPr marL="0" indent="0">
              <a:buNone/>
              <a:defRPr lang="en-US" sz="1600" dirty="0" smtClean="0">
                <a:solidFill>
                  <a:schemeClr val="tx1"/>
                </a:solidFill>
                <a:latin typeface="+mn-lt"/>
                <a:ea typeface="+mj-ea"/>
                <a:cs typeface="+mj-cs"/>
              </a:defRPr>
            </a:lvl1pPr>
          </a:lstStyle>
          <a:p>
            <a:pPr marL="57150" lvl="0" indent="-285750">
              <a:lnSpc>
                <a:spcPct val="100000"/>
              </a:lnSpc>
              <a:spcBef>
                <a:spcPct val="0"/>
              </a:spcBef>
            </a:pPr>
            <a:r>
              <a:rPr lang="en-US" noProof="0" smtClean="0"/>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785586" y="4081468"/>
            <a:ext cx="5005614" cy="822960"/>
          </a:xfrm>
        </p:spPr>
        <p:txBody>
          <a:bodyPr vert="horz" wrap="square" lIns="0" tIns="45720" rIns="91440" bIns="45720" rtlCol="0" anchor="t">
            <a:noAutofit/>
          </a:bodyPr>
          <a:lstStyle>
            <a:lvl1pPr marL="0" indent="0">
              <a:buFont typeface="Arial" panose="020B0604020202020204" pitchFamily="34" charset="0"/>
              <a:buNone/>
              <a:defRPr lang="en-GB" sz="2400" dirty="0">
                <a:solidFill>
                  <a:schemeClr val="tx1"/>
                </a:solidFill>
                <a:latin typeface="Corbel" panose="020B0503020204020204" pitchFamily="34" charset="0"/>
              </a:defRPr>
            </a:lvl1pPr>
          </a:lstStyle>
          <a:p>
            <a:pPr marL="0" lvl="0">
              <a:lnSpc>
                <a:spcPct val="100000"/>
              </a:lnSpc>
            </a:pPr>
            <a:r>
              <a:rPr lang="en-US" noProof="0" smtClean="0"/>
              <a:t>Click to edit Master title style</a:t>
            </a:r>
            <a:endParaRPr lang="en-US" noProof="0"/>
          </a:p>
        </p:txBody>
      </p:sp>
      <p:sp>
        <p:nvSpPr>
          <p:cNvPr id="20" name="Slide Number Placeholder 7">
            <a:extLst>
              <a:ext uri="{FF2B5EF4-FFF2-40B4-BE49-F238E27FC236}">
                <a16:creationId xmlns:a16="http://schemas.microsoft.com/office/drawing/2014/main" id="{1CEA3362-50AD-4D98-92C4-DA1D8C857A75}"/>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791417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F3686C7-DF83-47D9-A485-35F4F1D36A69}"/>
              </a:ext>
            </a:extLst>
          </p:cNvPr>
          <p:cNvGrpSpPr/>
          <p:nvPr userDrawn="1"/>
        </p:nvGrpSpPr>
        <p:grpSpPr>
          <a:xfrm>
            <a:off x="0" y="6086479"/>
            <a:ext cx="12192000" cy="600974"/>
            <a:chOff x="0" y="6086479"/>
            <a:chExt cx="12192000" cy="600974"/>
          </a:xfrm>
        </p:grpSpPr>
        <p:sp>
          <p:nvSpPr>
            <p:cNvPr id="4" name="Rectangle 3">
              <a:extLst>
                <a:ext uri="{FF2B5EF4-FFF2-40B4-BE49-F238E27FC236}">
                  <a16:creationId xmlns:a16="http://schemas.microsoft.com/office/drawing/2014/main" id="{790B36CF-9391-49E9-B599-8B724B6EF267}"/>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Oval 5">
              <a:extLst>
                <a:ext uri="{FF2B5EF4-FFF2-40B4-BE49-F238E27FC236}">
                  <a16:creationId xmlns:a16="http://schemas.microsoft.com/office/drawing/2014/main" id="{468CE156-5D60-42B0-A4F9-33FA8553780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5" name="Slide Number Placeholder 7">
            <a:extLst>
              <a:ext uri="{FF2B5EF4-FFF2-40B4-BE49-F238E27FC236}">
                <a16:creationId xmlns:a16="http://schemas.microsoft.com/office/drawing/2014/main" id="{9E4521A1-4C9D-4795-B551-D151E8856AAE}"/>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540370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0" name="Title 1">
            <a:extLst>
              <a:ext uri="{FF2B5EF4-FFF2-40B4-BE49-F238E27FC236}">
                <a16:creationId xmlns:a16="http://schemas.microsoft.com/office/drawing/2014/main" id="{A75C086E-F523-4C77-938F-0DB6203DBC43}"/>
              </a:ext>
            </a:extLst>
          </p:cNvPr>
          <p:cNvSpPr>
            <a:spLocks noGrp="1"/>
          </p:cNvSpPr>
          <p:nvPr>
            <p:ph type="ctrTitle" hasCustomPrompt="1"/>
          </p:nvPr>
        </p:nvSpPr>
        <p:spPr>
          <a:xfrm>
            <a:off x="691080" y="2139696"/>
            <a:ext cx="5578995" cy="879928"/>
          </a:xfrm>
        </p:spPr>
        <p:txBody>
          <a:bodyPr vert="horz" lIns="91440" tIns="45720" rIns="91440" bIns="45720" rtlCol="0" anchor="ctr" anchorCtr="0">
            <a:noAutofit/>
          </a:bodyPr>
          <a:lstStyle>
            <a:lvl1pPr algn="l">
              <a:defRPr lang="en-GB" b="0" dirty="0">
                <a:solidFill>
                  <a:schemeClr val="bg1"/>
                </a:solidFill>
              </a:defRPr>
            </a:lvl1pPr>
          </a:lstStyle>
          <a:p>
            <a:pPr marL="0" lvl="0" algn="ctr"/>
            <a:r>
              <a:rPr lang="en-US" noProof="0"/>
              <a:t>TITLE</a:t>
            </a:r>
          </a:p>
        </p:txBody>
      </p:sp>
      <p:sp>
        <p:nvSpPr>
          <p:cNvPr id="17" name="Text Placeholder 4">
            <a:extLst>
              <a:ext uri="{FF2B5EF4-FFF2-40B4-BE49-F238E27FC236}">
                <a16:creationId xmlns:a16="http://schemas.microsoft.com/office/drawing/2014/main" id="{B293AB9F-7C1D-4A06-9F42-4FD67BF2739F}"/>
              </a:ext>
            </a:extLst>
          </p:cNvPr>
          <p:cNvSpPr>
            <a:spLocks noGrp="1"/>
          </p:cNvSpPr>
          <p:nvPr>
            <p:ph type="body" sz="quarter" idx="15" hasCustomPrompt="1"/>
          </p:nvPr>
        </p:nvSpPr>
        <p:spPr>
          <a:xfrm>
            <a:off x="1359075" y="3653097"/>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Name</a:t>
            </a:r>
          </a:p>
        </p:txBody>
      </p:sp>
      <p:sp>
        <p:nvSpPr>
          <p:cNvPr id="18" name="Text Placeholder 4">
            <a:extLst>
              <a:ext uri="{FF2B5EF4-FFF2-40B4-BE49-F238E27FC236}">
                <a16:creationId xmlns:a16="http://schemas.microsoft.com/office/drawing/2014/main" id="{224AF9FB-5C6E-4050-AE8D-3B218C0F1DAE}"/>
              </a:ext>
            </a:extLst>
          </p:cNvPr>
          <p:cNvSpPr>
            <a:spLocks noGrp="1"/>
          </p:cNvSpPr>
          <p:nvPr>
            <p:ph type="body" sz="quarter" idx="16" hasCustomPrompt="1"/>
          </p:nvPr>
        </p:nvSpPr>
        <p:spPr>
          <a:xfrm>
            <a:off x="1359075" y="4392151"/>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Phone</a:t>
            </a:r>
          </a:p>
        </p:txBody>
      </p:sp>
      <p:sp>
        <p:nvSpPr>
          <p:cNvPr id="19" name="Text Placeholder 4">
            <a:extLst>
              <a:ext uri="{FF2B5EF4-FFF2-40B4-BE49-F238E27FC236}">
                <a16:creationId xmlns:a16="http://schemas.microsoft.com/office/drawing/2014/main" id="{68A48B85-2E0B-42B6-AB4A-1302D3C828F5}"/>
              </a:ext>
            </a:extLst>
          </p:cNvPr>
          <p:cNvSpPr>
            <a:spLocks noGrp="1"/>
          </p:cNvSpPr>
          <p:nvPr>
            <p:ph type="body" sz="quarter" idx="17" hasCustomPrompt="1"/>
          </p:nvPr>
        </p:nvSpPr>
        <p:spPr>
          <a:xfrm>
            <a:off x="1359075" y="5131205"/>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Email</a:t>
            </a:r>
          </a:p>
        </p:txBody>
      </p:sp>
      <p:sp>
        <p:nvSpPr>
          <p:cNvPr id="20" name="Text Placeholder 4">
            <a:extLst>
              <a:ext uri="{FF2B5EF4-FFF2-40B4-BE49-F238E27FC236}">
                <a16:creationId xmlns:a16="http://schemas.microsoft.com/office/drawing/2014/main" id="{9244D33F-3A47-4DE3-8198-7AC5316E31E6}"/>
              </a:ext>
            </a:extLst>
          </p:cNvPr>
          <p:cNvSpPr>
            <a:spLocks noGrp="1"/>
          </p:cNvSpPr>
          <p:nvPr>
            <p:ph type="body" sz="quarter" idx="18" hasCustomPrompt="1"/>
          </p:nvPr>
        </p:nvSpPr>
        <p:spPr>
          <a:xfrm>
            <a:off x="1359075" y="5870258"/>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Website</a:t>
            </a:r>
          </a:p>
        </p:txBody>
      </p:sp>
      <p:sp>
        <p:nvSpPr>
          <p:cNvPr id="3" name="Content Placeholder 2">
            <a:extLst>
              <a:ext uri="{FF2B5EF4-FFF2-40B4-BE49-F238E27FC236}">
                <a16:creationId xmlns:a16="http://schemas.microsoft.com/office/drawing/2014/main" id="{8F220C8B-2E18-4D91-A806-6C7C3940B00F}"/>
              </a:ext>
            </a:extLst>
          </p:cNvPr>
          <p:cNvSpPr>
            <a:spLocks noGrp="1" noChangeAspect="1"/>
          </p:cNvSpPr>
          <p:nvPr>
            <p:ph sz="quarter" idx="19" hasCustomPrompt="1"/>
          </p:nvPr>
        </p:nvSpPr>
        <p:spPr>
          <a:xfrm>
            <a:off x="691080" y="4295744"/>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
        <p:nvSpPr>
          <p:cNvPr id="28" name="Content Placeholder 2">
            <a:extLst>
              <a:ext uri="{FF2B5EF4-FFF2-40B4-BE49-F238E27FC236}">
                <a16:creationId xmlns:a16="http://schemas.microsoft.com/office/drawing/2014/main" id="{3D1C5933-D103-4989-B652-C7B692341BC3}"/>
              </a:ext>
            </a:extLst>
          </p:cNvPr>
          <p:cNvSpPr>
            <a:spLocks noGrp="1" noChangeAspect="1"/>
          </p:cNvSpPr>
          <p:nvPr>
            <p:ph sz="quarter" idx="20" hasCustomPrompt="1"/>
          </p:nvPr>
        </p:nvSpPr>
        <p:spPr>
          <a:xfrm>
            <a:off x="691080" y="5034798"/>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
        <p:nvSpPr>
          <p:cNvPr id="29" name="Content Placeholder 2">
            <a:extLst>
              <a:ext uri="{FF2B5EF4-FFF2-40B4-BE49-F238E27FC236}">
                <a16:creationId xmlns:a16="http://schemas.microsoft.com/office/drawing/2014/main" id="{A80EBF65-A9A1-4724-B962-DB9B79A924AA}"/>
              </a:ext>
            </a:extLst>
          </p:cNvPr>
          <p:cNvSpPr>
            <a:spLocks noGrp="1" noChangeAspect="1"/>
          </p:cNvSpPr>
          <p:nvPr>
            <p:ph sz="quarter" idx="21" hasCustomPrompt="1"/>
          </p:nvPr>
        </p:nvSpPr>
        <p:spPr>
          <a:xfrm>
            <a:off x="691080" y="5773851"/>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
        <p:nvSpPr>
          <p:cNvPr id="30" name="Content Placeholder 2">
            <a:extLst>
              <a:ext uri="{FF2B5EF4-FFF2-40B4-BE49-F238E27FC236}">
                <a16:creationId xmlns:a16="http://schemas.microsoft.com/office/drawing/2014/main" id="{06251342-E6E3-4C57-A0A9-C7BB3DCAE115}"/>
              </a:ext>
            </a:extLst>
          </p:cNvPr>
          <p:cNvSpPr>
            <a:spLocks noGrp="1" noChangeAspect="1"/>
          </p:cNvSpPr>
          <p:nvPr>
            <p:ph sz="quarter" idx="22" hasCustomPrompt="1"/>
          </p:nvPr>
        </p:nvSpPr>
        <p:spPr>
          <a:xfrm>
            <a:off x="691080" y="3556690"/>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Tree>
    <p:extLst>
      <p:ext uri="{BB962C8B-B14F-4D97-AF65-F5344CB8AC3E}">
        <p14:creationId xmlns:p14="http://schemas.microsoft.com/office/powerpoint/2010/main" val="4169354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9140346" y="5054600"/>
            <a:ext cx="676275" cy="114300"/>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3" name="Freeform: Shape 12">
            <a:extLst>
              <a:ext uri="{FF2B5EF4-FFF2-40B4-BE49-F238E27FC236}">
                <a16:creationId xmlns:a16="http://schemas.microsoft.com/office/drawing/2014/main" id="{5BE10AC4-CBFC-4ECF-92D5-9CE1874F58D7}"/>
              </a:ext>
            </a:extLst>
          </p:cNvPr>
          <p:cNvSpPr/>
          <p:nvPr userDrawn="1"/>
        </p:nvSpPr>
        <p:spPr>
          <a:xfrm>
            <a:off x="0" y="0"/>
            <a:ext cx="8568965"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24667344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4334810"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9140346" y="5054600"/>
            <a:ext cx="676275" cy="114300"/>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3873491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smtClean="0"/>
              <a:t>Click to edit Master title style</a:t>
            </a:r>
            <a:endParaRPr lang="en-US" noProof="0"/>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Content Placeholder 2">
            <a:extLst>
              <a:ext uri="{FF2B5EF4-FFF2-40B4-BE49-F238E27FC236}">
                <a16:creationId xmlns:a16="http://schemas.microsoft.com/office/drawing/2014/main" id="{C7BBA6D3-FEB9-412B-8FBB-095FC3A60ABF}"/>
              </a:ext>
            </a:extLst>
          </p:cNvPr>
          <p:cNvSpPr>
            <a:spLocks noGrp="1"/>
          </p:cNvSpPr>
          <p:nvPr>
            <p:ph idx="1"/>
          </p:nvPr>
        </p:nvSpPr>
        <p:spPr>
          <a:xfrm>
            <a:off x="633186" y="1825625"/>
            <a:ext cx="10815864" cy="4351338"/>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201002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smtClean="0"/>
              <a:t>Click to edit Master title style</a:t>
            </a:r>
            <a:endParaRPr lang="en-US" noProof="0"/>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Content Placeholder 2">
            <a:extLst>
              <a:ext uri="{FF2B5EF4-FFF2-40B4-BE49-F238E27FC236}">
                <a16:creationId xmlns:a16="http://schemas.microsoft.com/office/drawing/2014/main" id="{64A4F74B-B2CD-407C-865A-037EDFAC9DB0}"/>
              </a:ext>
            </a:extLst>
          </p:cNvPr>
          <p:cNvSpPr>
            <a:spLocks noGrp="1"/>
          </p:cNvSpPr>
          <p:nvPr>
            <p:ph sz="half" idx="1"/>
          </p:nvPr>
        </p:nvSpPr>
        <p:spPr>
          <a:xfrm>
            <a:off x="633186" y="1825625"/>
            <a:ext cx="5386614" cy="4351338"/>
          </a:xfrm>
        </p:spPr>
        <p:txBody>
          <a:bodyPr>
            <a:normAutofit/>
          </a:bodyPr>
          <a:lstStyle>
            <a:lvl1pPr>
              <a:defRPr sz="2000"/>
            </a:lvl1pPr>
            <a:lvl2pPr>
              <a:defRPr sz="1800"/>
            </a:lvl2pPr>
            <a:lvl3pPr>
              <a:defRPr sz="1600"/>
            </a:lvl3pPr>
            <a:lvl4pPr>
              <a:defRPr sz="1400"/>
            </a:lvl4pPr>
            <a:lvl5pPr>
              <a:defRPr sz="14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0" name="Content Placeholder 3">
            <a:extLst>
              <a:ext uri="{FF2B5EF4-FFF2-40B4-BE49-F238E27FC236}">
                <a16:creationId xmlns:a16="http://schemas.microsoft.com/office/drawing/2014/main" id="{A2548E2E-973A-4D52-ACB9-BF564F407308}"/>
              </a:ext>
            </a:extLst>
          </p:cNvPr>
          <p:cNvSpPr>
            <a:spLocks noGrp="1"/>
          </p:cNvSpPr>
          <p:nvPr>
            <p:ph sz="half" idx="2"/>
          </p:nvPr>
        </p:nvSpPr>
        <p:spPr>
          <a:xfrm>
            <a:off x="6172200" y="1825625"/>
            <a:ext cx="5276850" cy="4351338"/>
          </a:xfrm>
        </p:spPr>
        <p:txBody>
          <a:bodyPr>
            <a:normAutofit/>
          </a:bodyPr>
          <a:lstStyle>
            <a:lvl1pPr>
              <a:defRPr sz="2000"/>
            </a:lvl1pPr>
            <a:lvl2pPr>
              <a:defRPr sz="1800"/>
            </a:lvl2pPr>
            <a:lvl3pPr>
              <a:defRPr sz="1600"/>
            </a:lvl3pPr>
            <a:lvl4pPr>
              <a:defRPr sz="1400"/>
            </a:lvl4pPr>
            <a:lvl5pPr>
              <a:defRPr sz="14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10510698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smtClean="0"/>
              <a:t>Click to edit Master title style</a:t>
            </a:r>
            <a:endParaRPr lang="en-US" noProof="0"/>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Text Placeholder 2">
            <a:extLst>
              <a:ext uri="{FF2B5EF4-FFF2-40B4-BE49-F238E27FC236}">
                <a16:creationId xmlns:a16="http://schemas.microsoft.com/office/drawing/2014/main" id="{10CD1AD0-C8B7-4785-A47D-D822CF4F248F}"/>
              </a:ext>
            </a:extLst>
          </p:cNvPr>
          <p:cNvSpPr>
            <a:spLocks noGrp="1"/>
          </p:cNvSpPr>
          <p:nvPr>
            <p:ph type="body" idx="1"/>
          </p:nvPr>
        </p:nvSpPr>
        <p:spPr>
          <a:xfrm>
            <a:off x="633186" y="1681163"/>
            <a:ext cx="533214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10" name="Text Placeholder 4">
            <a:extLst>
              <a:ext uri="{FF2B5EF4-FFF2-40B4-BE49-F238E27FC236}">
                <a16:creationId xmlns:a16="http://schemas.microsoft.com/office/drawing/2014/main" id="{90A1BBCF-EEF1-4C9A-BA10-9657A79560D3}"/>
              </a:ext>
            </a:extLst>
          </p:cNvPr>
          <p:cNvSpPr>
            <a:spLocks noGrp="1"/>
          </p:cNvSpPr>
          <p:nvPr>
            <p:ph type="body" sz="quarter" idx="3"/>
          </p:nvPr>
        </p:nvSpPr>
        <p:spPr>
          <a:xfrm>
            <a:off x="6172200" y="1681163"/>
            <a:ext cx="527685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11" name="Content Placeholder 3">
            <a:extLst>
              <a:ext uri="{FF2B5EF4-FFF2-40B4-BE49-F238E27FC236}">
                <a16:creationId xmlns:a16="http://schemas.microsoft.com/office/drawing/2014/main" id="{79F8415A-57A2-4D5C-97B0-E78499CC7C6F}"/>
              </a:ext>
            </a:extLst>
          </p:cNvPr>
          <p:cNvSpPr>
            <a:spLocks noGrp="1"/>
          </p:cNvSpPr>
          <p:nvPr>
            <p:ph sz="half" idx="2"/>
          </p:nvPr>
        </p:nvSpPr>
        <p:spPr>
          <a:xfrm>
            <a:off x="633186" y="2505075"/>
            <a:ext cx="5332147" cy="3684588"/>
          </a:xfrm>
        </p:spPr>
        <p:txBody>
          <a:bodyPr>
            <a:normAutofit/>
          </a:bodyPr>
          <a:lstStyle>
            <a:lvl1pPr>
              <a:defRPr sz="2000"/>
            </a:lvl1pPr>
            <a:lvl2pPr>
              <a:defRPr sz="1800"/>
            </a:lvl2pPr>
            <a:lvl3pPr>
              <a:defRPr sz="1600"/>
            </a:lvl3pPr>
            <a:lvl4pPr>
              <a:defRPr sz="1400"/>
            </a:lvl4pPr>
            <a:lvl5pPr>
              <a:defRPr sz="14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2" name="Content Placeholder 5">
            <a:extLst>
              <a:ext uri="{FF2B5EF4-FFF2-40B4-BE49-F238E27FC236}">
                <a16:creationId xmlns:a16="http://schemas.microsoft.com/office/drawing/2014/main" id="{37A31490-A10D-455A-B515-E26064D0E10A}"/>
              </a:ext>
            </a:extLst>
          </p:cNvPr>
          <p:cNvSpPr>
            <a:spLocks noGrp="1"/>
          </p:cNvSpPr>
          <p:nvPr>
            <p:ph sz="quarter" idx="4"/>
          </p:nvPr>
        </p:nvSpPr>
        <p:spPr>
          <a:xfrm>
            <a:off x="6172200" y="2505075"/>
            <a:ext cx="5276850" cy="3684588"/>
          </a:xfrm>
        </p:spPr>
        <p:txBody>
          <a:bodyPr>
            <a:normAutofit/>
          </a:bodyPr>
          <a:lstStyle>
            <a:lvl1pPr>
              <a:defRPr sz="2000"/>
            </a:lvl1pPr>
            <a:lvl2pPr>
              <a:defRPr sz="1800"/>
            </a:lvl2pPr>
            <a:lvl3pPr>
              <a:defRPr sz="1600"/>
            </a:lvl3pPr>
            <a:lvl4pPr>
              <a:defRPr sz="1400"/>
            </a:lvl4pPr>
            <a:lvl5pPr>
              <a:defRPr sz="14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19490708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Text Placeholder 3">
            <a:extLst>
              <a:ext uri="{FF2B5EF4-FFF2-40B4-BE49-F238E27FC236}">
                <a16:creationId xmlns:a16="http://schemas.microsoft.com/office/drawing/2014/main" id="{9F5DF135-B773-4FF0-A198-6877681591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10" name="Content Placeholder 2">
            <a:extLst>
              <a:ext uri="{FF2B5EF4-FFF2-40B4-BE49-F238E27FC236}">
                <a16:creationId xmlns:a16="http://schemas.microsoft.com/office/drawing/2014/main" id="{4D4BA48E-457A-42FA-BC00-3AE386B38A0C}"/>
              </a:ext>
            </a:extLst>
          </p:cNvPr>
          <p:cNvSpPr>
            <a:spLocks noGrp="1"/>
          </p:cNvSpPr>
          <p:nvPr>
            <p:ph idx="1"/>
          </p:nvPr>
        </p:nvSpPr>
        <p:spPr>
          <a:xfrm>
            <a:off x="5183188" y="987425"/>
            <a:ext cx="626586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1" name="Title 1">
            <a:extLst>
              <a:ext uri="{FF2B5EF4-FFF2-40B4-BE49-F238E27FC236}">
                <a16:creationId xmlns:a16="http://schemas.microsoft.com/office/drawing/2014/main" id="{43DF8AE6-3466-400C-B6F1-335DF4DED075}"/>
              </a:ext>
            </a:extLst>
          </p:cNvPr>
          <p:cNvSpPr>
            <a:spLocks noGrp="1"/>
          </p:cNvSpPr>
          <p:nvPr>
            <p:ph type="title"/>
          </p:nvPr>
        </p:nvSpPr>
        <p:spPr>
          <a:xfrm>
            <a:off x="839788" y="457200"/>
            <a:ext cx="3932237" cy="1600200"/>
          </a:xfrm>
        </p:spPr>
        <p:txBody>
          <a:bodyPr anchor="b"/>
          <a:lstStyle>
            <a:lvl1pPr>
              <a:defRPr sz="3200"/>
            </a:lvl1pPr>
          </a:lstStyle>
          <a:p>
            <a:r>
              <a:rPr lang="en-US" noProof="0" smtClean="0"/>
              <a:t>Click to edit Master title style</a:t>
            </a:r>
            <a:endParaRPr lang="en-US" noProof="0"/>
          </a:p>
        </p:txBody>
      </p:sp>
    </p:spTree>
    <p:extLst>
      <p:ext uri="{BB962C8B-B14F-4D97-AF65-F5344CB8AC3E}">
        <p14:creationId xmlns:p14="http://schemas.microsoft.com/office/powerpoint/2010/main" val="39769864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Title 1">
            <a:extLst>
              <a:ext uri="{FF2B5EF4-FFF2-40B4-BE49-F238E27FC236}">
                <a16:creationId xmlns:a16="http://schemas.microsoft.com/office/drawing/2014/main" id="{A3EA16B2-FFAE-4A6E-977D-191BC1DB5B28}"/>
              </a:ext>
            </a:extLst>
          </p:cNvPr>
          <p:cNvSpPr>
            <a:spLocks noGrp="1"/>
          </p:cNvSpPr>
          <p:nvPr>
            <p:ph type="title"/>
          </p:nvPr>
        </p:nvSpPr>
        <p:spPr>
          <a:xfrm>
            <a:off x="839788" y="457200"/>
            <a:ext cx="3932237" cy="1600200"/>
          </a:xfrm>
        </p:spPr>
        <p:txBody>
          <a:bodyPr anchor="b"/>
          <a:lstStyle>
            <a:lvl1pPr>
              <a:defRPr sz="3200"/>
            </a:lvl1pPr>
          </a:lstStyle>
          <a:p>
            <a:r>
              <a:rPr lang="en-US" noProof="0" smtClean="0"/>
              <a:t>Click to edit Master title style</a:t>
            </a:r>
            <a:endParaRPr lang="en-US" noProof="0"/>
          </a:p>
        </p:txBody>
      </p:sp>
      <p:sp>
        <p:nvSpPr>
          <p:cNvPr id="10" name="Text Placeholder 3">
            <a:extLst>
              <a:ext uri="{FF2B5EF4-FFF2-40B4-BE49-F238E27FC236}">
                <a16:creationId xmlns:a16="http://schemas.microsoft.com/office/drawing/2014/main" id="{436B2E80-B2B9-4309-8C9B-11D0B83C43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11" name="Picture Placeholder 2">
            <a:extLst>
              <a:ext uri="{FF2B5EF4-FFF2-40B4-BE49-F238E27FC236}">
                <a16:creationId xmlns:a16="http://schemas.microsoft.com/office/drawing/2014/main" id="{03DB89DF-F372-4E54-9DFD-D53E42A2B8E8}"/>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smtClean="0"/>
              <a:t>Click icon to add picture</a:t>
            </a:r>
            <a:endParaRPr lang="en-US" noProof="0" dirty="0"/>
          </a:p>
        </p:txBody>
      </p:sp>
    </p:spTree>
    <p:extLst>
      <p:ext uri="{BB962C8B-B14F-4D97-AF65-F5344CB8AC3E}">
        <p14:creationId xmlns:p14="http://schemas.microsoft.com/office/powerpoint/2010/main" val="4294346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F2147C-DDBF-4431-95AC-650CCE32FC7A}"/>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tx1"/>
                </a:solidFill>
              </a:defRPr>
            </a:lvl1pPr>
          </a:lstStyle>
          <a:p>
            <a:pPr algn="ctr"/>
            <a:fld id="{817179DE-9BF3-494C-804F-0C7C90AC8700}" type="slidenum">
              <a:rPr lang="en-US" noProof="0" smtClean="0"/>
              <a:pPr algn="ctr"/>
              <a:t>‹#›</a:t>
            </a:fld>
            <a:endParaRPr lang="en-US" noProof="0" dirty="0"/>
          </a:p>
        </p:txBody>
      </p:sp>
      <p:sp>
        <p:nvSpPr>
          <p:cNvPr id="2" name="Title Placeholder 1">
            <a:extLst>
              <a:ext uri="{FF2B5EF4-FFF2-40B4-BE49-F238E27FC236}">
                <a16:creationId xmlns:a16="http://schemas.microsoft.com/office/drawing/2014/main" id="{224C3681-351A-40D9-8C08-632E98237C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smtClean="0"/>
              <a:t>Click to edit Master title style</a:t>
            </a:r>
            <a:endParaRPr lang="en-US" noProof="0"/>
          </a:p>
        </p:txBody>
      </p:sp>
      <p:sp>
        <p:nvSpPr>
          <p:cNvPr id="3" name="Text Placeholder 2">
            <a:extLst>
              <a:ext uri="{FF2B5EF4-FFF2-40B4-BE49-F238E27FC236}">
                <a16:creationId xmlns:a16="http://schemas.microsoft.com/office/drawing/2014/main" id="{607CEF16-92A3-4A77-B95D-A9DB52319F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409677071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70" r:id="rId10"/>
    <p:sldLayoutId id="2147483669" r:id="rId11"/>
    <p:sldLayoutId id="2147483655"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hyperlink" Target="https://www.dvusd.org/Page/48850"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hyperlink" Target="https://www.dvusd.org/Page/60979" TargetMode="External"/><Relationship Id="rId3" Type="http://schemas.openxmlformats.org/officeDocument/2006/relationships/slideLayout" Target="../slideLayouts/slideLayout5.xml"/><Relationship Id="rId7" Type="http://schemas.openxmlformats.org/officeDocument/2006/relationships/hyperlink" Target="https://www.strivescan.com/" TargetMode="Externa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hyperlink" Target="https://www.dvusd.org/Page/48850" TargetMode="External"/><Relationship Id="rId11" Type="http://schemas.openxmlformats.org/officeDocument/2006/relationships/image" Target="../media/image2.png"/><Relationship Id="rId5" Type="http://schemas.openxmlformats.org/officeDocument/2006/relationships/hyperlink" Target="https://secure-media.collegeboard.org/CollegePlanning/media/pdf/BigFuture-College-List-Handout.pdf" TargetMode="External"/><Relationship Id="rId10" Type="http://schemas.openxmlformats.org/officeDocument/2006/relationships/image" Target="../media/image8.png"/><Relationship Id="rId4" Type="http://schemas.openxmlformats.org/officeDocument/2006/relationships/image" Target="../media/image6.jpe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5.xml"/><Relationship Id="rId7" Type="http://schemas.openxmlformats.org/officeDocument/2006/relationships/image" Target="../media/image10.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hyperlink" Target="https://collegereadiness.collegeboard.org/sat/register/dates-deadlines" TargetMode="External"/><Relationship Id="rId5" Type="http://schemas.openxmlformats.org/officeDocument/2006/relationships/hyperlink" Target="http://www.act.org/" TargetMode="External"/><Relationship Id="rId4" Type="http://schemas.openxmlformats.org/officeDocument/2006/relationships/image" Target="../media/image9.jpeg"/><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png"/><Relationship Id="rId3" Type="http://schemas.openxmlformats.org/officeDocument/2006/relationships/slideLayout" Target="../slideLayouts/slideLayout10.xml"/><Relationship Id="rId12" Type="http://schemas.openxmlformats.org/officeDocument/2006/relationships/hyperlink" Target="https://nau.edu/admission/freshman-admission/" TargetMode="External"/><Relationship Id="rId2" Type="http://schemas.openxmlformats.org/officeDocument/2006/relationships/audio" Target="../media/media7.m4a"/><Relationship Id="rId1" Type="http://schemas.microsoft.com/office/2007/relationships/media" Target="../media/media7.m4a"/><Relationship Id="rId11" Type="http://schemas.openxmlformats.org/officeDocument/2006/relationships/hyperlink" Target="https://admissions.arizona.edu/how-to-apply/freshman" TargetMode="External"/><Relationship Id="rId10" Type="http://schemas.openxmlformats.org/officeDocument/2006/relationships/hyperlink" Target="https://admission.asu.edu/first-year/apply" TargetMode="External"/><Relationship Id="rId4" Type="http://schemas.openxmlformats.org/officeDocument/2006/relationships/image" Target="../media/image12.pn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hyperlink" Target="https://www.collegeessayguy.com/" TargetMode="External"/><Relationship Id="rId3" Type="http://schemas.openxmlformats.org/officeDocument/2006/relationships/slideLayout" Target="../slideLayouts/slideLayout7.xml"/><Relationship Id="rId7" Type="http://schemas.openxmlformats.org/officeDocument/2006/relationships/hyperlink" Target="https://www.youtube.com/watch?v=2UcPOLYJRwY" TargetMode="External"/><Relationship Id="rId12" Type="http://schemas.openxmlformats.org/officeDocument/2006/relationships/image" Target="../media/image2.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hyperlink" Target="https://apply.commonapp.org/createaccount" TargetMode="External"/><Relationship Id="rId11" Type="http://schemas.openxmlformats.org/officeDocument/2006/relationships/image" Target="../media/image16.jpg"/><Relationship Id="rId5" Type="http://schemas.openxmlformats.org/officeDocument/2006/relationships/hyperlink" Target="https://www.commonapp.org/" TargetMode="External"/><Relationship Id="rId10" Type="http://schemas.openxmlformats.org/officeDocument/2006/relationships/image" Target="../media/image15.png"/><Relationship Id="rId4" Type="http://schemas.openxmlformats.org/officeDocument/2006/relationships/image" Target="../media/image14.jpeg"/><Relationship Id="rId9" Type="http://schemas.openxmlformats.org/officeDocument/2006/relationships/hyperlink" Target="https://www.dvusd.org/Page/60964"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hyperlink" Target="https://www.dvusd.org/Page/6798" TargetMode="Externa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2.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hyperlink" Target="https://www.dvusd.org/Page/61310" TargetMode="External"/><Relationship Id="rId5" Type="http://schemas.openxmlformats.org/officeDocument/2006/relationships/hyperlink" Target="https://studentaid.gov/h/apply-for-aid/fafsa" TargetMode="Externa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hyperlink" Target="https://www.dvusd.org/Page/14817" TargetMode="External"/><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25.jpe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26.jpg"/><Relationship Id="rId4" Type="http://schemas.openxmlformats.org/officeDocument/2006/relationships/hyperlink" Target="https://www.dvusd.org/Page/441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Three people sitting at picnic table">
            <a:extLst>
              <a:ext uri="{FF2B5EF4-FFF2-40B4-BE49-F238E27FC236}">
                <a16:creationId xmlns:a16="http://schemas.microsoft.com/office/drawing/2014/main" id="{0B90EB26-97FD-4B8B-86E0-B00589E0946D}"/>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1" y="0"/>
            <a:ext cx="6676568" cy="6858000"/>
          </a:xfrm>
        </p:spPr>
      </p:pic>
      <p:sp>
        <p:nvSpPr>
          <p:cNvPr id="2" name="Title 1" descr="title">
            <a:extLst>
              <a:ext uri="{FF2B5EF4-FFF2-40B4-BE49-F238E27FC236}">
                <a16:creationId xmlns:a16="http://schemas.microsoft.com/office/drawing/2014/main" id="{28BAA8DA-C40B-4AB9-9407-30FB70335152}"/>
              </a:ext>
            </a:extLst>
          </p:cNvPr>
          <p:cNvSpPr>
            <a:spLocks noGrp="1"/>
          </p:cNvSpPr>
          <p:nvPr>
            <p:ph type="ctrTitle"/>
          </p:nvPr>
        </p:nvSpPr>
        <p:spPr>
          <a:xfrm>
            <a:off x="7274144" y="1291771"/>
            <a:ext cx="4379976" cy="4621837"/>
          </a:xfrm>
        </p:spPr>
        <p:txBody>
          <a:bodyPr/>
          <a:lstStyle/>
          <a:p>
            <a:r>
              <a:rPr lang="en-US" dirty="0" smtClean="0"/>
              <a:t>Junior Post Secondary Timeline Presentation</a:t>
            </a:r>
            <a:br>
              <a:rPr lang="en-US" dirty="0" smtClean="0"/>
            </a:br>
            <a:r>
              <a:rPr lang="en-US" dirty="0"/>
              <a:t/>
            </a:r>
            <a:br>
              <a:rPr lang="en-US" dirty="0"/>
            </a:br>
            <a:r>
              <a:rPr lang="en-US" dirty="0" smtClean="0"/>
              <a:t/>
            </a:r>
            <a:br>
              <a:rPr lang="en-US" dirty="0" smtClean="0"/>
            </a:br>
            <a:endParaRPr lang="en-US" dirty="0"/>
          </a:p>
        </p:txBody>
      </p:sp>
      <p:sp>
        <p:nvSpPr>
          <p:cNvPr id="12" name="Subtitle 11" descr="subtitle">
            <a:extLst>
              <a:ext uri="{FF2B5EF4-FFF2-40B4-BE49-F238E27FC236}">
                <a16:creationId xmlns:a16="http://schemas.microsoft.com/office/drawing/2014/main" id="{B28A8D9C-5123-4D2B-9272-016EF90E0E50}"/>
              </a:ext>
            </a:extLst>
          </p:cNvPr>
          <p:cNvSpPr>
            <a:spLocks noGrp="1"/>
          </p:cNvSpPr>
          <p:nvPr>
            <p:ph type="subTitle" idx="1"/>
          </p:nvPr>
        </p:nvSpPr>
        <p:spPr/>
        <p:txBody>
          <a:bodyPr/>
          <a:lstStyle/>
          <a:p>
            <a:r>
              <a:rPr lang="en-US" sz="2800" dirty="0" smtClean="0"/>
              <a:t>What do I do now????</a:t>
            </a:r>
            <a:endParaRPr lang="en-US" sz="2800" dirty="0"/>
          </a:p>
        </p:txBody>
      </p:sp>
      <p:grpSp>
        <p:nvGrpSpPr>
          <p:cNvPr id="4" name="Group 3">
            <a:extLst>
              <a:ext uri="{FF2B5EF4-FFF2-40B4-BE49-F238E27FC236}">
                <a16:creationId xmlns:a16="http://schemas.microsoft.com/office/drawing/2014/main" id="{EB664AAE-5AE9-41D7-8346-002B9F445323}"/>
              </a:ext>
              <a:ext uri="{C183D7F6-B498-43B3-948B-1728B52AA6E4}">
                <adec:decorative xmlns:adec="http://schemas.microsoft.com/office/drawing/2017/decorative" xmlns="" val="1"/>
              </a:ext>
            </a:extLst>
          </p:cNvPr>
          <p:cNvGrpSpPr/>
          <p:nvPr/>
        </p:nvGrpSpPr>
        <p:grpSpPr>
          <a:xfrm>
            <a:off x="-3740" y="0"/>
            <a:ext cx="6208649" cy="6858000"/>
            <a:chOff x="-3740" y="0"/>
            <a:chExt cx="6208649" cy="6858000"/>
          </a:xfrm>
        </p:grpSpPr>
        <p:sp>
          <p:nvSpPr>
            <p:cNvPr id="11" name="Freeform: Shape 10">
              <a:extLst>
                <a:ext uri="{FF2B5EF4-FFF2-40B4-BE49-F238E27FC236}">
                  <a16:creationId xmlns:a16="http://schemas.microsoft.com/office/drawing/2014/main" id="{927C3783-B800-4093-BB0D-D5AEF08C3B59}"/>
                </a:ext>
              </a:extLst>
            </p:cNvPr>
            <p:cNvSpPr/>
            <p:nvPr/>
          </p:nvSpPr>
          <p:spPr>
            <a:xfrm>
              <a:off x="-3740" y="0"/>
              <a:ext cx="6208649" cy="6858000"/>
            </a:xfrm>
            <a:custGeom>
              <a:avLst/>
              <a:gdLst>
                <a:gd name="connsiteX0" fmla="*/ 0 w 6208649"/>
                <a:gd name="connsiteY0" fmla="*/ 0 h 6858000"/>
                <a:gd name="connsiteX1" fmla="*/ 6208649 w 6208649"/>
                <a:gd name="connsiteY1" fmla="*/ 0 h 6858000"/>
                <a:gd name="connsiteX2" fmla="*/ 2737815 w 6208649"/>
                <a:gd name="connsiteY2" fmla="*/ 6858000 h 6858000"/>
                <a:gd name="connsiteX3" fmla="*/ 0 w 62086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8649" h="6858000">
                  <a:moveTo>
                    <a:pt x="0" y="0"/>
                  </a:moveTo>
                  <a:lnTo>
                    <a:pt x="6208649" y="0"/>
                  </a:lnTo>
                  <a:lnTo>
                    <a:pt x="2737815" y="6858000"/>
                  </a:lnTo>
                  <a:lnTo>
                    <a:pt x="0" y="6858000"/>
                  </a:ln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Rectangle 8">
              <a:extLst>
                <a:ext uri="{FF2B5EF4-FFF2-40B4-BE49-F238E27FC236}">
                  <a16:creationId xmlns:a16="http://schemas.microsoft.com/office/drawing/2014/main" id="{B576E978-A841-4A4F-B153-CC369D9391D3}"/>
                </a:ext>
              </a:extLst>
            </p:cNvPr>
            <p:cNvSpPr/>
            <p:nvPr/>
          </p:nvSpPr>
          <p:spPr>
            <a:xfrm>
              <a:off x="1451429" y="0"/>
              <a:ext cx="3222172" cy="6858000"/>
            </a:xfrm>
            <a:prstGeom prst="rect">
              <a:avLst/>
            </a:prstGeom>
            <a:solidFill>
              <a:schemeClr val="accent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5" name="Audio 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25568416"/>
      </p:ext>
    </p:extLst>
  </p:cSld>
  <p:clrMapOvr>
    <a:masterClrMapping/>
  </p:clrMapOvr>
  <mc:AlternateContent xmlns:mc="http://schemas.openxmlformats.org/markup-compatibility/2006" xmlns:p14="http://schemas.microsoft.com/office/powerpoint/2010/main">
    <mc:Choice Requires="p14">
      <p:transition spd="slow" p14:dur="2000" advTm="57027"/>
    </mc:Choice>
    <mc:Fallback xmlns="">
      <p:transition spd="slow" advTm="570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room of red chairs in front of a window">
            <a:extLst>
              <a:ext uri="{FF2B5EF4-FFF2-40B4-BE49-F238E27FC236}">
                <a16:creationId xmlns:a16="http://schemas.microsoft.com/office/drawing/2014/main" id="{E983D85E-34D8-430D-875F-7EBB69A6B73E}"/>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p:pic>
      <p:sp>
        <p:nvSpPr>
          <p:cNvPr id="2" name="Title 1" descr="title">
            <a:extLst>
              <a:ext uri="{FF2B5EF4-FFF2-40B4-BE49-F238E27FC236}">
                <a16:creationId xmlns:a16="http://schemas.microsoft.com/office/drawing/2014/main" id="{28BAA8DA-C40B-4AB9-9407-30FB70335152}"/>
              </a:ext>
            </a:extLst>
          </p:cNvPr>
          <p:cNvSpPr>
            <a:spLocks noGrp="1"/>
          </p:cNvSpPr>
          <p:nvPr>
            <p:ph type="ctrTitle"/>
          </p:nvPr>
        </p:nvSpPr>
        <p:spPr>
          <a:xfrm>
            <a:off x="7389079" y="203200"/>
            <a:ext cx="4379976" cy="1309552"/>
          </a:xfrm>
        </p:spPr>
        <p:txBody>
          <a:bodyPr/>
          <a:lstStyle/>
          <a:p>
            <a:pPr algn="ctr"/>
            <a:r>
              <a:rPr lang="en-US" sz="2800" dirty="0" smtClean="0"/>
              <a:t>Post secondary options</a:t>
            </a:r>
            <a:r>
              <a:rPr lang="en-US" sz="2000" dirty="0" smtClean="0"/>
              <a:t/>
            </a:r>
            <a:br>
              <a:rPr lang="en-US" sz="2000" dirty="0" smtClean="0"/>
            </a:br>
            <a:r>
              <a:rPr lang="en-US" sz="2000" dirty="0" smtClean="0"/>
              <a:t>Get a job, technical school, community college, university, liberal arts school? There are so many options!</a:t>
            </a:r>
            <a:endParaRPr lang="en-US" sz="2000" dirty="0"/>
          </a:p>
        </p:txBody>
      </p:sp>
      <p:grpSp>
        <p:nvGrpSpPr>
          <p:cNvPr id="4" name="Group 3">
            <a:extLst>
              <a:ext uri="{FF2B5EF4-FFF2-40B4-BE49-F238E27FC236}">
                <a16:creationId xmlns:a16="http://schemas.microsoft.com/office/drawing/2014/main" id="{EB664AAE-5AE9-41D7-8346-002B9F445323}"/>
              </a:ext>
              <a:ext uri="{C183D7F6-B498-43B3-948B-1728B52AA6E4}">
                <adec:decorative xmlns:adec="http://schemas.microsoft.com/office/drawing/2017/decorative" xmlns="" val="1"/>
              </a:ext>
            </a:extLst>
          </p:cNvPr>
          <p:cNvGrpSpPr/>
          <p:nvPr/>
        </p:nvGrpSpPr>
        <p:grpSpPr>
          <a:xfrm>
            <a:off x="-3740" y="0"/>
            <a:ext cx="6208649" cy="6858000"/>
            <a:chOff x="-3740" y="0"/>
            <a:chExt cx="6208649" cy="6858000"/>
          </a:xfrm>
        </p:grpSpPr>
        <p:sp>
          <p:nvSpPr>
            <p:cNvPr id="11" name="Freeform: Shape 10">
              <a:extLst>
                <a:ext uri="{FF2B5EF4-FFF2-40B4-BE49-F238E27FC236}">
                  <a16:creationId xmlns:a16="http://schemas.microsoft.com/office/drawing/2014/main" id="{927C3783-B800-4093-BB0D-D5AEF08C3B59}"/>
                </a:ext>
              </a:extLst>
            </p:cNvPr>
            <p:cNvSpPr/>
            <p:nvPr/>
          </p:nvSpPr>
          <p:spPr>
            <a:xfrm>
              <a:off x="-3740" y="0"/>
              <a:ext cx="6208649" cy="6858000"/>
            </a:xfrm>
            <a:custGeom>
              <a:avLst/>
              <a:gdLst>
                <a:gd name="connsiteX0" fmla="*/ 0 w 6208649"/>
                <a:gd name="connsiteY0" fmla="*/ 0 h 6858000"/>
                <a:gd name="connsiteX1" fmla="*/ 6208649 w 6208649"/>
                <a:gd name="connsiteY1" fmla="*/ 0 h 6858000"/>
                <a:gd name="connsiteX2" fmla="*/ 2737815 w 6208649"/>
                <a:gd name="connsiteY2" fmla="*/ 6858000 h 6858000"/>
                <a:gd name="connsiteX3" fmla="*/ 0 w 62086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8649" h="6858000">
                  <a:moveTo>
                    <a:pt x="0" y="0"/>
                  </a:moveTo>
                  <a:lnTo>
                    <a:pt x="6208649" y="0"/>
                  </a:lnTo>
                  <a:lnTo>
                    <a:pt x="2737815" y="6858000"/>
                  </a:lnTo>
                  <a:lnTo>
                    <a:pt x="0" y="6858000"/>
                  </a:ln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Rectangle 8">
              <a:extLst>
                <a:ext uri="{FF2B5EF4-FFF2-40B4-BE49-F238E27FC236}">
                  <a16:creationId xmlns:a16="http://schemas.microsoft.com/office/drawing/2014/main" id="{B576E978-A841-4A4F-B153-CC369D9391D3}"/>
                </a:ext>
              </a:extLst>
            </p:cNvPr>
            <p:cNvSpPr/>
            <p:nvPr/>
          </p:nvSpPr>
          <p:spPr>
            <a:xfrm>
              <a:off x="1451429" y="0"/>
              <a:ext cx="3222172" cy="6858000"/>
            </a:xfrm>
            <a:prstGeom prst="rect">
              <a:avLst/>
            </a:prstGeom>
            <a:solidFill>
              <a:schemeClr val="accent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TextBox 2"/>
          <p:cNvSpPr txBox="1"/>
          <p:nvPr/>
        </p:nvSpPr>
        <p:spPr>
          <a:xfrm>
            <a:off x="7656339" y="2586977"/>
            <a:ext cx="4324325" cy="1477328"/>
          </a:xfrm>
          <a:prstGeom prst="rect">
            <a:avLst/>
          </a:prstGeom>
          <a:noFill/>
        </p:spPr>
        <p:txBody>
          <a:bodyPr wrap="none" rtlCol="0">
            <a:spAutoFit/>
          </a:bodyPr>
          <a:lstStyle/>
          <a:p>
            <a:r>
              <a:rPr lang="en-US" dirty="0" smtClean="0"/>
              <a:t>If you are unsure what direction you are</a:t>
            </a:r>
          </a:p>
          <a:p>
            <a:r>
              <a:rPr lang="en-US" dirty="0"/>
              <a:t>g</a:t>
            </a:r>
            <a:r>
              <a:rPr lang="en-US" dirty="0" smtClean="0"/>
              <a:t>oing in after high school, check out our</a:t>
            </a:r>
          </a:p>
          <a:p>
            <a:r>
              <a:rPr lang="en-US" dirty="0" smtClean="0">
                <a:hlinkClick r:id="rId5"/>
              </a:rPr>
              <a:t>College and Career Planning Link</a:t>
            </a:r>
            <a:r>
              <a:rPr lang="en-US" dirty="0" smtClean="0"/>
              <a:t> on our web</a:t>
            </a:r>
          </a:p>
          <a:p>
            <a:r>
              <a:rPr lang="en-US" dirty="0"/>
              <a:t>p</a:t>
            </a:r>
            <a:r>
              <a:rPr lang="en-US" dirty="0" smtClean="0"/>
              <a:t>age. It is a great place to start researching </a:t>
            </a:r>
          </a:p>
          <a:p>
            <a:r>
              <a:rPr lang="en-US" dirty="0" smtClean="0"/>
              <a:t>options.</a:t>
            </a:r>
            <a:endParaRPr lang="en-US" dirty="0"/>
          </a:p>
        </p:txBody>
      </p:sp>
      <p:sp>
        <p:nvSpPr>
          <p:cNvPr id="5" name="TextBox 4"/>
          <p:cNvSpPr txBox="1"/>
          <p:nvPr/>
        </p:nvSpPr>
        <p:spPr>
          <a:xfrm>
            <a:off x="7176812" y="5138531"/>
            <a:ext cx="5048562" cy="1477328"/>
          </a:xfrm>
          <a:prstGeom prst="rect">
            <a:avLst/>
          </a:prstGeom>
          <a:noFill/>
        </p:spPr>
        <p:txBody>
          <a:bodyPr wrap="none" rtlCol="0">
            <a:spAutoFit/>
          </a:bodyPr>
          <a:lstStyle/>
          <a:p>
            <a:r>
              <a:rPr lang="en-US" dirty="0" smtClean="0"/>
              <a:t>This presentation will focus on the planning process</a:t>
            </a:r>
          </a:p>
          <a:p>
            <a:r>
              <a:rPr lang="en-US" dirty="0"/>
              <a:t>f</a:t>
            </a:r>
            <a:r>
              <a:rPr lang="en-US" dirty="0" smtClean="0"/>
              <a:t>or four year universities/colleges. However, some of </a:t>
            </a:r>
          </a:p>
          <a:p>
            <a:r>
              <a:rPr lang="en-US" dirty="0" smtClean="0"/>
              <a:t>the information pertains to community college and</a:t>
            </a:r>
          </a:p>
          <a:p>
            <a:r>
              <a:rPr lang="en-US" dirty="0" smtClean="0"/>
              <a:t>technical schools. For example: financial aid and </a:t>
            </a:r>
          </a:p>
          <a:p>
            <a:r>
              <a:rPr lang="en-US" dirty="0" smtClean="0"/>
              <a:t>scholarships. </a:t>
            </a:r>
            <a:endParaRPr lang="en-US" dirty="0"/>
          </a:p>
        </p:txBody>
      </p:sp>
      <p:pic>
        <p:nvPicPr>
          <p:cNvPr id="6" name="Picture 5" descr="Question Mark PNG Clipart | PNG All"/>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83918" y="1614344"/>
            <a:ext cx="1950596" cy="956160"/>
          </a:xfrm>
          <a:prstGeom prst="rect">
            <a:avLst/>
          </a:prstGeom>
        </p:spPr>
      </p:pic>
      <p:pic>
        <p:nvPicPr>
          <p:cNvPr id="13" name="Audio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12382322"/>
      </p:ext>
    </p:extLst>
  </p:cSld>
  <p:clrMapOvr>
    <a:masterClrMapping/>
  </p:clrMapOvr>
  <mc:AlternateContent xmlns:mc="http://schemas.openxmlformats.org/markup-compatibility/2006" xmlns:p14="http://schemas.microsoft.com/office/powerpoint/2010/main">
    <mc:Choice Requires="p14">
      <p:transition spd="slow" p14:dur="2000" advTm="62694"/>
    </mc:Choice>
    <mc:Fallback xmlns="">
      <p:transition spd="slow" advTm="626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close up of pages in a book">
            <a:extLst>
              <a:ext uri="{FF2B5EF4-FFF2-40B4-BE49-F238E27FC236}">
                <a16:creationId xmlns:a16="http://schemas.microsoft.com/office/drawing/2014/main" id="{18718FBA-CF32-41C2-9D07-1F0F7F19F73C}"/>
              </a:ext>
            </a:extLst>
          </p:cNvPr>
          <p:cNvPicPr>
            <a:picLocks noGrp="1" noChangeAspect="1"/>
          </p:cNvPicPr>
          <p:nvPr>
            <p:ph type="pic" sz="quarter" idx="10"/>
          </p:nvPr>
        </p:nvPicPr>
        <p:blipFill rotWithShape="1">
          <a:blip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p:blipFill>
        <p:spPr/>
      </p:pic>
      <p:grpSp>
        <p:nvGrpSpPr>
          <p:cNvPr id="23" name="Group 22">
            <a:extLst>
              <a:ext uri="{FF2B5EF4-FFF2-40B4-BE49-F238E27FC236}">
                <a16:creationId xmlns:a16="http://schemas.microsoft.com/office/drawing/2014/main" id="{28C94A8D-A234-408C-8281-33CCC01BE2A8}"/>
              </a:ext>
              <a:ext uri="{C183D7F6-B498-43B3-948B-1728B52AA6E4}">
                <adec:decorative xmlns:adec="http://schemas.microsoft.com/office/drawing/2017/decorative" xmlns="" val="1"/>
              </a:ext>
            </a:extLst>
          </p:cNvPr>
          <p:cNvGrpSpPr/>
          <p:nvPr/>
        </p:nvGrpSpPr>
        <p:grpSpPr>
          <a:xfrm>
            <a:off x="0" y="0"/>
            <a:ext cx="4750604" cy="6858000"/>
            <a:chOff x="0" y="0"/>
            <a:chExt cx="4750604" cy="6858000"/>
          </a:xfrm>
        </p:grpSpPr>
        <p:sp>
          <p:nvSpPr>
            <p:cNvPr id="22" name="Freeform: Shape 21">
              <a:extLst>
                <a:ext uri="{FF2B5EF4-FFF2-40B4-BE49-F238E27FC236}">
                  <a16:creationId xmlns:a16="http://schemas.microsoft.com/office/drawing/2014/main" id="{01887690-2EDF-4913-A835-4503B0E36442}"/>
                </a:ext>
              </a:extLst>
            </p:cNvPr>
            <p:cNvSpPr/>
            <p:nvPr/>
          </p:nvSpPr>
          <p:spPr>
            <a:xfrm>
              <a:off x="0" y="0"/>
              <a:ext cx="4750604" cy="6858000"/>
            </a:xfrm>
            <a:custGeom>
              <a:avLst/>
              <a:gdLst>
                <a:gd name="connsiteX0" fmla="*/ 0 w 4750604"/>
                <a:gd name="connsiteY0" fmla="*/ 0 h 6858000"/>
                <a:gd name="connsiteX1" fmla="*/ 4750604 w 4750604"/>
                <a:gd name="connsiteY1" fmla="*/ 0 h 6858000"/>
                <a:gd name="connsiteX2" fmla="*/ 3101407 w 4750604"/>
                <a:gd name="connsiteY2" fmla="*/ 6858000 h 6858000"/>
                <a:gd name="connsiteX3" fmla="*/ 0 w 475060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50604" h="6858000">
                  <a:moveTo>
                    <a:pt x="0" y="0"/>
                  </a:moveTo>
                  <a:lnTo>
                    <a:pt x="4750604" y="0"/>
                  </a:lnTo>
                  <a:lnTo>
                    <a:pt x="3101407" y="6858000"/>
                  </a:lnTo>
                  <a:lnTo>
                    <a:pt x="0" y="6858000"/>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AD1E7D22-630D-4E19-8BE6-9C21E4A652BD}"/>
                </a:ext>
              </a:extLst>
            </p:cNvPr>
            <p:cNvSpPr/>
            <p:nvPr/>
          </p:nvSpPr>
          <p:spPr>
            <a:xfrm>
              <a:off x="1" y="0"/>
              <a:ext cx="3946799" cy="6858000"/>
            </a:xfrm>
            <a:custGeom>
              <a:avLst/>
              <a:gdLst>
                <a:gd name="connsiteX0" fmla="*/ 0 w 3946799"/>
                <a:gd name="connsiteY0" fmla="*/ 0 h 6858000"/>
                <a:gd name="connsiteX1" fmla="*/ 3946799 w 3946799"/>
                <a:gd name="connsiteY1" fmla="*/ 0 h 6858000"/>
                <a:gd name="connsiteX2" fmla="*/ 2297602 w 3946799"/>
                <a:gd name="connsiteY2" fmla="*/ 6858000 h 6858000"/>
                <a:gd name="connsiteX3" fmla="*/ 0 w 39467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946799" h="6858000">
                  <a:moveTo>
                    <a:pt x="0" y="0"/>
                  </a:moveTo>
                  <a:lnTo>
                    <a:pt x="3946799" y="0"/>
                  </a:lnTo>
                  <a:lnTo>
                    <a:pt x="2297602" y="6858000"/>
                  </a:lnTo>
                  <a:lnTo>
                    <a:pt x="0" y="6858000"/>
                  </a:lnTo>
                  <a:close/>
                </a:path>
              </a:pathLst>
            </a:custGeom>
            <a:solidFill>
              <a:schemeClr val="accent1">
                <a:lumMod val="7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318BD405-EEE9-4A08-8DA2-A70AFCF1D240}"/>
                </a:ext>
              </a:extLst>
            </p:cNvPr>
            <p:cNvSpPr/>
            <p:nvPr/>
          </p:nvSpPr>
          <p:spPr>
            <a:xfrm>
              <a:off x="0" y="0"/>
              <a:ext cx="3723822" cy="6858000"/>
            </a:xfrm>
            <a:custGeom>
              <a:avLst/>
              <a:gdLst>
                <a:gd name="connsiteX0" fmla="*/ 0 w 3723822"/>
                <a:gd name="connsiteY0" fmla="*/ 0 h 6858000"/>
                <a:gd name="connsiteX1" fmla="*/ 3723822 w 3723822"/>
                <a:gd name="connsiteY1" fmla="*/ 0 h 6858000"/>
                <a:gd name="connsiteX2" fmla="*/ 2074625 w 3723822"/>
                <a:gd name="connsiteY2" fmla="*/ 6858000 h 6858000"/>
                <a:gd name="connsiteX3" fmla="*/ 0 w 372382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723822" h="6858000">
                  <a:moveTo>
                    <a:pt x="0" y="0"/>
                  </a:moveTo>
                  <a:lnTo>
                    <a:pt x="3723822" y="0"/>
                  </a:lnTo>
                  <a:lnTo>
                    <a:pt x="2074625" y="6858000"/>
                  </a:lnTo>
                  <a:lnTo>
                    <a:pt x="0" y="6858000"/>
                  </a:lnTo>
                  <a:close/>
                </a:path>
              </a:pathLst>
            </a:custGeom>
            <a:solidFill>
              <a:schemeClr val="accent1">
                <a:lumMod val="75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7D4A6826-2C0D-4C79-A871-DF31737EE4F7}"/>
                </a:ext>
              </a:extLst>
            </p:cNvPr>
            <p:cNvSpPr/>
            <p:nvPr/>
          </p:nvSpPr>
          <p:spPr>
            <a:xfrm>
              <a:off x="0" y="0"/>
              <a:ext cx="3374007" cy="6858000"/>
            </a:xfrm>
            <a:custGeom>
              <a:avLst/>
              <a:gdLst>
                <a:gd name="connsiteX0" fmla="*/ 0 w 3374007"/>
                <a:gd name="connsiteY0" fmla="*/ 0 h 6858000"/>
                <a:gd name="connsiteX1" fmla="*/ 3374007 w 3374007"/>
                <a:gd name="connsiteY1" fmla="*/ 0 h 6858000"/>
                <a:gd name="connsiteX2" fmla="*/ 1659507 w 3374007"/>
                <a:gd name="connsiteY2" fmla="*/ 6858000 h 6858000"/>
                <a:gd name="connsiteX3" fmla="*/ 0 w 33740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374007" h="6858000">
                  <a:moveTo>
                    <a:pt x="0" y="0"/>
                  </a:moveTo>
                  <a:lnTo>
                    <a:pt x="3374007" y="0"/>
                  </a:lnTo>
                  <a:lnTo>
                    <a:pt x="1659507" y="6858000"/>
                  </a:lnTo>
                  <a:lnTo>
                    <a:pt x="0" y="6858000"/>
                  </a:lnTo>
                  <a:close/>
                </a:path>
              </a:pathLst>
            </a:custGeom>
            <a:solidFill>
              <a:schemeClr val="accent1">
                <a:lumMod val="7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4" name="Title 33" descr="title">
            <a:extLst>
              <a:ext uri="{FF2B5EF4-FFF2-40B4-BE49-F238E27FC236}">
                <a16:creationId xmlns:a16="http://schemas.microsoft.com/office/drawing/2014/main" id="{3749FE94-FC7C-4359-A56E-6C7A87BDEE87}"/>
              </a:ext>
            </a:extLst>
          </p:cNvPr>
          <p:cNvSpPr>
            <a:spLocks noGrp="1"/>
          </p:cNvSpPr>
          <p:nvPr>
            <p:ph type="title"/>
          </p:nvPr>
        </p:nvSpPr>
        <p:spPr>
          <a:xfrm>
            <a:off x="2273300" y="2313433"/>
            <a:ext cx="8909812" cy="1217168"/>
          </a:xfrm>
        </p:spPr>
        <p:txBody>
          <a:bodyPr/>
          <a:lstStyle/>
          <a:p>
            <a:r>
              <a:rPr lang="en-US" dirty="0" smtClean="0"/>
              <a:t>Are you organized???</a:t>
            </a:r>
            <a:endParaRPr lang="en-US" dirty="0"/>
          </a:p>
        </p:txBody>
      </p:sp>
      <p:sp>
        <p:nvSpPr>
          <p:cNvPr id="35" name="Text Placeholder 34" descr="subtitle">
            <a:extLst>
              <a:ext uri="{FF2B5EF4-FFF2-40B4-BE49-F238E27FC236}">
                <a16:creationId xmlns:a16="http://schemas.microsoft.com/office/drawing/2014/main" id="{3F200E92-5A1F-40B7-AE02-46929BC459EA}"/>
              </a:ext>
            </a:extLst>
          </p:cNvPr>
          <p:cNvSpPr>
            <a:spLocks noGrp="1"/>
          </p:cNvSpPr>
          <p:nvPr>
            <p:ph type="body" idx="1"/>
          </p:nvPr>
        </p:nvSpPr>
        <p:spPr/>
        <p:txBody>
          <a:bodyPr/>
          <a:lstStyle/>
          <a:p>
            <a:r>
              <a:rPr lang="en-US" sz="2800" dirty="0" smtClean="0"/>
              <a:t>What are you doing for planning over the summer???</a:t>
            </a:r>
            <a:endParaRPr lang="en-US" sz="2800"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77816120"/>
      </p:ext>
    </p:extLst>
  </p:cSld>
  <p:clrMapOvr>
    <a:masterClrMapping/>
  </p:clrMapOvr>
  <mc:AlternateContent xmlns:mc="http://schemas.openxmlformats.org/markup-compatibility/2006" xmlns:p14="http://schemas.microsoft.com/office/powerpoint/2010/main">
    <mc:Choice Requires="p14">
      <p:transition spd="slow" p14:dur="2000" advTm="40361"/>
    </mc:Choice>
    <mc:Fallback xmlns="">
      <p:transition spd="slow" advTm="403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rial view of boy sitting at his laptop">
            <a:extLst>
              <a:ext uri="{FF2B5EF4-FFF2-40B4-BE49-F238E27FC236}">
                <a16:creationId xmlns:a16="http://schemas.microsoft.com/office/drawing/2014/main" id="{3C2A7DCB-B005-424A-8446-ACA533D0BC8B}"/>
              </a:ext>
            </a:extLst>
          </p:cNvPr>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a:stretch>
            <a:fillRect/>
          </a:stretch>
        </p:blipFill>
        <p:spPr/>
      </p:pic>
      <p:grpSp>
        <p:nvGrpSpPr>
          <p:cNvPr id="11" name="Group 10">
            <a:extLst>
              <a:ext uri="{FF2B5EF4-FFF2-40B4-BE49-F238E27FC236}">
                <a16:creationId xmlns:a16="http://schemas.microsoft.com/office/drawing/2014/main" id="{AB025618-C830-4992-9CD3-D9E49BC79E67}"/>
              </a:ext>
              <a:ext uri="{C183D7F6-B498-43B3-948B-1728B52AA6E4}">
                <adec:decorative xmlns:adec="http://schemas.microsoft.com/office/drawing/2017/decorative" xmlns="" val="1"/>
              </a:ext>
            </a:extLst>
          </p:cNvPr>
          <p:cNvGrpSpPr/>
          <p:nvPr/>
        </p:nvGrpSpPr>
        <p:grpSpPr>
          <a:xfrm>
            <a:off x="2624190" y="0"/>
            <a:ext cx="7388298" cy="6858000"/>
            <a:chOff x="1826589" y="0"/>
            <a:chExt cx="7388298" cy="6858000"/>
          </a:xfrm>
        </p:grpSpPr>
        <p:sp>
          <p:nvSpPr>
            <p:cNvPr id="10" name="Parallelogram 9">
              <a:extLst>
                <a:ext uri="{FF2B5EF4-FFF2-40B4-BE49-F238E27FC236}">
                  <a16:creationId xmlns:a16="http://schemas.microsoft.com/office/drawing/2014/main" id="{11E692D4-6AEA-4652-A7AE-A02328258A55}"/>
                </a:ext>
              </a:extLst>
            </p:cNvPr>
            <p:cNvSpPr/>
            <p:nvPr/>
          </p:nvSpPr>
          <p:spPr>
            <a:xfrm>
              <a:off x="2618099" y="0"/>
              <a:ext cx="6596788" cy="6858000"/>
            </a:xfrm>
            <a:prstGeom prst="parallelogram">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A134AA32-2418-4A09-9BA8-ED7207AC0D74}"/>
                </a:ext>
              </a:extLst>
            </p:cNvPr>
            <p:cNvSpPr/>
            <p:nvPr/>
          </p:nvSpPr>
          <p:spPr>
            <a:xfrm>
              <a:off x="2340861" y="0"/>
              <a:ext cx="6596788" cy="6858000"/>
            </a:xfrm>
            <a:prstGeom prst="parallelogram">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arallelogram 21">
              <a:extLst>
                <a:ext uri="{FF2B5EF4-FFF2-40B4-BE49-F238E27FC236}">
                  <a16:creationId xmlns:a16="http://schemas.microsoft.com/office/drawing/2014/main" id="{0051AD99-BC4A-487F-BE1C-486FC5B8E9F2}"/>
                </a:ext>
              </a:extLst>
            </p:cNvPr>
            <p:cNvSpPr/>
            <p:nvPr/>
          </p:nvSpPr>
          <p:spPr>
            <a:xfrm>
              <a:off x="1826589" y="0"/>
              <a:ext cx="6596788"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 name="Text Placeholder 22" descr="content block 1">
            <a:extLst>
              <a:ext uri="{FF2B5EF4-FFF2-40B4-BE49-F238E27FC236}">
                <a16:creationId xmlns:a16="http://schemas.microsoft.com/office/drawing/2014/main" id="{B88939B0-5B9A-4423-AFD1-CF6B22268795}"/>
              </a:ext>
            </a:extLst>
          </p:cNvPr>
          <p:cNvSpPr>
            <a:spLocks noGrp="1"/>
          </p:cNvSpPr>
          <p:nvPr>
            <p:ph type="body" sz="quarter" idx="11"/>
          </p:nvPr>
        </p:nvSpPr>
        <p:spPr>
          <a:xfrm>
            <a:off x="450545" y="1493543"/>
            <a:ext cx="2834640" cy="3368675"/>
          </a:xfrm>
        </p:spPr>
        <p:txBody>
          <a:bodyPr/>
          <a:lstStyle/>
          <a:p>
            <a:r>
              <a:rPr lang="en-US" sz="2000" dirty="0" smtClean="0"/>
              <a:t>If you are applying to a college/university have you made a list of the colleges you will be applying to?</a:t>
            </a:r>
          </a:p>
          <a:p>
            <a:r>
              <a:rPr lang="en-US" sz="2000" dirty="0" smtClean="0">
                <a:hlinkClick r:id="rId5"/>
              </a:rPr>
              <a:t>Tips for Creating a College List</a:t>
            </a:r>
            <a:endParaRPr lang="en-US" sz="2000" dirty="0" smtClean="0"/>
          </a:p>
          <a:p>
            <a:r>
              <a:rPr lang="en-US" sz="2000" dirty="0" smtClean="0"/>
              <a:t>Once you create a list you should be aware of the timeline for applying to that college. On the counseling web page there is an example of a </a:t>
            </a:r>
            <a:r>
              <a:rPr lang="en-US" sz="2000" dirty="0" smtClean="0">
                <a:hlinkClick r:id="rId6"/>
              </a:rPr>
              <a:t>College Comparison Sheet</a:t>
            </a:r>
            <a:r>
              <a:rPr lang="en-US" sz="2000" dirty="0" smtClean="0"/>
              <a:t>.</a:t>
            </a:r>
          </a:p>
          <a:p>
            <a:endParaRPr lang="en-US" dirty="0"/>
          </a:p>
        </p:txBody>
      </p:sp>
      <p:sp>
        <p:nvSpPr>
          <p:cNvPr id="24" name="Text Placeholder 23" descr="content block 2">
            <a:extLst>
              <a:ext uri="{FF2B5EF4-FFF2-40B4-BE49-F238E27FC236}">
                <a16:creationId xmlns:a16="http://schemas.microsoft.com/office/drawing/2014/main" id="{C3930A4E-1302-4AC9-86A3-C4E8AF186ED8}"/>
              </a:ext>
            </a:extLst>
          </p:cNvPr>
          <p:cNvSpPr>
            <a:spLocks noGrp="1"/>
          </p:cNvSpPr>
          <p:nvPr>
            <p:ph type="body" sz="quarter" idx="12"/>
          </p:nvPr>
        </p:nvSpPr>
        <p:spPr>
          <a:xfrm>
            <a:off x="4214946" y="1358901"/>
            <a:ext cx="4344854" cy="4859471"/>
          </a:xfrm>
        </p:spPr>
        <p:txBody>
          <a:bodyPr/>
          <a:lstStyle/>
          <a:p>
            <a:r>
              <a:rPr lang="en-US" sz="2000" dirty="0" smtClean="0"/>
              <a:t>Once you have a college list you should make a plan to visit the colleges you are most interested it. If you can’t visit you can always schedule a phone conference with an admissions representative and a virtual tour. </a:t>
            </a:r>
          </a:p>
          <a:p>
            <a:r>
              <a:rPr lang="en-US" sz="2000" dirty="0" smtClean="0">
                <a:hlinkClick r:id="rId7"/>
              </a:rPr>
              <a:t>College Virtual Tours</a:t>
            </a:r>
            <a:endParaRPr lang="en-US" sz="2000" dirty="0" smtClean="0"/>
          </a:p>
          <a:p>
            <a:r>
              <a:rPr lang="en-US" sz="2000" dirty="0" smtClean="0">
                <a:hlinkClick r:id="rId8"/>
              </a:rPr>
              <a:t>Arizona Colleges Virtual Tours</a:t>
            </a:r>
            <a:endParaRPr lang="en-US" sz="2000" dirty="0" smtClean="0"/>
          </a:p>
          <a:p>
            <a:r>
              <a:rPr lang="en-US" sz="2000" dirty="0" smtClean="0"/>
              <a:t>Also be aware of the colleges coming to BCHS in the fall and sign up to visit with the admission representatives. You can find an updated list </a:t>
            </a:r>
            <a:r>
              <a:rPr lang="en-US" sz="2000" dirty="0" smtClean="0">
                <a:hlinkClick r:id="rId8"/>
              </a:rPr>
              <a:t>here</a:t>
            </a:r>
            <a:r>
              <a:rPr lang="en-US" sz="2000" dirty="0" smtClean="0"/>
              <a:t>, in FALL 2020.</a:t>
            </a:r>
            <a:endParaRPr lang="en-US" sz="2000" dirty="0"/>
          </a:p>
        </p:txBody>
      </p:sp>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xmlns="" val="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652937FB-CDE3-46B3-8481-AB5DB8C4BABA}"/>
              </a:ext>
              <a:ext uri="{C183D7F6-B498-43B3-948B-1728B52AA6E4}">
                <adec:decorative xmlns:adec="http://schemas.microsoft.com/office/drawing/2017/decorative" xmlns="" val="1"/>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Slide Number Placeholder 5" descr="Slide number">
            <a:extLst>
              <a:ext uri="{FF2B5EF4-FFF2-40B4-BE49-F238E27FC236}">
                <a16:creationId xmlns:a16="http://schemas.microsoft.com/office/drawing/2014/main" id="{11457662-C1A5-4B93-8E30-88025E27C462}"/>
              </a:ext>
              <a:ext uri="{C183D7F6-B498-43B3-948B-1728B52AA6E4}">
                <adec:decorative xmlns:adec="http://schemas.microsoft.com/office/drawing/2017/decorative" xmlns="" val="0"/>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4</a:t>
            </a:fld>
            <a:endParaRPr lang="en-US" sz="1200" dirty="0">
              <a:solidFill>
                <a:schemeClr val="bg1"/>
              </a:solidFill>
            </a:endParaRPr>
          </a:p>
        </p:txBody>
      </p:sp>
      <p:pic>
        <p:nvPicPr>
          <p:cNvPr id="2" name="Picture 1" descr="NeXT - Wikipedia"/>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3320" y="194356"/>
            <a:ext cx="1577893" cy="1164545"/>
          </a:xfrm>
          <a:prstGeom prst="rect">
            <a:avLst/>
          </a:prstGeom>
        </p:spPr>
      </p:pic>
      <p:pic>
        <p:nvPicPr>
          <p:cNvPr id="6" name="Picture 5" descr="File:WikiProject Council project list icon.svg - Wikimedia Commons"/>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96191" y="368208"/>
            <a:ext cx="943349" cy="991872"/>
          </a:xfrm>
          <a:prstGeom prst="rect">
            <a:avLst/>
          </a:prstGeom>
        </p:spPr>
      </p:pic>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07125036"/>
      </p:ext>
    </p:extLst>
  </p:cSld>
  <p:clrMapOvr>
    <a:masterClrMapping/>
  </p:clrMapOvr>
  <mc:AlternateContent xmlns:mc="http://schemas.openxmlformats.org/markup-compatibility/2006" xmlns:p14="http://schemas.microsoft.com/office/powerpoint/2010/main">
    <mc:Choice Requires="p14">
      <p:transition spd="slow" p14:dur="2000" advTm="118624"/>
    </mc:Choice>
    <mc:Fallback xmlns="">
      <p:transition spd="slow" advTm="1186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close up of pages in a book">
            <a:extLst>
              <a:ext uri="{FF2B5EF4-FFF2-40B4-BE49-F238E27FC236}">
                <a16:creationId xmlns:a16="http://schemas.microsoft.com/office/drawing/2014/main" id="{18718FBA-CF32-41C2-9D07-1F0F7F19F73C}"/>
              </a:ext>
            </a:extLst>
          </p:cNvPr>
          <p:cNvPicPr>
            <a:picLocks noGrp="1" noChangeAspect="1"/>
          </p:cNvPicPr>
          <p:nvPr>
            <p:ph type="pic" sz="quarter" idx="10"/>
          </p:nvPr>
        </p:nvPicPr>
        <p:blipFill rotWithShape="1">
          <a:blip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p:blipFill>
        <p:spPr/>
      </p:pic>
      <p:grpSp>
        <p:nvGrpSpPr>
          <p:cNvPr id="23" name="Group 22">
            <a:extLst>
              <a:ext uri="{FF2B5EF4-FFF2-40B4-BE49-F238E27FC236}">
                <a16:creationId xmlns:a16="http://schemas.microsoft.com/office/drawing/2014/main" id="{28C94A8D-A234-408C-8281-33CCC01BE2A8}"/>
              </a:ext>
              <a:ext uri="{C183D7F6-B498-43B3-948B-1728B52AA6E4}">
                <adec:decorative xmlns:adec="http://schemas.microsoft.com/office/drawing/2017/decorative" xmlns="" val="1"/>
              </a:ext>
            </a:extLst>
          </p:cNvPr>
          <p:cNvGrpSpPr/>
          <p:nvPr/>
        </p:nvGrpSpPr>
        <p:grpSpPr>
          <a:xfrm>
            <a:off x="0" y="0"/>
            <a:ext cx="4750604" cy="6858000"/>
            <a:chOff x="0" y="0"/>
            <a:chExt cx="4750604" cy="6858000"/>
          </a:xfrm>
        </p:grpSpPr>
        <p:sp>
          <p:nvSpPr>
            <p:cNvPr id="22" name="Freeform: Shape 21">
              <a:extLst>
                <a:ext uri="{FF2B5EF4-FFF2-40B4-BE49-F238E27FC236}">
                  <a16:creationId xmlns:a16="http://schemas.microsoft.com/office/drawing/2014/main" id="{01887690-2EDF-4913-A835-4503B0E36442}"/>
                </a:ext>
              </a:extLst>
            </p:cNvPr>
            <p:cNvSpPr/>
            <p:nvPr/>
          </p:nvSpPr>
          <p:spPr>
            <a:xfrm>
              <a:off x="0" y="0"/>
              <a:ext cx="4750604" cy="6858000"/>
            </a:xfrm>
            <a:custGeom>
              <a:avLst/>
              <a:gdLst>
                <a:gd name="connsiteX0" fmla="*/ 0 w 4750604"/>
                <a:gd name="connsiteY0" fmla="*/ 0 h 6858000"/>
                <a:gd name="connsiteX1" fmla="*/ 4750604 w 4750604"/>
                <a:gd name="connsiteY1" fmla="*/ 0 h 6858000"/>
                <a:gd name="connsiteX2" fmla="*/ 3101407 w 4750604"/>
                <a:gd name="connsiteY2" fmla="*/ 6858000 h 6858000"/>
                <a:gd name="connsiteX3" fmla="*/ 0 w 475060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50604" h="6858000">
                  <a:moveTo>
                    <a:pt x="0" y="0"/>
                  </a:moveTo>
                  <a:lnTo>
                    <a:pt x="4750604" y="0"/>
                  </a:lnTo>
                  <a:lnTo>
                    <a:pt x="3101407" y="6858000"/>
                  </a:lnTo>
                  <a:lnTo>
                    <a:pt x="0" y="6858000"/>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AD1E7D22-630D-4E19-8BE6-9C21E4A652BD}"/>
                </a:ext>
              </a:extLst>
            </p:cNvPr>
            <p:cNvSpPr/>
            <p:nvPr/>
          </p:nvSpPr>
          <p:spPr>
            <a:xfrm>
              <a:off x="1" y="0"/>
              <a:ext cx="3946799" cy="6858000"/>
            </a:xfrm>
            <a:custGeom>
              <a:avLst/>
              <a:gdLst>
                <a:gd name="connsiteX0" fmla="*/ 0 w 3946799"/>
                <a:gd name="connsiteY0" fmla="*/ 0 h 6858000"/>
                <a:gd name="connsiteX1" fmla="*/ 3946799 w 3946799"/>
                <a:gd name="connsiteY1" fmla="*/ 0 h 6858000"/>
                <a:gd name="connsiteX2" fmla="*/ 2297602 w 3946799"/>
                <a:gd name="connsiteY2" fmla="*/ 6858000 h 6858000"/>
                <a:gd name="connsiteX3" fmla="*/ 0 w 39467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946799" h="6858000">
                  <a:moveTo>
                    <a:pt x="0" y="0"/>
                  </a:moveTo>
                  <a:lnTo>
                    <a:pt x="3946799" y="0"/>
                  </a:lnTo>
                  <a:lnTo>
                    <a:pt x="2297602" y="6858000"/>
                  </a:lnTo>
                  <a:lnTo>
                    <a:pt x="0" y="6858000"/>
                  </a:lnTo>
                  <a:close/>
                </a:path>
              </a:pathLst>
            </a:custGeom>
            <a:solidFill>
              <a:schemeClr val="accent1">
                <a:lumMod val="7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318BD405-EEE9-4A08-8DA2-A70AFCF1D240}"/>
                </a:ext>
              </a:extLst>
            </p:cNvPr>
            <p:cNvSpPr/>
            <p:nvPr/>
          </p:nvSpPr>
          <p:spPr>
            <a:xfrm>
              <a:off x="0" y="0"/>
              <a:ext cx="3723822" cy="6858000"/>
            </a:xfrm>
            <a:custGeom>
              <a:avLst/>
              <a:gdLst>
                <a:gd name="connsiteX0" fmla="*/ 0 w 3723822"/>
                <a:gd name="connsiteY0" fmla="*/ 0 h 6858000"/>
                <a:gd name="connsiteX1" fmla="*/ 3723822 w 3723822"/>
                <a:gd name="connsiteY1" fmla="*/ 0 h 6858000"/>
                <a:gd name="connsiteX2" fmla="*/ 2074625 w 3723822"/>
                <a:gd name="connsiteY2" fmla="*/ 6858000 h 6858000"/>
                <a:gd name="connsiteX3" fmla="*/ 0 w 372382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723822" h="6858000">
                  <a:moveTo>
                    <a:pt x="0" y="0"/>
                  </a:moveTo>
                  <a:lnTo>
                    <a:pt x="3723822" y="0"/>
                  </a:lnTo>
                  <a:lnTo>
                    <a:pt x="2074625" y="6858000"/>
                  </a:lnTo>
                  <a:lnTo>
                    <a:pt x="0" y="6858000"/>
                  </a:lnTo>
                  <a:close/>
                </a:path>
              </a:pathLst>
            </a:custGeom>
            <a:solidFill>
              <a:schemeClr val="accent1">
                <a:lumMod val="75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7D4A6826-2C0D-4C79-A871-DF31737EE4F7}"/>
                </a:ext>
              </a:extLst>
            </p:cNvPr>
            <p:cNvSpPr/>
            <p:nvPr/>
          </p:nvSpPr>
          <p:spPr>
            <a:xfrm>
              <a:off x="0" y="0"/>
              <a:ext cx="3374007" cy="6858000"/>
            </a:xfrm>
            <a:custGeom>
              <a:avLst/>
              <a:gdLst>
                <a:gd name="connsiteX0" fmla="*/ 0 w 3374007"/>
                <a:gd name="connsiteY0" fmla="*/ 0 h 6858000"/>
                <a:gd name="connsiteX1" fmla="*/ 3374007 w 3374007"/>
                <a:gd name="connsiteY1" fmla="*/ 0 h 6858000"/>
                <a:gd name="connsiteX2" fmla="*/ 1659507 w 3374007"/>
                <a:gd name="connsiteY2" fmla="*/ 6858000 h 6858000"/>
                <a:gd name="connsiteX3" fmla="*/ 0 w 33740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374007" h="6858000">
                  <a:moveTo>
                    <a:pt x="0" y="0"/>
                  </a:moveTo>
                  <a:lnTo>
                    <a:pt x="3374007" y="0"/>
                  </a:lnTo>
                  <a:lnTo>
                    <a:pt x="1659507" y="6858000"/>
                  </a:lnTo>
                  <a:lnTo>
                    <a:pt x="0" y="6858000"/>
                  </a:lnTo>
                  <a:close/>
                </a:path>
              </a:pathLst>
            </a:custGeom>
            <a:solidFill>
              <a:schemeClr val="accent1">
                <a:lumMod val="7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4" name="Title 33" descr="title">
            <a:extLst>
              <a:ext uri="{FF2B5EF4-FFF2-40B4-BE49-F238E27FC236}">
                <a16:creationId xmlns:a16="http://schemas.microsoft.com/office/drawing/2014/main" id="{3749FE94-FC7C-4359-A56E-6C7A87BDEE87}"/>
              </a:ext>
            </a:extLst>
          </p:cNvPr>
          <p:cNvSpPr>
            <a:spLocks noGrp="1"/>
          </p:cNvSpPr>
          <p:nvPr>
            <p:ph type="title"/>
          </p:nvPr>
        </p:nvSpPr>
        <p:spPr>
          <a:xfrm>
            <a:off x="2273300" y="2313433"/>
            <a:ext cx="8909812" cy="1217168"/>
          </a:xfrm>
        </p:spPr>
        <p:txBody>
          <a:bodyPr/>
          <a:lstStyle/>
          <a:p>
            <a:r>
              <a:rPr lang="en-US" dirty="0" smtClean="0"/>
              <a:t>What about college entrance exam testing???</a:t>
            </a:r>
            <a:endParaRPr lang="en-US" dirty="0"/>
          </a:p>
        </p:txBody>
      </p:sp>
      <p:sp>
        <p:nvSpPr>
          <p:cNvPr id="2" name="Text Placeholder 1"/>
          <p:cNvSpPr>
            <a:spLocks noGrp="1"/>
          </p:cNvSpPr>
          <p:nvPr>
            <p:ph type="body" idx="1"/>
          </p:nvPr>
        </p:nvSpPr>
        <p:spPr/>
        <p:txBody>
          <a:bodyPr/>
          <a:lstStyle/>
          <a:p>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43734609"/>
      </p:ext>
    </p:extLst>
  </p:cSld>
  <p:clrMapOvr>
    <a:masterClrMapping/>
  </p:clrMapOvr>
  <mc:AlternateContent xmlns:mc="http://schemas.openxmlformats.org/markup-compatibility/2006" xmlns:p14="http://schemas.microsoft.com/office/powerpoint/2010/main">
    <mc:Choice Requires="p14">
      <p:transition spd="slow" p14:dur="2000" advTm="22252"/>
    </mc:Choice>
    <mc:Fallback xmlns="">
      <p:transition spd="slow" advTm="222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boy walking with a bookbag and bike">
            <a:extLst>
              <a:ext uri="{FF2B5EF4-FFF2-40B4-BE49-F238E27FC236}">
                <a16:creationId xmlns:a16="http://schemas.microsoft.com/office/drawing/2014/main" id="{3111B687-3781-4457-A624-86311FC69082}"/>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6836125" y="0"/>
            <a:ext cx="5355875" cy="6858000"/>
          </a:xfrm>
        </p:spPr>
      </p:pic>
      <p:grpSp>
        <p:nvGrpSpPr>
          <p:cNvPr id="11" name="Group 10">
            <a:extLst>
              <a:ext uri="{FF2B5EF4-FFF2-40B4-BE49-F238E27FC236}">
                <a16:creationId xmlns:a16="http://schemas.microsoft.com/office/drawing/2014/main" id="{AB025618-C830-4992-9CD3-D9E49BC79E67}"/>
              </a:ext>
              <a:ext uri="{C183D7F6-B498-43B3-948B-1728B52AA6E4}">
                <adec:decorative xmlns:adec="http://schemas.microsoft.com/office/drawing/2017/decorative" xmlns="" val="1"/>
              </a:ext>
            </a:extLst>
          </p:cNvPr>
          <p:cNvGrpSpPr/>
          <p:nvPr/>
        </p:nvGrpSpPr>
        <p:grpSpPr>
          <a:xfrm>
            <a:off x="3037448" y="0"/>
            <a:ext cx="7388298" cy="6858000"/>
            <a:chOff x="1826589" y="0"/>
            <a:chExt cx="7388298" cy="6858000"/>
          </a:xfrm>
        </p:grpSpPr>
        <p:sp>
          <p:nvSpPr>
            <p:cNvPr id="10" name="Parallelogram 9">
              <a:extLst>
                <a:ext uri="{FF2B5EF4-FFF2-40B4-BE49-F238E27FC236}">
                  <a16:creationId xmlns:a16="http://schemas.microsoft.com/office/drawing/2014/main" id="{11E692D4-6AEA-4652-A7AE-A02328258A55}"/>
                </a:ext>
              </a:extLst>
            </p:cNvPr>
            <p:cNvSpPr/>
            <p:nvPr/>
          </p:nvSpPr>
          <p:spPr>
            <a:xfrm>
              <a:off x="2618099" y="0"/>
              <a:ext cx="6596788" cy="6858000"/>
            </a:xfrm>
            <a:prstGeom prst="parallelogram">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A134AA32-2418-4A09-9BA8-ED7207AC0D74}"/>
                </a:ext>
              </a:extLst>
            </p:cNvPr>
            <p:cNvSpPr/>
            <p:nvPr/>
          </p:nvSpPr>
          <p:spPr>
            <a:xfrm>
              <a:off x="2340861" y="0"/>
              <a:ext cx="6596788" cy="6858000"/>
            </a:xfrm>
            <a:prstGeom prst="parallelogram">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arallelogram 21">
              <a:extLst>
                <a:ext uri="{FF2B5EF4-FFF2-40B4-BE49-F238E27FC236}">
                  <a16:creationId xmlns:a16="http://schemas.microsoft.com/office/drawing/2014/main" id="{0051AD99-BC4A-487F-BE1C-486FC5B8E9F2}"/>
                </a:ext>
                <a:ext uri="{C183D7F6-B498-43B3-948B-1728B52AA6E4}">
                  <adec:decorative xmlns:adec="http://schemas.microsoft.com/office/drawing/2017/decorative" xmlns="" val="1"/>
                </a:ext>
              </a:extLst>
            </p:cNvPr>
            <p:cNvSpPr/>
            <p:nvPr/>
          </p:nvSpPr>
          <p:spPr>
            <a:xfrm>
              <a:off x="1826589" y="0"/>
              <a:ext cx="6596788"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 name="Text Placeholder 22" descr="content block 1">
            <a:extLst>
              <a:ext uri="{FF2B5EF4-FFF2-40B4-BE49-F238E27FC236}">
                <a16:creationId xmlns:a16="http://schemas.microsoft.com/office/drawing/2014/main" id="{B88939B0-5B9A-4423-AFD1-CF6B22268795}"/>
              </a:ext>
            </a:extLst>
          </p:cNvPr>
          <p:cNvSpPr>
            <a:spLocks noGrp="1"/>
          </p:cNvSpPr>
          <p:nvPr>
            <p:ph type="body" sz="quarter" idx="11"/>
          </p:nvPr>
        </p:nvSpPr>
        <p:spPr>
          <a:xfrm>
            <a:off x="782880" y="2232273"/>
            <a:ext cx="7243520" cy="3622427"/>
          </a:xfrm>
        </p:spPr>
        <p:txBody>
          <a:bodyPr/>
          <a:lstStyle/>
          <a:p>
            <a:r>
              <a:rPr lang="en-US" dirty="0" smtClean="0"/>
              <a:t> </a:t>
            </a:r>
            <a:r>
              <a:rPr lang="en-US" sz="1800" dirty="0" smtClean="0"/>
              <a:t>ACT and SAT have been making plans for testing to resume as soon as STAY AT HOME orders are lifted. They update their web pages frequently with the latest information. If you have not taken the SAT or ACT please don’t worry, colleges are being flexible and expect that tests scores will arrive later than usual. </a:t>
            </a:r>
          </a:p>
          <a:p>
            <a:pPr algn="ctr"/>
            <a:r>
              <a:rPr lang="en-US" sz="4800" dirty="0" smtClean="0">
                <a:hlinkClick r:id="rId5"/>
              </a:rPr>
              <a:t>ACT</a:t>
            </a:r>
            <a:endParaRPr lang="en-US" sz="4800" dirty="0" smtClean="0"/>
          </a:p>
          <a:p>
            <a:pPr algn="ctr"/>
            <a:r>
              <a:rPr lang="en-US" sz="4800" dirty="0" smtClean="0">
                <a:hlinkClick r:id="rId6"/>
              </a:rPr>
              <a:t>SAT</a:t>
            </a:r>
            <a:endParaRPr lang="en-US" sz="4800" dirty="0" smtClean="0"/>
          </a:p>
          <a:p>
            <a:r>
              <a:rPr lang="en-US" sz="1800" dirty="0" smtClean="0"/>
              <a:t>What about community college? Do I need to test? We encourage students to test, many scholarships will ask for a test score to qualify.</a:t>
            </a:r>
          </a:p>
          <a:p>
            <a:endParaRPr lang="en-US" sz="1800" dirty="0" smtClean="0"/>
          </a:p>
          <a:p>
            <a:pPr algn="ctr"/>
            <a:endParaRPr lang="en-US" sz="4800" dirty="0"/>
          </a:p>
        </p:txBody>
      </p:sp>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xmlns="" val="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652937FB-CDE3-46B3-8481-AB5DB8C4BABA}"/>
              </a:ext>
              <a:ext uri="{C183D7F6-B498-43B3-948B-1728B52AA6E4}">
                <adec:decorative xmlns:adec="http://schemas.microsoft.com/office/drawing/2017/decorative" xmlns="" val="1"/>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lide Number Placeholder 5" descr="Slide number">
            <a:extLst>
              <a:ext uri="{FF2B5EF4-FFF2-40B4-BE49-F238E27FC236}">
                <a16:creationId xmlns:a16="http://schemas.microsoft.com/office/drawing/2014/main" id="{79161314-0A22-4109-A2B1-41E87EFE1E18}"/>
              </a:ext>
              <a:ext uri="{C183D7F6-B498-43B3-948B-1728B52AA6E4}">
                <adec:decorative xmlns:adec="http://schemas.microsoft.com/office/drawing/2017/decorative" xmlns="" val="0"/>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6</a:t>
            </a:fld>
            <a:endParaRPr lang="en-US" sz="1200" dirty="0">
              <a:solidFill>
                <a:schemeClr val="bg1"/>
              </a:solidFill>
            </a:endParaRPr>
          </a:p>
        </p:txBody>
      </p:sp>
      <p:pic>
        <p:nvPicPr>
          <p:cNvPr id="3" name="Picture 2" descr="File:ACT logo.svg - Wikipedia"/>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2380" y="611846"/>
            <a:ext cx="2883907" cy="1101733"/>
          </a:xfrm>
          <a:prstGeom prst="rect">
            <a:avLst/>
          </a:prstGeom>
        </p:spPr>
      </p:pic>
      <p:pic>
        <p:nvPicPr>
          <p:cNvPr id="13" name="Content Placeholder 12" descr="SAT - Wikipedia"/>
          <p:cNvPicPr>
            <a:picLocks noGrp="1" noChangeAspect="1"/>
          </p:cNvPicPr>
          <p:nvPr>
            <p:ph sz="quarter" idx="13"/>
          </p:nvPr>
        </p:nvPicPr>
        <p:blipFill>
          <a:blip r:embed="rId8">
            <a:extLst>
              <a:ext uri="{28A0092B-C50C-407E-A947-70E740481C1C}">
                <a14:useLocalDpi xmlns:a14="http://schemas.microsoft.com/office/drawing/2010/main" val="0"/>
              </a:ext>
            </a:extLst>
          </a:blip>
          <a:stretch>
            <a:fillRect/>
          </a:stretch>
        </p:blipFill>
        <p:spPr>
          <a:xfrm>
            <a:off x="4307467" y="384214"/>
            <a:ext cx="3171145" cy="1329366"/>
          </a:xfrm>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18823178"/>
      </p:ext>
    </p:extLst>
  </p:cSld>
  <p:clrMapOvr>
    <a:masterClrMapping/>
  </p:clrMapOvr>
  <mc:AlternateContent xmlns:mc="http://schemas.openxmlformats.org/markup-compatibility/2006" xmlns:p14="http://schemas.microsoft.com/office/powerpoint/2010/main">
    <mc:Choice Requires="p14">
      <p:transition spd="slow" p14:dur="2000" advTm="52749"/>
    </mc:Choice>
    <mc:Fallback xmlns="">
      <p:transition spd="slow" advTm="527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Content Placeholder 96" descr="Pencil">
            <a:extLst>
              <a:ext uri="{FF2B5EF4-FFF2-40B4-BE49-F238E27FC236}">
                <a16:creationId xmlns:a16="http://schemas.microsoft.com/office/drawing/2014/main" id="{40D9C27B-A51D-4036-B3F9-56081BD60AB9}"/>
              </a:ext>
            </a:extLst>
          </p:cNvPr>
          <p:cNvPicPr>
            <a:picLocks noGrp="1" noChangeAspect="1"/>
          </p:cNvPicPr>
          <p:nvPr>
            <p:ph sz="quarter" idx="4294967295"/>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a:off x="11642725" y="1981200"/>
            <a:ext cx="549275" cy="549275"/>
          </a:xfrm>
        </p:spPr>
      </p:pic>
      <p:grpSp>
        <p:nvGrpSpPr>
          <p:cNvPr id="5" name="Group 4">
            <a:extLst>
              <a:ext uri="{FF2B5EF4-FFF2-40B4-BE49-F238E27FC236}">
                <a16:creationId xmlns:a16="http://schemas.microsoft.com/office/drawing/2014/main" id="{1A141F7B-AE96-45F9-BC57-F7C86174910A}"/>
              </a:ext>
              <a:ext uri="{C183D7F6-B498-43B3-948B-1728B52AA6E4}">
                <adec:decorative xmlns:adec="http://schemas.microsoft.com/office/drawing/2017/decorative" xmlns="" val="1"/>
              </a:ext>
            </a:extLst>
          </p:cNvPr>
          <p:cNvGrpSpPr/>
          <p:nvPr/>
        </p:nvGrpSpPr>
        <p:grpSpPr>
          <a:xfrm>
            <a:off x="0" y="6086479"/>
            <a:ext cx="12192000" cy="600974"/>
            <a:chOff x="0" y="6086479"/>
            <a:chExt cx="12192000" cy="600974"/>
          </a:xfrm>
        </p:grpSpPr>
        <p:sp>
          <p:nvSpPr>
            <p:cNvPr id="14" name="Rectangle 13">
              <a:extLst>
                <a:ext uri="{FF2B5EF4-FFF2-40B4-BE49-F238E27FC236}">
                  <a16:creationId xmlns:a16="http://schemas.microsoft.com/office/drawing/2014/main" id="{C862BC4D-BD7A-417E-A34A-59CE4D4A6AC8}"/>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652937FB-CDE3-46B3-8481-AB5DB8C4BABA}"/>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Slide Number Placeholder 5" descr="Slide Number">
            <a:extLst>
              <a:ext uri="{FF2B5EF4-FFF2-40B4-BE49-F238E27FC236}">
                <a16:creationId xmlns:a16="http://schemas.microsoft.com/office/drawing/2014/main" id="{DB02A950-05E3-4691-9BC9-47B314EEA715}"/>
              </a:ext>
              <a:ext uri="{C183D7F6-B498-43B3-948B-1728B52AA6E4}">
                <adec:decorative xmlns:adec="http://schemas.microsoft.com/office/drawing/2017/decorative" xmlns="" val="0"/>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7</a:t>
            </a:fld>
            <a:endParaRPr lang="en-US" sz="1200" dirty="0">
              <a:solidFill>
                <a:schemeClr val="bg1"/>
              </a:solidFill>
            </a:endParaRPr>
          </a:p>
        </p:txBody>
      </p:sp>
      <p:pic>
        <p:nvPicPr>
          <p:cNvPr id="2" name="Picture 1"/>
          <p:cNvPicPr>
            <a:picLocks noChangeAspect="1"/>
          </p:cNvPicPr>
          <p:nvPr/>
        </p:nvPicPr>
        <p:blipFill rotWithShape="1">
          <a:blip r:embed="rId9"/>
          <a:srcRect l="18179" t="20410" r="19253" b="22204"/>
          <a:stretch/>
        </p:blipFill>
        <p:spPr>
          <a:xfrm>
            <a:off x="300284" y="1053273"/>
            <a:ext cx="7751516" cy="5804727"/>
          </a:xfrm>
          <a:prstGeom prst="rect">
            <a:avLst/>
          </a:prstGeom>
        </p:spPr>
      </p:pic>
      <p:sp>
        <p:nvSpPr>
          <p:cNvPr id="3" name="Title 2"/>
          <p:cNvSpPr>
            <a:spLocks noGrp="1"/>
          </p:cNvSpPr>
          <p:nvPr>
            <p:ph type="title"/>
          </p:nvPr>
        </p:nvSpPr>
        <p:spPr/>
        <p:txBody>
          <a:bodyPr/>
          <a:lstStyle/>
          <a:p>
            <a:pPr algn="ctr"/>
            <a:r>
              <a:rPr lang="en-US" sz="3200" b="1" dirty="0" smtClean="0">
                <a:solidFill>
                  <a:srgbClr val="FF0000"/>
                </a:solidFill>
              </a:rPr>
              <a:t>Be Aware of Deadlines!</a:t>
            </a:r>
            <a:endParaRPr lang="en-US" sz="3200" b="1" dirty="0">
              <a:solidFill>
                <a:srgbClr val="FF0000"/>
              </a:solidFill>
            </a:endParaRPr>
          </a:p>
        </p:txBody>
      </p:sp>
      <p:sp>
        <p:nvSpPr>
          <p:cNvPr id="6" name="TextBox 5"/>
          <p:cNvSpPr txBox="1"/>
          <p:nvPr/>
        </p:nvSpPr>
        <p:spPr>
          <a:xfrm>
            <a:off x="8168186" y="1053273"/>
            <a:ext cx="3556000" cy="1477328"/>
          </a:xfrm>
          <a:prstGeom prst="rect">
            <a:avLst/>
          </a:prstGeom>
          <a:noFill/>
        </p:spPr>
        <p:txBody>
          <a:bodyPr wrap="square" rtlCol="0">
            <a:spAutoFit/>
          </a:bodyPr>
          <a:lstStyle/>
          <a:p>
            <a:r>
              <a:rPr lang="en-US" dirty="0" smtClean="0"/>
              <a:t>When is the application deadline and what do you have to submit? If you filled out the college list spreadsheet you should be aware of all deadlines. </a:t>
            </a:r>
            <a:endParaRPr lang="en-US" dirty="0"/>
          </a:p>
        </p:txBody>
      </p:sp>
      <p:sp>
        <p:nvSpPr>
          <p:cNvPr id="8" name="Rectangle 7"/>
          <p:cNvSpPr/>
          <p:nvPr/>
        </p:nvSpPr>
        <p:spPr>
          <a:xfrm>
            <a:off x="8168186" y="2877379"/>
            <a:ext cx="3465014" cy="3693319"/>
          </a:xfrm>
          <a:prstGeom prst="rect">
            <a:avLst/>
          </a:prstGeom>
        </p:spPr>
        <p:txBody>
          <a:bodyPr wrap="square">
            <a:spAutoFit/>
          </a:bodyPr>
          <a:lstStyle/>
          <a:p>
            <a:r>
              <a:rPr lang="en-US" dirty="0" smtClean="0"/>
              <a:t>Most colleges have a web page for freshmen applicants, on this web page you will find the steps to apply along with important dates. Below are the links to our in state universities. </a:t>
            </a:r>
          </a:p>
          <a:p>
            <a:pPr algn="ctr"/>
            <a:r>
              <a:rPr lang="en-US" dirty="0" smtClean="0">
                <a:hlinkClick r:id="rId10"/>
              </a:rPr>
              <a:t>ASU</a:t>
            </a:r>
            <a:endParaRPr lang="en-US" dirty="0" smtClean="0"/>
          </a:p>
          <a:p>
            <a:pPr algn="ctr"/>
            <a:r>
              <a:rPr lang="en-US" dirty="0" smtClean="0"/>
              <a:t> </a:t>
            </a:r>
          </a:p>
          <a:p>
            <a:pPr algn="ctr"/>
            <a:r>
              <a:rPr lang="en-US" dirty="0" err="1" smtClean="0">
                <a:hlinkClick r:id="rId11"/>
              </a:rPr>
              <a:t>UofA</a:t>
            </a:r>
            <a:endParaRPr lang="en-US" dirty="0" smtClean="0"/>
          </a:p>
          <a:p>
            <a:pPr algn="ctr"/>
            <a:endParaRPr lang="en-US" dirty="0" smtClean="0"/>
          </a:p>
          <a:p>
            <a:pPr algn="ctr"/>
            <a:r>
              <a:rPr lang="en-US" dirty="0" smtClean="0">
                <a:hlinkClick r:id="rId12"/>
              </a:rPr>
              <a:t>NAU</a:t>
            </a:r>
            <a:endParaRPr lang="en-US" dirty="0" smtClean="0"/>
          </a:p>
          <a:p>
            <a:endParaRPr lang="en-US" dirty="0"/>
          </a:p>
          <a:p>
            <a:endParaRPr lang="en-US" dirty="0"/>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91014688"/>
      </p:ext>
    </p:extLst>
  </p:cSld>
  <p:clrMapOvr>
    <a:masterClrMapping/>
  </p:clrMapOvr>
  <mc:AlternateContent xmlns:mc="http://schemas.openxmlformats.org/markup-compatibility/2006" xmlns:p14="http://schemas.microsoft.com/office/powerpoint/2010/main">
    <mc:Choice Requires="p14">
      <p:transition spd="slow" p14:dur="2000" advTm="121739"/>
    </mc:Choice>
    <mc:Fallback xmlns="">
      <p:transition spd="slow" advTm="1217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group of students throwing their graduation caps in the air at sunset">
            <a:extLst>
              <a:ext uri="{FF2B5EF4-FFF2-40B4-BE49-F238E27FC236}">
                <a16:creationId xmlns:a16="http://schemas.microsoft.com/office/drawing/2014/main" id="{039BFAD7-131E-407E-8A28-E4CF6B8977F6}"/>
              </a:ext>
            </a:extLst>
          </p:cNvPr>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a:stretch>
            <a:fillRect/>
          </a:stretch>
        </p:blipFill>
        <p:spPr>
          <a:xfrm>
            <a:off x="10886" y="0"/>
            <a:ext cx="12192000" cy="6858000"/>
          </a:xfrm>
        </p:spPr>
      </p:pic>
      <p:grpSp>
        <p:nvGrpSpPr>
          <p:cNvPr id="7" name="Group 6">
            <a:extLst>
              <a:ext uri="{FF2B5EF4-FFF2-40B4-BE49-F238E27FC236}">
                <a16:creationId xmlns:a16="http://schemas.microsoft.com/office/drawing/2014/main" id="{F5325EDA-7343-463C-83EC-5D799E8B8195}"/>
              </a:ext>
              <a:ext uri="{C183D7F6-B498-43B3-948B-1728B52AA6E4}">
                <adec:decorative xmlns:adec="http://schemas.microsoft.com/office/drawing/2017/decorative" xmlns="" val="1"/>
              </a:ext>
            </a:extLst>
          </p:cNvPr>
          <p:cNvGrpSpPr/>
          <p:nvPr/>
        </p:nvGrpSpPr>
        <p:grpSpPr>
          <a:xfrm>
            <a:off x="9621170" y="0"/>
            <a:ext cx="2570831" cy="6858001"/>
            <a:chOff x="9621170" y="0"/>
            <a:chExt cx="2570831" cy="6858001"/>
          </a:xfrm>
        </p:grpSpPr>
        <p:sp>
          <p:nvSpPr>
            <p:cNvPr id="32" name="Freeform: Shape 31">
              <a:extLst>
                <a:ext uri="{FF2B5EF4-FFF2-40B4-BE49-F238E27FC236}">
                  <a16:creationId xmlns:a16="http://schemas.microsoft.com/office/drawing/2014/main" id="{25DFF88D-A516-4508-BC03-10D68E4034CF}"/>
                </a:ext>
              </a:extLst>
            </p:cNvPr>
            <p:cNvSpPr/>
            <p:nvPr/>
          </p:nvSpPr>
          <p:spPr>
            <a:xfrm>
              <a:off x="9621170" y="0"/>
              <a:ext cx="2570831" cy="6858000"/>
            </a:xfrm>
            <a:custGeom>
              <a:avLst/>
              <a:gdLst>
                <a:gd name="connsiteX0" fmla="*/ 1649197 w 2570831"/>
                <a:gd name="connsiteY0" fmla="*/ 0 h 6858000"/>
                <a:gd name="connsiteX1" fmla="*/ 2570831 w 2570831"/>
                <a:gd name="connsiteY1" fmla="*/ 0 h 6858000"/>
                <a:gd name="connsiteX2" fmla="*/ 2570831 w 2570831"/>
                <a:gd name="connsiteY2" fmla="*/ 6858000 h 6858000"/>
                <a:gd name="connsiteX3" fmla="*/ 0 w 257083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570831" h="6858000">
                  <a:moveTo>
                    <a:pt x="1649197" y="0"/>
                  </a:moveTo>
                  <a:lnTo>
                    <a:pt x="2570831" y="0"/>
                  </a:lnTo>
                  <a:lnTo>
                    <a:pt x="2570831" y="6858000"/>
                  </a:lnTo>
                  <a:lnTo>
                    <a:pt x="0" y="6858000"/>
                  </a:lnTo>
                  <a:close/>
                </a:path>
              </a:pathLst>
            </a:cu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Shape 29">
              <a:extLst>
                <a:ext uri="{FF2B5EF4-FFF2-40B4-BE49-F238E27FC236}">
                  <a16:creationId xmlns:a16="http://schemas.microsoft.com/office/drawing/2014/main" id="{F990A05A-2B0C-4EA2-8A33-D5A7D8C1BC4F}"/>
                </a:ext>
              </a:extLst>
            </p:cNvPr>
            <p:cNvSpPr/>
            <p:nvPr/>
          </p:nvSpPr>
          <p:spPr>
            <a:xfrm>
              <a:off x="9754598" y="0"/>
              <a:ext cx="2437402" cy="6858000"/>
            </a:xfrm>
            <a:custGeom>
              <a:avLst/>
              <a:gdLst>
                <a:gd name="connsiteX0" fmla="*/ 1649197 w 2437402"/>
                <a:gd name="connsiteY0" fmla="*/ 0 h 6858000"/>
                <a:gd name="connsiteX1" fmla="*/ 2437402 w 2437402"/>
                <a:gd name="connsiteY1" fmla="*/ 0 h 6858000"/>
                <a:gd name="connsiteX2" fmla="*/ 2437402 w 2437402"/>
                <a:gd name="connsiteY2" fmla="*/ 6858000 h 6858000"/>
                <a:gd name="connsiteX3" fmla="*/ 0 w 24374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437402" h="6858000">
                  <a:moveTo>
                    <a:pt x="1649197" y="0"/>
                  </a:moveTo>
                  <a:lnTo>
                    <a:pt x="2437402" y="0"/>
                  </a:lnTo>
                  <a:lnTo>
                    <a:pt x="2437402" y="6858000"/>
                  </a:lnTo>
                  <a:lnTo>
                    <a:pt x="0" y="6858000"/>
                  </a:lnTo>
                  <a:close/>
                </a:path>
              </a:pathLst>
            </a:cu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79BF84DA-56CC-4319-9B18-B6303F93EF5A}"/>
                </a:ext>
              </a:extLst>
            </p:cNvPr>
            <p:cNvSpPr/>
            <p:nvPr/>
          </p:nvSpPr>
          <p:spPr>
            <a:xfrm>
              <a:off x="10011320" y="0"/>
              <a:ext cx="2180680" cy="6858000"/>
            </a:xfrm>
            <a:custGeom>
              <a:avLst/>
              <a:gdLst>
                <a:gd name="connsiteX0" fmla="*/ 1649197 w 2180680"/>
                <a:gd name="connsiteY0" fmla="*/ 0 h 6858000"/>
                <a:gd name="connsiteX1" fmla="*/ 2180680 w 2180680"/>
                <a:gd name="connsiteY1" fmla="*/ 0 h 6858000"/>
                <a:gd name="connsiteX2" fmla="*/ 2180680 w 2180680"/>
                <a:gd name="connsiteY2" fmla="*/ 6858000 h 6858000"/>
                <a:gd name="connsiteX3" fmla="*/ 0 w 2180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180680" h="6858000">
                  <a:moveTo>
                    <a:pt x="1649197" y="0"/>
                  </a:moveTo>
                  <a:lnTo>
                    <a:pt x="2180680" y="0"/>
                  </a:lnTo>
                  <a:lnTo>
                    <a:pt x="2180680" y="6858000"/>
                  </a:lnTo>
                  <a:lnTo>
                    <a:pt x="0" y="6858000"/>
                  </a:lnTo>
                  <a:close/>
                </a:path>
              </a:pathLst>
            </a:cu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25">
              <a:extLst>
                <a:ext uri="{FF2B5EF4-FFF2-40B4-BE49-F238E27FC236}">
                  <a16:creationId xmlns:a16="http://schemas.microsoft.com/office/drawing/2014/main" id="{3FE4855B-D7C3-4EA7-8050-5BDDB9E3A78A}"/>
                </a:ext>
              </a:extLst>
            </p:cNvPr>
            <p:cNvSpPr/>
            <p:nvPr/>
          </p:nvSpPr>
          <p:spPr>
            <a:xfrm>
              <a:off x="10544156" y="5626"/>
              <a:ext cx="1647844" cy="6852374"/>
            </a:xfrm>
            <a:custGeom>
              <a:avLst/>
              <a:gdLst>
                <a:gd name="connsiteX0" fmla="*/ 1647844 w 1647844"/>
                <a:gd name="connsiteY0" fmla="*/ 0 h 6852374"/>
                <a:gd name="connsiteX1" fmla="*/ 1647844 w 1647844"/>
                <a:gd name="connsiteY1" fmla="*/ 6852374 h 6852374"/>
                <a:gd name="connsiteX2" fmla="*/ 0 w 1647844"/>
                <a:gd name="connsiteY2" fmla="*/ 6852374 h 6852374"/>
              </a:gdLst>
              <a:ahLst/>
              <a:cxnLst>
                <a:cxn ang="0">
                  <a:pos x="connsiteX0" y="connsiteY0"/>
                </a:cxn>
                <a:cxn ang="0">
                  <a:pos x="connsiteX1" y="connsiteY1"/>
                </a:cxn>
                <a:cxn ang="0">
                  <a:pos x="connsiteX2" y="connsiteY2"/>
                </a:cxn>
              </a:cxnLst>
              <a:rect l="l" t="t" r="r" b="b"/>
              <a:pathLst>
                <a:path w="1647844" h="6852374">
                  <a:moveTo>
                    <a:pt x="1647844" y="0"/>
                  </a:moveTo>
                  <a:lnTo>
                    <a:pt x="1647844" y="6852374"/>
                  </a:lnTo>
                  <a:lnTo>
                    <a:pt x="0" y="6852374"/>
                  </a:lnTo>
                  <a:close/>
                </a:path>
              </a:pathLst>
            </a:cu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EC066EC5-6C2C-4006-B87D-E6C5CFDEF302}"/>
                </a:ext>
              </a:extLst>
            </p:cNvPr>
            <p:cNvSpPr/>
            <p:nvPr/>
          </p:nvSpPr>
          <p:spPr>
            <a:xfrm>
              <a:off x="10803086" y="1082358"/>
              <a:ext cx="1388914" cy="5775643"/>
            </a:xfrm>
            <a:custGeom>
              <a:avLst/>
              <a:gdLst>
                <a:gd name="connsiteX0" fmla="*/ 1388914 w 1388914"/>
                <a:gd name="connsiteY0" fmla="*/ 0 h 5775643"/>
                <a:gd name="connsiteX1" fmla="*/ 1388914 w 1388914"/>
                <a:gd name="connsiteY1" fmla="*/ 5775643 h 5775643"/>
                <a:gd name="connsiteX2" fmla="*/ 0 w 1388914"/>
                <a:gd name="connsiteY2" fmla="*/ 5775643 h 5775643"/>
              </a:gdLst>
              <a:ahLst/>
              <a:cxnLst>
                <a:cxn ang="0">
                  <a:pos x="connsiteX0" y="connsiteY0"/>
                </a:cxn>
                <a:cxn ang="0">
                  <a:pos x="connsiteX1" y="connsiteY1"/>
                </a:cxn>
                <a:cxn ang="0">
                  <a:pos x="connsiteX2" y="connsiteY2"/>
                </a:cxn>
              </a:cxnLst>
              <a:rect l="l" t="t" r="r" b="b"/>
              <a:pathLst>
                <a:path w="1388914" h="5775643">
                  <a:moveTo>
                    <a:pt x="1388914" y="0"/>
                  </a:moveTo>
                  <a:lnTo>
                    <a:pt x="1388914" y="5775643"/>
                  </a:lnTo>
                  <a:lnTo>
                    <a:pt x="0" y="577564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 name="Title 3" descr="slide title">
            <a:extLst>
              <a:ext uri="{FF2B5EF4-FFF2-40B4-BE49-F238E27FC236}">
                <a16:creationId xmlns:a16="http://schemas.microsoft.com/office/drawing/2014/main" id="{DFF36EE7-AE57-42F4-ACA9-A328C1F4EA02}"/>
              </a:ext>
            </a:extLst>
          </p:cNvPr>
          <p:cNvSpPr>
            <a:spLocks noGrp="1"/>
          </p:cNvSpPr>
          <p:nvPr>
            <p:ph type="title"/>
          </p:nvPr>
        </p:nvSpPr>
        <p:spPr/>
        <p:txBody>
          <a:bodyPr/>
          <a:lstStyle/>
          <a:p>
            <a:pPr algn="ctr"/>
            <a:r>
              <a:rPr lang="en-US" sz="3600" dirty="0" smtClean="0"/>
              <a:t>APPLYING OUT OF STATE??</a:t>
            </a:r>
            <a:endParaRPr lang="en-US" sz="3600" dirty="0"/>
          </a:p>
        </p:txBody>
      </p:sp>
      <p:sp>
        <p:nvSpPr>
          <p:cNvPr id="87" name="Text Placeholder 86" descr="content block 1">
            <a:extLst>
              <a:ext uri="{FF2B5EF4-FFF2-40B4-BE49-F238E27FC236}">
                <a16:creationId xmlns:a16="http://schemas.microsoft.com/office/drawing/2014/main" id="{1F4C9CA2-B224-40CD-8DB2-CAE478D23611}"/>
              </a:ext>
            </a:extLst>
          </p:cNvPr>
          <p:cNvSpPr>
            <a:spLocks noGrp="1"/>
          </p:cNvSpPr>
          <p:nvPr>
            <p:ph type="body" sz="quarter" idx="11"/>
          </p:nvPr>
        </p:nvSpPr>
        <p:spPr>
          <a:xfrm>
            <a:off x="1852629" y="1597244"/>
            <a:ext cx="7315200" cy="1461613"/>
          </a:xfrm>
        </p:spPr>
        <p:txBody>
          <a:bodyPr/>
          <a:lstStyle/>
          <a:p>
            <a:r>
              <a:rPr lang="en-US" sz="1600" b="1" dirty="0" smtClean="0"/>
              <a:t>Is the college/university you applying to part of the Common Application? It is usually posted on the schools web page or you can check </a:t>
            </a:r>
            <a:r>
              <a:rPr lang="en-US" sz="1600" b="1" dirty="0" smtClean="0">
                <a:hlinkClick r:id="rId5"/>
              </a:rPr>
              <a:t>HERE.</a:t>
            </a:r>
            <a:r>
              <a:rPr lang="en-US" sz="1600" b="1" dirty="0" smtClean="0"/>
              <a:t> </a:t>
            </a:r>
          </a:p>
          <a:p>
            <a:r>
              <a:rPr lang="en-US" sz="1600" b="1" dirty="0" smtClean="0"/>
              <a:t>You can start filling out the common application this summer. It can take some time so best to get started before school starts in August. You can create an account </a:t>
            </a:r>
            <a:r>
              <a:rPr lang="en-US" sz="1600" b="1" dirty="0" smtClean="0">
                <a:hlinkClick r:id="rId6"/>
              </a:rPr>
              <a:t>HERE</a:t>
            </a:r>
            <a:r>
              <a:rPr lang="en-US" sz="1600" b="1" dirty="0" smtClean="0"/>
              <a:t>, to get started!</a:t>
            </a:r>
          </a:p>
          <a:p>
            <a:r>
              <a:rPr lang="en-US" sz="1600" b="1" dirty="0" smtClean="0"/>
              <a:t>If you do start this summer be sure to </a:t>
            </a:r>
            <a:r>
              <a:rPr lang="en-US" sz="1600" b="1" dirty="0" smtClean="0">
                <a:hlinkClick r:id="rId7"/>
              </a:rPr>
              <a:t>ROLL OVER</a:t>
            </a:r>
            <a:r>
              <a:rPr lang="en-US" sz="1600" b="1" dirty="0" smtClean="0"/>
              <a:t> your account in the FALL so you do not loose the work you completed.</a:t>
            </a:r>
          </a:p>
          <a:p>
            <a:endParaRPr lang="en-US" dirty="0"/>
          </a:p>
        </p:txBody>
      </p:sp>
      <p:cxnSp>
        <p:nvCxnSpPr>
          <p:cNvPr id="65" name="Straight Connector 64" descr="decorative element">
            <a:extLst>
              <a:ext uri="{FF2B5EF4-FFF2-40B4-BE49-F238E27FC236}">
                <a16:creationId xmlns:a16="http://schemas.microsoft.com/office/drawing/2014/main" id="{A4132B5C-BDF2-4C9A-B21E-BDD2CD03A542}"/>
              </a:ext>
            </a:extLst>
          </p:cNvPr>
          <p:cNvCxnSpPr/>
          <p:nvPr/>
        </p:nvCxnSpPr>
        <p:spPr>
          <a:xfrm>
            <a:off x="2080210" y="3553688"/>
            <a:ext cx="749808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88" name="Text Placeholder 87" descr="content block 2">
            <a:extLst>
              <a:ext uri="{FF2B5EF4-FFF2-40B4-BE49-F238E27FC236}">
                <a16:creationId xmlns:a16="http://schemas.microsoft.com/office/drawing/2014/main" id="{D01EBAE5-B81D-4150-B62C-F56241C55563}"/>
              </a:ext>
            </a:extLst>
          </p:cNvPr>
          <p:cNvSpPr>
            <a:spLocks noGrp="1"/>
          </p:cNvSpPr>
          <p:nvPr>
            <p:ph type="body" sz="quarter" idx="14"/>
          </p:nvPr>
        </p:nvSpPr>
        <p:spPr>
          <a:xfrm>
            <a:off x="1809750" y="4048520"/>
            <a:ext cx="7315200" cy="2140825"/>
          </a:xfrm>
        </p:spPr>
        <p:txBody>
          <a:bodyPr/>
          <a:lstStyle/>
          <a:p>
            <a:r>
              <a:rPr lang="en-US" sz="1600" b="1" dirty="0" smtClean="0"/>
              <a:t>You will have to write a college essay for our in state honors colleges and the common application. It is helpful to have a few resources to support you with this process. You are able to see the essay prompts for the common application and our honors colleges on their web page. Be aware that they may not have updated the prompt to the current application year.</a:t>
            </a:r>
          </a:p>
          <a:p>
            <a:r>
              <a:rPr lang="en-US" sz="1600" b="1" dirty="0" smtClean="0">
                <a:hlinkClick r:id="rId8"/>
              </a:rPr>
              <a:t>The College Essay Guy</a:t>
            </a:r>
            <a:r>
              <a:rPr lang="en-US" sz="1600" b="1" dirty="0" smtClean="0"/>
              <a:t> is a wonderful resource for you to assist with your college essay.  You  can also view the </a:t>
            </a:r>
            <a:r>
              <a:rPr lang="en-US" sz="1600" b="1" dirty="0" smtClean="0">
                <a:hlinkClick r:id="rId9"/>
              </a:rPr>
              <a:t>College Essay Workshop</a:t>
            </a:r>
            <a:r>
              <a:rPr lang="en-US" sz="1600" b="1" dirty="0" smtClean="0"/>
              <a:t>, that was presented to students. That may assist you in getting your essay started. </a:t>
            </a:r>
            <a:endParaRPr lang="en-US" sz="1600" b="1" dirty="0"/>
          </a:p>
        </p:txBody>
      </p:sp>
      <p:grpSp>
        <p:nvGrpSpPr>
          <p:cNvPr id="5" name="Group 4">
            <a:extLst>
              <a:ext uri="{FF2B5EF4-FFF2-40B4-BE49-F238E27FC236}">
                <a16:creationId xmlns:a16="http://schemas.microsoft.com/office/drawing/2014/main" id="{1A141F7B-AE96-45F9-BC57-F7C86174910A}"/>
              </a:ext>
              <a:ext uri="{C183D7F6-B498-43B3-948B-1728B52AA6E4}">
                <adec:decorative xmlns:adec="http://schemas.microsoft.com/office/drawing/2017/decorative" xmlns="" val="1"/>
              </a:ext>
            </a:extLst>
          </p:cNvPr>
          <p:cNvGrpSpPr/>
          <p:nvPr/>
        </p:nvGrpSpPr>
        <p:grpSpPr>
          <a:xfrm>
            <a:off x="0" y="6086479"/>
            <a:ext cx="12192000" cy="600974"/>
            <a:chOff x="0" y="6086479"/>
            <a:chExt cx="12192000" cy="600974"/>
          </a:xfrm>
        </p:grpSpPr>
        <p:sp>
          <p:nvSpPr>
            <p:cNvPr id="14" name="Rectangle 13">
              <a:extLst>
                <a:ext uri="{FF2B5EF4-FFF2-40B4-BE49-F238E27FC236}">
                  <a16:creationId xmlns:a16="http://schemas.microsoft.com/office/drawing/2014/main" id="{C862BC4D-BD7A-417E-A34A-59CE4D4A6AC8}"/>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652937FB-CDE3-46B3-8481-AB5DB8C4BABA}"/>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Slide Number Placeholder 5" descr="Slide number">
            <a:extLst>
              <a:ext uri="{FF2B5EF4-FFF2-40B4-BE49-F238E27FC236}">
                <a16:creationId xmlns:a16="http://schemas.microsoft.com/office/drawing/2014/main" id="{118AA3A9-97EA-409C-AD65-3CD3B0A58871}"/>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8</a:t>
            </a:fld>
            <a:endParaRPr lang="en-US" sz="1200" dirty="0">
              <a:solidFill>
                <a:schemeClr val="bg1"/>
              </a:solidFill>
            </a:endParaRPr>
          </a:p>
        </p:txBody>
      </p:sp>
      <p:pic>
        <p:nvPicPr>
          <p:cNvPr id="3" name="Content Placeholder 2" descr="Common Application - Wikipedia"/>
          <p:cNvPicPr>
            <a:picLocks noGrp="1" noChangeAspect="1"/>
          </p:cNvPicPr>
          <p:nvPr>
            <p:ph sz="quarter" idx="13"/>
          </p:nvPr>
        </p:nvPicPr>
        <p:blipFill>
          <a:blip r:embed="rId10">
            <a:extLst>
              <a:ext uri="{28A0092B-C50C-407E-A947-70E740481C1C}">
                <a14:useLocalDpi xmlns:a14="http://schemas.microsoft.com/office/drawing/2010/main" val="0"/>
              </a:ext>
            </a:extLst>
          </a:blip>
          <a:stretch>
            <a:fillRect/>
          </a:stretch>
        </p:blipFill>
        <p:spPr>
          <a:xfrm>
            <a:off x="385779" y="1704206"/>
            <a:ext cx="1466849" cy="1354651"/>
          </a:xfrm>
        </p:spPr>
      </p:pic>
      <p:pic>
        <p:nvPicPr>
          <p:cNvPr id="6" name="Picture 5" descr="Mr. Nittle | @ ALC Contreras"/>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5372" y="3921721"/>
            <a:ext cx="1458328" cy="1450379"/>
          </a:xfrm>
          <a:prstGeom prst="rect">
            <a:avLst/>
          </a:prstGeom>
        </p:spPr>
      </p:pic>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11219654"/>
      </p:ext>
    </p:extLst>
  </p:cSld>
  <p:clrMapOvr>
    <a:masterClrMapping/>
  </p:clrMapOvr>
  <mc:AlternateContent xmlns:mc="http://schemas.openxmlformats.org/markup-compatibility/2006" xmlns:p14="http://schemas.microsoft.com/office/powerpoint/2010/main">
    <mc:Choice Requires="p14">
      <p:transition spd="slow" p14:dur="2000" advTm="189144"/>
    </mc:Choice>
    <mc:Fallback xmlns="">
      <p:transition spd="slow" advTm="1891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people laughing at a laptop screen">
            <a:extLst>
              <a:ext uri="{FF2B5EF4-FFF2-40B4-BE49-F238E27FC236}">
                <a16:creationId xmlns:a16="http://schemas.microsoft.com/office/drawing/2014/main" id="{9402120B-1989-41A6-9ED1-21A56316A60D}"/>
              </a:ext>
            </a:extLst>
          </p:cNvPr>
          <p:cNvPicPr>
            <a:picLocks noGrp="1" noChangeAspect="1"/>
          </p:cNvPicPr>
          <p:nvPr>
            <p:ph type="pic" sz="quarter" idx="12"/>
          </p:nvPr>
        </p:nvPicPr>
        <p:blipFill rotWithShape="1">
          <a:blip r:embed="rId4" cstate="email">
            <a:extLst>
              <a:ext uri="{28A0092B-C50C-407E-A947-70E740481C1C}">
                <a14:useLocalDpi xmlns:a14="http://schemas.microsoft.com/office/drawing/2010/main"/>
              </a:ext>
            </a:extLst>
          </a:blip>
          <a:srcRect/>
          <a:stretch/>
        </p:blipFill>
        <p:spPr>
          <a:xfrm>
            <a:off x="0" y="0"/>
            <a:ext cx="8087304" cy="6858000"/>
          </a:xfrm>
        </p:spPr>
      </p:pic>
      <p:pic>
        <p:nvPicPr>
          <p:cNvPr id="5" name="Picture Placeholder 4" descr="group of students at graduation">
            <a:extLst>
              <a:ext uri="{FF2B5EF4-FFF2-40B4-BE49-F238E27FC236}">
                <a16:creationId xmlns:a16="http://schemas.microsoft.com/office/drawing/2014/main" id="{BD0958B7-E663-4510-9C53-EE09FEEB7365}"/>
              </a:ext>
            </a:extLst>
          </p:cNvPr>
          <p:cNvPicPr>
            <a:picLocks noGrp="1" noChangeAspect="1"/>
          </p:cNvPicPr>
          <p:nvPr>
            <p:ph type="pic" sz="quarter" idx="13"/>
          </p:nvPr>
        </p:nvPicPr>
        <p:blipFill rotWithShape="1">
          <a:blip r:embed="rId5" cstate="email">
            <a:extLst>
              <a:ext uri="{28A0092B-C50C-407E-A947-70E740481C1C}">
                <a14:useLocalDpi xmlns:a14="http://schemas.microsoft.com/office/drawing/2010/main"/>
              </a:ext>
            </a:extLst>
          </a:blip>
          <a:srcRect/>
          <a:stretch/>
        </p:blipFill>
        <p:spPr>
          <a:xfrm>
            <a:off x="6464300" y="0"/>
            <a:ext cx="5727700" cy="6858000"/>
          </a:xfrm>
        </p:spPr>
      </p:pic>
      <p:grpSp>
        <p:nvGrpSpPr>
          <p:cNvPr id="9" name="Group 8">
            <a:extLst>
              <a:ext uri="{FF2B5EF4-FFF2-40B4-BE49-F238E27FC236}">
                <a16:creationId xmlns:a16="http://schemas.microsoft.com/office/drawing/2014/main" id="{E7969C14-1078-4610-9BC5-74119C9B87BE}"/>
              </a:ext>
              <a:ext uri="{C183D7F6-B498-43B3-948B-1728B52AA6E4}">
                <adec:decorative xmlns:adec="http://schemas.microsoft.com/office/drawing/2017/decorative" xmlns="" val="1"/>
              </a:ext>
            </a:extLst>
          </p:cNvPr>
          <p:cNvGrpSpPr/>
          <p:nvPr/>
        </p:nvGrpSpPr>
        <p:grpSpPr>
          <a:xfrm>
            <a:off x="0" y="3808320"/>
            <a:ext cx="7833208" cy="2547440"/>
            <a:chOff x="0" y="3808320"/>
            <a:chExt cx="7833208" cy="2547440"/>
          </a:xfrm>
        </p:grpSpPr>
        <p:sp>
          <p:nvSpPr>
            <p:cNvPr id="10" name="Freeform: Shape 9">
              <a:extLst>
                <a:ext uri="{FF2B5EF4-FFF2-40B4-BE49-F238E27FC236}">
                  <a16:creationId xmlns:a16="http://schemas.microsoft.com/office/drawing/2014/main" id="{E531D018-EFA3-4346-AB80-7CE436393D9E}"/>
                </a:ext>
              </a:extLst>
            </p:cNvPr>
            <p:cNvSpPr/>
            <p:nvPr/>
          </p:nvSpPr>
          <p:spPr>
            <a:xfrm>
              <a:off x="0" y="3808320"/>
              <a:ext cx="7833208" cy="2547440"/>
            </a:xfrm>
            <a:custGeom>
              <a:avLst/>
              <a:gdLst>
                <a:gd name="connsiteX0" fmla="*/ 0 w 7833208"/>
                <a:gd name="connsiteY0" fmla="*/ 0 h 2547440"/>
                <a:gd name="connsiteX1" fmla="*/ 7833208 w 7833208"/>
                <a:gd name="connsiteY1" fmla="*/ 0 h 2547440"/>
                <a:gd name="connsiteX2" fmla="*/ 7135846 w 7833208"/>
                <a:gd name="connsiteY2" fmla="*/ 2547440 h 2547440"/>
                <a:gd name="connsiteX3" fmla="*/ 0 w 7833208"/>
                <a:gd name="connsiteY3" fmla="*/ 2547440 h 2547440"/>
              </a:gdLst>
              <a:ahLst/>
              <a:cxnLst>
                <a:cxn ang="0">
                  <a:pos x="connsiteX0" y="connsiteY0"/>
                </a:cxn>
                <a:cxn ang="0">
                  <a:pos x="connsiteX1" y="connsiteY1"/>
                </a:cxn>
                <a:cxn ang="0">
                  <a:pos x="connsiteX2" y="connsiteY2"/>
                </a:cxn>
                <a:cxn ang="0">
                  <a:pos x="connsiteX3" y="connsiteY3"/>
                </a:cxn>
              </a:cxnLst>
              <a:rect l="l" t="t" r="r" b="b"/>
              <a:pathLst>
                <a:path w="7833208" h="2547440">
                  <a:moveTo>
                    <a:pt x="0" y="0"/>
                  </a:moveTo>
                  <a:lnTo>
                    <a:pt x="7833208" y="0"/>
                  </a:lnTo>
                  <a:lnTo>
                    <a:pt x="7135846" y="2547440"/>
                  </a:lnTo>
                  <a:lnTo>
                    <a:pt x="0" y="2547440"/>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Shape 10">
              <a:extLst>
                <a:ext uri="{FF2B5EF4-FFF2-40B4-BE49-F238E27FC236}">
                  <a16:creationId xmlns:a16="http://schemas.microsoft.com/office/drawing/2014/main" id="{FA9D7AC8-80D5-49DC-A585-FCFFA6CA4B66}"/>
                </a:ext>
              </a:extLst>
            </p:cNvPr>
            <p:cNvSpPr/>
            <p:nvPr/>
          </p:nvSpPr>
          <p:spPr>
            <a:xfrm>
              <a:off x="1" y="3808320"/>
              <a:ext cx="7692571" cy="2547440"/>
            </a:xfrm>
            <a:custGeom>
              <a:avLst/>
              <a:gdLst>
                <a:gd name="connsiteX0" fmla="*/ 0 w 7692571"/>
                <a:gd name="connsiteY0" fmla="*/ 0 h 2547440"/>
                <a:gd name="connsiteX1" fmla="*/ 7692571 w 7692571"/>
                <a:gd name="connsiteY1" fmla="*/ 0 h 2547440"/>
                <a:gd name="connsiteX2" fmla="*/ 6995209 w 7692571"/>
                <a:gd name="connsiteY2" fmla="*/ 2547440 h 2547440"/>
                <a:gd name="connsiteX3" fmla="*/ 0 w 7692571"/>
                <a:gd name="connsiteY3" fmla="*/ 2547440 h 2547440"/>
              </a:gdLst>
              <a:ahLst/>
              <a:cxnLst>
                <a:cxn ang="0">
                  <a:pos x="connsiteX0" y="connsiteY0"/>
                </a:cxn>
                <a:cxn ang="0">
                  <a:pos x="connsiteX1" y="connsiteY1"/>
                </a:cxn>
                <a:cxn ang="0">
                  <a:pos x="connsiteX2" y="connsiteY2"/>
                </a:cxn>
                <a:cxn ang="0">
                  <a:pos x="connsiteX3" y="connsiteY3"/>
                </a:cxn>
              </a:cxnLst>
              <a:rect l="l" t="t" r="r" b="b"/>
              <a:pathLst>
                <a:path w="7692571" h="2547440">
                  <a:moveTo>
                    <a:pt x="0" y="0"/>
                  </a:moveTo>
                  <a:lnTo>
                    <a:pt x="7692571" y="0"/>
                  </a:lnTo>
                  <a:lnTo>
                    <a:pt x="6995209" y="2547440"/>
                  </a:lnTo>
                  <a:lnTo>
                    <a:pt x="0" y="254744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3" name="Title 32" descr="title">
            <a:extLst>
              <a:ext uri="{FF2B5EF4-FFF2-40B4-BE49-F238E27FC236}">
                <a16:creationId xmlns:a16="http://schemas.microsoft.com/office/drawing/2014/main" id="{18CDD97B-6E25-4FB4-B239-493E54AA0830}"/>
              </a:ext>
            </a:extLst>
          </p:cNvPr>
          <p:cNvSpPr>
            <a:spLocks noGrp="1"/>
          </p:cNvSpPr>
          <p:nvPr>
            <p:ph type="title"/>
          </p:nvPr>
        </p:nvSpPr>
        <p:spPr/>
        <p:txBody>
          <a:bodyPr/>
          <a:lstStyle/>
          <a:p>
            <a:r>
              <a:rPr lang="en-US" sz="4800" dirty="0" smtClean="0">
                <a:solidFill>
                  <a:schemeClr val="bg1"/>
                </a:solidFill>
              </a:rPr>
              <a:t>REMEMBER….</a:t>
            </a:r>
            <a:endParaRPr lang="en-US" sz="4800" dirty="0">
              <a:solidFill>
                <a:schemeClr val="bg1"/>
              </a:solidFill>
            </a:endParaRPr>
          </a:p>
        </p:txBody>
      </p:sp>
      <p:sp>
        <p:nvSpPr>
          <p:cNvPr id="34" name="Text Placeholder 33" descr="content">
            <a:extLst>
              <a:ext uri="{FF2B5EF4-FFF2-40B4-BE49-F238E27FC236}">
                <a16:creationId xmlns:a16="http://schemas.microsoft.com/office/drawing/2014/main" id="{859D862E-AE8E-482F-9E23-3C096FF03E54}"/>
              </a:ext>
            </a:extLst>
          </p:cNvPr>
          <p:cNvSpPr>
            <a:spLocks noGrp="1"/>
          </p:cNvSpPr>
          <p:nvPr>
            <p:ph type="body" sz="quarter" idx="11"/>
          </p:nvPr>
        </p:nvSpPr>
        <p:spPr>
          <a:xfrm>
            <a:off x="785586" y="4726745"/>
            <a:ext cx="5005614" cy="1326202"/>
          </a:xfrm>
        </p:spPr>
        <p:txBody>
          <a:bodyPr/>
          <a:lstStyle/>
          <a:p>
            <a:pPr marL="0" indent="0">
              <a:buNone/>
            </a:pPr>
            <a:r>
              <a:rPr lang="en-US" sz="1800" dirty="0" smtClean="0">
                <a:solidFill>
                  <a:schemeClr val="bg1"/>
                </a:solidFill>
              </a:rPr>
              <a:t>Our in state universities want you to apply directly through their web page! The application fee is less and you are not required to write an essay! Only if you apply to the honors college will you be asked to write an essay. </a:t>
            </a:r>
            <a:endParaRPr lang="en-US" sz="1800" dirty="0">
              <a:solidFill>
                <a:schemeClr val="bg1"/>
              </a:solidFill>
            </a:endParaRPr>
          </a:p>
        </p:txBody>
      </p:sp>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xmlns="" val="1"/>
              </a:ext>
            </a:extLst>
          </p:cNvPr>
          <p:cNvSpPr/>
          <p:nvPr/>
        </p:nvSpPr>
        <p:spPr>
          <a:xfrm>
            <a:off x="0" y="6355760"/>
            <a:ext cx="121920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652937FB-CDE3-46B3-8481-AB5DB8C4BABA}"/>
              </a:ext>
              <a:ext uri="{C183D7F6-B498-43B3-948B-1728B52AA6E4}">
                <adec:decorative xmlns:adec="http://schemas.microsoft.com/office/drawing/2017/decorative" xmlns="" val="1"/>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descr="slide number">
            <a:extLst>
              <a:ext uri="{FF2B5EF4-FFF2-40B4-BE49-F238E27FC236}">
                <a16:creationId xmlns:a16="http://schemas.microsoft.com/office/drawing/2014/main" id="{B7F99E8F-CFBF-4A36-93EC-B66007DF4F2C}"/>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9</a:t>
            </a:fld>
            <a:endParaRPr lang="en-US" sz="1200" dirty="0">
              <a:solidFill>
                <a:schemeClr val="bg1"/>
              </a:solidFill>
            </a:endParaRPr>
          </a:p>
        </p:txBody>
      </p:sp>
      <p:sp>
        <p:nvSpPr>
          <p:cNvPr id="2" name="TextBox 1"/>
          <p:cNvSpPr txBox="1"/>
          <p:nvPr/>
        </p:nvSpPr>
        <p:spPr>
          <a:xfrm>
            <a:off x="8402028" y="407964"/>
            <a:ext cx="3771545" cy="1477328"/>
          </a:xfrm>
          <a:prstGeom prst="rect">
            <a:avLst/>
          </a:prstGeom>
          <a:noFill/>
        </p:spPr>
        <p:txBody>
          <a:bodyPr wrap="none" rtlCol="0">
            <a:spAutoFit/>
          </a:bodyPr>
          <a:lstStyle/>
          <a:p>
            <a:r>
              <a:rPr lang="en-US" b="1" dirty="0" smtClean="0"/>
              <a:t>Our in state universities will ask that</a:t>
            </a:r>
          </a:p>
          <a:p>
            <a:r>
              <a:rPr lang="en-US" b="1" dirty="0" smtClean="0"/>
              <a:t>you self report you grades. You can </a:t>
            </a:r>
          </a:p>
          <a:p>
            <a:r>
              <a:rPr lang="en-US" b="1" dirty="0" smtClean="0"/>
              <a:t>find your grades on power school, but </a:t>
            </a:r>
          </a:p>
          <a:p>
            <a:r>
              <a:rPr lang="en-US" b="1" dirty="0"/>
              <a:t>y</a:t>
            </a:r>
            <a:r>
              <a:rPr lang="en-US" b="1" dirty="0" smtClean="0"/>
              <a:t>ou have to log on to the website on a </a:t>
            </a:r>
          </a:p>
          <a:p>
            <a:r>
              <a:rPr lang="en-US" b="1" dirty="0"/>
              <a:t>d</a:t>
            </a:r>
            <a:r>
              <a:rPr lang="en-US" b="1" dirty="0" smtClean="0"/>
              <a:t>esk top.  </a:t>
            </a:r>
            <a:endParaRPr lang="en-US" b="1"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22026475"/>
      </p:ext>
    </p:extLst>
  </p:cSld>
  <p:clrMapOvr>
    <a:masterClrMapping/>
  </p:clrMapOvr>
  <mc:AlternateContent xmlns:mc="http://schemas.openxmlformats.org/markup-compatibility/2006" xmlns:p14="http://schemas.microsoft.com/office/powerpoint/2010/main">
    <mc:Choice Requires="p14">
      <p:transition spd="slow" p14:dur="2000" advTm="48327"/>
    </mc:Choice>
    <mc:Fallback xmlns="">
      <p:transition spd="slow" advTm="483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title">
            <a:extLst>
              <a:ext uri="{FF2B5EF4-FFF2-40B4-BE49-F238E27FC236}">
                <a16:creationId xmlns:a16="http://schemas.microsoft.com/office/drawing/2014/main" id="{DFF36EE7-AE57-42F4-ACA9-A328C1F4EA02}"/>
              </a:ext>
            </a:extLst>
          </p:cNvPr>
          <p:cNvSpPr>
            <a:spLocks noGrp="1"/>
          </p:cNvSpPr>
          <p:nvPr>
            <p:ph type="title"/>
          </p:nvPr>
        </p:nvSpPr>
        <p:spPr/>
        <p:txBody>
          <a:bodyPr/>
          <a:lstStyle/>
          <a:p>
            <a:r>
              <a:rPr lang="en-US" sz="2800" dirty="0" smtClean="0"/>
              <a:t>PLEASE REMEMBER HOW TO REQUEST YOUR TRANSCRIPT……</a:t>
            </a:r>
            <a:endParaRPr lang="en-US" sz="2800" dirty="0"/>
          </a:p>
        </p:txBody>
      </p:sp>
      <p:pic>
        <p:nvPicPr>
          <p:cNvPr id="2" name="Picture 1" descr="Elephant Proboscis Shield · Free image on Pixabay"/>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186" y="914400"/>
            <a:ext cx="3553048" cy="5334922"/>
          </a:xfrm>
          <a:prstGeom prst="rect">
            <a:avLst/>
          </a:prstGeom>
        </p:spPr>
      </p:pic>
      <p:sp>
        <p:nvSpPr>
          <p:cNvPr id="5" name="TextBox 4"/>
          <p:cNvSpPr txBox="1"/>
          <p:nvPr/>
        </p:nvSpPr>
        <p:spPr>
          <a:xfrm>
            <a:off x="4459458" y="1448008"/>
            <a:ext cx="7691080" cy="5663089"/>
          </a:xfrm>
          <a:prstGeom prst="rect">
            <a:avLst/>
          </a:prstGeom>
          <a:noFill/>
        </p:spPr>
        <p:txBody>
          <a:bodyPr wrap="none" rtlCol="0">
            <a:spAutoFit/>
          </a:bodyPr>
          <a:lstStyle/>
          <a:p>
            <a:r>
              <a:rPr lang="en-US" sz="2800" dirty="0" smtClean="0"/>
              <a:t>To request an official transcript for a college, </a:t>
            </a:r>
          </a:p>
          <a:p>
            <a:r>
              <a:rPr lang="en-US" sz="2800" dirty="0"/>
              <a:t>c</a:t>
            </a:r>
            <a:r>
              <a:rPr lang="en-US" sz="2800" dirty="0" smtClean="0"/>
              <a:t>ollege coach, scholarship, etc. or if you need </a:t>
            </a:r>
          </a:p>
          <a:p>
            <a:r>
              <a:rPr lang="en-US" sz="2800" dirty="0" smtClean="0"/>
              <a:t>an unofficial  transcript you can request it on</a:t>
            </a:r>
          </a:p>
          <a:p>
            <a:r>
              <a:rPr lang="en-US" sz="2800" dirty="0" smtClean="0"/>
              <a:t>through </a:t>
            </a:r>
            <a:r>
              <a:rPr lang="en-US" sz="2800" dirty="0" smtClean="0">
                <a:hlinkClick r:id="rId5"/>
              </a:rPr>
              <a:t>PARCHMENT</a:t>
            </a:r>
            <a:r>
              <a:rPr lang="en-US" sz="2800" dirty="0" smtClean="0"/>
              <a:t> on our web page</a:t>
            </a:r>
          </a:p>
          <a:p>
            <a:endParaRPr lang="en-US" sz="2800" dirty="0"/>
          </a:p>
          <a:p>
            <a:r>
              <a:rPr lang="en-US" sz="2800" dirty="0" smtClean="0"/>
              <a:t>You will have to create an account which is easy</a:t>
            </a:r>
          </a:p>
          <a:p>
            <a:r>
              <a:rPr lang="en-US" sz="2800" dirty="0"/>
              <a:t>j</a:t>
            </a:r>
            <a:r>
              <a:rPr lang="en-US" sz="2800" dirty="0" smtClean="0"/>
              <a:t>ust skip over the profile section you do not need to </a:t>
            </a:r>
          </a:p>
          <a:p>
            <a:r>
              <a:rPr lang="en-US" sz="2800" dirty="0"/>
              <a:t>d</a:t>
            </a:r>
            <a:r>
              <a:rPr lang="en-US" sz="2800" dirty="0" smtClean="0"/>
              <a:t>o that. There is a fee of </a:t>
            </a:r>
            <a:r>
              <a:rPr lang="en-US" sz="2800" b="1" dirty="0" smtClean="0"/>
              <a:t>$3.95 </a:t>
            </a:r>
            <a:r>
              <a:rPr lang="en-US" sz="2800" dirty="0" smtClean="0"/>
              <a:t>for the </a:t>
            </a:r>
            <a:r>
              <a:rPr lang="en-US" sz="2800" b="1" dirty="0" smtClean="0"/>
              <a:t>official </a:t>
            </a:r>
          </a:p>
          <a:p>
            <a:r>
              <a:rPr lang="en-US" sz="2800" b="1" dirty="0"/>
              <a:t>t</a:t>
            </a:r>
            <a:r>
              <a:rPr lang="en-US" sz="2800" b="1" dirty="0" smtClean="0"/>
              <a:t>ranscript</a:t>
            </a:r>
            <a:r>
              <a:rPr lang="en-US" sz="2800" dirty="0" smtClean="0"/>
              <a:t>, but there is </a:t>
            </a:r>
            <a:r>
              <a:rPr lang="en-US" sz="2800" b="1" dirty="0" smtClean="0"/>
              <a:t>NO fee </a:t>
            </a:r>
            <a:r>
              <a:rPr lang="en-US" sz="2800" dirty="0" smtClean="0"/>
              <a:t>for the </a:t>
            </a:r>
            <a:r>
              <a:rPr lang="en-US" sz="2800" b="1" dirty="0" smtClean="0"/>
              <a:t>unofficial </a:t>
            </a:r>
          </a:p>
          <a:p>
            <a:r>
              <a:rPr lang="en-US" sz="2800" b="1" dirty="0"/>
              <a:t>t</a:t>
            </a:r>
            <a:r>
              <a:rPr lang="en-US" sz="2800" b="1" dirty="0" smtClean="0"/>
              <a:t>ranscript.</a:t>
            </a:r>
          </a:p>
          <a:p>
            <a:endParaRPr lang="en-US" sz="2800" dirty="0" smtClean="0"/>
          </a:p>
          <a:p>
            <a:endParaRPr lang="en-US" dirty="0"/>
          </a:p>
          <a:p>
            <a:endParaRPr lang="en-US" dirty="0" smtClean="0"/>
          </a:p>
          <a:p>
            <a:endParaRPr lang="en-US"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6473452"/>
      </p:ext>
    </p:extLst>
  </p:cSld>
  <p:clrMapOvr>
    <a:masterClrMapping/>
  </p:clrMapOvr>
  <mc:AlternateContent xmlns:mc="http://schemas.openxmlformats.org/markup-compatibility/2006" xmlns:p14="http://schemas.microsoft.com/office/powerpoint/2010/main">
    <mc:Choice Requires="p14">
      <p:transition spd="slow" p14:dur="2000" advTm="38869"/>
    </mc:Choice>
    <mc:Fallback xmlns="">
      <p:transition spd="slow" advTm="388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389" y="318289"/>
            <a:ext cx="10815864" cy="830996"/>
          </a:xfrm>
        </p:spPr>
        <p:txBody>
          <a:bodyPr/>
          <a:lstStyle/>
          <a:p>
            <a:pPr algn="ctr"/>
            <a:r>
              <a:rPr lang="en-US" sz="7200" dirty="0" smtClean="0"/>
              <a:t>FINANCIAL AID</a:t>
            </a:r>
            <a:endParaRPr lang="en-US" sz="7200" dirty="0"/>
          </a:p>
        </p:txBody>
      </p:sp>
      <p:pic>
        <p:nvPicPr>
          <p:cNvPr id="3" name="Picture 2" descr="박영희의 성공유학 ADMISSION EDGE :: 재정 보조를 받을 수 있는 미국의 대학 리스트"/>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304" y="1345468"/>
            <a:ext cx="11872034" cy="2638425"/>
          </a:xfrm>
          <a:prstGeom prst="rect">
            <a:avLst/>
          </a:prstGeom>
        </p:spPr>
      </p:pic>
      <p:sp>
        <p:nvSpPr>
          <p:cNvPr id="4" name="TextBox 3"/>
          <p:cNvSpPr txBox="1"/>
          <p:nvPr/>
        </p:nvSpPr>
        <p:spPr>
          <a:xfrm>
            <a:off x="147304" y="4382054"/>
            <a:ext cx="11638442" cy="1938992"/>
          </a:xfrm>
          <a:prstGeom prst="rect">
            <a:avLst/>
          </a:prstGeom>
          <a:noFill/>
        </p:spPr>
        <p:txBody>
          <a:bodyPr wrap="none" rtlCol="0">
            <a:spAutoFit/>
          </a:bodyPr>
          <a:lstStyle/>
          <a:p>
            <a:r>
              <a:rPr lang="en-US" sz="2000" b="1" dirty="0" smtClean="0"/>
              <a:t>OCTOBER 1, 2020 IS THE DAY THAT YOU CAN FILL OUT THE </a:t>
            </a:r>
            <a:r>
              <a:rPr lang="en-US" sz="2000" b="1" dirty="0" smtClean="0">
                <a:hlinkClick r:id="rId5"/>
              </a:rPr>
              <a:t>Free Application for Federal Student Aid (FAFSA)</a:t>
            </a:r>
            <a:endParaRPr lang="en-US" sz="2000" b="1" dirty="0" smtClean="0"/>
          </a:p>
          <a:p>
            <a:endParaRPr lang="en-US" sz="2000" b="1" dirty="0"/>
          </a:p>
          <a:p>
            <a:r>
              <a:rPr lang="en-US" sz="2000" b="1" dirty="0" smtClean="0"/>
              <a:t>You and your parent/guardian will need to create an account. By filling out the FAFSA you MAY qualify for loans, </a:t>
            </a:r>
          </a:p>
          <a:p>
            <a:r>
              <a:rPr lang="en-US" sz="2000" b="1" dirty="0" smtClean="0"/>
              <a:t>scholarships and/or work study. Colleges encourages all students to fill out the FAFSA. </a:t>
            </a:r>
          </a:p>
          <a:p>
            <a:endParaRPr lang="en-US" sz="2000" b="1" dirty="0"/>
          </a:p>
          <a:p>
            <a:r>
              <a:rPr lang="en-US" sz="2000" b="1" dirty="0" smtClean="0"/>
              <a:t>You can also find more information on our web page. </a:t>
            </a:r>
            <a:r>
              <a:rPr lang="en-US" sz="2000" b="1" dirty="0" smtClean="0">
                <a:hlinkClick r:id="rId6"/>
              </a:rPr>
              <a:t>Financial Aid</a:t>
            </a:r>
            <a:r>
              <a:rPr lang="en-US" sz="2000" b="1" dirty="0" smtClean="0"/>
              <a:t> </a:t>
            </a:r>
            <a:endParaRPr lang="en-US" sz="2000" b="1"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636331069"/>
      </p:ext>
    </p:extLst>
  </p:cSld>
  <p:clrMapOvr>
    <a:masterClrMapping/>
  </p:clrMapOvr>
  <mc:AlternateContent xmlns:mc="http://schemas.openxmlformats.org/markup-compatibility/2006" xmlns:p14="http://schemas.microsoft.com/office/powerpoint/2010/main">
    <mc:Choice Requires="p14">
      <p:transition spd="slow" p14:dur="2000" advTm="72125"/>
    </mc:Choice>
    <mc:Fallback xmlns="">
      <p:transition spd="slow" advTm="72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close up of clock">
            <a:extLst>
              <a:ext uri="{FF2B5EF4-FFF2-40B4-BE49-F238E27FC236}">
                <a16:creationId xmlns:a16="http://schemas.microsoft.com/office/drawing/2014/main" id="{83B20FBB-8217-4FB0-BC35-E49BA9252554}"/>
              </a:ext>
            </a:extLst>
          </p:cNvPr>
          <p:cNvPicPr>
            <a:picLocks noGrp="1" noChangeAspect="1"/>
          </p:cNvPicPr>
          <p:nvPr>
            <p:ph type="pic" sz="quarter" idx="13"/>
          </p:nvPr>
        </p:nvPicPr>
        <p:blipFill rotWithShape="1">
          <a:blip r:embed="rId4" cstate="email">
            <a:extLst>
              <a:ext uri="{28A0092B-C50C-407E-A947-70E740481C1C}">
                <a14:useLocalDpi xmlns:a14="http://schemas.microsoft.com/office/drawing/2010/main"/>
              </a:ext>
            </a:extLst>
          </a:blip>
          <a:srcRect/>
          <a:stretch/>
        </p:blipFill>
        <p:spPr>
          <a:xfrm>
            <a:off x="6464300" y="0"/>
            <a:ext cx="5727700" cy="6858000"/>
          </a:xfrm>
        </p:spPr>
      </p:pic>
      <p:pic>
        <p:nvPicPr>
          <p:cNvPr id="5" name="Picture Placeholder 4" descr="girl with headphones, backpack, and stack of binders/books">
            <a:extLst>
              <a:ext uri="{FF2B5EF4-FFF2-40B4-BE49-F238E27FC236}">
                <a16:creationId xmlns:a16="http://schemas.microsoft.com/office/drawing/2014/main" id="{68B6FFC1-6A21-4DAC-82BC-F2966925C165}"/>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0" y="0"/>
            <a:ext cx="8087304" cy="6858000"/>
          </a:xfrm>
        </p:spPr>
      </p:pic>
      <p:grpSp>
        <p:nvGrpSpPr>
          <p:cNvPr id="9" name="Group 8">
            <a:extLst>
              <a:ext uri="{FF2B5EF4-FFF2-40B4-BE49-F238E27FC236}">
                <a16:creationId xmlns:a16="http://schemas.microsoft.com/office/drawing/2014/main" id="{E7969C14-1078-4610-9BC5-74119C9B87BE}"/>
              </a:ext>
              <a:ext uri="{C183D7F6-B498-43B3-948B-1728B52AA6E4}">
                <adec:decorative xmlns:adec="http://schemas.microsoft.com/office/drawing/2017/decorative" xmlns="" val="1"/>
              </a:ext>
            </a:extLst>
          </p:cNvPr>
          <p:cNvGrpSpPr/>
          <p:nvPr/>
        </p:nvGrpSpPr>
        <p:grpSpPr>
          <a:xfrm>
            <a:off x="-112541" y="3808320"/>
            <a:ext cx="7833208" cy="2547440"/>
            <a:chOff x="0" y="3808320"/>
            <a:chExt cx="7833208" cy="2547440"/>
          </a:xfrm>
        </p:grpSpPr>
        <p:sp>
          <p:nvSpPr>
            <p:cNvPr id="10" name="Freeform: Shape 9">
              <a:extLst>
                <a:ext uri="{FF2B5EF4-FFF2-40B4-BE49-F238E27FC236}">
                  <a16:creationId xmlns:a16="http://schemas.microsoft.com/office/drawing/2014/main" id="{E531D018-EFA3-4346-AB80-7CE436393D9E}"/>
                </a:ext>
                <a:ext uri="{C183D7F6-B498-43B3-948B-1728B52AA6E4}">
                  <adec:decorative xmlns:adec="http://schemas.microsoft.com/office/drawing/2017/decorative" xmlns="" val="1"/>
                </a:ext>
              </a:extLst>
            </p:cNvPr>
            <p:cNvSpPr/>
            <p:nvPr/>
          </p:nvSpPr>
          <p:spPr>
            <a:xfrm>
              <a:off x="0" y="3808320"/>
              <a:ext cx="7833208" cy="2547440"/>
            </a:xfrm>
            <a:custGeom>
              <a:avLst/>
              <a:gdLst>
                <a:gd name="connsiteX0" fmla="*/ 0 w 7833208"/>
                <a:gd name="connsiteY0" fmla="*/ 0 h 2547440"/>
                <a:gd name="connsiteX1" fmla="*/ 7833208 w 7833208"/>
                <a:gd name="connsiteY1" fmla="*/ 0 h 2547440"/>
                <a:gd name="connsiteX2" fmla="*/ 7135846 w 7833208"/>
                <a:gd name="connsiteY2" fmla="*/ 2547440 h 2547440"/>
                <a:gd name="connsiteX3" fmla="*/ 0 w 7833208"/>
                <a:gd name="connsiteY3" fmla="*/ 2547440 h 2547440"/>
              </a:gdLst>
              <a:ahLst/>
              <a:cxnLst>
                <a:cxn ang="0">
                  <a:pos x="connsiteX0" y="connsiteY0"/>
                </a:cxn>
                <a:cxn ang="0">
                  <a:pos x="connsiteX1" y="connsiteY1"/>
                </a:cxn>
                <a:cxn ang="0">
                  <a:pos x="connsiteX2" y="connsiteY2"/>
                </a:cxn>
                <a:cxn ang="0">
                  <a:pos x="connsiteX3" y="connsiteY3"/>
                </a:cxn>
              </a:cxnLst>
              <a:rect l="l" t="t" r="r" b="b"/>
              <a:pathLst>
                <a:path w="7833208" h="2547440">
                  <a:moveTo>
                    <a:pt x="0" y="0"/>
                  </a:moveTo>
                  <a:lnTo>
                    <a:pt x="7833208" y="0"/>
                  </a:lnTo>
                  <a:lnTo>
                    <a:pt x="7135846" y="2547440"/>
                  </a:lnTo>
                  <a:lnTo>
                    <a:pt x="0" y="2547440"/>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Shape 10">
              <a:extLst>
                <a:ext uri="{FF2B5EF4-FFF2-40B4-BE49-F238E27FC236}">
                  <a16:creationId xmlns:a16="http://schemas.microsoft.com/office/drawing/2014/main" id="{FA9D7AC8-80D5-49DC-A585-FCFFA6CA4B66}"/>
                </a:ext>
                <a:ext uri="{C183D7F6-B498-43B3-948B-1728B52AA6E4}">
                  <adec:decorative xmlns:adec="http://schemas.microsoft.com/office/drawing/2017/decorative" xmlns="" val="1"/>
                </a:ext>
              </a:extLst>
            </p:cNvPr>
            <p:cNvSpPr/>
            <p:nvPr/>
          </p:nvSpPr>
          <p:spPr>
            <a:xfrm>
              <a:off x="1" y="3808320"/>
              <a:ext cx="7692571" cy="2547440"/>
            </a:xfrm>
            <a:custGeom>
              <a:avLst/>
              <a:gdLst>
                <a:gd name="connsiteX0" fmla="*/ 0 w 7692571"/>
                <a:gd name="connsiteY0" fmla="*/ 0 h 2547440"/>
                <a:gd name="connsiteX1" fmla="*/ 7692571 w 7692571"/>
                <a:gd name="connsiteY1" fmla="*/ 0 h 2547440"/>
                <a:gd name="connsiteX2" fmla="*/ 6995209 w 7692571"/>
                <a:gd name="connsiteY2" fmla="*/ 2547440 h 2547440"/>
                <a:gd name="connsiteX3" fmla="*/ 0 w 7692571"/>
                <a:gd name="connsiteY3" fmla="*/ 2547440 h 2547440"/>
              </a:gdLst>
              <a:ahLst/>
              <a:cxnLst>
                <a:cxn ang="0">
                  <a:pos x="connsiteX0" y="connsiteY0"/>
                </a:cxn>
                <a:cxn ang="0">
                  <a:pos x="connsiteX1" y="connsiteY1"/>
                </a:cxn>
                <a:cxn ang="0">
                  <a:pos x="connsiteX2" y="connsiteY2"/>
                </a:cxn>
                <a:cxn ang="0">
                  <a:pos x="connsiteX3" y="connsiteY3"/>
                </a:cxn>
              </a:cxnLst>
              <a:rect l="l" t="t" r="r" b="b"/>
              <a:pathLst>
                <a:path w="7692571" h="2547440">
                  <a:moveTo>
                    <a:pt x="0" y="0"/>
                  </a:moveTo>
                  <a:lnTo>
                    <a:pt x="7692571" y="0"/>
                  </a:lnTo>
                  <a:lnTo>
                    <a:pt x="6995209" y="2547440"/>
                  </a:lnTo>
                  <a:lnTo>
                    <a:pt x="0" y="254744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3" name="Title 32" descr="title">
            <a:extLst>
              <a:ext uri="{FF2B5EF4-FFF2-40B4-BE49-F238E27FC236}">
                <a16:creationId xmlns:a16="http://schemas.microsoft.com/office/drawing/2014/main" id="{18CDD97B-6E25-4FB4-B239-493E54AA0830}"/>
              </a:ext>
            </a:extLst>
          </p:cNvPr>
          <p:cNvSpPr>
            <a:spLocks noGrp="1"/>
          </p:cNvSpPr>
          <p:nvPr>
            <p:ph type="title"/>
          </p:nvPr>
        </p:nvSpPr>
        <p:spPr>
          <a:xfrm>
            <a:off x="218622" y="4430307"/>
            <a:ext cx="6614020" cy="822960"/>
          </a:xfrm>
        </p:spPr>
        <p:txBody>
          <a:bodyPr/>
          <a:lstStyle/>
          <a:p>
            <a:pPr algn="ctr"/>
            <a:r>
              <a:rPr lang="en-US" sz="4400" dirty="0" smtClean="0">
                <a:solidFill>
                  <a:schemeClr val="bg1"/>
                </a:solidFill>
              </a:rPr>
              <a:t>What about scholarships???</a:t>
            </a:r>
            <a:endParaRPr lang="en-US" sz="4400" dirty="0">
              <a:solidFill>
                <a:schemeClr val="bg1"/>
              </a:solidFill>
            </a:endParaRPr>
          </a:p>
        </p:txBody>
      </p:sp>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xmlns="" val="1"/>
              </a:ext>
            </a:extLst>
          </p:cNvPr>
          <p:cNvSpPr/>
          <p:nvPr/>
        </p:nvSpPr>
        <p:spPr>
          <a:xfrm>
            <a:off x="0" y="6355760"/>
            <a:ext cx="121920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652937FB-CDE3-46B3-8481-AB5DB8C4BABA}"/>
              </a:ext>
              <a:ext uri="{C183D7F6-B498-43B3-948B-1728B52AA6E4}">
                <adec:decorative xmlns:adec="http://schemas.microsoft.com/office/drawing/2017/decorative" xmlns="" val="1"/>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descr="slide number">
            <a:extLst>
              <a:ext uri="{FF2B5EF4-FFF2-40B4-BE49-F238E27FC236}">
                <a16:creationId xmlns:a16="http://schemas.microsoft.com/office/drawing/2014/main" id="{C2827A65-383D-4D68-9F51-F76C2370BF65}"/>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12</a:t>
            </a:fld>
            <a:endParaRPr lang="en-US" sz="1200" dirty="0">
              <a:solidFill>
                <a:schemeClr val="bg1"/>
              </a:solidFill>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24334464"/>
      </p:ext>
    </p:extLst>
  </p:cSld>
  <p:clrMapOvr>
    <a:masterClrMapping/>
  </p:clrMapOvr>
  <mc:AlternateContent xmlns:mc="http://schemas.openxmlformats.org/markup-compatibility/2006" xmlns:p14="http://schemas.microsoft.com/office/powerpoint/2010/main">
    <mc:Choice Requires="p14">
      <p:transition spd="slow" p14:dur="2000" advTm="6867"/>
    </mc:Choice>
    <mc:Fallback xmlns="">
      <p:transition spd="slow" advTm="68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p:sp>
      <p:sp>
        <p:nvSpPr>
          <p:cNvPr id="10" name="Title 9"/>
          <p:cNvSpPr>
            <a:spLocks noGrp="1"/>
          </p:cNvSpPr>
          <p:nvPr>
            <p:ph type="ctrTitle"/>
          </p:nvPr>
        </p:nvSpPr>
        <p:spPr/>
        <p:txBody>
          <a:bodyPr/>
          <a:lstStyle/>
          <a:p>
            <a:endParaRPr lang="en-US"/>
          </a:p>
        </p:txBody>
      </p:sp>
      <p:pic>
        <p:nvPicPr>
          <p:cNvPr id="8" name="Content Placeholder 7" descr="Ten AutoCon Full Ride Scholarships Available Via TrueCar S… | Flickr"/>
          <p:cNvPicPr>
            <a:picLocks noGrp="1" noChangeAspect="1"/>
          </p:cNvPicPr>
          <p:nvPr>
            <p:ph idx="4294967295"/>
          </p:nvPr>
        </p:nvPicPr>
        <p:blipFill>
          <a:blip r:embed="rId4">
            <a:extLst>
              <a:ext uri="{28A0092B-C50C-407E-A947-70E740481C1C}">
                <a14:useLocalDpi xmlns:a14="http://schemas.microsoft.com/office/drawing/2010/main" val="0"/>
              </a:ext>
            </a:extLst>
          </a:blip>
          <a:stretch>
            <a:fillRect/>
          </a:stretch>
        </p:blipFill>
        <p:spPr>
          <a:xfrm>
            <a:off x="7082882" y="1280523"/>
            <a:ext cx="4762500" cy="3783845"/>
          </a:xfrm>
        </p:spPr>
      </p:pic>
      <p:sp>
        <p:nvSpPr>
          <p:cNvPr id="13" name="TextBox 12"/>
          <p:cNvSpPr txBox="1"/>
          <p:nvPr/>
        </p:nvSpPr>
        <p:spPr>
          <a:xfrm>
            <a:off x="111908" y="117693"/>
            <a:ext cx="5280869" cy="6740307"/>
          </a:xfrm>
          <a:prstGeom prst="rect">
            <a:avLst/>
          </a:prstGeom>
          <a:noFill/>
        </p:spPr>
        <p:txBody>
          <a:bodyPr wrap="none" rtlCol="0">
            <a:spAutoFit/>
          </a:bodyPr>
          <a:lstStyle/>
          <a:p>
            <a:r>
              <a:rPr lang="en-US" b="1" dirty="0" smtClean="0"/>
              <a:t>It is always a good idea to apply for scholarships you</a:t>
            </a:r>
          </a:p>
          <a:p>
            <a:r>
              <a:rPr lang="en-US" b="1" dirty="0"/>
              <a:t>k</a:t>
            </a:r>
            <a:r>
              <a:rPr lang="en-US" b="1" dirty="0" smtClean="0"/>
              <a:t>now you have a chance of receiving. We encourage all</a:t>
            </a:r>
          </a:p>
          <a:p>
            <a:r>
              <a:rPr lang="en-US" b="1" dirty="0"/>
              <a:t>s</a:t>
            </a:r>
            <a:r>
              <a:rPr lang="en-US" b="1" dirty="0" smtClean="0"/>
              <a:t>tudents to apply for our local scholarships. Below are a </a:t>
            </a:r>
          </a:p>
          <a:p>
            <a:r>
              <a:rPr lang="en-US" b="1" dirty="0" smtClean="0"/>
              <a:t>Few tips on what you should know about scholarships. </a:t>
            </a:r>
          </a:p>
          <a:p>
            <a:endParaRPr lang="en-US" b="1" dirty="0"/>
          </a:p>
          <a:p>
            <a:pPr marL="342900" indent="-342900">
              <a:buAutoNum type="arabicPeriod"/>
            </a:pPr>
            <a:r>
              <a:rPr lang="en-US" b="1" dirty="0" smtClean="0"/>
              <a:t>There is a scholarship board in the counseling office</a:t>
            </a:r>
          </a:p>
          <a:p>
            <a:r>
              <a:rPr lang="en-US" b="1" dirty="0" smtClean="0"/>
              <a:t>       that is updated with scholarships throughout the </a:t>
            </a:r>
          </a:p>
          <a:p>
            <a:r>
              <a:rPr lang="en-US" b="1" dirty="0"/>
              <a:t> </a:t>
            </a:r>
            <a:r>
              <a:rPr lang="en-US" b="1" dirty="0" smtClean="0"/>
              <a:t>      the school year.</a:t>
            </a:r>
          </a:p>
          <a:p>
            <a:endParaRPr lang="en-US" b="1" dirty="0" smtClean="0"/>
          </a:p>
          <a:p>
            <a:pPr marL="342900" indent="-342900">
              <a:buAutoNum type="arabicPeriod" startAt="2"/>
            </a:pPr>
            <a:r>
              <a:rPr lang="en-US" b="1" dirty="0" smtClean="0"/>
              <a:t>Pay attention to the announcements, we share</a:t>
            </a:r>
          </a:p>
          <a:p>
            <a:r>
              <a:rPr lang="en-US" b="1" dirty="0" smtClean="0"/>
              <a:t>       what scholarships are available for students to </a:t>
            </a:r>
          </a:p>
          <a:p>
            <a:r>
              <a:rPr lang="en-US" b="1" dirty="0"/>
              <a:t> </a:t>
            </a:r>
            <a:r>
              <a:rPr lang="en-US" b="1" dirty="0" smtClean="0"/>
              <a:t>       apply for. </a:t>
            </a:r>
          </a:p>
          <a:p>
            <a:endParaRPr lang="en-US" b="1" dirty="0"/>
          </a:p>
          <a:p>
            <a:r>
              <a:rPr lang="en-US" b="1" dirty="0" smtClean="0"/>
              <a:t>3.    Pay attention to FLEX times so you know when the </a:t>
            </a:r>
          </a:p>
          <a:p>
            <a:r>
              <a:rPr lang="en-US" b="1" dirty="0"/>
              <a:t> </a:t>
            </a:r>
            <a:r>
              <a:rPr lang="en-US" b="1" dirty="0" smtClean="0"/>
              <a:t>      scholarship workshops are offered.</a:t>
            </a:r>
          </a:p>
          <a:p>
            <a:endParaRPr lang="en-US" b="1" dirty="0" smtClean="0"/>
          </a:p>
          <a:p>
            <a:pPr marL="342900" indent="-342900">
              <a:buAutoNum type="arabicPeriod" startAt="4"/>
            </a:pPr>
            <a:r>
              <a:rPr lang="en-US" b="1" dirty="0" smtClean="0"/>
              <a:t>Visit our </a:t>
            </a:r>
            <a:r>
              <a:rPr lang="en-US" b="1" dirty="0" smtClean="0">
                <a:hlinkClick r:id="rId5"/>
              </a:rPr>
              <a:t>web page.</a:t>
            </a:r>
            <a:endParaRPr lang="en-US" b="1" dirty="0" smtClean="0"/>
          </a:p>
          <a:p>
            <a:pPr marL="342900" indent="-342900">
              <a:buAutoNum type="arabicPeriod" startAt="4"/>
            </a:pPr>
            <a:endParaRPr lang="en-US" b="1" dirty="0" smtClean="0"/>
          </a:p>
          <a:p>
            <a:r>
              <a:rPr lang="en-US" b="1" dirty="0" smtClean="0"/>
              <a:t>5.    Visit colleges financial aid and scholarship pages,</a:t>
            </a:r>
          </a:p>
          <a:p>
            <a:r>
              <a:rPr lang="en-US" b="1" dirty="0" smtClean="0"/>
              <a:t>       don’t hesitate to e-mail or call the college to ask</a:t>
            </a:r>
          </a:p>
          <a:p>
            <a:r>
              <a:rPr lang="en-US" b="1" dirty="0"/>
              <a:t> </a:t>
            </a:r>
            <a:r>
              <a:rPr lang="en-US" b="1" dirty="0" smtClean="0"/>
              <a:t>      questions.</a:t>
            </a:r>
          </a:p>
          <a:p>
            <a:endParaRPr lang="en-US" b="1" dirty="0" smtClean="0"/>
          </a:p>
          <a:p>
            <a:r>
              <a:rPr lang="en-US" b="1" dirty="0" smtClean="0"/>
              <a:t>6.    Reach out to your counselor with any concerns or</a:t>
            </a:r>
          </a:p>
          <a:p>
            <a:r>
              <a:rPr lang="en-US" b="1" dirty="0"/>
              <a:t> </a:t>
            </a:r>
            <a:r>
              <a:rPr lang="en-US" b="1" dirty="0" smtClean="0"/>
              <a:t>      questions. We are here to support you!</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59765928"/>
      </p:ext>
    </p:extLst>
  </p:cSld>
  <p:clrMapOvr>
    <a:masterClrMapping/>
  </p:clrMapOvr>
  <mc:AlternateContent xmlns:mc="http://schemas.openxmlformats.org/markup-compatibility/2006" xmlns:p14="http://schemas.microsoft.com/office/powerpoint/2010/main">
    <mc:Choice Requires="p14">
      <p:transition spd="slow" p14:dur="2000" advTm="88832"/>
    </mc:Choice>
    <mc:Fallback xmlns="">
      <p:transition spd="slow" advTm="888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lstStyle/>
          <a:p>
            <a:endParaRPr lang="en-US"/>
          </a:p>
        </p:txBody>
      </p:sp>
      <p:sp>
        <p:nvSpPr>
          <p:cNvPr id="7" name="Title 6"/>
          <p:cNvSpPr>
            <a:spLocks noGrp="1"/>
          </p:cNvSpPr>
          <p:nvPr>
            <p:ph type="title"/>
          </p:nvPr>
        </p:nvSpPr>
        <p:spPr/>
        <p:txBody>
          <a:bodyPr/>
          <a:lstStyle/>
          <a:p>
            <a:r>
              <a:rPr lang="en-US" smtClean="0"/>
              <a:t>Interview with an University of Redlands current student.</a:t>
            </a:r>
            <a:br>
              <a:rPr lang="en-US" smtClean="0"/>
            </a:br>
            <a:r>
              <a:rPr lang="en-US" smtClean="0"/>
              <a:t>Type of school: Small Liberal Arts school</a:t>
            </a:r>
            <a:br>
              <a:rPr lang="en-US" smtClean="0"/>
            </a:br>
            <a:r>
              <a:rPr lang="en-US" smtClean="0"/>
              <a:t>Location: Redlands, California</a:t>
            </a:r>
            <a:br>
              <a:rPr lang="en-US" smtClean="0"/>
            </a:br>
            <a:r>
              <a:rPr lang="en-US" smtClean="0"/>
              <a:t>Size: 2,527</a:t>
            </a:r>
            <a:endParaRPr lang="en-US" dirty="0"/>
          </a:p>
        </p:txBody>
      </p:sp>
      <p:sp>
        <p:nvSpPr>
          <p:cNvPr id="5" name="Content Placeholder 4"/>
          <p:cNvSpPr>
            <a:spLocks noGrp="1"/>
          </p:cNvSpPr>
          <p:nvPr>
            <p:ph sz="quarter" idx="13"/>
          </p:nvPr>
        </p:nvSpPr>
        <p:spPr/>
        <p:txBody>
          <a:bodyPr/>
          <a:lstStyle/>
          <a:p>
            <a:endParaRPr lang="en-US"/>
          </a:p>
        </p:txBody>
      </p:sp>
      <p:pic>
        <p:nvPicPr>
          <p:cNvPr id="1030" name="Picture 6" descr="University of Redlands and Keypath Partner to Launch Inaugural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254920">
            <a:off x="468086" y="2921000"/>
            <a:ext cx="4954814" cy="32385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eloved Dog Mascot Gets Own Graduation Ceremony After Cancer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867442">
            <a:off x="6879396" y="2881939"/>
            <a:ext cx="3335957" cy="3151141"/>
          </a:xfrm>
          <a:prstGeom prst="rect">
            <a:avLst/>
          </a:prstGeom>
          <a:noFill/>
          <a:extLst>
            <a:ext uri="{909E8E84-426E-40DD-AFC4-6F175D3DCCD1}">
              <a14:hiddenFill xmlns:a14="http://schemas.microsoft.com/office/drawing/2010/main">
                <a:solidFill>
                  <a:srgbClr val="FFFFFF"/>
                </a:solidFill>
              </a14:hiddenFill>
            </a:ext>
          </a:extLst>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41970861"/>
      </p:ext>
    </p:extLst>
  </p:cSld>
  <p:clrMapOvr>
    <a:masterClrMapping/>
  </p:clrMapOvr>
  <mc:AlternateContent xmlns:mc="http://schemas.openxmlformats.org/markup-compatibility/2006" xmlns:p14="http://schemas.microsoft.com/office/powerpoint/2010/main">
    <mc:Choice Requires="p14">
      <p:transition spd="slow" p14:dur="2000" advTm="686677"/>
    </mc:Choice>
    <mc:Fallback xmlns="">
      <p:transition spd="slow" advTm="6866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3081411" y="1815066"/>
            <a:ext cx="8534400" cy="4248073"/>
          </a:xfrm>
        </p:spPr>
        <p:txBody>
          <a:bodyPr/>
          <a:lstStyle/>
          <a:p>
            <a:endParaRPr lang="en-US" dirty="0" smtClean="0"/>
          </a:p>
          <a:p>
            <a:endParaRPr lang="en-US" dirty="0"/>
          </a:p>
          <a:p>
            <a:endParaRPr lang="en-US" dirty="0" smtClean="0"/>
          </a:p>
          <a:p>
            <a:endParaRPr lang="en-US" dirty="0"/>
          </a:p>
          <a:p>
            <a:endParaRPr lang="en-US" dirty="0" smtClean="0"/>
          </a:p>
          <a:p>
            <a:endParaRPr lang="en-US" dirty="0"/>
          </a:p>
          <a:p>
            <a:pPr marL="0" indent="0" algn="ctr">
              <a:buNone/>
            </a:pPr>
            <a:r>
              <a:rPr lang="en-US" sz="4400" dirty="0" smtClean="0">
                <a:hlinkClick r:id="rId4"/>
              </a:rPr>
              <a:t>Counselor Contact Information</a:t>
            </a:r>
            <a:endParaRPr lang="en-US" sz="4400" dirty="0"/>
          </a:p>
        </p:txBody>
      </p:sp>
      <p:sp>
        <p:nvSpPr>
          <p:cNvPr id="4" name="Title 3">
            <a:extLst>
              <a:ext uri="{FF2B5EF4-FFF2-40B4-BE49-F238E27FC236}">
                <a16:creationId xmlns:a16="http://schemas.microsoft.com/office/drawing/2014/main" id="{E98DCA46-603B-4178-8707-30E192CE6B8D}"/>
              </a:ext>
            </a:extLst>
          </p:cNvPr>
          <p:cNvSpPr>
            <a:spLocks noGrp="1"/>
          </p:cNvSpPr>
          <p:nvPr>
            <p:ph type="title"/>
          </p:nvPr>
        </p:nvSpPr>
        <p:spPr/>
        <p:txBody>
          <a:bodyPr/>
          <a:lstStyle/>
          <a:p>
            <a:r>
              <a:rPr lang="en-US" dirty="0" smtClean="0"/>
              <a:t>Remember your counselors are here to guide and support you throughout your post secondary planning process so reach out to us!</a:t>
            </a:r>
            <a:endParaRPr lang="en-US" dirty="0"/>
          </a:p>
        </p:txBody>
      </p:sp>
      <p:pic>
        <p:nvPicPr>
          <p:cNvPr id="5" name="Content Placeholder 4" descr="Calls to SWO helpline for addicts up 300%"/>
          <p:cNvPicPr>
            <a:picLocks noGrp="1" noChangeAspect="1"/>
          </p:cNvPicPr>
          <p:nvPr>
            <p:ph sz="quarter" idx="13"/>
          </p:nvPr>
        </p:nvPicPr>
        <p:blipFill>
          <a:blip r:embed="rId5">
            <a:extLst>
              <a:ext uri="{28A0092B-C50C-407E-A947-70E740481C1C}">
                <a14:useLocalDpi xmlns:a14="http://schemas.microsoft.com/office/drawing/2010/main" val="0"/>
              </a:ext>
            </a:extLst>
          </a:blip>
          <a:stretch>
            <a:fillRect/>
          </a:stretch>
        </p:blipFill>
        <p:spPr>
          <a:xfrm>
            <a:off x="112542" y="1815066"/>
            <a:ext cx="3713869" cy="4209171"/>
          </a:xfr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9582380"/>
      </p:ext>
    </p:extLst>
  </p:cSld>
  <p:clrMapOvr>
    <a:masterClrMapping/>
  </p:clrMapOvr>
  <mc:AlternateContent xmlns:mc="http://schemas.openxmlformats.org/markup-compatibility/2006" xmlns:p14="http://schemas.microsoft.com/office/powerpoint/2010/main">
    <mc:Choice Requires="p14">
      <p:transition spd="slow" p14:dur="2000" advTm="23736"/>
    </mc:Choice>
    <mc:Fallback xmlns="">
      <p:transition spd="slow" advTm="23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MSFT_04_Education">
      <a:dk1>
        <a:sysClr val="windowText" lastClr="000000"/>
      </a:dk1>
      <a:lt1>
        <a:sysClr val="window" lastClr="FFFFFF"/>
      </a:lt1>
      <a:dk2>
        <a:srgbClr val="44546A"/>
      </a:dk2>
      <a:lt2>
        <a:srgbClr val="E7E6E6"/>
      </a:lt2>
      <a:accent1>
        <a:srgbClr val="B2606E"/>
      </a:accent1>
      <a:accent2>
        <a:srgbClr val="0F3955"/>
      </a:accent2>
      <a:accent3>
        <a:srgbClr val="FFC000"/>
      </a:accent3>
      <a:accent4>
        <a:srgbClr val="BF678E"/>
      </a:accent4>
      <a:accent5>
        <a:srgbClr val="731F1C"/>
      </a:accent5>
      <a:accent6>
        <a:srgbClr val="7A9E56"/>
      </a:accent6>
      <a:hlink>
        <a:srgbClr val="00B0F0"/>
      </a:hlink>
      <a:folHlink>
        <a:srgbClr val="595959"/>
      </a:folHlink>
    </a:clrScheme>
    <a:fontScheme name="MSFT_04_Education">
      <a:majorFont>
        <a:latin typeface="Corbe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475556_Education presentation_AAS_v5" id="{AAC57104-7B60-491F-A321-6BCAF93AC541}" vid="{5A43072C-36E0-4A5A-A3FF-E88D65C5976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575C36-314A-42CB-9114-6E0CE4AB2735}">
  <ds:schemaRefs>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schemas.microsoft.com/office/2006/documentManagement/types"/>
    <ds:schemaRef ds:uri="16c05727-aa75-4e4a-9b5f-8a80a1165891"/>
    <ds:schemaRef ds:uri="http://schemas.openxmlformats.org/package/2006/metadata/core-properties"/>
    <ds:schemaRef ds:uri="71af3243-3dd4-4a8d-8c0d-dd76da1f02a5"/>
    <ds:schemaRef ds:uri="http://www.w3.org/XML/1998/namespace"/>
  </ds:schemaRefs>
</ds:datastoreItem>
</file>

<file path=customXml/itemProps2.xml><?xml version="1.0" encoding="utf-8"?>
<ds:datastoreItem xmlns:ds="http://schemas.openxmlformats.org/officeDocument/2006/customXml" ds:itemID="{85D0AD3E-9DDB-4E69-981A-7DAE0E9B5F53}">
  <ds:schemaRefs>
    <ds:schemaRef ds:uri="http://schemas.microsoft.com/sharepoint/v3/contenttype/forms"/>
  </ds:schemaRefs>
</ds:datastoreItem>
</file>

<file path=customXml/itemProps3.xml><?xml version="1.0" encoding="utf-8"?>
<ds:datastoreItem xmlns:ds="http://schemas.openxmlformats.org/officeDocument/2006/customXml" ds:itemID="{91C32B5E-029E-455A-86F0-091666CEEB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Education presentation</Template>
  <TotalTime>0</TotalTime>
  <Words>1066</Words>
  <Application>Microsoft Office PowerPoint</Application>
  <PresentationFormat>Widescreen</PresentationFormat>
  <Paragraphs>108</Paragraphs>
  <Slides>15</Slides>
  <Notes>0</Notes>
  <HiddenSlides>0</HiddenSlides>
  <MMClips>15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Corbel</vt:lpstr>
      <vt:lpstr>Office Theme</vt:lpstr>
      <vt:lpstr>Junior Post Secondary Timeline Presentation   </vt:lpstr>
      <vt:lpstr>Post secondary options Get a job, technical school, community college, university, liberal arts school? There are so many options!</vt:lpstr>
      <vt:lpstr>Are you organized???</vt:lpstr>
      <vt:lpstr>PowerPoint Presentation</vt:lpstr>
      <vt:lpstr>What about college entrance exam testing???</vt:lpstr>
      <vt:lpstr>PowerPoint Presentation</vt:lpstr>
      <vt:lpstr>Be Aware of Deadlines!</vt:lpstr>
      <vt:lpstr>APPLYING OUT OF STATE??</vt:lpstr>
      <vt:lpstr>REMEMBER….</vt:lpstr>
      <vt:lpstr>PLEASE REMEMBER HOW TO REQUEST YOUR TRANSCRIPT……</vt:lpstr>
      <vt:lpstr>FINANCIAL AID</vt:lpstr>
      <vt:lpstr>What about scholarships???</vt:lpstr>
      <vt:lpstr>PowerPoint Presentation</vt:lpstr>
      <vt:lpstr>Interview with an University of Redlands current student. Type of school: Small Liberal Arts school Location: Redlands, California Size: 2,527</vt:lpstr>
      <vt:lpstr>Remember your counselors are here to guide and support you throughout your post secondary planning process so reach out to us!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2020-04-15T17:55:12Z</dcterms:created>
  <dcterms:modified xsi:type="dcterms:W3CDTF">2020-04-30T01:01:21Z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