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66" r:id="rId4"/>
    <p:sldId id="267" r:id="rId5"/>
    <p:sldId id="271" r:id="rId6"/>
    <p:sldId id="258" r:id="rId7"/>
    <p:sldId id="261" r:id="rId8"/>
    <p:sldId id="260" r:id="rId9"/>
    <p:sldId id="262" r:id="rId10"/>
    <p:sldId id="270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tudentaid.gov/h/apply-for-aid/fafs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irefighterscharities.org/scholarship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dmrmc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ortal.clubrunner.ca/1691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azfoundation.org/scholarship-seeker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scholarships.org/scholarships.php" TargetMode="External"/><Relationship Id="rId2" Type="http://schemas.openxmlformats.org/officeDocument/2006/relationships/hyperlink" Target="https://www.dvusd.org/Page/84028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ollegexpress.com/articles-and-advice/financial-aid/blog/scholarship-search-spreadsheet-templa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3800" y="1122363"/>
            <a:ext cx="9474199" cy="2387600"/>
          </a:xfrm>
        </p:spPr>
        <p:txBody>
          <a:bodyPr/>
          <a:lstStyle/>
          <a:p>
            <a:pPr algn="ctr"/>
            <a:r>
              <a:rPr lang="en-US" dirty="0" smtClean="0"/>
              <a:t>Local Scholarship workshop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Today’s Agenda</a:t>
            </a:r>
            <a:endParaRPr lang="en-US" sz="5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Scholarships Tips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Letter and Essay Tips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Local Scholarships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Work on Applications, browsing more scholarships, or getting organized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912" y="1960562"/>
            <a:ext cx="3905207" cy="259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9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 tips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55800"/>
            <a:ext cx="9730275" cy="4089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Never Pay for Scholarship Information</a:t>
            </a:r>
          </a:p>
          <a:p>
            <a:r>
              <a:rPr lang="en-US" dirty="0" smtClean="0"/>
              <a:t>Get Organized</a:t>
            </a:r>
          </a:p>
          <a:p>
            <a:r>
              <a:rPr lang="en-US" dirty="0" smtClean="0"/>
              <a:t>Create a separate professional email</a:t>
            </a:r>
          </a:p>
          <a:p>
            <a:r>
              <a:rPr lang="en-US" dirty="0" smtClean="0"/>
              <a:t>Censor Social Media</a:t>
            </a:r>
          </a:p>
          <a:p>
            <a:r>
              <a:rPr lang="en-US" dirty="0" smtClean="0"/>
              <a:t>Dedicate allotted time</a:t>
            </a:r>
          </a:p>
          <a:p>
            <a:r>
              <a:rPr lang="en-US" dirty="0" smtClean="0"/>
              <a:t>Start local and work out from there</a:t>
            </a:r>
          </a:p>
          <a:p>
            <a:r>
              <a:rPr lang="en-US" dirty="0" smtClean="0"/>
              <a:t>Do not avoid lower $$ or extra requirements</a:t>
            </a:r>
          </a:p>
          <a:p>
            <a:r>
              <a:rPr lang="en-US" dirty="0" smtClean="0"/>
              <a:t>University Scholarship Portals</a:t>
            </a:r>
          </a:p>
          <a:p>
            <a:r>
              <a:rPr lang="en-US" dirty="0"/>
              <a:t>FAFSA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studentaid.gov/h/apply-for-aid/fafsa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907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Letters and essays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579" y="1955800"/>
            <a:ext cx="9730275" cy="1511300"/>
          </a:xfrm>
        </p:spPr>
        <p:txBody>
          <a:bodyPr>
            <a:normAutofit/>
          </a:bodyPr>
          <a:lstStyle/>
          <a:p>
            <a:r>
              <a:rPr lang="en-US" dirty="0" smtClean="0"/>
              <a:t>Letters of Recommendation </a:t>
            </a:r>
            <a:endParaRPr lang="en-US" dirty="0"/>
          </a:p>
          <a:p>
            <a:pPr lvl="1"/>
            <a:r>
              <a:rPr lang="en-US" dirty="0" smtClean="0"/>
              <a:t>At least one should come from a core teacher within the last year.</a:t>
            </a:r>
          </a:p>
          <a:p>
            <a:pPr lvl="1"/>
            <a:r>
              <a:rPr lang="en-US" dirty="0" smtClean="0"/>
              <a:t>Think of who would have a good story to tell. </a:t>
            </a: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415554" y="3924300"/>
            <a:ext cx="97663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Essays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Make it a goal to stand out, what sets you apart?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Allow personality to shine through (impactful story that reflects your values)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Avoid cliché openers (Quotes, Dictionary, First sentence spoilers)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How to answer “Why do you need financial aid”?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8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10233723" cy="4931890"/>
          </a:xfrm>
        </p:spPr>
        <p:txBody>
          <a:bodyPr>
            <a:normAutofit/>
          </a:bodyPr>
          <a:lstStyle/>
          <a:p>
            <a:r>
              <a:rPr lang="en-US" sz="8000" dirty="0" smtClean="0"/>
              <a:t>Local Scholarships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24088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Anthem Cares Through Service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Up to five $2,000 scholarships for Anthem Students attending a University or Community College</a:t>
            </a:r>
          </a:p>
          <a:p>
            <a:r>
              <a:rPr lang="en-US" dirty="0" smtClean="0"/>
              <a:t>3.0 GPA</a:t>
            </a:r>
          </a:p>
          <a:p>
            <a:r>
              <a:rPr lang="en-US" dirty="0" smtClean="0"/>
              <a:t>Able to prove financial need</a:t>
            </a:r>
          </a:p>
          <a:p>
            <a:r>
              <a:rPr lang="en-US" dirty="0" smtClean="0"/>
              <a:t>200 word essay and two references</a:t>
            </a:r>
          </a:p>
          <a:p>
            <a:r>
              <a:rPr lang="en-US" dirty="0" smtClean="0"/>
              <a:t>Why do you want to further your education after high school and what do you plan to study or accomplish?</a:t>
            </a:r>
          </a:p>
          <a:p>
            <a:r>
              <a:rPr lang="en-US" dirty="0" smtClean="0"/>
              <a:t>Due Date: April 19</a:t>
            </a:r>
            <a:r>
              <a:rPr lang="en-US" baseline="30000" dirty="0" smtClean="0"/>
              <a:t>th</a:t>
            </a:r>
            <a:r>
              <a:rPr lang="en-US" dirty="0" smtClean="0"/>
              <a:t>, 2024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072" y="653220"/>
            <a:ext cx="2600068" cy="144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Daisy Mountain firefighters charities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837944"/>
            <a:ext cx="9905999" cy="420623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Up to two $1,500 scholarships to </a:t>
            </a:r>
            <a:r>
              <a:rPr lang="en-US" b="1" u="sng" dirty="0" smtClean="0"/>
              <a:t>BCHS</a:t>
            </a:r>
            <a:r>
              <a:rPr lang="en-US" dirty="0" smtClean="0"/>
              <a:t> students</a:t>
            </a:r>
          </a:p>
          <a:p>
            <a:r>
              <a:rPr lang="en-US" dirty="0" smtClean="0"/>
              <a:t>3.0 GPA</a:t>
            </a:r>
          </a:p>
          <a:p>
            <a:r>
              <a:rPr lang="en-US" dirty="0" smtClean="0"/>
              <a:t>No Financial Need requirement (No interest in fire science required) </a:t>
            </a:r>
          </a:p>
          <a:p>
            <a:r>
              <a:rPr lang="en-US" dirty="0" smtClean="0"/>
              <a:t>Must have community service or volunteer hours</a:t>
            </a:r>
          </a:p>
          <a:p>
            <a:r>
              <a:rPr lang="en-US" dirty="0" smtClean="0"/>
              <a:t>250-500 word essay and two letters of recommendation</a:t>
            </a:r>
          </a:p>
          <a:p>
            <a:r>
              <a:rPr lang="en-US" dirty="0" smtClean="0"/>
              <a:t>Describe how volunteer or community service has shaped who you are today and what it has taught you. </a:t>
            </a:r>
            <a:br>
              <a:rPr lang="en-US" dirty="0" smtClean="0"/>
            </a:br>
            <a:r>
              <a:rPr lang="en-US" dirty="0" smtClean="0"/>
              <a:t>Due Date: April 28</a:t>
            </a:r>
            <a:r>
              <a:rPr lang="en-US" baseline="30000" dirty="0" smtClean="0"/>
              <a:t>th</a:t>
            </a:r>
            <a:r>
              <a:rPr lang="en-US" dirty="0" smtClean="0"/>
              <a:t>, 2024</a:t>
            </a:r>
          </a:p>
          <a:p>
            <a:r>
              <a:rPr lang="en-US" dirty="0" smtClean="0"/>
              <a:t>Public Safety Scholarship (Child of an active or deceased public safety personnel within Maricopa County) </a:t>
            </a:r>
          </a:p>
          <a:p>
            <a:r>
              <a:rPr lang="en-US" dirty="0" smtClean="0"/>
              <a:t>Online Application LINK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https://firefighterscharities.org/scholarship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5068" y="1837944"/>
            <a:ext cx="2853175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Daisy Mountain Rock and Mineral club scholarship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58631"/>
            <a:ext cx="9905999" cy="354171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$1500 scholarship to a </a:t>
            </a:r>
            <a:r>
              <a:rPr lang="en-US" b="1" u="sng" dirty="0" smtClean="0"/>
              <a:t>BCHS</a:t>
            </a:r>
            <a:r>
              <a:rPr lang="en-US" dirty="0" smtClean="0"/>
              <a:t> student (1 applicant last year) </a:t>
            </a:r>
          </a:p>
          <a:p>
            <a:r>
              <a:rPr lang="en-US" dirty="0" smtClean="0"/>
              <a:t>No GPA or Financial need requirement</a:t>
            </a:r>
          </a:p>
          <a:p>
            <a:r>
              <a:rPr lang="en-US" dirty="0" smtClean="0"/>
              <a:t>Application and 1 recommendation form</a:t>
            </a:r>
          </a:p>
          <a:p>
            <a:r>
              <a:rPr lang="en-US" dirty="0" smtClean="0"/>
              <a:t>Must have an interest in pursuing something in the field of Geoscience. i.e. Environmental Engineering, Geology, Hydrology, Anthropology, Civil Engineering, etc..</a:t>
            </a:r>
          </a:p>
          <a:p>
            <a:r>
              <a:rPr lang="en-US" dirty="0" smtClean="0"/>
              <a:t>Due Date: April 1</a:t>
            </a:r>
            <a:r>
              <a:rPr lang="en-US" baseline="30000" dirty="0" smtClean="0"/>
              <a:t>st</a:t>
            </a:r>
            <a:r>
              <a:rPr lang="en-US" dirty="0" smtClean="0"/>
              <a:t> 2024</a:t>
            </a:r>
          </a:p>
          <a:p>
            <a:r>
              <a:rPr lang="en-US" dirty="0"/>
              <a:t>Link: </a:t>
            </a:r>
            <a:r>
              <a:rPr lang="en-US" dirty="0">
                <a:hlinkClick r:id="rId2"/>
              </a:rPr>
              <a:t>https://www.dmrmc.com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7267" y="1453803"/>
            <a:ext cx="2145978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Rotary club of Anthem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Up to five $1,000 scholarships to Anthem students</a:t>
            </a:r>
          </a:p>
          <a:p>
            <a:r>
              <a:rPr lang="en-US" dirty="0" smtClean="0"/>
              <a:t>No GPA or Financial Need component</a:t>
            </a:r>
          </a:p>
          <a:p>
            <a:r>
              <a:rPr lang="en-US" dirty="0" smtClean="0"/>
              <a:t>Some community service</a:t>
            </a:r>
            <a:r>
              <a:rPr lang="en-US" dirty="0"/>
              <a:t> </a:t>
            </a:r>
            <a:r>
              <a:rPr lang="en-US" dirty="0" smtClean="0"/>
              <a:t>hours</a:t>
            </a:r>
          </a:p>
          <a:p>
            <a:r>
              <a:rPr lang="en-US" dirty="0" smtClean="0"/>
              <a:t>(350 Word essay) Describe how the things you will think, say, or do in your chosen career and how it will be beneficial to individuals, families, and the community</a:t>
            </a:r>
          </a:p>
          <a:p>
            <a:r>
              <a:rPr lang="en-US" dirty="0" smtClean="0"/>
              <a:t>Due Date: April 15, 2024</a:t>
            </a:r>
          </a:p>
          <a:p>
            <a:r>
              <a:rPr lang="en-US" dirty="0"/>
              <a:t>Link: </a:t>
            </a:r>
            <a:r>
              <a:rPr lang="en-US" dirty="0">
                <a:hlinkClick r:id="rId2"/>
              </a:rPr>
              <a:t>https://portal.clubrunner.ca/1691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089" y="618518"/>
            <a:ext cx="4767485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51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Jim Martin Stem Scholarship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Two $1,000 scholarships to Anthem students</a:t>
            </a:r>
          </a:p>
          <a:p>
            <a:r>
              <a:rPr lang="en-US" dirty="0" smtClean="0"/>
              <a:t>3.0 GPA</a:t>
            </a:r>
          </a:p>
          <a:p>
            <a:r>
              <a:rPr lang="en-US" dirty="0" smtClean="0"/>
              <a:t>Active in community service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Demonstrated excellence in mathematics (Engineering is a bonus) </a:t>
            </a:r>
          </a:p>
          <a:p>
            <a:r>
              <a:rPr lang="en-US" dirty="0" smtClean="0"/>
              <a:t>Acceptance into a post-secondary institution with the intent to major in science, technology, engineering, or mathematics</a:t>
            </a:r>
          </a:p>
          <a:p>
            <a:r>
              <a:rPr lang="en-US" dirty="0" smtClean="0"/>
              <a:t>3 Short essay responses (300 words each) </a:t>
            </a:r>
          </a:p>
          <a:p>
            <a:r>
              <a:rPr lang="en-US" dirty="0" smtClean="0"/>
              <a:t>Due Date: April 12, 2024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843" y="1179546"/>
            <a:ext cx="2145978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7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Arizona Community foundation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application for over 100 Arizona scholarships</a:t>
            </a:r>
          </a:p>
          <a:p>
            <a:r>
              <a:rPr lang="en-US" dirty="0" smtClean="0"/>
              <a:t>All requirements will vary</a:t>
            </a:r>
          </a:p>
          <a:p>
            <a:r>
              <a:rPr lang="en-US" dirty="0" smtClean="0"/>
              <a:t>Attending University, Community College, or Trade School</a:t>
            </a:r>
          </a:p>
          <a:p>
            <a:r>
              <a:rPr lang="en-US" dirty="0" smtClean="0"/>
              <a:t>Due Date: Various Due Dates, submit application as soon as possible</a:t>
            </a:r>
          </a:p>
          <a:p>
            <a:r>
              <a:rPr lang="en-US" dirty="0" smtClean="0"/>
              <a:t>Link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https://www.azfoundation.org/scholarship-seekers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172" y="277298"/>
            <a:ext cx="2853175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Work!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3600" y="2097088"/>
            <a:ext cx="10718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Start completing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Browse </a:t>
            </a:r>
            <a:r>
              <a:rPr lang="en-US" sz="2400" dirty="0"/>
              <a:t>more scholarships: </a:t>
            </a: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www.dvusd.org/Page/84028</a:t>
            </a:r>
            <a:r>
              <a:rPr lang="en-US" sz="2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Login to your Major Clarity app,  click “Financial Resources” to explore scholarships.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Login to your University account and access the scholarship 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Start applying to the Local scholarships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Additional </a:t>
            </a:r>
            <a:r>
              <a:rPr lang="en-US" sz="2400" dirty="0"/>
              <a:t>Scholarship Search: </a:t>
            </a:r>
            <a:r>
              <a:rPr lang="en-US" sz="2400" dirty="0">
                <a:hlinkClick r:id="rId3"/>
              </a:rPr>
              <a:t>https://</a:t>
            </a:r>
            <a:r>
              <a:rPr lang="en-US" sz="2400" dirty="0" smtClean="0">
                <a:hlinkClick r:id="rId3"/>
              </a:rPr>
              <a:t>studentscholarships.org/scholarships.php</a:t>
            </a:r>
            <a:r>
              <a:rPr lang="en-US" sz="2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Create </a:t>
            </a:r>
            <a:r>
              <a:rPr lang="en-US" sz="2400" dirty="0"/>
              <a:t>Application Organizer </a:t>
            </a:r>
            <a:r>
              <a:rPr lang="en-US" sz="2400" dirty="0">
                <a:hlinkClick r:id="rId4"/>
              </a:rPr>
              <a:t>https://www.collegexpress.com/articles-and-advice/financial-aid/blog/scholarship-search-spreadsheet-template</a:t>
            </a:r>
            <a:r>
              <a:rPr lang="en-US" sz="2400" dirty="0" smtClean="0">
                <a:hlinkClick r:id="rId4"/>
              </a:rPr>
              <a:t>/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331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1940</TotalTime>
  <Words>618</Words>
  <Application>Microsoft Office PowerPoint</Application>
  <PresentationFormat>Widescreen</PresentationFormat>
  <Paragraphs>80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Tw Cen MT</vt:lpstr>
      <vt:lpstr>Circuit</vt:lpstr>
      <vt:lpstr>Local Scholarship workshop</vt:lpstr>
      <vt:lpstr>Today’s Agenda</vt:lpstr>
      <vt:lpstr>Scholarship tips </vt:lpstr>
      <vt:lpstr>Letters and essays </vt:lpstr>
      <vt:lpstr>Local Scholarships</vt:lpstr>
      <vt:lpstr>Anthem Cares Through Service   </vt:lpstr>
      <vt:lpstr>Daisy Mountain firefighters charities </vt:lpstr>
      <vt:lpstr>Daisy Mountain Rock and Mineral club scholarship</vt:lpstr>
      <vt:lpstr>Rotary club of Anthem </vt:lpstr>
      <vt:lpstr>Jim Martin Stem Scholarship </vt:lpstr>
      <vt:lpstr>Arizona Community foundation</vt:lpstr>
      <vt:lpstr>Time to Work!</vt:lpstr>
    </vt:vector>
  </TitlesOfParts>
  <Company>Deer Valley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Scholarship workshop</dc:title>
  <dc:creator>Dennis J Sheets</dc:creator>
  <cp:lastModifiedBy>Dennis J Sheets</cp:lastModifiedBy>
  <cp:revision>38</cp:revision>
  <dcterms:created xsi:type="dcterms:W3CDTF">2020-03-10T14:28:00Z</dcterms:created>
  <dcterms:modified xsi:type="dcterms:W3CDTF">2024-03-06T16:26:15Z</dcterms:modified>
</cp:coreProperties>
</file>