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7" r:id="rId1"/>
    <p:sldMasterId id="2147483688" r:id="rId2"/>
    <p:sldMasterId id="2147483689" r:id="rId3"/>
  </p:sldMasterIdLst>
  <p:notesMasterIdLst>
    <p:notesMasterId r:id="rId2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9144000" cy="6858000" type="screen4x3"/>
  <p:notesSz cx="9144000" cy="6858000"/>
  <p:embeddedFontLst>
    <p:embeddedFont>
      <p:font typeface="Candara" panose="020E0502030303020204" pitchFamily="34" charset="0"/>
      <p:regular r:id="rId24"/>
      <p:bold r:id="rId25"/>
      <p:italic r:id="rId26"/>
      <p:boldItalic r:id="rId27"/>
    </p:embeddedFont>
    <p:embeddedFont>
      <p:font typeface="Comic Sans MS" panose="030F0702030302020204" pitchFamily="66" charset="0"/>
      <p:regular r:id="rId28"/>
      <p:bold r:id="rId29"/>
      <p:italic r:id="rId30"/>
      <p:boldItalic r:id="rId31"/>
    </p:embeddedFont>
    <p:embeddedFont>
      <p:font typeface="Anton" panose="020B0604020202020204" charset="0"/>
      <p:regular r:id="rId32"/>
    </p:embeddedFont>
    <p:embeddedFont>
      <p:font typeface="Garamond" panose="02020404030301010803" pitchFamily="18" charset="0"/>
      <p:regular r:id="rId33"/>
      <p:bold r:id="rId34"/>
      <p:italic r:id="rId35"/>
      <p:boldItalic r:id="rId36"/>
    </p:embeddedFont>
    <p:embeddedFont>
      <p:font typeface="Trebuchet MS" panose="020B0603020202020204" pitchFamily="3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Corben" panose="020B0604020202020204" charset="0"/>
      <p:bold r:id="rId45"/>
    </p:embeddedFont>
    <p:embeddedFont>
      <p:font typeface="Bodoni" panose="020B0604020202020204" charset="0"/>
      <p:bold r:id="rId46"/>
      <p:boldItalic r:id="rId47"/>
    </p:embeddedFont>
    <p:embeddedFont>
      <p:font typeface="Arial Narrow" panose="020B0606020202030204" pitchFamily="34" charset="0"/>
      <p:regular r:id="rId48"/>
      <p:bold r:id="rId49"/>
      <p:italic r:id="rId50"/>
      <p:boldItalic r:id="rId51"/>
    </p:embeddedFont>
    <p:embeddedFont>
      <p:font typeface="Times" panose="02020603050405020304" pitchFamily="18"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B4D66A3-4DBE-473A-B50D-8C99BFC11D60}">
  <a:tblStyle styleId="{EB4D66A3-4DBE-473A-B50D-8C99BFC11D60}" styleName="Table_0">
    <a:wholeTbl>
      <a:tcTxStyle b="off" i="off">
        <a:font>
          <a:latin typeface="Garamond"/>
          <a:ea typeface="Garamond"/>
          <a:cs typeface="Garamond"/>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ECE7"/>
          </a:solidFill>
        </a:fill>
      </a:tcStyle>
    </a:wholeTbl>
    <a:band1H>
      <a:tcTxStyle/>
      <a:tcStyle>
        <a:tcBdr/>
        <a:fill>
          <a:solidFill>
            <a:srgbClr val="FFD8CB"/>
          </a:solidFill>
        </a:fill>
      </a:tcStyle>
    </a:band1H>
    <a:band2H>
      <a:tcTxStyle/>
      <a:tcStyle>
        <a:tcBdr/>
      </a:tcStyle>
    </a:band2H>
    <a:band1V>
      <a:tcTxStyle/>
      <a:tcStyle>
        <a:tcBdr/>
        <a:fill>
          <a:solidFill>
            <a:srgbClr val="FFD8CB"/>
          </a:solidFill>
        </a:fill>
      </a:tcStyle>
    </a:band1V>
    <a:band2V>
      <a:tcTxStyle/>
      <a:tcStyle>
        <a:tcBdr/>
      </a:tcStyle>
    </a:band2V>
    <a:lastCol>
      <a:tcTxStyle b="on" i="off">
        <a:font>
          <a:latin typeface="Garamond"/>
          <a:ea typeface="Garamond"/>
          <a:cs typeface="Garamond"/>
        </a:font>
        <a:schemeClr val="lt1"/>
      </a:tcTxStyle>
      <a:tcStyle>
        <a:tcBdr/>
        <a:fill>
          <a:solidFill>
            <a:schemeClr val="accent4"/>
          </a:solidFill>
        </a:fill>
      </a:tcStyle>
    </a:lastCol>
    <a:firstCol>
      <a:tcTxStyle b="on" i="off">
        <a:font>
          <a:latin typeface="Garamond"/>
          <a:ea typeface="Garamond"/>
          <a:cs typeface="Garamond"/>
        </a:font>
        <a:schemeClr val="lt1"/>
      </a:tcTxStyle>
      <a:tcStyle>
        <a:tcBdr/>
        <a:fill>
          <a:solidFill>
            <a:schemeClr val="accent4"/>
          </a:solidFill>
        </a:fill>
      </a:tcStyle>
    </a:firstCol>
    <a:lastRow>
      <a:tcTxStyle b="on" i="off">
        <a:font>
          <a:latin typeface="Garamond"/>
          <a:ea typeface="Garamond"/>
          <a:cs typeface="Garamond"/>
        </a:font>
        <a:schemeClr val="lt1"/>
      </a:tcTxStyle>
      <a:tcStyle>
        <a:tcBdr>
          <a:top>
            <a:ln w="38100" cap="flat" cmpd="sng">
              <a:solidFill>
                <a:schemeClr val="lt1"/>
              </a:solidFill>
              <a:prstDash val="solid"/>
              <a:round/>
              <a:headEnd type="none" w="sm" len="sm"/>
              <a:tailEnd type="none" w="sm" len="sm"/>
            </a:ln>
          </a:top>
        </a:tcBdr>
        <a:fill>
          <a:solidFill>
            <a:schemeClr val="accent4"/>
          </a:solidFill>
        </a:fill>
      </a:tcStyle>
    </a:lastRow>
    <a:seCell>
      <a:tcTxStyle/>
      <a:tcStyle>
        <a:tcBdr/>
      </a:tcStyle>
    </a:seCell>
    <a:swCell>
      <a:tcTxStyle/>
      <a:tcStyle>
        <a:tcBdr/>
      </a:tcStyle>
    </a:swCell>
    <a:firstRow>
      <a:tcTxStyle b="on" i="off">
        <a:font>
          <a:latin typeface="Garamond"/>
          <a:ea typeface="Garamond"/>
          <a:cs typeface="Garamond"/>
        </a:font>
        <a:schemeClr val="lt1"/>
      </a:tcTxStyle>
      <a:tcStyle>
        <a:tcBdr>
          <a:bottom>
            <a:ln w="38100" cap="flat" cmpd="sng">
              <a:solidFill>
                <a:schemeClr val="lt1"/>
              </a:solidFill>
              <a:prstDash val="solid"/>
              <a:round/>
              <a:headEnd type="none" w="sm" len="sm"/>
              <a:tailEnd type="none" w="sm" len="sm"/>
            </a:ln>
          </a:bottom>
        </a:tcBdr>
        <a:fill>
          <a:solidFill>
            <a:schemeClr val="accent4"/>
          </a:solidFill>
        </a:fill>
      </a:tcStyle>
    </a:firstRow>
    <a:neCell>
      <a:tcTxStyle/>
      <a:tcStyle>
        <a:tcBdr/>
      </a:tcStyle>
    </a:neCell>
    <a:nwCell>
      <a:tcTxStyle/>
      <a:tcStyle>
        <a:tcBdr/>
      </a:tcStyle>
    </a:nwCell>
  </a:tblStyle>
  <a:tblStyle styleId="{2F4E82E7-51A8-4D8B-A906-0BB902B16E8B}" styleName="Table_1">
    <a:wholeTbl>
      <a:tcTxStyle b="off" i="off">
        <a:font>
          <a:latin typeface="Garamond"/>
          <a:ea typeface="Garamond"/>
          <a:cs typeface="Garamond"/>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BE8E7"/>
          </a:solidFill>
        </a:fill>
      </a:tcStyle>
    </a:wholeTbl>
    <a:band1H>
      <a:tcTxStyle/>
      <a:tcStyle>
        <a:tcBdr/>
        <a:fill>
          <a:solidFill>
            <a:srgbClr val="F6CECB"/>
          </a:solidFill>
        </a:fill>
      </a:tcStyle>
    </a:band1H>
    <a:band2H>
      <a:tcTxStyle/>
      <a:tcStyle>
        <a:tcBdr/>
      </a:tcStyle>
    </a:band2H>
    <a:band1V>
      <a:tcTxStyle/>
      <a:tcStyle>
        <a:tcBdr/>
        <a:fill>
          <a:solidFill>
            <a:srgbClr val="F6CECB"/>
          </a:solidFill>
        </a:fill>
      </a:tcStyle>
    </a:band1V>
    <a:band2V>
      <a:tcTxStyle/>
      <a:tcStyle>
        <a:tcBdr/>
      </a:tcStyle>
    </a:band2V>
    <a:lastCol>
      <a:tcTxStyle b="on" i="off">
        <a:font>
          <a:latin typeface="Garamond"/>
          <a:ea typeface="Garamond"/>
          <a:cs typeface="Garamond"/>
        </a:font>
        <a:schemeClr val="lt1"/>
      </a:tcTxStyle>
      <a:tcStyle>
        <a:tcBdr/>
        <a:fill>
          <a:solidFill>
            <a:schemeClr val="accent1"/>
          </a:solidFill>
        </a:fill>
      </a:tcStyle>
    </a:lastCol>
    <a:firstCol>
      <a:tcTxStyle b="on" i="off">
        <a:font>
          <a:latin typeface="Garamond"/>
          <a:ea typeface="Garamond"/>
          <a:cs typeface="Garamond"/>
        </a:font>
        <a:schemeClr val="lt1"/>
      </a:tcTxStyle>
      <a:tcStyle>
        <a:tcBdr/>
        <a:fill>
          <a:solidFill>
            <a:schemeClr val="accent1"/>
          </a:solidFill>
        </a:fill>
      </a:tcStyle>
    </a:firstCol>
    <a:lastRow>
      <a:tcTxStyle b="on" i="off">
        <a:font>
          <a:latin typeface="Garamond"/>
          <a:ea typeface="Garamond"/>
          <a:cs typeface="Garamond"/>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Garamond"/>
          <a:ea typeface="Garamond"/>
          <a:cs typeface="Garamond"/>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1644" y="108"/>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8.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font" Target="fonts/font27.fntdata"/><Relationship Id="rId55" Type="http://schemas.openxmlformats.org/officeDocument/2006/relationships/font" Target="fonts/font32.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6.fntdata"/><Relationship Id="rId41" Type="http://schemas.openxmlformats.org/officeDocument/2006/relationships/font" Target="fonts/font18.fntdata"/><Relationship Id="rId54" Type="http://schemas.openxmlformats.org/officeDocument/2006/relationships/font" Target="fonts/font3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3" Type="http://schemas.openxmlformats.org/officeDocument/2006/relationships/font" Target="fonts/font30.fntdata"/><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font" Target="fonts/font26.fntdata"/><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8.fntdata"/><Relationship Id="rId44" Type="http://schemas.openxmlformats.org/officeDocument/2006/relationships/font" Target="fonts/font21.fntdata"/><Relationship Id="rId52" Type="http://schemas.openxmlformats.org/officeDocument/2006/relationships/font" Target="fonts/font2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font" Target="fonts/font25.fntdata"/><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font" Target="fonts/font28.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sng" strike="noStrike" cap="none">
                <a:solidFill>
                  <a:schemeClr val="dk1"/>
                </a:solidFill>
                <a:latin typeface="Comic Sans MS"/>
                <a:ea typeface="Comic Sans MS"/>
                <a:cs typeface="Comic Sans MS"/>
                <a:sym typeface="Comic Sans MS"/>
              </a:defRPr>
            </a:lvl1pPr>
            <a:lvl2pPr marR="0" lvl="1"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9pPr>
          </a:lstStyle>
          <a:p>
            <a:endParaRPr/>
          </a:p>
        </p:txBody>
      </p:sp>
      <p:sp>
        <p:nvSpPr>
          <p:cNvPr id="4" name="Google Shape;4;n"/>
          <p:cNvSpPr txBox="1">
            <a:spLocks noGrp="1"/>
          </p:cNvSpPr>
          <p:nvPr>
            <p:ph type="dt" idx="10"/>
          </p:nvPr>
        </p:nvSpPr>
        <p:spPr>
          <a:xfrm>
            <a:off x="5181600"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sng" strike="noStrike" cap="none">
                <a:solidFill>
                  <a:schemeClr val="dk1"/>
                </a:solidFill>
                <a:latin typeface="Comic Sans MS"/>
                <a:ea typeface="Comic Sans MS"/>
                <a:cs typeface="Comic Sans MS"/>
                <a:sym typeface="Comic Sans MS"/>
              </a:defRPr>
            </a:lvl1pPr>
            <a:lvl2pPr marR="0" lvl="1"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9pPr>
          </a:lstStyle>
          <a:p>
            <a:endParaRPr/>
          </a:p>
        </p:txBody>
      </p:sp>
      <p:sp>
        <p:nvSpPr>
          <p:cNvPr id="5" name="Google Shape;5;n"/>
          <p:cNvSpPr>
            <a:spLocks noGrp="1" noRot="1" noChangeAspect="1"/>
          </p:cNvSpPr>
          <p:nvPr>
            <p:ph type="sldImg" idx="3"/>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1pPr>
            <a:lvl2pPr marL="914400" marR="0" lvl="1"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2pPr>
            <a:lvl3pPr marL="1371600" marR="0" lvl="2"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3pPr>
            <a:lvl4pPr marL="1828800" marR="0" lvl="3"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4pPr>
            <a:lvl5pPr marL="2286000" marR="0" lvl="4"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sng" strike="noStrike" cap="none">
                <a:solidFill>
                  <a:schemeClr val="dk1"/>
                </a:solidFill>
                <a:latin typeface="Comic Sans MS"/>
                <a:ea typeface="Comic Sans MS"/>
                <a:cs typeface="Comic Sans MS"/>
                <a:sym typeface="Comic Sans MS"/>
              </a:defRPr>
            </a:lvl1pPr>
            <a:lvl2pPr marR="0" lvl="1"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9pPr>
          </a:lstStyle>
          <a:p>
            <a:endParaRPr/>
          </a:p>
        </p:txBody>
      </p:sp>
      <p:sp>
        <p:nvSpPr>
          <p:cNvPr id="8" name="Google Shape;8;n"/>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sng" strike="noStrike" cap="none">
                <a:solidFill>
                  <a:schemeClr val="dk1"/>
                </a:solidFill>
                <a:latin typeface="Comic Sans MS"/>
                <a:ea typeface="Comic Sans MS"/>
                <a:cs typeface="Comic Sans MS"/>
                <a:sym typeface="Comic Sans MS"/>
              </a:rPr>
              <a:t>‹#›</a:t>
            </a:fld>
            <a:endParaRPr sz="1200" b="0" i="0" u="sng" strike="noStrike" cap="none">
              <a:solidFill>
                <a:schemeClr val="dk1"/>
              </a:solidFill>
              <a:latin typeface="Comic Sans MS"/>
              <a:ea typeface="Comic Sans MS"/>
              <a:cs typeface="Comic Sans MS"/>
              <a:sym typeface="Comic Sans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latin typeface="Comic Sans MS"/>
                <a:ea typeface="Comic Sans MS"/>
                <a:cs typeface="Comic Sans MS"/>
                <a:sym typeface="Comic Sans MS"/>
              </a:rPr>
              <a:t>DVHS Registration</a:t>
            </a:r>
            <a:endParaRPr/>
          </a:p>
        </p:txBody>
      </p:sp>
      <p:sp>
        <p:nvSpPr>
          <p:cNvPr id="295" name="Google Shape;295;p1: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Comic Sans MS"/>
                <a:ea typeface="Comic Sans MS"/>
                <a:cs typeface="Comic Sans MS"/>
                <a:sym typeface="Comic Sans MS"/>
              </a:rPr>
              <a:t>1</a:t>
            </a:fld>
            <a:endParaRPr>
              <a:latin typeface="Comic Sans MS"/>
              <a:ea typeface="Comic Sans MS"/>
              <a:cs typeface="Comic Sans MS"/>
              <a:sym typeface="Comic Sans MS"/>
            </a:endParaRPr>
          </a:p>
        </p:txBody>
      </p:sp>
      <p:sp>
        <p:nvSpPr>
          <p:cNvPr id="296" name="Google Shape;296;p1: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7" name="Google Shape;297;p1: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a:ea typeface="Times"/>
              <a:cs typeface="Times"/>
              <a:sym typeface="Time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7c88b6cbb1_0_0: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27c88b6cbb1_0_0:notes"/>
          <p:cNvSpPr txBox="1">
            <a:spLocks noGrp="1"/>
          </p:cNvSpPr>
          <p:nvPr>
            <p:ph type="body" idx="1"/>
          </p:nvPr>
        </p:nvSpPr>
        <p:spPr>
          <a:xfrm>
            <a:off x="1219200" y="3257550"/>
            <a:ext cx="6705600" cy="308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06" name="Google Shape;306;g27c88b6cbb1_0_0:notes"/>
          <p:cNvSpPr txBox="1">
            <a:spLocks noGrp="1"/>
          </p:cNvSpPr>
          <p:nvPr>
            <p:ph type="sldNum" idx="12"/>
          </p:nvPr>
        </p:nvSpPr>
        <p:spPr>
          <a:xfrm>
            <a:off x="5181600" y="6515100"/>
            <a:ext cx="3962400" cy="3429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notes"/>
          <p:cNvSpPr txBox="1">
            <a:spLocks noGrp="1"/>
          </p:cNvSpPr>
          <p:nvPr>
            <p:ph type="body" idx="1"/>
          </p:nvPr>
        </p:nvSpPr>
        <p:spPr>
          <a:xfrm>
            <a:off x="1219200" y="3257550"/>
            <a:ext cx="6705600" cy="308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22" name="Google Shape;322;p2: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3: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33" name="Google Shape;333;p3: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Today we will briefly review information that will get you started on thinking about your high school academic plan and how that will impact the choices you will have after graduating from high school.  We want all students to have options after graduation and are here to support you throughout your four years at Boulder Creek.  </a:t>
            </a:r>
            <a:endParaRPr/>
          </a:p>
          <a:p>
            <a:pPr marL="0" lvl="0" indent="0" algn="l" rtl="0">
              <a:spcBef>
                <a:spcPts val="360"/>
              </a:spcBef>
              <a:spcAft>
                <a:spcPts val="0"/>
              </a:spcAft>
              <a:buNone/>
            </a:pPr>
            <a:r>
              <a:rPr lang="en-US"/>
              <a:t>We will discuss, </a:t>
            </a:r>
            <a:endParaRPr/>
          </a:p>
          <a:p>
            <a:pPr marL="0" lvl="0" indent="0" algn="l" rtl="0">
              <a:spcBef>
                <a:spcPts val="360"/>
              </a:spcBef>
              <a:spcAft>
                <a:spcPts val="0"/>
              </a:spcAft>
              <a:buNone/>
            </a:pPr>
            <a:r>
              <a:rPr lang="en-US"/>
              <a:t>WHO IS MY COUNSELOR AND WHAT DO THEY DO???  </a:t>
            </a:r>
            <a:endParaRPr/>
          </a:p>
          <a:p>
            <a:pPr marL="0" lvl="0" indent="0" algn="l" rtl="0">
              <a:spcBef>
                <a:spcPts val="360"/>
              </a:spcBef>
              <a:spcAft>
                <a:spcPts val="0"/>
              </a:spcAft>
              <a:buNone/>
            </a:pPr>
            <a:r>
              <a:rPr lang="en-US"/>
              <a:t>SHARE WHY YOUR FRESHMEN YEAR IS IMPORTANT AND WILL IMPACT YOUR PLANS AFTER HIGH SCHOOL. </a:t>
            </a:r>
            <a:endParaRPr/>
          </a:p>
          <a:p>
            <a:pPr marL="0" lvl="0" indent="0" algn="l" rtl="0">
              <a:spcBef>
                <a:spcPts val="360"/>
              </a:spcBef>
              <a:spcAft>
                <a:spcPts val="0"/>
              </a:spcAft>
              <a:buNone/>
            </a:pPr>
            <a:r>
              <a:rPr lang="en-US"/>
              <a:t>GO OVER POST SECONDARY OPTIONS</a:t>
            </a:r>
            <a:endParaRPr/>
          </a:p>
          <a:p>
            <a:pPr marL="0" lvl="0" indent="0" algn="l" rtl="0">
              <a:spcBef>
                <a:spcPts val="360"/>
              </a:spcBef>
              <a:spcAft>
                <a:spcPts val="0"/>
              </a:spcAft>
              <a:buNone/>
            </a:pPr>
            <a:r>
              <a:rPr lang="en-US"/>
              <a:t>SHARE HOW WE AS COUNSELOR WILL HELP YOU PLAN YOUR HIGH SCHOOL CLASSES SO YOU ARE PREPARED FOR YOU POST SECONDARY EDUCATION AND SHARE WHAT GRADUATING SENIORS WISH THEY WOULD HAVE KNOWN AS A FRESHMEN. </a:t>
            </a:r>
            <a:endParaRPr/>
          </a:p>
        </p:txBody>
      </p:sp>
      <p:sp>
        <p:nvSpPr>
          <p:cNvPr id="334" name="Google Shape;334;p3: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DVHS Registration</a:t>
            </a:r>
            <a:endParaRPr/>
          </a:p>
        </p:txBody>
      </p:sp>
      <p:sp>
        <p:nvSpPr>
          <p:cNvPr id="335" name="Google Shape;335;p3: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4: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2" name="Google Shape;342;p4: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4: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DVHS Registration</a:t>
            </a:r>
            <a:endParaRPr/>
          </a:p>
        </p:txBody>
      </p:sp>
      <p:sp>
        <p:nvSpPr>
          <p:cNvPr id="344" name="Google Shape;344;p4: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5: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3" name="Google Shape;353;p5: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5: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DVHS Registration</a:t>
            </a:r>
            <a:endParaRPr/>
          </a:p>
        </p:txBody>
      </p:sp>
      <p:sp>
        <p:nvSpPr>
          <p:cNvPr id="355" name="Google Shape;355;p5: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6: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64" name="Google Shape;364;p6: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Often times student wonder how counselors spend their day and want to know how we assist students.  Counselors wear many hats and are your go to person when you don’t know what to do or where to go for support.  We work hard to provide guidance curriculum that will benefit you during and after high school, meet with you individually for college/career planning,  address personal and crisis situations when needed, work with parents, teachers and other staff and community member to advocate for our students.</a:t>
            </a:r>
            <a:endParaRPr/>
          </a:p>
        </p:txBody>
      </p:sp>
      <p:sp>
        <p:nvSpPr>
          <p:cNvPr id="365" name="Google Shape;365;p6: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DVHS Registration</a:t>
            </a:r>
            <a:endParaRPr/>
          </a:p>
        </p:txBody>
      </p:sp>
      <p:sp>
        <p:nvSpPr>
          <p:cNvPr id="366" name="Google Shape;366;p6: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7: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4" name="Google Shape;374;p7: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Often times student wonder how counselors spend their day and want to know how we assist students.  Counselors wear many hats and are your go to person when you don’t know what to do or where to go for support.  We work hard to provide guidance curriculum that will benefit you during and after high school, meet with you individually for college/career planning,  address personal and crisis situations when needed, work with parents, teachers and other staff and community member to advocate for our students.</a:t>
            </a:r>
            <a:endParaRPr/>
          </a:p>
        </p:txBody>
      </p:sp>
      <p:sp>
        <p:nvSpPr>
          <p:cNvPr id="375" name="Google Shape;375;p7: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DVHS Registration</a:t>
            </a:r>
            <a:endParaRPr/>
          </a:p>
        </p:txBody>
      </p:sp>
      <p:sp>
        <p:nvSpPr>
          <p:cNvPr id="376" name="Google Shape;376;p7: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8:notes"/>
          <p:cNvSpPr txBox="1">
            <a:spLocks noGrp="1"/>
          </p:cNvSpPr>
          <p:nvPr>
            <p:ph type="body" idx="1"/>
          </p:nvPr>
        </p:nvSpPr>
        <p:spPr>
          <a:xfrm>
            <a:off x="1219200" y="3257550"/>
            <a:ext cx="6705600" cy="308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84" name="Google Shape;384;p8: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9:notes"/>
          <p:cNvSpPr txBox="1">
            <a:spLocks noGrp="1"/>
          </p:cNvSpPr>
          <p:nvPr>
            <p:ph type="body" idx="1"/>
          </p:nvPr>
        </p:nvSpPr>
        <p:spPr>
          <a:xfrm>
            <a:off x="1219200" y="3257550"/>
            <a:ext cx="6705600" cy="308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92" name="Google Shape;392;p9: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0: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05" name="Google Shape;405;p10: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6" name="Google Shape;406;p10: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DVHS Registration</a:t>
            </a:r>
            <a:endParaRPr/>
          </a:p>
        </p:txBody>
      </p:sp>
      <p:sp>
        <p:nvSpPr>
          <p:cNvPr id="407" name="Google Shape;407;p10: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11: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19" name="Google Shape;419;p11: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p11: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2:notes"/>
          <p:cNvSpPr txBox="1">
            <a:spLocks noGrp="1"/>
          </p:cNvSpPr>
          <p:nvPr>
            <p:ph type="body" idx="1"/>
          </p:nvPr>
        </p:nvSpPr>
        <p:spPr>
          <a:xfrm>
            <a:off x="1219200" y="3257550"/>
            <a:ext cx="6705600" cy="308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33" name="Google Shape;433;p12: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3: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41" name="Google Shape;441;p13: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2" name="Google Shape;442;p13: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DVHS Registration</a:t>
            </a:r>
            <a:endParaRPr/>
          </a:p>
        </p:txBody>
      </p:sp>
      <p:sp>
        <p:nvSpPr>
          <p:cNvPr id="443" name="Google Shape;443;p13: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4: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52" name="Google Shape;452;p14: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14: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DVHS Registration</a:t>
            </a:r>
            <a:endParaRPr/>
          </a:p>
        </p:txBody>
      </p:sp>
      <p:sp>
        <p:nvSpPr>
          <p:cNvPr id="454" name="Google Shape;454;p14: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5: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63" name="Google Shape;463;p15: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4" name="Google Shape;464;p15:notes"/>
          <p:cNvSpPr txBox="1">
            <a:spLocks noGrp="1"/>
          </p:cNvSpPr>
          <p:nvPr>
            <p:ph type="ftr" idx="11"/>
          </p:nvPr>
        </p:nvSpPr>
        <p:spPr>
          <a:xfrm>
            <a:off x="0" y="6515100"/>
            <a:ext cx="3962400" cy="342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t>DVHS Registration</a:t>
            </a:r>
            <a:endParaRPr/>
          </a:p>
        </p:txBody>
      </p:sp>
      <p:sp>
        <p:nvSpPr>
          <p:cNvPr id="465" name="Google Shape;465;p15: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6:notes"/>
          <p:cNvSpPr txBox="1">
            <a:spLocks noGrp="1"/>
          </p:cNvSpPr>
          <p:nvPr>
            <p:ph type="body" idx="1"/>
          </p:nvPr>
        </p:nvSpPr>
        <p:spPr>
          <a:xfrm>
            <a:off x="1219200" y="3257550"/>
            <a:ext cx="6705600" cy="308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74" name="Google Shape;474;p16: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17:notes"/>
          <p:cNvSpPr txBox="1">
            <a:spLocks noGrp="1"/>
          </p:cNvSpPr>
          <p:nvPr>
            <p:ph type="body" idx="1"/>
          </p:nvPr>
        </p:nvSpPr>
        <p:spPr>
          <a:xfrm>
            <a:off x="1219200" y="3257550"/>
            <a:ext cx="6705600" cy="308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86" name="Google Shape;486;p17: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18: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94" name="Google Shape;494;p18:notes"/>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18:notes"/>
          <p:cNvSpPr txBox="1">
            <a:spLocks noGrp="1"/>
          </p:cNvSpPr>
          <p:nvPr>
            <p:ph type="sldNum" idx="12"/>
          </p:nvPr>
        </p:nvSpPr>
        <p:spPr>
          <a:xfrm>
            <a:off x="5181600" y="6515100"/>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pic>
        <p:nvPicPr>
          <p:cNvPr id="17" name="Google Shape;17;p2" descr="SD-PanelTitle-GrommetsCombined.png"/>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2"/>
          <p:cNvSpPr txBox="1">
            <a:spLocks noGrp="1"/>
          </p:cNvSpPr>
          <p:nvPr>
            <p:ph type="ctrTitle"/>
          </p:nvPr>
        </p:nvSpPr>
        <p:spPr>
          <a:xfrm>
            <a:off x="1921934" y="1811863"/>
            <a:ext cx="5308866" cy="1515533"/>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262626"/>
              </a:buClr>
              <a:buSzPts val="4800"/>
              <a:buFont typeface="Garamond"/>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1921934" y="3598327"/>
            <a:ext cx="5308866" cy="1377651"/>
          </a:xfrm>
          <a:prstGeom prst="rect">
            <a:avLst/>
          </a:prstGeom>
          <a:noFill/>
          <a:ln>
            <a:noFill/>
          </a:ln>
        </p:spPr>
        <p:txBody>
          <a:bodyPr spcFirstLastPara="1" wrap="square" lIns="91425" tIns="45700" rIns="91425" bIns="45700" anchor="t" anchorCtr="0">
            <a:normAutofit/>
          </a:bodyPr>
          <a:lstStyle>
            <a:lvl1pPr lvl="0" algn="ctr">
              <a:spcBef>
                <a:spcPts val="400"/>
              </a:spcBef>
              <a:spcAft>
                <a:spcPts val="0"/>
              </a:spcAft>
              <a:buSzPts val="2300"/>
              <a:buNone/>
              <a:defRPr sz="2000">
                <a:solidFill>
                  <a:schemeClr val="dk1"/>
                </a:solidFill>
              </a:defRPr>
            </a:lvl1pPr>
            <a:lvl2pPr lvl="1" algn="ctr">
              <a:spcBef>
                <a:spcPts val="600"/>
              </a:spcBef>
              <a:spcAft>
                <a:spcPts val="0"/>
              </a:spcAft>
              <a:buSzPts val="2300"/>
              <a:buNone/>
              <a:defRPr>
                <a:solidFill>
                  <a:srgbClr val="888888"/>
                </a:solidFill>
              </a:defRPr>
            </a:lvl2pPr>
            <a:lvl3pPr lvl="2" algn="ctr">
              <a:spcBef>
                <a:spcPts val="600"/>
              </a:spcBef>
              <a:spcAft>
                <a:spcPts val="0"/>
              </a:spcAft>
              <a:buSzPts val="2070"/>
              <a:buNone/>
              <a:defRPr>
                <a:solidFill>
                  <a:srgbClr val="888888"/>
                </a:solidFill>
              </a:defRPr>
            </a:lvl3pPr>
            <a:lvl4pPr lvl="3" algn="ctr">
              <a:spcBef>
                <a:spcPts val="600"/>
              </a:spcBef>
              <a:spcAft>
                <a:spcPts val="0"/>
              </a:spcAft>
              <a:buSzPts val="1840"/>
              <a:buNone/>
              <a:defRPr>
                <a:solidFill>
                  <a:srgbClr val="888888"/>
                </a:solidFill>
              </a:defRPr>
            </a:lvl4pPr>
            <a:lvl5pPr lvl="4" algn="ctr">
              <a:spcBef>
                <a:spcPts val="600"/>
              </a:spcBef>
              <a:spcAft>
                <a:spcPts val="0"/>
              </a:spcAft>
              <a:buSzPts val="1610"/>
              <a:buNone/>
              <a:defRPr>
                <a:solidFill>
                  <a:srgbClr val="888888"/>
                </a:solidFill>
              </a:defRPr>
            </a:lvl5pPr>
            <a:lvl6pPr lvl="5" algn="ctr">
              <a:spcBef>
                <a:spcPts val="600"/>
              </a:spcBef>
              <a:spcAft>
                <a:spcPts val="0"/>
              </a:spcAft>
              <a:buSzPts val="1610"/>
              <a:buNone/>
              <a:defRPr>
                <a:solidFill>
                  <a:srgbClr val="888888"/>
                </a:solidFill>
              </a:defRPr>
            </a:lvl6pPr>
            <a:lvl7pPr lvl="6" algn="ctr">
              <a:spcBef>
                <a:spcPts val="600"/>
              </a:spcBef>
              <a:spcAft>
                <a:spcPts val="0"/>
              </a:spcAft>
              <a:buSzPts val="1610"/>
              <a:buNone/>
              <a:defRPr>
                <a:solidFill>
                  <a:srgbClr val="888888"/>
                </a:solidFill>
              </a:defRPr>
            </a:lvl7pPr>
            <a:lvl8pPr lvl="7" algn="ctr">
              <a:spcBef>
                <a:spcPts val="600"/>
              </a:spcBef>
              <a:spcAft>
                <a:spcPts val="0"/>
              </a:spcAft>
              <a:buSzPts val="1610"/>
              <a:buNone/>
              <a:defRPr>
                <a:solidFill>
                  <a:srgbClr val="888888"/>
                </a:solidFill>
              </a:defRPr>
            </a:lvl8pPr>
            <a:lvl9pPr lvl="8" algn="ctr">
              <a:spcBef>
                <a:spcPts val="600"/>
              </a:spcBef>
              <a:spcAft>
                <a:spcPts val="600"/>
              </a:spcAft>
              <a:buSzPts val="1610"/>
              <a:buNone/>
              <a:defRPr>
                <a:solidFill>
                  <a:srgbClr val="888888"/>
                </a:solidFill>
              </a:defRPr>
            </a:lvl9pPr>
          </a:lstStyle>
          <a:p>
            <a:endParaRPr/>
          </a:p>
        </p:txBody>
      </p:sp>
      <p:sp>
        <p:nvSpPr>
          <p:cNvPr id="20" name="Google Shape;20;p2"/>
          <p:cNvSpPr txBox="1">
            <a:spLocks noGrp="1"/>
          </p:cNvSpPr>
          <p:nvPr>
            <p:ph type="dt" idx="10"/>
          </p:nvPr>
        </p:nvSpPr>
        <p:spPr>
          <a:xfrm>
            <a:off x="6065417" y="5054602"/>
            <a:ext cx="673276"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1921934" y="5054602"/>
            <a:ext cx="406486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
          <p:cNvSpPr txBox="1">
            <a:spLocks noGrp="1"/>
          </p:cNvSpPr>
          <p:nvPr>
            <p:ph type="sldNum" idx="12"/>
          </p:nvPr>
        </p:nvSpPr>
        <p:spPr>
          <a:xfrm>
            <a:off x="6817317" y="5054602"/>
            <a:ext cx="413483"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23" name="Google Shape;23;p2"/>
          <p:cNvCxnSpPr/>
          <p:nvPr/>
        </p:nvCxnSpPr>
        <p:spPr>
          <a:xfrm>
            <a:off x="2019825" y="3471329"/>
            <a:ext cx="5113083"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cxnSp>
        <p:nvCxnSpPr>
          <p:cNvPr id="25" name="Google Shape;25;p3"/>
          <p:cNvCxnSpPr/>
          <p:nvPr/>
        </p:nvCxnSpPr>
        <p:spPr>
          <a:xfrm>
            <a:off x="1278466" y="2354670"/>
            <a:ext cx="6595533" cy="0"/>
          </a:xfrm>
          <a:prstGeom prst="straightConnector1">
            <a:avLst/>
          </a:prstGeom>
          <a:noFill/>
          <a:ln w="15875" cap="flat" cmpd="sng">
            <a:solidFill>
              <a:schemeClr val="accent1"/>
            </a:solidFill>
            <a:prstDash val="solid"/>
            <a:round/>
            <a:headEnd type="none" w="sm" len="sm"/>
            <a:tailEnd type="none" w="sm" len="sm"/>
          </a:ln>
        </p:spPr>
      </p:cxnSp>
      <p:sp>
        <p:nvSpPr>
          <p:cNvPr id="26" name="Google Shape;26;p3"/>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body" idx="1"/>
          </p:nvPr>
        </p:nvSpPr>
        <p:spPr>
          <a:xfrm>
            <a:off x="1176865" y="2490135"/>
            <a:ext cx="6798736" cy="3444997"/>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28" name="Google Shape;28;p3"/>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cxnSp>
        <p:nvCxnSpPr>
          <p:cNvPr id="32" name="Google Shape;32;p4"/>
          <p:cNvCxnSpPr/>
          <p:nvPr/>
        </p:nvCxnSpPr>
        <p:spPr>
          <a:xfrm>
            <a:off x="1278465" y="2356260"/>
            <a:ext cx="6595534" cy="0"/>
          </a:xfrm>
          <a:prstGeom prst="straightConnector1">
            <a:avLst/>
          </a:prstGeom>
          <a:noFill/>
          <a:ln w="15875" cap="flat" cmpd="sng">
            <a:solidFill>
              <a:schemeClr val="accent1"/>
            </a:solidFill>
            <a:prstDash val="solid"/>
            <a:round/>
            <a:headEnd type="none" w="sm" len="sm"/>
            <a:tailEnd type="none" w="sm" len="sm"/>
          </a:ln>
        </p:spPr>
      </p:cxnSp>
      <p:sp>
        <p:nvSpPr>
          <p:cNvPr id="33" name="Google Shape;33;p4"/>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body" idx="1"/>
          </p:nvPr>
        </p:nvSpPr>
        <p:spPr>
          <a:xfrm>
            <a:off x="1179576" y="2487168"/>
            <a:ext cx="3337560" cy="344728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35" name="Google Shape;35;p4"/>
          <p:cNvSpPr txBox="1">
            <a:spLocks noGrp="1"/>
          </p:cNvSpPr>
          <p:nvPr>
            <p:ph type="body" idx="2"/>
          </p:nvPr>
        </p:nvSpPr>
        <p:spPr>
          <a:xfrm>
            <a:off x="4645152" y="2487168"/>
            <a:ext cx="3337560" cy="344728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36" name="Google Shape;36;p4"/>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9"/>
        <p:cNvGrpSpPr/>
        <p:nvPr/>
      </p:nvGrpSpPr>
      <p:grpSpPr>
        <a:xfrm>
          <a:off x="0" y="0"/>
          <a:ext cx="0" cy="0"/>
          <a:chOff x="0" y="0"/>
          <a:chExt cx="0" cy="0"/>
        </a:xfrm>
      </p:grpSpPr>
      <p:sp>
        <p:nvSpPr>
          <p:cNvPr id="40" name="Google Shape;40;p5"/>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0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1176868" y="2658533"/>
            <a:ext cx="3337560" cy="5762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2760"/>
              <a:buNone/>
              <a:defRPr sz="24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42" name="Google Shape;42;p5"/>
          <p:cNvSpPr txBox="1">
            <a:spLocks noGrp="1"/>
          </p:cNvSpPr>
          <p:nvPr>
            <p:ph type="body" idx="2"/>
          </p:nvPr>
        </p:nvSpPr>
        <p:spPr>
          <a:xfrm>
            <a:off x="1176868" y="3243262"/>
            <a:ext cx="3337560" cy="2706624"/>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3" name="Google Shape;43;p5"/>
          <p:cNvSpPr txBox="1">
            <a:spLocks noGrp="1"/>
          </p:cNvSpPr>
          <p:nvPr>
            <p:ph type="body" idx="3"/>
          </p:nvPr>
        </p:nvSpPr>
        <p:spPr>
          <a:xfrm>
            <a:off x="4641832" y="2658533"/>
            <a:ext cx="3337560" cy="5762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2760"/>
              <a:buNone/>
              <a:defRPr sz="24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44" name="Google Shape;44;p5"/>
          <p:cNvSpPr txBox="1">
            <a:spLocks noGrp="1"/>
          </p:cNvSpPr>
          <p:nvPr>
            <p:ph type="body" idx="4"/>
          </p:nvPr>
        </p:nvSpPr>
        <p:spPr>
          <a:xfrm>
            <a:off x="4641832" y="3243262"/>
            <a:ext cx="3337560" cy="2706624"/>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5" name="Google Shape;45;p5"/>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5"/>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5"/>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48" name="Google Shape;48;p5"/>
          <p:cNvCxnSpPr/>
          <p:nvPr/>
        </p:nvCxnSpPr>
        <p:spPr>
          <a:xfrm>
            <a:off x="1278466" y="2354670"/>
            <a:ext cx="659553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6"/>
          <p:cNvSpPr txBox="1">
            <a:spLocks noGrp="1"/>
          </p:cNvSpPr>
          <p:nvPr>
            <p:ph type="title"/>
          </p:nvPr>
        </p:nvSpPr>
        <p:spPr>
          <a:xfrm>
            <a:off x="1176865" y="915337"/>
            <a:ext cx="6798735"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54" name="Google Shape;54;p6"/>
          <p:cNvCxnSpPr/>
          <p:nvPr/>
        </p:nvCxnSpPr>
        <p:spPr>
          <a:xfrm>
            <a:off x="1278466" y="2354670"/>
            <a:ext cx="659553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7"/>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7"/>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9"/>
        <p:cNvGrpSpPr/>
        <p:nvPr/>
      </p:nvGrpSpPr>
      <p:grpSpPr>
        <a:xfrm>
          <a:off x="0" y="0"/>
          <a:ext cx="0" cy="0"/>
          <a:chOff x="0" y="0"/>
          <a:chExt cx="0" cy="0"/>
        </a:xfrm>
      </p:grpSpPr>
      <p:sp>
        <p:nvSpPr>
          <p:cNvPr id="60" name="Google Shape;60;p8"/>
          <p:cNvSpPr txBox="1">
            <a:spLocks noGrp="1"/>
          </p:cNvSpPr>
          <p:nvPr>
            <p:ph type="title"/>
          </p:nvPr>
        </p:nvSpPr>
        <p:spPr>
          <a:xfrm>
            <a:off x="1278465" y="1641413"/>
            <a:ext cx="6595534" cy="1822514"/>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4000"/>
              <a:buFont typeface="Garamond"/>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8"/>
          <p:cNvSpPr txBox="1">
            <a:spLocks noGrp="1"/>
          </p:cNvSpPr>
          <p:nvPr>
            <p:ph type="body" idx="1"/>
          </p:nvPr>
        </p:nvSpPr>
        <p:spPr>
          <a:xfrm>
            <a:off x="1278465" y="3734859"/>
            <a:ext cx="6595534" cy="1090015"/>
          </a:xfrm>
          <a:prstGeom prst="rect">
            <a:avLst/>
          </a:prstGeom>
          <a:noFill/>
          <a:ln>
            <a:noFill/>
          </a:ln>
        </p:spPr>
        <p:txBody>
          <a:bodyPr spcFirstLastPara="1" wrap="square" lIns="91425" tIns="45700" rIns="91425" bIns="45700" anchor="t" anchorCtr="0">
            <a:normAutofit/>
          </a:bodyPr>
          <a:lstStyle>
            <a:lvl1pPr marL="457200" lvl="0" indent="-228600" algn="ctr">
              <a:spcBef>
                <a:spcPts val="48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62" name="Google Shape;62;p8"/>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8"/>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65" name="Google Shape;65;p8"/>
          <p:cNvCxnSpPr/>
          <p:nvPr/>
        </p:nvCxnSpPr>
        <p:spPr>
          <a:xfrm>
            <a:off x="1278466" y="3599392"/>
            <a:ext cx="6595533"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1176865" y="1388534"/>
            <a:ext cx="2536798"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9"/>
          <p:cNvSpPr txBox="1">
            <a:spLocks noGrp="1"/>
          </p:cNvSpPr>
          <p:nvPr>
            <p:ph type="body" idx="1"/>
          </p:nvPr>
        </p:nvSpPr>
        <p:spPr>
          <a:xfrm>
            <a:off x="4120062" y="982132"/>
            <a:ext cx="3855539" cy="4893735"/>
          </a:xfrm>
          <a:prstGeom prst="rect">
            <a:avLst/>
          </a:prstGeom>
          <a:noFill/>
          <a:ln>
            <a:noFill/>
          </a:ln>
        </p:spPr>
        <p:txBody>
          <a:bodyPr spcFirstLastPara="1" wrap="square" lIns="91425" tIns="45700" rIns="91425" bIns="45700" anchor="ctr"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69" name="Google Shape;69;p9"/>
          <p:cNvSpPr txBox="1">
            <a:spLocks noGrp="1"/>
          </p:cNvSpPr>
          <p:nvPr>
            <p:ph type="body" idx="2"/>
          </p:nvPr>
        </p:nvSpPr>
        <p:spPr>
          <a:xfrm>
            <a:off x="1176865" y="3031065"/>
            <a:ext cx="2536798" cy="2438404"/>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840"/>
              <a:buNone/>
              <a:defRPr sz="16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70" name="Google Shape;70;p9"/>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9"/>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73" name="Google Shape;73;p9"/>
          <p:cNvCxnSpPr/>
          <p:nvPr/>
        </p:nvCxnSpPr>
        <p:spPr>
          <a:xfrm>
            <a:off x="1278466" y="2912533"/>
            <a:ext cx="233359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
        <p:cNvGrpSpPr/>
        <p:nvPr/>
      </p:nvGrpSpPr>
      <p:grpSpPr>
        <a:xfrm>
          <a:off x="0" y="0"/>
          <a:ext cx="0" cy="0"/>
          <a:chOff x="0" y="0"/>
          <a:chExt cx="0" cy="0"/>
        </a:xfrm>
      </p:grpSpPr>
      <p:sp>
        <p:nvSpPr>
          <p:cNvPr id="75" name="Google Shape;75;p10"/>
          <p:cNvSpPr txBox="1">
            <a:spLocks noGrp="1"/>
          </p:cNvSpPr>
          <p:nvPr>
            <p:ph type="title"/>
          </p:nvPr>
        </p:nvSpPr>
        <p:spPr>
          <a:xfrm>
            <a:off x="1176865" y="1883832"/>
            <a:ext cx="3632202"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
          <p:cNvSpPr>
            <a:spLocks noGrp="1"/>
          </p:cNvSpPr>
          <p:nvPr>
            <p:ph type="pic" idx="2"/>
          </p:nvPr>
        </p:nvSpPr>
        <p:spPr>
          <a:xfrm>
            <a:off x="5183069" y="1032933"/>
            <a:ext cx="2929463" cy="4792136"/>
          </a:xfrm>
          <a:prstGeom prst="roundRect">
            <a:avLst>
              <a:gd name="adj" fmla="val 0"/>
            </a:avLst>
          </a:prstGeom>
          <a:noFill/>
          <a:ln w="57150" cap="flat" cmpd="thickThin">
            <a:solidFill>
              <a:srgbClr val="7F7F7F"/>
            </a:solidFill>
            <a:prstDash val="solid"/>
            <a:round/>
            <a:headEnd type="none" w="sm" len="sm"/>
            <a:tailEnd type="none" w="sm" len="sm"/>
          </a:ln>
        </p:spPr>
      </p:sp>
      <p:sp>
        <p:nvSpPr>
          <p:cNvPr id="77" name="Google Shape;77;p10"/>
          <p:cNvSpPr txBox="1">
            <a:spLocks noGrp="1"/>
          </p:cNvSpPr>
          <p:nvPr>
            <p:ph type="body" idx="1"/>
          </p:nvPr>
        </p:nvSpPr>
        <p:spPr>
          <a:xfrm>
            <a:off x="1176865" y="3255432"/>
            <a:ext cx="3632201" cy="1828800"/>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840"/>
              <a:buNone/>
              <a:defRPr sz="16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78" name="Google Shape;78;p10"/>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0"/>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1"/>
        <p:cNvGrpSpPr/>
        <p:nvPr/>
      </p:nvGrpSpPr>
      <p:grpSpPr>
        <a:xfrm>
          <a:off x="0" y="0"/>
          <a:ext cx="0" cy="0"/>
          <a:chOff x="0" y="0"/>
          <a:chExt cx="0" cy="0"/>
        </a:xfrm>
      </p:grpSpPr>
      <p:sp>
        <p:nvSpPr>
          <p:cNvPr id="82" name="Google Shape;82;p11"/>
          <p:cNvSpPr txBox="1">
            <a:spLocks noGrp="1"/>
          </p:cNvSpPr>
          <p:nvPr>
            <p:ph type="title"/>
          </p:nvPr>
        </p:nvSpPr>
        <p:spPr>
          <a:xfrm>
            <a:off x="1176866" y="4815415"/>
            <a:ext cx="6798734" cy="56673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1"/>
          <p:cNvSpPr>
            <a:spLocks noGrp="1"/>
          </p:cNvSpPr>
          <p:nvPr>
            <p:ph type="pic" idx="2"/>
          </p:nvPr>
        </p:nvSpPr>
        <p:spPr>
          <a:xfrm>
            <a:off x="1026260" y="1032933"/>
            <a:ext cx="7091482" cy="3361269"/>
          </a:xfrm>
          <a:prstGeom prst="roundRect">
            <a:avLst>
              <a:gd name="adj" fmla="val 0"/>
            </a:avLst>
          </a:prstGeom>
          <a:noFill/>
          <a:ln w="57150" cap="flat" cmpd="thickThin">
            <a:solidFill>
              <a:srgbClr val="7F7F7F"/>
            </a:solidFill>
            <a:prstDash val="solid"/>
            <a:round/>
            <a:headEnd type="none" w="sm" len="sm"/>
            <a:tailEnd type="none" w="sm" len="sm"/>
          </a:ln>
        </p:spPr>
      </p:sp>
      <p:sp>
        <p:nvSpPr>
          <p:cNvPr id="84" name="Google Shape;84;p11"/>
          <p:cNvSpPr txBox="1">
            <a:spLocks noGrp="1"/>
          </p:cNvSpPr>
          <p:nvPr>
            <p:ph type="body" idx="1"/>
          </p:nvPr>
        </p:nvSpPr>
        <p:spPr>
          <a:xfrm>
            <a:off x="1176866" y="5382153"/>
            <a:ext cx="6798734" cy="493712"/>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840"/>
              <a:buNone/>
              <a:defRPr sz="16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5" name="Google Shape;85;p11"/>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1"/>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8"/>
        <p:cNvGrpSpPr/>
        <p:nvPr/>
      </p:nvGrpSpPr>
      <p:grpSpPr>
        <a:xfrm>
          <a:off x="0" y="0"/>
          <a:ext cx="0" cy="0"/>
          <a:chOff x="0" y="0"/>
          <a:chExt cx="0" cy="0"/>
        </a:xfrm>
      </p:grpSpPr>
      <p:sp>
        <p:nvSpPr>
          <p:cNvPr id="89" name="Google Shape;89;p12"/>
          <p:cNvSpPr txBox="1">
            <a:spLocks noGrp="1"/>
          </p:cNvSpPr>
          <p:nvPr>
            <p:ph type="title"/>
          </p:nvPr>
        </p:nvSpPr>
        <p:spPr>
          <a:xfrm>
            <a:off x="1176866" y="906873"/>
            <a:ext cx="6798734" cy="309786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2"/>
          <p:cNvSpPr txBox="1">
            <a:spLocks noGrp="1"/>
          </p:cNvSpPr>
          <p:nvPr>
            <p:ph type="body" idx="1"/>
          </p:nvPr>
        </p:nvSpPr>
        <p:spPr>
          <a:xfrm>
            <a:off x="1176865" y="4275666"/>
            <a:ext cx="6798736" cy="1600202"/>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91" name="Google Shape;91;p12"/>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2"/>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2"/>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94" name="Google Shape;94;p12"/>
          <p:cNvCxnSpPr/>
          <p:nvPr/>
        </p:nvCxnSpPr>
        <p:spPr>
          <a:xfrm>
            <a:off x="1278465" y="4140199"/>
            <a:ext cx="6606425"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5"/>
        <p:cNvGrpSpPr/>
        <p:nvPr/>
      </p:nvGrpSpPr>
      <p:grpSpPr>
        <a:xfrm>
          <a:off x="0" y="0"/>
          <a:ext cx="0" cy="0"/>
          <a:chOff x="0" y="0"/>
          <a:chExt cx="0" cy="0"/>
        </a:xfrm>
      </p:grpSpPr>
      <p:sp>
        <p:nvSpPr>
          <p:cNvPr id="96" name="Google Shape;96;p13"/>
          <p:cNvSpPr txBox="1">
            <a:spLocks noGrp="1"/>
          </p:cNvSpPr>
          <p:nvPr>
            <p:ph type="title"/>
          </p:nvPr>
        </p:nvSpPr>
        <p:spPr>
          <a:xfrm>
            <a:off x="1334333" y="982132"/>
            <a:ext cx="6400250" cy="2370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3"/>
          <p:cNvSpPr txBox="1">
            <a:spLocks noGrp="1"/>
          </p:cNvSpPr>
          <p:nvPr>
            <p:ph type="body" idx="1"/>
          </p:nvPr>
        </p:nvSpPr>
        <p:spPr>
          <a:xfrm>
            <a:off x="1600200" y="3352799"/>
            <a:ext cx="5892798" cy="651933"/>
          </a:xfrm>
          <a:prstGeom prst="rect">
            <a:avLst/>
          </a:prstGeom>
          <a:noFill/>
          <a:ln>
            <a:noFill/>
          </a:ln>
        </p:spPr>
        <p:txBody>
          <a:bodyPr spcFirstLastPara="1" wrap="square" lIns="91425" tIns="45700" rIns="91425" bIns="45700" anchor="ctr" anchorCtr="0">
            <a:normAutofit/>
          </a:bodyPr>
          <a:lstStyle>
            <a:lvl1pPr marL="457200" lvl="0" indent="-228600" algn="r">
              <a:spcBef>
                <a:spcPts val="360"/>
              </a:spcBef>
              <a:spcAft>
                <a:spcPts val="0"/>
              </a:spcAft>
              <a:buSzPts val="2070"/>
              <a:buFont typeface="Garamond"/>
              <a:buNone/>
              <a:defRPr sz="1800"/>
            </a:lvl1pPr>
            <a:lvl2pPr marL="914400" lvl="1" indent="-228600" algn="l">
              <a:spcBef>
                <a:spcPts val="600"/>
              </a:spcBef>
              <a:spcAft>
                <a:spcPts val="0"/>
              </a:spcAft>
              <a:buSzPts val="2300"/>
              <a:buFont typeface="Garamond"/>
              <a:buNone/>
              <a:defRPr/>
            </a:lvl2pPr>
            <a:lvl3pPr marL="1371600" lvl="2" indent="-228600" algn="l">
              <a:spcBef>
                <a:spcPts val="600"/>
              </a:spcBef>
              <a:spcAft>
                <a:spcPts val="0"/>
              </a:spcAft>
              <a:buSzPts val="2070"/>
              <a:buFont typeface="Garamond"/>
              <a:buNone/>
              <a:defRPr/>
            </a:lvl3pPr>
            <a:lvl4pPr marL="1828800" lvl="3" indent="-228600" algn="l">
              <a:spcBef>
                <a:spcPts val="600"/>
              </a:spcBef>
              <a:spcAft>
                <a:spcPts val="0"/>
              </a:spcAft>
              <a:buSzPts val="1840"/>
              <a:buFont typeface="Garamond"/>
              <a:buNone/>
              <a:defRPr/>
            </a:lvl4pPr>
            <a:lvl5pPr marL="2286000" lvl="4" indent="-228600" algn="l">
              <a:spcBef>
                <a:spcPts val="600"/>
              </a:spcBef>
              <a:spcAft>
                <a:spcPts val="0"/>
              </a:spcAft>
              <a:buSzPts val="1610"/>
              <a:buFont typeface="Garamond"/>
              <a:buNone/>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98" name="Google Shape;98;p13"/>
          <p:cNvSpPr txBox="1">
            <a:spLocks noGrp="1"/>
          </p:cNvSpPr>
          <p:nvPr>
            <p:ph type="body" idx="2"/>
          </p:nvPr>
        </p:nvSpPr>
        <p:spPr>
          <a:xfrm>
            <a:off x="1176863" y="4343400"/>
            <a:ext cx="6798738"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99" name="Google Shape;99;p13"/>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3"/>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3"/>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
        <p:nvSpPr>
          <p:cNvPr id="102" name="Google Shape;102;p13"/>
          <p:cNvSpPr txBox="1"/>
          <p:nvPr/>
        </p:nvSpPr>
        <p:spPr>
          <a:xfrm>
            <a:off x="849969" y="905362"/>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7200" u="sng">
                <a:solidFill>
                  <a:schemeClr val="dk1"/>
                </a:solidFill>
                <a:latin typeface="Comic Sans MS"/>
                <a:ea typeface="Comic Sans MS"/>
                <a:cs typeface="Comic Sans MS"/>
                <a:sym typeface="Comic Sans MS"/>
              </a:rPr>
              <a:t>“</a:t>
            </a:r>
            <a:endParaRPr/>
          </a:p>
        </p:txBody>
      </p:sp>
      <p:sp>
        <p:nvSpPr>
          <p:cNvPr id="103" name="Google Shape;103;p13"/>
          <p:cNvSpPr txBox="1"/>
          <p:nvPr/>
        </p:nvSpPr>
        <p:spPr>
          <a:xfrm>
            <a:off x="7633503" y="2827870"/>
            <a:ext cx="457319"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7200" u="sng">
                <a:solidFill>
                  <a:schemeClr val="dk1"/>
                </a:solidFill>
                <a:latin typeface="Comic Sans MS"/>
                <a:ea typeface="Comic Sans MS"/>
                <a:cs typeface="Comic Sans MS"/>
                <a:sym typeface="Comic Sans MS"/>
              </a:rPr>
              <a:t>”</a:t>
            </a:r>
            <a:endParaRPr/>
          </a:p>
        </p:txBody>
      </p:sp>
      <p:cxnSp>
        <p:nvCxnSpPr>
          <p:cNvPr id="104" name="Google Shape;104;p13"/>
          <p:cNvCxnSpPr/>
          <p:nvPr/>
        </p:nvCxnSpPr>
        <p:spPr>
          <a:xfrm>
            <a:off x="1278466" y="4140199"/>
            <a:ext cx="659553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1176869" y="3308581"/>
            <a:ext cx="6798728"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4"/>
          <p:cNvSpPr txBox="1">
            <a:spLocks noGrp="1"/>
          </p:cNvSpPr>
          <p:nvPr>
            <p:ph type="body" idx="1"/>
          </p:nvPr>
        </p:nvSpPr>
        <p:spPr>
          <a:xfrm>
            <a:off x="1176868" y="4777381"/>
            <a:ext cx="6798730"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08" name="Google Shape;108;p14"/>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4"/>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4"/>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1409416" y="982132"/>
            <a:ext cx="6325168"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5"/>
          <p:cNvSpPr txBox="1">
            <a:spLocks noGrp="1"/>
          </p:cNvSpPr>
          <p:nvPr>
            <p:ph type="body" idx="1"/>
          </p:nvPr>
        </p:nvSpPr>
        <p:spPr>
          <a:xfrm>
            <a:off x="1176868" y="3639312"/>
            <a:ext cx="6798730" cy="88696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4" name="Google Shape;114;p15"/>
          <p:cNvSpPr txBox="1">
            <a:spLocks noGrp="1"/>
          </p:cNvSpPr>
          <p:nvPr>
            <p:ph type="body" idx="2"/>
          </p:nvPr>
        </p:nvSpPr>
        <p:spPr>
          <a:xfrm>
            <a:off x="1176865" y="4529667"/>
            <a:ext cx="6798736" cy="1346200"/>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840"/>
              <a:buNone/>
              <a:defRPr sz="1600">
                <a:solidFill>
                  <a:schemeClr val="dk1"/>
                </a:solidFill>
              </a:defRPr>
            </a:lvl1pPr>
            <a:lvl2pPr marL="914400" lvl="1" indent="-228600" algn="l">
              <a:spcBef>
                <a:spcPts val="600"/>
              </a:spcBef>
              <a:spcAft>
                <a:spcPts val="0"/>
              </a:spcAft>
              <a:buSzPts val="1840"/>
              <a:buNone/>
              <a:defRPr sz="16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5" name="Google Shape;115;p15"/>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5"/>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5"/>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
        <p:nvSpPr>
          <p:cNvPr id="118" name="Google Shape;118;p15"/>
          <p:cNvSpPr txBox="1"/>
          <p:nvPr/>
        </p:nvSpPr>
        <p:spPr>
          <a:xfrm>
            <a:off x="878060" y="896895"/>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u="sng">
                <a:solidFill>
                  <a:schemeClr val="dk1"/>
                </a:solidFill>
                <a:latin typeface="Comic Sans MS"/>
                <a:ea typeface="Comic Sans MS"/>
                <a:cs typeface="Comic Sans MS"/>
                <a:sym typeface="Comic Sans MS"/>
              </a:rPr>
              <a:t>“</a:t>
            </a:r>
            <a:endParaRPr/>
          </a:p>
        </p:txBody>
      </p:sp>
      <p:sp>
        <p:nvSpPr>
          <p:cNvPr id="119" name="Google Shape;119;p15"/>
          <p:cNvSpPr txBox="1"/>
          <p:nvPr/>
        </p:nvSpPr>
        <p:spPr>
          <a:xfrm>
            <a:off x="7649796" y="2607728"/>
            <a:ext cx="457319"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8000" u="sng">
                <a:solidFill>
                  <a:schemeClr val="dk1"/>
                </a:solidFill>
                <a:latin typeface="Comic Sans MS"/>
                <a:ea typeface="Comic Sans MS"/>
                <a:cs typeface="Comic Sans MS"/>
                <a:sym typeface="Comic Sans MS"/>
              </a:rPr>
              <a:t>”</a:t>
            </a:r>
            <a:endParaRPr/>
          </a:p>
        </p:txBody>
      </p:sp>
      <p:cxnSp>
        <p:nvCxnSpPr>
          <p:cNvPr id="120" name="Google Shape;120;p15"/>
          <p:cNvCxnSpPr/>
          <p:nvPr/>
        </p:nvCxnSpPr>
        <p:spPr>
          <a:xfrm>
            <a:off x="1278466" y="3429000"/>
            <a:ext cx="659553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1"/>
        <p:cNvGrpSpPr/>
        <p:nvPr/>
      </p:nvGrpSpPr>
      <p:grpSpPr>
        <a:xfrm>
          <a:off x="0" y="0"/>
          <a:ext cx="0" cy="0"/>
          <a:chOff x="0" y="0"/>
          <a:chExt cx="0" cy="0"/>
        </a:xfrm>
      </p:grpSpPr>
      <p:sp>
        <p:nvSpPr>
          <p:cNvPr id="122" name="Google Shape;122;p16"/>
          <p:cNvSpPr txBox="1">
            <a:spLocks noGrp="1"/>
          </p:cNvSpPr>
          <p:nvPr>
            <p:ph type="title"/>
          </p:nvPr>
        </p:nvSpPr>
        <p:spPr>
          <a:xfrm>
            <a:off x="1176865" y="982131"/>
            <a:ext cx="6798734" cy="22944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3200"/>
              <a:buFont typeface="Garamond"/>
              <a:buNone/>
              <a:defRPr sz="32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6"/>
          <p:cNvSpPr txBox="1">
            <a:spLocks noGrp="1"/>
          </p:cNvSpPr>
          <p:nvPr>
            <p:ph type="body" idx="1"/>
          </p:nvPr>
        </p:nvSpPr>
        <p:spPr>
          <a:xfrm>
            <a:off x="1176868" y="3566160"/>
            <a:ext cx="6798730" cy="905256"/>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4" name="Google Shape;124;p16"/>
          <p:cNvSpPr txBox="1">
            <a:spLocks noGrp="1"/>
          </p:cNvSpPr>
          <p:nvPr>
            <p:ph type="body" idx="2"/>
          </p:nvPr>
        </p:nvSpPr>
        <p:spPr>
          <a:xfrm>
            <a:off x="1176866" y="4470400"/>
            <a:ext cx="6798734" cy="1405467"/>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840"/>
              <a:buNone/>
              <a:defRPr sz="1600">
                <a:solidFill>
                  <a:schemeClr val="dk1"/>
                </a:solidFill>
              </a:defRPr>
            </a:lvl1pPr>
            <a:lvl2pPr marL="914400" lvl="1" indent="-228600" algn="l">
              <a:spcBef>
                <a:spcPts val="600"/>
              </a:spcBef>
              <a:spcAft>
                <a:spcPts val="0"/>
              </a:spcAft>
              <a:buSzPts val="1840"/>
              <a:buNone/>
              <a:defRPr sz="16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5" name="Google Shape;125;p16"/>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6"/>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6"/>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128" name="Google Shape;128;p16"/>
          <p:cNvCxnSpPr/>
          <p:nvPr/>
        </p:nvCxnSpPr>
        <p:spPr>
          <a:xfrm>
            <a:off x="1278469" y="3429000"/>
            <a:ext cx="6606421"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9"/>
        <p:cNvGrpSpPr/>
        <p:nvPr/>
      </p:nvGrpSpPr>
      <p:grpSpPr>
        <a:xfrm>
          <a:off x="0" y="0"/>
          <a:ext cx="0" cy="0"/>
          <a:chOff x="0" y="0"/>
          <a:chExt cx="0" cy="0"/>
        </a:xfrm>
      </p:grpSpPr>
      <p:sp>
        <p:nvSpPr>
          <p:cNvPr id="130" name="Google Shape;130;p17"/>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0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7"/>
          <p:cNvSpPr txBox="1">
            <a:spLocks noGrp="1"/>
          </p:cNvSpPr>
          <p:nvPr>
            <p:ph type="body" idx="1"/>
          </p:nvPr>
        </p:nvSpPr>
        <p:spPr>
          <a:xfrm rot="5400000">
            <a:off x="2883366" y="783633"/>
            <a:ext cx="3385733" cy="679873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32" name="Google Shape;132;p17"/>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17"/>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17"/>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135" name="Google Shape;135;p17"/>
          <p:cNvCxnSpPr/>
          <p:nvPr/>
        </p:nvCxnSpPr>
        <p:spPr>
          <a:xfrm>
            <a:off x="1278466" y="2354670"/>
            <a:ext cx="6606424"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6"/>
        <p:cNvGrpSpPr/>
        <p:nvPr/>
      </p:nvGrpSpPr>
      <p:grpSpPr>
        <a:xfrm>
          <a:off x="0" y="0"/>
          <a:ext cx="0" cy="0"/>
          <a:chOff x="0" y="0"/>
          <a:chExt cx="0" cy="0"/>
        </a:xfrm>
      </p:grpSpPr>
      <p:sp>
        <p:nvSpPr>
          <p:cNvPr id="137" name="Google Shape;137;p18"/>
          <p:cNvSpPr txBox="1">
            <a:spLocks noGrp="1"/>
          </p:cNvSpPr>
          <p:nvPr>
            <p:ph type="title"/>
          </p:nvPr>
        </p:nvSpPr>
        <p:spPr>
          <a:xfrm rot="5400000">
            <a:off x="4681635" y="2581906"/>
            <a:ext cx="4968995" cy="161893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8"/>
          <p:cNvSpPr txBox="1">
            <a:spLocks noGrp="1"/>
          </p:cNvSpPr>
          <p:nvPr>
            <p:ph type="body" idx="1"/>
          </p:nvPr>
        </p:nvSpPr>
        <p:spPr>
          <a:xfrm rot="5400000">
            <a:off x="1150125" y="933615"/>
            <a:ext cx="4968993" cy="4915509"/>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39" name="Google Shape;139;p18"/>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18"/>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18"/>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142" name="Google Shape;142;p18"/>
          <p:cNvCxnSpPr/>
          <p:nvPr/>
        </p:nvCxnSpPr>
        <p:spPr>
          <a:xfrm>
            <a:off x="6245512" y="906873"/>
            <a:ext cx="0" cy="4968993"/>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9"/>
        <p:cNvGrpSpPr/>
        <p:nvPr/>
      </p:nvGrpSpPr>
      <p:grpSpPr>
        <a:xfrm>
          <a:off x="0" y="0"/>
          <a:ext cx="0" cy="0"/>
          <a:chOff x="0" y="0"/>
          <a:chExt cx="0" cy="0"/>
        </a:xfrm>
      </p:grpSpPr>
      <p:sp>
        <p:nvSpPr>
          <p:cNvPr id="150" name="Google Shape;150;p2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2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2" name="Google Shape;152;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5"/>
        <p:cNvGrpSpPr/>
        <p:nvPr/>
      </p:nvGrpSpPr>
      <p:grpSpPr>
        <a:xfrm>
          <a:off x="0" y="0"/>
          <a:ext cx="0" cy="0"/>
          <a:chOff x="0" y="0"/>
          <a:chExt cx="0" cy="0"/>
        </a:xfrm>
      </p:grpSpPr>
      <p:sp>
        <p:nvSpPr>
          <p:cNvPr id="156" name="Google Shape;156;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8" name="Google Shape;158;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1"/>
        <p:cNvGrpSpPr/>
        <p:nvPr/>
      </p:nvGrpSpPr>
      <p:grpSpPr>
        <a:xfrm>
          <a:off x="0" y="0"/>
          <a:ext cx="0" cy="0"/>
          <a:chOff x="0" y="0"/>
          <a:chExt cx="0" cy="0"/>
        </a:xfrm>
      </p:grpSpPr>
      <p:sp>
        <p:nvSpPr>
          <p:cNvPr id="162" name="Google Shape;162;p2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2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64" name="Google Shape;164;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7"/>
        <p:cNvGrpSpPr/>
        <p:nvPr/>
      </p:nvGrpSpPr>
      <p:grpSpPr>
        <a:xfrm>
          <a:off x="0" y="0"/>
          <a:ext cx="0" cy="0"/>
          <a:chOff x="0" y="0"/>
          <a:chExt cx="0" cy="0"/>
        </a:xfrm>
      </p:grpSpPr>
      <p:sp>
        <p:nvSpPr>
          <p:cNvPr id="168" name="Google Shape;168;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p2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70" name="Google Shape;170;p2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71" name="Google Shape;17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4"/>
        <p:cNvGrpSpPr/>
        <p:nvPr/>
      </p:nvGrpSpPr>
      <p:grpSpPr>
        <a:xfrm>
          <a:off x="0" y="0"/>
          <a:ext cx="0" cy="0"/>
          <a:chOff x="0" y="0"/>
          <a:chExt cx="0" cy="0"/>
        </a:xfrm>
      </p:grpSpPr>
      <p:sp>
        <p:nvSpPr>
          <p:cNvPr id="175" name="Google Shape;175;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2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77" name="Google Shape;177;p2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78" name="Google Shape;178;p2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79" name="Google Shape;179;p2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80" name="Google Shape;180;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8"/>
        <p:cNvGrpSpPr/>
        <p:nvPr/>
      </p:nvGrpSpPr>
      <p:grpSpPr>
        <a:xfrm>
          <a:off x="0" y="0"/>
          <a:ext cx="0" cy="0"/>
          <a:chOff x="0" y="0"/>
          <a:chExt cx="0" cy="0"/>
        </a:xfrm>
      </p:grpSpPr>
      <p:sp>
        <p:nvSpPr>
          <p:cNvPr id="189" name="Google Shape;189;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92"/>
        <p:cNvGrpSpPr/>
        <p:nvPr/>
      </p:nvGrpSpPr>
      <p:grpSpPr>
        <a:xfrm>
          <a:off x="0" y="0"/>
          <a:ext cx="0" cy="0"/>
          <a:chOff x="0" y="0"/>
          <a:chExt cx="0" cy="0"/>
        </a:xfrm>
      </p:grpSpPr>
      <p:sp>
        <p:nvSpPr>
          <p:cNvPr id="193" name="Google Shape;193;p2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p2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95" name="Google Shape;195;p2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96" name="Google Shape;196;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99"/>
        <p:cNvGrpSpPr/>
        <p:nvPr/>
      </p:nvGrpSpPr>
      <p:grpSpPr>
        <a:xfrm>
          <a:off x="0" y="0"/>
          <a:ext cx="0" cy="0"/>
          <a:chOff x="0" y="0"/>
          <a:chExt cx="0" cy="0"/>
        </a:xfrm>
      </p:grpSpPr>
      <p:sp>
        <p:nvSpPr>
          <p:cNvPr id="200" name="Google Shape;200;p2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1" name="Google Shape;201;p28"/>
          <p:cNvSpPr>
            <a:spLocks noGrp="1"/>
          </p:cNvSpPr>
          <p:nvPr>
            <p:ph type="pic" idx="2"/>
          </p:nvPr>
        </p:nvSpPr>
        <p:spPr>
          <a:xfrm>
            <a:off x="1792288" y="612775"/>
            <a:ext cx="5486400" cy="4114800"/>
          </a:xfrm>
          <a:prstGeom prst="rect">
            <a:avLst/>
          </a:prstGeom>
          <a:noFill/>
          <a:ln>
            <a:noFill/>
          </a:ln>
        </p:spPr>
      </p:sp>
      <p:sp>
        <p:nvSpPr>
          <p:cNvPr id="202" name="Google Shape;202;p2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03" name="Google Shape;203;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6"/>
        <p:cNvGrpSpPr/>
        <p:nvPr/>
      </p:nvGrpSpPr>
      <p:grpSpPr>
        <a:xfrm>
          <a:off x="0" y="0"/>
          <a:ext cx="0" cy="0"/>
          <a:chOff x="0" y="0"/>
          <a:chExt cx="0" cy="0"/>
        </a:xfrm>
      </p:grpSpPr>
      <p:sp>
        <p:nvSpPr>
          <p:cNvPr id="207" name="Google Shape;207;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8" name="Google Shape;208;p29"/>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9" name="Google Shape;209;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2"/>
        <p:cNvGrpSpPr/>
        <p:nvPr/>
      </p:nvGrpSpPr>
      <p:grpSpPr>
        <a:xfrm>
          <a:off x="0" y="0"/>
          <a:ext cx="0" cy="0"/>
          <a:chOff x="0" y="0"/>
          <a:chExt cx="0" cy="0"/>
        </a:xfrm>
      </p:grpSpPr>
      <p:sp>
        <p:nvSpPr>
          <p:cNvPr id="213" name="Google Shape;213;p30"/>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30"/>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15" name="Google Shape;215;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4"/>
        <p:cNvGrpSpPr/>
        <p:nvPr/>
      </p:nvGrpSpPr>
      <p:grpSpPr>
        <a:xfrm>
          <a:off x="0" y="0"/>
          <a:ext cx="0" cy="0"/>
          <a:chOff x="0" y="0"/>
          <a:chExt cx="0" cy="0"/>
        </a:xfrm>
      </p:grpSpPr>
      <p:sp>
        <p:nvSpPr>
          <p:cNvPr id="225" name="Google Shape;225;p3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6" name="Google Shape;226;p3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7" name="Google Shape;227;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8" name="Google Shape;228;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0"/>
        <p:cNvGrpSpPr/>
        <p:nvPr/>
      </p:nvGrpSpPr>
      <p:grpSpPr>
        <a:xfrm>
          <a:off x="0" y="0"/>
          <a:ext cx="0" cy="0"/>
          <a:chOff x="0" y="0"/>
          <a:chExt cx="0" cy="0"/>
        </a:xfrm>
      </p:grpSpPr>
      <p:sp>
        <p:nvSpPr>
          <p:cNvPr id="231" name="Google Shape;231;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2" name="Google Shape;232;p3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33" name="Google Shape;233;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4" name="Google Shape;234;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6"/>
        <p:cNvGrpSpPr/>
        <p:nvPr/>
      </p:nvGrpSpPr>
      <p:grpSpPr>
        <a:xfrm>
          <a:off x="0" y="0"/>
          <a:ext cx="0" cy="0"/>
          <a:chOff x="0" y="0"/>
          <a:chExt cx="0" cy="0"/>
        </a:xfrm>
      </p:grpSpPr>
      <p:sp>
        <p:nvSpPr>
          <p:cNvPr id="237" name="Google Shape;237;p3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8" name="Google Shape;238;p3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39" name="Google Shape;239;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0" name="Google Shape;240;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1" name="Google Shape;241;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42"/>
        <p:cNvGrpSpPr/>
        <p:nvPr/>
      </p:nvGrpSpPr>
      <p:grpSpPr>
        <a:xfrm>
          <a:off x="0" y="0"/>
          <a:ext cx="0" cy="0"/>
          <a:chOff x="0" y="0"/>
          <a:chExt cx="0" cy="0"/>
        </a:xfrm>
      </p:grpSpPr>
      <p:sp>
        <p:nvSpPr>
          <p:cNvPr id="243" name="Google Shape;243;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4" name="Google Shape;244;p3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45" name="Google Shape;245;p3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46" name="Google Shape;246;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7" name="Google Shape;247;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49"/>
        <p:cNvGrpSpPr/>
        <p:nvPr/>
      </p:nvGrpSpPr>
      <p:grpSpPr>
        <a:xfrm>
          <a:off x="0" y="0"/>
          <a:ext cx="0" cy="0"/>
          <a:chOff x="0" y="0"/>
          <a:chExt cx="0" cy="0"/>
        </a:xfrm>
      </p:grpSpPr>
      <p:sp>
        <p:nvSpPr>
          <p:cNvPr id="250" name="Google Shape;250;p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3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52" name="Google Shape;252;p3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53" name="Google Shape;253;p3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54" name="Google Shape;254;p3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55" name="Google Shape;255;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6" name="Google Shape;256;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7" name="Google Shape;257;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8"/>
        <p:cNvGrpSpPr/>
        <p:nvPr/>
      </p:nvGrpSpPr>
      <p:grpSpPr>
        <a:xfrm>
          <a:off x="0" y="0"/>
          <a:ext cx="0" cy="0"/>
          <a:chOff x="0" y="0"/>
          <a:chExt cx="0" cy="0"/>
        </a:xfrm>
      </p:grpSpPr>
      <p:sp>
        <p:nvSpPr>
          <p:cNvPr id="259" name="Google Shape;259;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0" name="Google Shape;260;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1" name="Google Shape;261;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2" name="Google Shape;262;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3"/>
        <p:cNvGrpSpPr/>
        <p:nvPr/>
      </p:nvGrpSpPr>
      <p:grpSpPr>
        <a:xfrm>
          <a:off x="0" y="0"/>
          <a:ext cx="0" cy="0"/>
          <a:chOff x="0" y="0"/>
          <a:chExt cx="0" cy="0"/>
        </a:xfrm>
      </p:grpSpPr>
      <p:sp>
        <p:nvSpPr>
          <p:cNvPr id="264" name="Google Shape;264;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5" name="Google Shape;265;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6" name="Google Shape;266;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67"/>
        <p:cNvGrpSpPr/>
        <p:nvPr/>
      </p:nvGrpSpPr>
      <p:grpSpPr>
        <a:xfrm>
          <a:off x="0" y="0"/>
          <a:ext cx="0" cy="0"/>
          <a:chOff x="0" y="0"/>
          <a:chExt cx="0" cy="0"/>
        </a:xfrm>
      </p:grpSpPr>
      <p:sp>
        <p:nvSpPr>
          <p:cNvPr id="268" name="Google Shape;268;p3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9" name="Google Shape;269;p3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270" name="Google Shape;270;p3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71" name="Google Shape;271;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2" name="Google Shape;272;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3" name="Google Shape;273;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74"/>
        <p:cNvGrpSpPr/>
        <p:nvPr/>
      </p:nvGrpSpPr>
      <p:grpSpPr>
        <a:xfrm>
          <a:off x="0" y="0"/>
          <a:ext cx="0" cy="0"/>
          <a:chOff x="0" y="0"/>
          <a:chExt cx="0" cy="0"/>
        </a:xfrm>
      </p:grpSpPr>
      <p:sp>
        <p:nvSpPr>
          <p:cNvPr id="275" name="Google Shape;275;p4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6" name="Google Shape;276;p40"/>
          <p:cNvSpPr>
            <a:spLocks noGrp="1"/>
          </p:cNvSpPr>
          <p:nvPr>
            <p:ph type="pic" idx="2"/>
          </p:nvPr>
        </p:nvSpPr>
        <p:spPr>
          <a:xfrm>
            <a:off x="1792288" y="612775"/>
            <a:ext cx="5486400" cy="4114800"/>
          </a:xfrm>
          <a:prstGeom prst="rect">
            <a:avLst/>
          </a:prstGeom>
          <a:noFill/>
          <a:ln>
            <a:noFill/>
          </a:ln>
        </p:spPr>
      </p:sp>
      <p:sp>
        <p:nvSpPr>
          <p:cNvPr id="277" name="Google Shape;277;p4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78" name="Google Shape;278;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9" name="Google Shape;279;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0" name="Google Shape;280;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81"/>
        <p:cNvGrpSpPr/>
        <p:nvPr/>
      </p:nvGrpSpPr>
      <p:grpSpPr>
        <a:xfrm>
          <a:off x="0" y="0"/>
          <a:ext cx="0" cy="0"/>
          <a:chOff x="0" y="0"/>
          <a:chExt cx="0" cy="0"/>
        </a:xfrm>
      </p:grpSpPr>
      <p:sp>
        <p:nvSpPr>
          <p:cNvPr id="282" name="Google Shape;282;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3" name="Google Shape;283;p4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4" name="Google Shape;284;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5" name="Google Shape;285;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6" name="Google Shape;286;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87"/>
        <p:cNvGrpSpPr/>
        <p:nvPr/>
      </p:nvGrpSpPr>
      <p:grpSpPr>
        <a:xfrm>
          <a:off x="0" y="0"/>
          <a:ext cx="0" cy="0"/>
          <a:chOff x="0" y="0"/>
          <a:chExt cx="0" cy="0"/>
        </a:xfrm>
      </p:grpSpPr>
      <p:sp>
        <p:nvSpPr>
          <p:cNvPr id="288" name="Google Shape;288;p4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9" name="Google Shape;289;p4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90" name="Google Shape;290;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1" name="Google Shape;291;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2" name="Google Shape;292;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pic>
        <p:nvPicPr>
          <p:cNvPr id="10" name="Google Shape;10;p1" descr="SD-PanelContent-GrommetsCombined.png"/>
          <p:cNvPicPr preferRelativeResize="0"/>
          <p:nvPr/>
        </p:nvPicPr>
        <p:blipFill rotWithShape="1">
          <a:blip r:embed="rId20">
            <a:alphaModFix/>
          </a:blip>
          <a:srcRect/>
          <a:stretch/>
        </p:blipFill>
        <p:spPr>
          <a:xfrm>
            <a:off x="0" y="0"/>
            <a:ext cx="9144000" cy="6858000"/>
          </a:xfrm>
          <a:prstGeom prst="rect">
            <a:avLst/>
          </a:prstGeom>
          <a:noFill/>
          <a:ln>
            <a:noFill/>
          </a:ln>
        </p:spPr>
      </p:pic>
      <p:sp>
        <p:nvSpPr>
          <p:cNvPr id="11" name="Google Shape;11;p1"/>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262626"/>
              </a:buClr>
              <a:buSzPts val="4000"/>
              <a:buFont typeface="Garamond"/>
              <a:buNone/>
              <a:defRPr sz="4000" b="0" i="0" u="none" strike="noStrike" cap="none">
                <a:solidFill>
                  <a:srgbClr val="262626"/>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2" name="Google Shape;12;p1"/>
          <p:cNvSpPr txBox="1">
            <a:spLocks noGrp="1"/>
          </p:cNvSpPr>
          <p:nvPr>
            <p:ph type="body" idx="1"/>
          </p:nvPr>
        </p:nvSpPr>
        <p:spPr>
          <a:xfrm>
            <a:off x="1176865" y="2490135"/>
            <a:ext cx="6798736" cy="3444997"/>
          </a:xfrm>
          <a:prstGeom prst="rect">
            <a:avLst/>
          </a:prstGeom>
          <a:noFill/>
          <a:ln>
            <a:noFill/>
          </a:ln>
        </p:spPr>
        <p:txBody>
          <a:bodyPr spcFirstLastPara="1" wrap="square" lIns="91425" tIns="45700" rIns="91425" bIns="45700" anchor="t" anchorCtr="0">
            <a:normAutofit/>
          </a:bodyPr>
          <a:lstStyle>
            <a:lvl1pPr marL="457200" marR="0" lvl="0" indent="-403860" algn="l" rtl="0">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13" name="Google Shape;13;p1"/>
          <p:cNvSpPr txBox="1">
            <a:spLocks noGrp="1"/>
          </p:cNvSpPr>
          <p:nvPr>
            <p:ph type="dt" idx="10"/>
          </p:nvPr>
        </p:nvSpPr>
        <p:spPr>
          <a:xfrm>
            <a:off x="6356670" y="5960533"/>
            <a:ext cx="1148283" cy="2794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sng"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9pPr>
          </a:lstStyle>
          <a:p>
            <a:endParaRPr/>
          </a:p>
        </p:txBody>
      </p:sp>
      <p:sp>
        <p:nvSpPr>
          <p:cNvPr id="14" name="Google Shape;14;p1"/>
          <p:cNvSpPr txBox="1">
            <a:spLocks noGrp="1"/>
          </p:cNvSpPr>
          <p:nvPr>
            <p:ph type="ftr" idx="11"/>
          </p:nvPr>
        </p:nvSpPr>
        <p:spPr>
          <a:xfrm>
            <a:off x="1176865" y="5960533"/>
            <a:ext cx="5104667" cy="2794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sng"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9pPr>
          </a:lstStyle>
          <a:p>
            <a:endParaRPr/>
          </a:p>
        </p:txBody>
      </p:sp>
      <p:sp>
        <p:nvSpPr>
          <p:cNvPr id="15" name="Google Shape;15;p1"/>
          <p:cNvSpPr txBox="1">
            <a:spLocks noGrp="1"/>
          </p:cNvSpPr>
          <p:nvPr>
            <p:ph type="sldNum" idx="12"/>
          </p:nvPr>
        </p:nvSpPr>
        <p:spPr>
          <a:xfrm>
            <a:off x="7580091" y="5960533"/>
            <a:ext cx="395510" cy="2794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000" b="0" i="0" u="sng" strike="noStrike" cap="none">
                <a:solidFill>
                  <a:schemeClr val="dk1"/>
                </a:solidFill>
                <a:latin typeface="Garamond"/>
                <a:ea typeface="Garamond"/>
                <a:cs typeface="Garamond"/>
                <a:sym typeface="Garamond"/>
              </a:defRPr>
            </a:lvl1pPr>
            <a:lvl2pPr marL="0" marR="0" lvl="1" indent="0" algn="r" rtl="0">
              <a:spcBef>
                <a:spcPts val="0"/>
              </a:spcBef>
              <a:spcAft>
                <a:spcPts val="0"/>
              </a:spcAft>
              <a:buNone/>
              <a:defRPr sz="1000" b="0" i="0" u="sng" strike="noStrike" cap="none">
                <a:solidFill>
                  <a:schemeClr val="dk1"/>
                </a:solidFill>
                <a:latin typeface="Garamond"/>
                <a:ea typeface="Garamond"/>
                <a:cs typeface="Garamond"/>
                <a:sym typeface="Garamond"/>
              </a:defRPr>
            </a:lvl2pPr>
            <a:lvl3pPr marL="0" marR="0" lvl="2" indent="0" algn="r" rtl="0">
              <a:spcBef>
                <a:spcPts val="0"/>
              </a:spcBef>
              <a:spcAft>
                <a:spcPts val="0"/>
              </a:spcAft>
              <a:buNone/>
              <a:defRPr sz="1000" b="0" i="0" u="sng" strike="noStrike" cap="none">
                <a:solidFill>
                  <a:schemeClr val="dk1"/>
                </a:solidFill>
                <a:latin typeface="Garamond"/>
                <a:ea typeface="Garamond"/>
                <a:cs typeface="Garamond"/>
                <a:sym typeface="Garamond"/>
              </a:defRPr>
            </a:lvl3pPr>
            <a:lvl4pPr marL="0" marR="0" lvl="3" indent="0" algn="r" rtl="0">
              <a:spcBef>
                <a:spcPts val="0"/>
              </a:spcBef>
              <a:spcAft>
                <a:spcPts val="0"/>
              </a:spcAft>
              <a:buNone/>
              <a:defRPr sz="1000" b="0" i="0" u="sng" strike="noStrike" cap="none">
                <a:solidFill>
                  <a:schemeClr val="dk1"/>
                </a:solidFill>
                <a:latin typeface="Garamond"/>
                <a:ea typeface="Garamond"/>
                <a:cs typeface="Garamond"/>
                <a:sym typeface="Garamond"/>
              </a:defRPr>
            </a:lvl4pPr>
            <a:lvl5pPr marL="0" marR="0" lvl="4" indent="0" algn="r" rtl="0">
              <a:spcBef>
                <a:spcPts val="0"/>
              </a:spcBef>
              <a:spcAft>
                <a:spcPts val="0"/>
              </a:spcAft>
              <a:buNone/>
              <a:defRPr sz="1000" b="0" i="0" u="sng" strike="noStrike" cap="none">
                <a:solidFill>
                  <a:schemeClr val="dk1"/>
                </a:solidFill>
                <a:latin typeface="Garamond"/>
                <a:ea typeface="Garamond"/>
                <a:cs typeface="Garamond"/>
                <a:sym typeface="Garamond"/>
              </a:defRPr>
            </a:lvl5pPr>
            <a:lvl6pPr marL="0" marR="0" lvl="5" indent="0" algn="r" rtl="0">
              <a:spcBef>
                <a:spcPts val="0"/>
              </a:spcBef>
              <a:spcAft>
                <a:spcPts val="0"/>
              </a:spcAft>
              <a:buNone/>
              <a:defRPr sz="1000" b="0" i="0" u="sng" strike="noStrike" cap="none">
                <a:solidFill>
                  <a:schemeClr val="dk1"/>
                </a:solidFill>
                <a:latin typeface="Garamond"/>
                <a:ea typeface="Garamond"/>
                <a:cs typeface="Garamond"/>
                <a:sym typeface="Garamond"/>
              </a:defRPr>
            </a:lvl6pPr>
            <a:lvl7pPr marL="0" marR="0" lvl="6" indent="0" algn="r" rtl="0">
              <a:spcBef>
                <a:spcPts val="0"/>
              </a:spcBef>
              <a:spcAft>
                <a:spcPts val="0"/>
              </a:spcAft>
              <a:buNone/>
              <a:defRPr sz="1000" b="0" i="0" u="sng" strike="noStrike" cap="none">
                <a:solidFill>
                  <a:schemeClr val="dk1"/>
                </a:solidFill>
                <a:latin typeface="Garamond"/>
                <a:ea typeface="Garamond"/>
                <a:cs typeface="Garamond"/>
                <a:sym typeface="Garamond"/>
              </a:defRPr>
            </a:lvl7pPr>
            <a:lvl8pPr marL="0" marR="0" lvl="7" indent="0" algn="r" rtl="0">
              <a:spcBef>
                <a:spcPts val="0"/>
              </a:spcBef>
              <a:spcAft>
                <a:spcPts val="0"/>
              </a:spcAft>
              <a:buNone/>
              <a:defRPr sz="1000" b="0" i="0" u="sng" strike="noStrike" cap="none">
                <a:solidFill>
                  <a:schemeClr val="dk1"/>
                </a:solidFill>
                <a:latin typeface="Garamond"/>
                <a:ea typeface="Garamond"/>
                <a:cs typeface="Garamond"/>
                <a:sym typeface="Garamond"/>
              </a:defRPr>
            </a:lvl8pPr>
            <a:lvl9pPr marL="0" marR="0" lvl="8" indent="0" algn="r" rtl="0">
              <a:spcBef>
                <a:spcPts val="0"/>
              </a:spcBef>
              <a:spcAft>
                <a:spcPts val="0"/>
              </a:spcAft>
              <a:buNone/>
              <a:defRPr sz="1000" b="0" i="0" u="sng"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5" name="Google Shape;145;p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6" name="Google Shape;146;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u="sng">
                <a:solidFill>
                  <a:srgbClr val="888888"/>
                </a:solidFill>
                <a:latin typeface="Comic Sans MS"/>
                <a:ea typeface="Comic Sans MS"/>
                <a:cs typeface="Comic Sans MS"/>
                <a:sym typeface="Comic Sans MS"/>
              </a:defRPr>
            </a:lvl1pPr>
            <a:lvl2pPr marR="0" lvl="1"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9pPr>
          </a:lstStyle>
          <a:p>
            <a:endParaRPr/>
          </a:p>
        </p:txBody>
      </p:sp>
      <p:sp>
        <p:nvSpPr>
          <p:cNvPr id="147" name="Google Shape;147;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u="sng">
                <a:solidFill>
                  <a:srgbClr val="888888"/>
                </a:solidFill>
                <a:latin typeface="Comic Sans MS"/>
                <a:ea typeface="Comic Sans MS"/>
                <a:cs typeface="Comic Sans MS"/>
                <a:sym typeface="Comic Sans MS"/>
              </a:defRPr>
            </a:lvl1pPr>
            <a:lvl2pPr marR="0" lvl="1"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9pPr>
          </a:lstStyle>
          <a:p>
            <a:endParaRPr/>
          </a:p>
        </p:txBody>
      </p:sp>
      <p:sp>
        <p:nvSpPr>
          <p:cNvPr id="148" name="Google Shape;148;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u="sng">
                <a:solidFill>
                  <a:srgbClr val="888888"/>
                </a:solidFill>
                <a:latin typeface="Comic Sans MS"/>
                <a:ea typeface="Comic Sans MS"/>
                <a:cs typeface="Comic Sans MS"/>
                <a:sym typeface="Comic Sans MS"/>
              </a:defRPr>
            </a:lvl1pPr>
            <a:lvl2pPr marL="0" marR="0" lvl="1" indent="0" algn="r" rtl="0">
              <a:spcBef>
                <a:spcPts val="0"/>
              </a:spcBef>
              <a:spcAft>
                <a:spcPts val="0"/>
              </a:spcAft>
              <a:buNone/>
              <a:defRPr sz="1200" u="sng">
                <a:solidFill>
                  <a:srgbClr val="888888"/>
                </a:solidFill>
                <a:latin typeface="Comic Sans MS"/>
                <a:ea typeface="Comic Sans MS"/>
                <a:cs typeface="Comic Sans MS"/>
                <a:sym typeface="Comic Sans MS"/>
              </a:defRPr>
            </a:lvl2pPr>
            <a:lvl3pPr marL="0" marR="0" lvl="2" indent="0" algn="r" rtl="0">
              <a:spcBef>
                <a:spcPts val="0"/>
              </a:spcBef>
              <a:spcAft>
                <a:spcPts val="0"/>
              </a:spcAft>
              <a:buNone/>
              <a:defRPr sz="1200" u="sng">
                <a:solidFill>
                  <a:srgbClr val="888888"/>
                </a:solidFill>
                <a:latin typeface="Comic Sans MS"/>
                <a:ea typeface="Comic Sans MS"/>
                <a:cs typeface="Comic Sans MS"/>
                <a:sym typeface="Comic Sans MS"/>
              </a:defRPr>
            </a:lvl3pPr>
            <a:lvl4pPr marL="0" marR="0" lvl="3" indent="0" algn="r" rtl="0">
              <a:spcBef>
                <a:spcPts val="0"/>
              </a:spcBef>
              <a:spcAft>
                <a:spcPts val="0"/>
              </a:spcAft>
              <a:buNone/>
              <a:defRPr sz="1200" u="sng">
                <a:solidFill>
                  <a:srgbClr val="888888"/>
                </a:solidFill>
                <a:latin typeface="Comic Sans MS"/>
                <a:ea typeface="Comic Sans MS"/>
                <a:cs typeface="Comic Sans MS"/>
                <a:sym typeface="Comic Sans MS"/>
              </a:defRPr>
            </a:lvl4pPr>
            <a:lvl5pPr marL="0" marR="0" lvl="4" indent="0" algn="r" rtl="0">
              <a:spcBef>
                <a:spcPts val="0"/>
              </a:spcBef>
              <a:spcAft>
                <a:spcPts val="0"/>
              </a:spcAft>
              <a:buNone/>
              <a:defRPr sz="1200" u="sng">
                <a:solidFill>
                  <a:srgbClr val="888888"/>
                </a:solidFill>
                <a:latin typeface="Comic Sans MS"/>
                <a:ea typeface="Comic Sans MS"/>
                <a:cs typeface="Comic Sans MS"/>
                <a:sym typeface="Comic Sans MS"/>
              </a:defRPr>
            </a:lvl5pPr>
            <a:lvl6pPr marL="0" marR="0" lvl="5" indent="0" algn="r" rtl="0">
              <a:spcBef>
                <a:spcPts val="0"/>
              </a:spcBef>
              <a:spcAft>
                <a:spcPts val="0"/>
              </a:spcAft>
              <a:buNone/>
              <a:defRPr sz="1200" u="sng">
                <a:solidFill>
                  <a:srgbClr val="888888"/>
                </a:solidFill>
                <a:latin typeface="Comic Sans MS"/>
                <a:ea typeface="Comic Sans MS"/>
                <a:cs typeface="Comic Sans MS"/>
                <a:sym typeface="Comic Sans MS"/>
              </a:defRPr>
            </a:lvl6pPr>
            <a:lvl7pPr marL="0" marR="0" lvl="6" indent="0" algn="r" rtl="0">
              <a:spcBef>
                <a:spcPts val="0"/>
              </a:spcBef>
              <a:spcAft>
                <a:spcPts val="0"/>
              </a:spcAft>
              <a:buNone/>
              <a:defRPr sz="1200" u="sng">
                <a:solidFill>
                  <a:srgbClr val="888888"/>
                </a:solidFill>
                <a:latin typeface="Comic Sans MS"/>
                <a:ea typeface="Comic Sans MS"/>
                <a:cs typeface="Comic Sans MS"/>
                <a:sym typeface="Comic Sans MS"/>
              </a:defRPr>
            </a:lvl7pPr>
            <a:lvl8pPr marL="0" marR="0" lvl="7" indent="0" algn="r" rtl="0">
              <a:spcBef>
                <a:spcPts val="0"/>
              </a:spcBef>
              <a:spcAft>
                <a:spcPts val="0"/>
              </a:spcAft>
              <a:buNone/>
              <a:defRPr sz="1200" u="sng">
                <a:solidFill>
                  <a:srgbClr val="888888"/>
                </a:solidFill>
                <a:latin typeface="Comic Sans MS"/>
                <a:ea typeface="Comic Sans MS"/>
                <a:cs typeface="Comic Sans MS"/>
                <a:sym typeface="Comic Sans MS"/>
              </a:defRPr>
            </a:lvl8pPr>
            <a:lvl9pPr marL="0" marR="0" lvl="8" indent="0" algn="r" rtl="0">
              <a:spcBef>
                <a:spcPts val="0"/>
              </a:spcBef>
              <a:spcAft>
                <a:spcPts val="0"/>
              </a:spcAft>
              <a:buNone/>
              <a:defRPr sz="1200" u="sng">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8"/>
        <p:cNvGrpSpPr/>
        <p:nvPr/>
      </p:nvGrpSpPr>
      <p:grpSpPr>
        <a:xfrm>
          <a:off x="0" y="0"/>
          <a:ext cx="0" cy="0"/>
          <a:chOff x="0" y="0"/>
          <a:chExt cx="0" cy="0"/>
        </a:xfrm>
      </p:grpSpPr>
      <p:sp>
        <p:nvSpPr>
          <p:cNvPr id="219" name="Google Shape;219;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0" name="Google Shape;220;p3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21" name="Google Shape;221;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u="sng">
                <a:solidFill>
                  <a:srgbClr val="888888"/>
                </a:solidFill>
                <a:latin typeface="Comic Sans MS"/>
                <a:ea typeface="Comic Sans MS"/>
                <a:cs typeface="Comic Sans MS"/>
                <a:sym typeface="Comic Sans MS"/>
              </a:defRPr>
            </a:lvl1pPr>
            <a:lvl2pPr marR="0" lvl="1"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9pPr>
          </a:lstStyle>
          <a:p>
            <a:endParaRPr/>
          </a:p>
        </p:txBody>
      </p:sp>
      <p:sp>
        <p:nvSpPr>
          <p:cNvPr id="222" name="Google Shape;222;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u="sng">
                <a:solidFill>
                  <a:srgbClr val="888888"/>
                </a:solidFill>
                <a:latin typeface="Comic Sans MS"/>
                <a:ea typeface="Comic Sans MS"/>
                <a:cs typeface="Comic Sans MS"/>
                <a:sym typeface="Comic Sans MS"/>
              </a:defRPr>
            </a:lvl1pPr>
            <a:lvl2pPr marR="0" lvl="1"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400"/>
              <a:buNone/>
              <a:defRPr sz="5400" b="0" i="0" u="sng" strike="noStrike" cap="none">
                <a:solidFill>
                  <a:schemeClr val="dk1"/>
                </a:solidFill>
                <a:latin typeface="Comic Sans MS"/>
                <a:ea typeface="Comic Sans MS"/>
                <a:cs typeface="Comic Sans MS"/>
                <a:sym typeface="Comic Sans MS"/>
              </a:defRPr>
            </a:lvl9pPr>
          </a:lstStyle>
          <a:p>
            <a:endParaRPr/>
          </a:p>
        </p:txBody>
      </p:sp>
      <p:sp>
        <p:nvSpPr>
          <p:cNvPr id="223" name="Google Shape;223;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u="sng">
                <a:solidFill>
                  <a:srgbClr val="888888"/>
                </a:solidFill>
                <a:latin typeface="Comic Sans MS"/>
                <a:ea typeface="Comic Sans MS"/>
                <a:cs typeface="Comic Sans MS"/>
                <a:sym typeface="Comic Sans MS"/>
              </a:defRPr>
            </a:lvl1pPr>
            <a:lvl2pPr marL="0" marR="0" lvl="1" indent="0" algn="r" rtl="0">
              <a:spcBef>
                <a:spcPts val="0"/>
              </a:spcBef>
              <a:spcAft>
                <a:spcPts val="0"/>
              </a:spcAft>
              <a:buNone/>
              <a:defRPr sz="1200" u="sng">
                <a:solidFill>
                  <a:srgbClr val="888888"/>
                </a:solidFill>
                <a:latin typeface="Comic Sans MS"/>
                <a:ea typeface="Comic Sans MS"/>
                <a:cs typeface="Comic Sans MS"/>
                <a:sym typeface="Comic Sans MS"/>
              </a:defRPr>
            </a:lvl2pPr>
            <a:lvl3pPr marL="0" marR="0" lvl="2" indent="0" algn="r" rtl="0">
              <a:spcBef>
                <a:spcPts val="0"/>
              </a:spcBef>
              <a:spcAft>
                <a:spcPts val="0"/>
              </a:spcAft>
              <a:buNone/>
              <a:defRPr sz="1200" u="sng">
                <a:solidFill>
                  <a:srgbClr val="888888"/>
                </a:solidFill>
                <a:latin typeface="Comic Sans MS"/>
                <a:ea typeface="Comic Sans MS"/>
                <a:cs typeface="Comic Sans MS"/>
                <a:sym typeface="Comic Sans MS"/>
              </a:defRPr>
            </a:lvl3pPr>
            <a:lvl4pPr marL="0" marR="0" lvl="3" indent="0" algn="r" rtl="0">
              <a:spcBef>
                <a:spcPts val="0"/>
              </a:spcBef>
              <a:spcAft>
                <a:spcPts val="0"/>
              </a:spcAft>
              <a:buNone/>
              <a:defRPr sz="1200" u="sng">
                <a:solidFill>
                  <a:srgbClr val="888888"/>
                </a:solidFill>
                <a:latin typeface="Comic Sans MS"/>
                <a:ea typeface="Comic Sans MS"/>
                <a:cs typeface="Comic Sans MS"/>
                <a:sym typeface="Comic Sans MS"/>
              </a:defRPr>
            </a:lvl4pPr>
            <a:lvl5pPr marL="0" marR="0" lvl="4" indent="0" algn="r" rtl="0">
              <a:spcBef>
                <a:spcPts val="0"/>
              </a:spcBef>
              <a:spcAft>
                <a:spcPts val="0"/>
              </a:spcAft>
              <a:buNone/>
              <a:defRPr sz="1200" u="sng">
                <a:solidFill>
                  <a:srgbClr val="888888"/>
                </a:solidFill>
                <a:latin typeface="Comic Sans MS"/>
                <a:ea typeface="Comic Sans MS"/>
                <a:cs typeface="Comic Sans MS"/>
                <a:sym typeface="Comic Sans MS"/>
              </a:defRPr>
            </a:lvl5pPr>
            <a:lvl6pPr marL="0" marR="0" lvl="5" indent="0" algn="r" rtl="0">
              <a:spcBef>
                <a:spcPts val="0"/>
              </a:spcBef>
              <a:spcAft>
                <a:spcPts val="0"/>
              </a:spcAft>
              <a:buNone/>
              <a:defRPr sz="1200" u="sng">
                <a:solidFill>
                  <a:srgbClr val="888888"/>
                </a:solidFill>
                <a:latin typeface="Comic Sans MS"/>
                <a:ea typeface="Comic Sans MS"/>
                <a:cs typeface="Comic Sans MS"/>
                <a:sym typeface="Comic Sans MS"/>
              </a:defRPr>
            </a:lvl6pPr>
            <a:lvl7pPr marL="0" marR="0" lvl="6" indent="0" algn="r" rtl="0">
              <a:spcBef>
                <a:spcPts val="0"/>
              </a:spcBef>
              <a:spcAft>
                <a:spcPts val="0"/>
              </a:spcAft>
              <a:buNone/>
              <a:defRPr sz="1200" u="sng">
                <a:solidFill>
                  <a:srgbClr val="888888"/>
                </a:solidFill>
                <a:latin typeface="Comic Sans MS"/>
                <a:ea typeface="Comic Sans MS"/>
                <a:cs typeface="Comic Sans MS"/>
                <a:sym typeface="Comic Sans MS"/>
              </a:defRPr>
            </a:lvl7pPr>
            <a:lvl8pPr marL="0" marR="0" lvl="7" indent="0" algn="r" rtl="0">
              <a:spcBef>
                <a:spcPts val="0"/>
              </a:spcBef>
              <a:spcAft>
                <a:spcPts val="0"/>
              </a:spcAft>
              <a:buNone/>
              <a:defRPr sz="1200" u="sng">
                <a:solidFill>
                  <a:srgbClr val="888888"/>
                </a:solidFill>
                <a:latin typeface="Comic Sans MS"/>
                <a:ea typeface="Comic Sans MS"/>
                <a:cs typeface="Comic Sans MS"/>
                <a:sym typeface="Comic Sans MS"/>
              </a:defRPr>
            </a:lvl8pPr>
            <a:lvl9pPr marL="0" marR="0" lvl="8" indent="0" algn="r" rtl="0">
              <a:spcBef>
                <a:spcPts val="0"/>
              </a:spcBef>
              <a:spcAft>
                <a:spcPts val="0"/>
              </a:spcAft>
              <a:buNone/>
              <a:defRPr sz="1200" u="sng">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vusd.org/bch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dvusd.org/Page/441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hyperlink" Target="https://www.dvusd.org/Page/441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hyperlink" Target="https://www.dvusd.org/Page/4415"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hyperlink" Target="https://www.dvusd.org/Page/4415"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hyperlink" Target="https://www.dvusd.org/Page/5509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jp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hyperlink" Target="https://www.dvusd.org/Page/76643"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hyperlink" Target="https://www.dvusd.org/Page/4415"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43512"/>
        </a:solidFill>
        <a:effectLst/>
      </p:bgPr>
    </p:bg>
    <p:spTree>
      <p:nvGrpSpPr>
        <p:cNvPr id="1" name="Shape 298"/>
        <p:cNvGrpSpPr/>
        <p:nvPr/>
      </p:nvGrpSpPr>
      <p:grpSpPr>
        <a:xfrm>
          <a:off x="0" y="0"/>
          <a:ext cx="0" cy="0"/>
          <a:chOff x="0" y="0"/>
          <a:chExt cx="0" cy="0"/>
        </a:xfrm>
      </p:grpSpPr>
      <p:sp>
        <p:nvSpPr>
          <p:cNvPr id="299" name="Google Shape;299;p43"/>
          <p:cNvSpPr txBox="1">
            <a:spLocks noGrp="1"/>
          </p:cNvSpPr>
          <p:nvPr>
            <p:ph type="ctrTitle"/>
          </p:nvPr>
        </p:nvSpPr>
        <p:spPr>
          <a:xfrm>
            <a:off x="381000" y="381000"/>
            <a:ext cx="8382000" cy="8382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lt1"/>
              </a:buClr>
              <a:buSzPts val="4200"/>
              <a:buFont typeface="Bodoni"/>
              <a:buNone/>
            </a:pPr>
            <a:r>
              <a:rPr lang="en-US" sz="4200" b="1" dirty="0">
                <a:solidFill>
                  <a:schemeClr val="lt1"/>
                </a:solidFill>
                <a:latin typeface="Bodoni"/>
                <a:ea typeface="Bodoni"/>
                <a:cs typeface="Bodoni"/>
                <a:sym typeface="Bodoni"/>
              </a:rPr>
              <a:t>Freshmen Unit Presentation</a:t>
            </a:r>
            <a:endParaRPr dirty="0"/>
          </a:p>
        </p:txBody>
      </p:sp>
      <p:sp>
        <p:nvSpPr>
          <p:cNvPr id="300" name="Google Shape;300;p43"/>
          <p:cNvSpPr txBox="1"/>
          <p:nvPr/>
        </p:nvSpPr>
        <p:spPr>
          <a:xfrm>
            <a:off x="2057400" y="2514600"/>
            <a:ext cx="50292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0" i="0" u="none" strike="noStrike" cap="none" dirty="0">
                <a:solidFill>
                  <a:schemeClr val="dk1"/>
                </a:solidFill>
                <a:latin typeface="Comic Sans MS"/>
                <a:ea typeface="Comic Sans MS"/>
                <a:cs typeface="Comic Sans MS"/>
                <a:sym typeface="Comic Sans MS"/>
              </a:rPr>
              <a:t>Hello        Jags</a:t>
            </a:r>
            <a:endParaRPr dirty="0"/>
          </a:p>
        </p:txBody>
      </p:sp>
      <p:sp>
        <p:nvSpPr>
          <p:cNvPr id="301" name="Google Shape;301;p43"/>
          <p:cNvSpPr txBox="1"/>
          <p:nvPr/>
        </p:nvSpPr>
        <p:spPr>
          <a:xfrm>
            <a:off x="2413238" y="3539925"/>
            <a:ext cx="4448400" cy="708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dirty="0" smtClean="0">
                <a:solidFill>
                  <a:schemeClr val="accent1">
                    <a:lumMod val="75000"/>
                  </a:schemeClr>
                </a:solidFill>
                <a:latin typeface="Corben"/>
                <a:ea typeface="Corben"/>
                <a:cs typeface="Corben"/>
                <a:sym typeface="Corben"/>
              </a:rPr>
              <a:t>Class  </a:t>
            </a:r>
            <a:r>
              <a:rPr lang="en-US" sz="4000" dirty="0">
                <a:solidFill>
                  <a:schemeClr val="accent1">
                    <a:lumMod val="75000"/>
                  </a:schemeClr>
                </a:solidFill>
                <a:latin typeface="Corben"/>
                <a:ea typeface="Corben"/>
                <a:cs typeface="Corben"/>
                <a:sym typeface="Corben"/>
              </a:rPr>
              <a:t>of </a:t>
            </a:r>
            <a:r>
              <a:rPr lang="en-US" sz="4000" dirty="0" smtClean="0">
                <a:solidFill>
                  <a:schemeClr val="accent1">
                    <a:lumMod val="75000"/>
                  </a:schemeClr>
                </a:solidFill>
                <a:latin typeface="Corben"/>
                <a:ea typeface="Corben"/>
                <a:cs typeface="Corben"/>
                <a:sym typeface="Corben"/>
              </a:rPr>
              <a:t> 2027</a:t>
            </a:r>
            <a:endParaRPr dirty="0">
              <a:solidFill>
                <a:schemeClr val="accent1">
                  <a:lumMod val="75000"/>
                </a:schemeClr>
              </a:solidFill>
            </a:endParaRPr>
          </a:p>
        </p:txBody>
      </p:sp>
      <p:pic>
        <p:nvPicPr>
          <p:cNvPr id="302" name="Google Shape;302;p43" descr="Boulder Creek High School">
            <a:hlinkClick r:id="rId3"/>
          </p:cNvPr>
          <p:cNvPicPr preferRelativeResize="0"/>
          <p:nvPr/>
        </p:nvPicPr>
        <p:blipFill rotWithShape="1">
          <a:blip r:embed="rId4">
            <a:alphaModFix/>
          </a:blip>
          <a:srcRect/>
          <a:stretch/>
        </p:blipFill>
        <p:spPr>
          <a:xfrm>
            <a:off x="3886200" y="2057400"/>
            <a:ext cx="1502483" cy="125206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4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307"/>
        <p:cNvGrpSpPr/>
        <p:nvPr/>
      </p:nvGrpSpPr>
      <p:grpSpPr>
        <a:xfrm>
          <a:off x="0" y="0"/>
          <a:ext cx="0" cy="0"/>
          <a:chOff x="0" y="0"/>
          <a:chExt cx="0" cy="0"/>
        </a:xfrm>
      </p:grpSpPr>
      <p:sp>
        <p:nvSpPr>
          <p:cNvPr id="308" name="Google Shape;308;p44"/>
          <p:cNvSpPr txBox="1">
            <a:spLocks noGrp="1"/>
          </p:cNvSpPr>
          <p:nvPr>
            <p:ph type="title"/>
          </p:nvPr>
        </p:nvSpPr>
        <p:spPr>
          <a:xfrm>
            <a:off x="804700" y="638775"/>
            <a:ext cx="7411200" cy="11226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latin typeface="Comic Sans MS"/>
                <a:ea typeface="Comic Sans MS"/>
                <a:cs typeface="Comic Sans MS"/>
                <a:sym typeface="Comic Sans MS"/>
              </a:rPr>
              <a:t>What does it mean to be a JAG?</a:t>
            </a:r>
            <a:endParaRPr>
              <a:latin typeface="Comic Sans MS"/>
              <a:ea typeface="Comic Sans MS"/>
              <a:cs typeface="Comic Sans MS"/>
              <a:sym typeface="Comic Sans MS"/>
            </a:endParaRPr>
          </a:p>
        </p:txBody>
      </p:sp>
      <p:sp>
        <p:nvSpPr>
          <p:cNvPr id="309" name="Google Shape;309;p44"/>
          <p:cNvSpPr txBox="1">
            <a:spLocks noGrp="1"/>
          </p:cNvSpPr>
          <p:nvPr>
            <p:ph type="title"/>
          </p:nvPr>
        </p:nvSpPr>
        <p:spPr>
          <a:xfrm>
            <a:off x="866400" y="1408275"/>
            <a:ext cx="7411200" cy="11226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6300">
                <a:solidFill>
                  <a:schemeClr val="dk1"/>
                </a:solidFill>
                <a:latin typeface="Trebuchet MS"/>
                <a:ea typeface="Trebuchet MS"/>
                <a:cs typeface="Trebuchet MS"/>
                <a:sym typeface="Trebuchet MS"/>
              </a:rPr>
              <a:t>P </a:t>
            </a:r>
            <a:r>
              <a:rPr lang="en-US" sz="6300">
                <a:solidFill>
                  <a:srgbClr val="FF0000"/>
                </a:solidFill>
                <a:latin typeface="Trebuchet MS"/>
                <a:ea typeface="Trebuchet MS"/>
                <a:cs typeface="Trebuchet MS"/>
                <a:sym typeface="Trebuchet MS"/>
              </a:rPr>
              <a:t>R </a:t>
            </a:r>
            <a:r>
              <a:rPr lang="en-US" sz="6300">
                <a:solidFill>
                  <a:schemeClr val="dk1"/>
                </a:solidFill>
                <a:latin typeface="Trebuchet MS"/>
                <a:ea typeface="Trebuchet MS"/>
                <a:cs typeface="Trebuchet MS"/>
                <a:sym typeface="Trebuchet MS"/>
              </a:rPr>
              <a:t>I </a:t>
            </a:r>
            <a:r>
              <a:rPr lang="en-US" sz="6300">
                <a:solidFill>
                  <a:srgbClr val="FF0000"/>
                </a:solidFill>
                <a:latin typeface="Trebuchet MS"/>
                <a:ea typeface="Trebuchet MS"/>
                <a:cs typeface="Trebuchet MS"/>
                <a:sym typeface="Trebuchet MS"/>
              </a:rPr>
              <a:t>D </a:t>
            </a:r>
            <a:r>
              <a:rPr lang="en-US" sz="6300">
                <a:solidFill>
                  <a:schemeClr val="dk1"/>
                </a:solidFill>
                <a:latin typeface="Trebuchet MS"/>
                <a:ea typeface="Trebuchet MS"/>
                <a:cs typeface="Trebuchet MS"/>
                <a:sym typeface="Trebuchet MS"/>
              </a:rPr>
              <a:t>E</a:t>
            </a:r>
            <a:endParaRPr sz="6300">
              <a:solidFill>
                <a:schemeClr val="dk1"/>
              </a:solidFill>
              <a:latin typeface="Trebuchet MS"/>
              <a:ea typeface="Trebuchet MS"/>
              <a:cs typeface="Trebuchet MS"/>
              <a:sym typeface="Trebuchet MS"/>
            </a:endParaRPr>
          </a:p>
        </p:txBody>
      </p:sp>
      <p:sp>
        <p:nvSpPr>
          <p:cNvPr id="310" name="Google Shape;310;p44"/>
          <p:cNvSpPr txBox="1"/>
          <p:nvPr/>
        </p:nvSpPr>
        <p:spPr>
          <a:xfrm>
            <a:off x="1482200" y="2466675"/>
            <a:ext cx="36987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800">
                <a:latin typeface="Comic Sans MS"/>
                <a:ea typeface="Comic Sans MS"/>
                <a:cs typeface="Comic Sans MS"/>
                <a:sym typeface="Comic Sans MS"/>
              </a:rPr>
              <a:t>P</a:t>
            </a:r>
            <a:r>
              <a:rPr lang="en-US" sz="2700">
                <a:latin typeface="Comic Sans MS"/>
                <a:ea typeface="Comic Sans MS"/>
                <a:cs typeface="Comic Sans MS"/>
                <a:sym typeface="Comic Sans MS"/>
              </a:rPr>
              <a:t>   </a:t>
            </a:r>
            <a:r>
              <a:rPr lang="en-US" sz="2500" i="1">
                <a:latin typeface="Comic Sans MS"/>
                <a:ea typeface="Comic Sans MS"/>
                <a:cs typeface="Comic Sans MS"/>
                <a:sym typeface="Comic Sans MS"/>
              </a:rPr>
              <a:t>being prepared</a:t>
            </a:r>
            <a:endParaRPr sz="2500" i="1">
              <a:latin typeface="Comic Sans MS"/>
              <a:ea typeface="Comic Sans MS"/>
              <a:cs typeface="Comic Sans MS"/>
              <a:sym typeface="Comic Sans MS"/>
            </a:endParaRPr>
          </a:p>
        </p:txBody>
      </p:sp>
      <p:sp>
        <p:nvSpPr>
          <p:cNvPr id="311" name="Google Shape;311;p44"/>
          <p:cNvSpPr txBox="1"/>
          <p:nvPr/>
        </p:nvSpPr>
        <p:spPr>
          <a:xfrm>
            <a:off x="1482200" y="3138950"/>
            <a:ext cx="33462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800">
                <a:solidFill>
                  <a:schemeClr val="dk1"/>
                </a:solidFill>
                <a:latin typeface="Comic Sans MS"/>
                <a:ea typeface="Comic Sans MS"/>
                <a:cs typeface="Comic Sans MS"/>
                <a:sym typeface="Comic Sans MS"/>
              </a:rPr>
              <a:t>R</a:t>
            </a:r>
            <a:r>
              <a:rPr lang="en-US" sz="2700">
                <a:solidFill>
                  <a:schemeClr val="dk1"/>
                </a:solidFill>
                <a:latin typeface="Comic Sans MS"/>
                <a:ea typeface="Comic Sans MS"/>
                <a:cs typeface="Comic Sans MS"/>
                <a:sym typeface="Comic Sans MS"/>
              </a:rPr>
              <a:t>   </a:t>
            </a:r>
            <a:r>
              <a:rPr lang="en-US" sz="2500" i="1">
                <a:solidFill>
                  <a:schemeClr val="dk1"/>
                </a:solidFill>
                <a:latin typeface="Comic Sans MS"/>
                <a:ea typeface="Comic Sans MS"/>
                <a:cs typeface="Comic Sans MS"/>
                <a:sym typeface="Comic Sans MS"/>
              </a:rPr>
              <a:t>being respectful</a:t>
            </a:r>
            <a:endParaRPr sz="2500" i="1">
              <a:solidFill>
                <a:schemeClr val="dk1"/>
              </a:solidFill>
              <a:latin typeface="Comic Sans MS"/>
              <a:ea typeface="Comic Sans MS"/>
              <a:cs typeface="Comic Sans MS"/>
              <a:sym typeface="Comic Sans MS"/>
            </a:endParaRPr>
          </a:p>
        </p:txBody>
      </p:sp>
      <p:sp>
        <p:nvSpPr>
          <p:cNvPr id="312" name="Google Shape;312;p44"/>
          <p:cNvSpPr txBox="1"/>
          <p:nvPr/>
        </p:nvSpPr>
        <p:spPr>
          <a:xfrm>
            <a:off x="1482200" y="3797850"/>
            <a:ext cx="30897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800">
                <a:solidFill>
                  <a:schemeClr val="dk1"/>
                </a:solidFill>
                <a:latin typeface="Comic Sans MS"/>
                <a:ea typeface="Comic Sans MS"/>
                <a:cs typeface="Comic Sans MS"/>
                <a:sym typeface="Comic Sans MS"/>
              </a:rPr>
              <a:t>I</a:t>
            </a:r>
            <a:r>
              <a:rPr lang="en-US" sz="2700">
                <a:solidFill>
                  <a:schemeClr val="dk1"/>
                </a:solidFill>
                <a:latin typeface="Comic Sans MS"/>
                <a:ea typeface="Comic Sans MS"/>
                <a:cs typeface="Comic Sans MS"/>
                <a:sym typeface="Comic Sans MS"/>
              </a:rPr>
              <a:t>   </a:t>
            </a:r>
            <a:r>
              <a:rPr lang="en-US" sz="2500" i="1">
                <a:solidFill>
                  <a:schemeClr val="dk1"/>
                </a:solidFill>
                <a:latin typeface="Comic Sans MS"/>
                <a:ea typeface="Comic Sans MS"/>
                <a:cs typeface="Comic Sans MS"/>
                <a:sym typeface="Comic Sans MS"/>
              </a:rPr>
              <a:t>having integrity</a:t>
            </a:r>
            <a:endParaRPr sz="2500" i="1">
              <a:solidFill>
                <a:schemeClr val="dk1"/>
              </a:solidFill>
              <a:latin typeface="Comic Sans MS"/>
              <a:ea typeface="Comic Sans MS"/>
              <a:cs typeface="Comic Sans MS"/>
              <a:sym typeface="Comic Sans MS"/>
            </a:endParaRPr>
          </a:p>
        </p:txBody>
      </p:sp>
      <p:sp>
        <p:nvSpPr>
          <p:cNvPr id="313" name="Google Shape;313;p44"/>
          <p:cNvSpPr txBox="1"/>
          <p:nvPr/>
        </p:nvSpPr>
        <p:spPr>
          <a:xfrm>
            <a:off x="1482200" y="4516525"/>
            <a:ext cx="36987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800">
                <a:solidFill>
                  <a:schemeClr val="dk1"/>
                </a:solidFill>
                <a:latin typeface="Comic Sans MS"/>
                <a:ea typeface="Comic Sans MS"/>
                <a:cs typeface="Comic Sans MS"/>
                <a:sym typeface="Comic Sans MS"/>
              </a:rPr>
              <a:t>D</a:t>
            </a:r>
            <a:r>
              <a:rPr lang="en-US" sz="2700">
                <a:solidFill>
                  <a:schemeClr val="dk1"/>
                </a:solidFill>
                <a:latin typeface="Comic Sans MS"/>
                <a:ea typeface="Comic Sans MS"/>
                <a:cs typeface="Comic Sans MS"/>
                <a:sym typeface="Comic Sans MS"/>
              </a:rPr>
              <a:t>  </a:t>
            </a:r>
            <a:r>
              <a:rPr lang="en-US" sz="2500" i="1">
                <a:solidFill>
                  <a:schemeClr val="dk1"/>
                </a:solidFill>
                <a:latin typeface="Comic Sans MS"/>
                <a:ea typeface="Comic Sans MS"/>
                <a:cs typeface="Comic Sans MS"/>
                <a:sym typeface="Comic Sans MS"/>
              </a:rPr>
              <a:t>being disciplined</a:t>
            </a:r>
            <a:endParaRPr sz="2500" i="1">
              <a:solidFill>
                <a:schemeClr val="dk1"/>
              </a:solidFill>
              <a:latin typeface="Comic Sans MS"/>
              <a:ea typeface="Comic Sans MS"/>
              <a:cs typeface="Comic Sans MS"/>
              <a:sym typeface="Comic Sans MS"/>
            </a:endParaRPr>
          </a:p>
        </p:txBody>
      </p:sp>
      <p:sp>
        <p:nvSpPr>
          <p:cNvPr id="314" name="Google Shape;314;p44"/>
          <p:cNvSpPr txBox="1"/>
          <p:nvPr/>
        </p:nvSpPr>
        <p:spPr>
          <a:xfrm>
            <a:off x="1482200" y="5286025"/>
            <a:ext cx="32355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800">
                <a:solidFill>
                  <a:schemeClr val="dk1"/>
                </a:solidFill>
                <a:latin typeface="Comic Sans MS"/>
                <a:ea typeface="Comic Sans MS"/>
                <a:cs typeface="Comic Sans MS"/>
                <a:sym typeface="Comic Sans MS"/>
              </a:rPr>
              <a:t>E</a:t>
            </a:r>
            <a:r>
              <a:rPr lang="en-US" sz="2700">
                <a:solidFill>
                  <a:schemeClr val="dk1"/>
                </a:solidFill>
                <a:latin typeface="Comic Sans MS"/>
                <a:ea typeface="Comic Sans MS"/>
                <a:cs typeface="Comic Sans MS"/>
                <a:sym typeface="Comic Sans MS"/>
              </a:rPr>
              <a:t>   </a:t>
            </a:r>
            <a:r>
              <a:rPr lang="en-US" sz="2500" i="1">
                <a:solidFill>
                  <a:schemeClr val="dk1"/>
                </a:solidFill>
                <a:latin typeface="Comic Sans MS"/>
                <a:ea typeface="Comic Sans MS"/>
                <a:cs typeface="Comic Sans MS"/>
                <a:sym typeface="Comic Sans MS"/>
              </a:rPr>
              <a:t>everyone united</a:t>
            </a:r>
            <a:endParaRPr sz="2500" i="1">
              <a:solidFill>
                <a:schemeClr val="dk1"/>
              </a:solidFill>
              <a:latin typeface="Comic Sans MS"/>
              <a:ea typeface="Comic Sans MS"/>
              <a:cs typeface="Comic Sans MS"/>
              <a:sym typeface="Comic Sans MS"/>
            </a:endParaRPr>
          </a:p>
        </p:txBody>
      </p:sp>
      <p:pic>
        <p:nvPicPr>
          <p:cNvPr id="315" name="Google Shape;315;p44"/>
          <p:cNvPicPr preferRelativeResize="0"/>
          <p:nvPr/>
        </p:nvPicPr>
        <p:blipFill>
          <a:blip r:embed="rId3">
            <a:alphaModFix/>
          </a:blip>
          <a:stretch>
            <a:fillRect/>
          </a:stretch>
        </p:blipFill>
        <p:spPr>
          <a:xfrm>
            <a:off x="4717688" y="3797847"/>
            <a:ext cx="1642550" cy="1169273"/>
          </a:xfrm>
          <a:prstGeom prst="rect">
            <a:avLst/>
          </a:prstGeom>
          <a:noFill/>
          <a:ln>
            <a:noFill/>
          </a:ln>
        </p:spPr>
      </p:pic>
      <p:pic>
        <p:nvPicPr>
          <p:cNvPr id="316" name="Google Shape;316;p44"/>
          <p:cNvPicPr preferRelativeResize="0"/>
          <p:nvPr/>
        </p:nvPicPr>
        <p:blipFill>
          <a:blip r:embed="rId4">
            <a:alphaModFix/>
          </a:blip>
          <a:stretch>
            <a:fillRect/>
          </a:stretch>
        </p:blipFill>
        <p:spPr>
          <a:xfrm>
            <a:off x="6506025" y="4019700"/>
            <a:ext cx="1972075" cy="1488800"/>
          </a:xfrm>
          <a:prstGeom prst="rect">
            <a:avLst/>
          </a:prstGeom>
          <a:noFill/>
          <a:ln>
            <a:noFill/>
          </a:ln>
        </p:spPr>
      </p:pic>
      <p:pic>
        <p:nvPicPr>
          <p:cNvPr id="317" name="Google Shape;317;p44"/>
          <p:cNvPicPr preferRelativeResize="0"/>
          <p:nvPr/>
        </p:nvPicPr>
        <p:blipFill>
          <a:blip r:embed="rId5">
            <a:alphaModFix/>
          </a:blip>
          <a:stretch>
            <a:fillRect/>
          </a:stretch>
        </p:blipFill>
        <p:spPr>
          <a:xfrm>
            <a:off x="4717700" y="5058175"/>
            <a:ext cx="2087750" cy="1225175"/>
          </a:xfrm>
          <a:prstGeom prst="rect">
            <a:avLst/>
          </a:prstGeom>
          <a:noFill/>
          <a:ln>
            <a:noFill/>
          </a:ln>
        </p:spPr>
      </p:pic>
      <p:pic>
        <p:nvPicPr>
          <p:cNvPr id="318" name="Google Shape;318;p44"/>
          <p:cNvPicPr preferRelativeResize="0"/>
          <p:nvPr/>
        </p:nvPicPr>
        <p:blipFill>
          <a:blip r:embed="rId6">
            <a:alphaModFix/>
          </a:blip>
          <a:stretch>
            <a:fillRect/>
          </a:stretch>
        </p:blipFill>
        <p:spPr>
          <a:xfrm>
            <a:off x="4971500" y="2377500"/>
            <a:ext cx="1177400" cy="1420356"/>
          </a:xfrm>
          <a:prstGeom prst="rect">
            <a:avLst/>
          </a:prstGeom>
          <a:noFill/>
          <a:ln>
            <a:noFill/>
          </a:ln>
        </p:spPr>
      </p:pic>
      <p:pic>
        <p:nvPicPr>
          <p:cNvPr id="319" name="Google Shape;319;p44"/>
          <p:cNvPicPr preferRelativeResize="0"/>
          <p:nvPr/>
        </p:nvPicPr>
        <p:blipFill>
          <a:blip r:embed="rId7">
            <a:alphaModFix/>
          </a:blip>
          <a:stretch>
            <a:fillRect/>
          </a:stretch>
        </p:blipFill>
        <p:spPr>
          <a:xfrm>
            <a:off x="6291991" y="2466675"/>
            <a:ext cx="2384159" cy="14203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9"/>
                                        </p:tgtEl>
                                        <p:attrNameLst>
                                          <p:attrName>style.visibility</p:attrName>
                                        </p:attrNameLst>
                                      </p:cBhvr>
                                      <p:to>
                                        <p:strVal val="visible"/>
                                      </p:to>
                                    </p:set>
                                    <p:anim calcmode="lin" valueType="num">
                                      <p:cBhvr additive="base">
                                        <p:cTn id="7" dur="500"/>
                                        <p:tgtEl>
                                          <p:spTgt spid="309"/>
                                        </p:tgtEl>
                                        <p:attrNameLst>
                                          <p:attrName>ppt_w</p:attrName>
                                        </p:attrNameLst>
                                      </p:cBhvr>
                                      <p:tavLst>
                                        <p:tav tm="0">
                                          <p:val>
                                            <p:strVal val="0"/>
                                          </p:val>
                                        </p:tav>
                                        <p:tav tm="100000">
                                          <p:val>
                                            <p:strVal val="#ppt_w"/>
                                          </p:val>
                                        </p:tav>
                                      </p:tavLst>
                                    </p:anim>
                                    <p:anim calcmode="lin" valueType="num">
                                      <p:cBhvr additive="base">
                                        <p:cTn id="8" dur="500"/>
                                        <p:tgtEl>
                                          <p:spTgt spid="309"/>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10"/>
                                        </p:tgtEl>
                                        <p:attrNameLst>
                                          <p:attrName>style.visibility</p:attrName>
                                        </p:attrNameLst>
                                      </p:cBhvr>
                                      <p:to>
                                        <p:strVal val="visible"/>
                                      </p:to>
                                    </p:set>
                                    <p:anim calcmode="lin" valueType="num">
                                      <p:cBhvr additive="base">
                                        <p:cTn id="13" dur="700"/>
                                        <p:tgtEl>
                                          <p:spTgt spid="310"/>
                                        </p:tgtEl>
                                        <p:attrNameLst>
                                          <p:attrName>ppt_x</p:attrName>
                                        </p:attrNameLst>
                                      </p:cBhvr>
                                      <p:tavLst>
                                        <p:tav tm="0">
                                          <p:val>
                                            <p:strVal val="#ppt_x-1"/>
                                          </p:val>
                                        </p:tav>
                                        <p:tav tm="100000">
                                          <p:val>
                                            <p:strVal val="#ppt_x"/>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1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311"/>
                                        </p:tgtEl>
                                        <p:attrNameLst>
                                          <p:attrName>style.visibility</p:attrName>
                                        </p:attrNameLst>
                                      </p:cBhvr>
                                      <p:to>
                                        <p:strVal val="visible"/>
                                      </p:to>
                                    </p:set>
                                    <p:anim calcmode="lin" valueType="num">
                                      <p:cBhvr additive="base">
                                        <p:cTn id="22" dur="1000"/>
                                        <p:tgtEl>
                                          <p:spTgt spid="311"/>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12"/>
                                        </p:tgtEl>
                                        <p:attrNameLst>
                                          <p:attrName>style.visibility</p:attrName>
                                        </p:attrNameLst>
                                      </p:cBhvr>
                                      <p:to>
                                        <p:strVal val="visible"/>
                                      </p:to>
                                    </p:set>
                                    <p:anim calcmode="lin" valueType="num">
                                      <p:cBhvr additive="base">
                                        <p:cTn id="31" dur="1000"/>
                                        <p:tgtEl>
                                          <p:spTgt spid="31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15"/>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13"/>
                                        </p:tgtEl>
                                        <p:attrNameLst>
                                          <p:attrName>style.visibility</p:attrName>
                                        </p:attrNameLst>
                                      </p:cBhvr>
                                      <p:to>
                                        <p:strVal val="visible"/>
                                      </p:to>
                                    </p:set>
                                    <p:animEffect transition="in" filter="fade">
                                      <p:cBhvr>
                                        <p:cTn id="40" dur="1000"/>
                                        <p:tgtEl>
                                          <p:spTgt spid="313"/>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14"/>
                                        </p:tgtEl>
                                        <p:attrNameLst>
                                          <p:attrName>style.visibility</p:attrName>
                                        </p:attrNameLst>
                                      </p:cBhvr>
                                      <p:to>
                                        <p:strVal val="visible"/>
                                      </p:to>
                                    </p:set>
                                    <p:anim calcmode="lin" valueType="num">
                                      <p:cBhvr additive="base">
                                        <p:cTn id="49" dur="1000"/>
                                        <p:tgtEl>
                                          <p:spTgt spid="31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97200"/>
        </a:solidFill>
        <a:effectLst/>
      </p:bgPr>
    </p:bg>
    <p:spTree>
      <p:nvGrpSpPr>
        <p:cNvPr id="1" name="Shape 323"/>
        <p:cNvGrpSpPr/>
        <p:nvPr/>
      </p:nvGrpSpPr>
      <p:grpSpPr>
        <a:xfrm>
          <a:off x="0" y="0"/>
          <a:ext cx="0" cy="0"/>
          <a:chOff x="0" y="0"/>
          <a:chExt cx="0" cy="0"/>
        </a:xfrm>
      </p:grpSpPr>
      <p:sp>
        <p:nvSpPr>
          <p:cNvPr id="324" name="Google Shape;324;p45"/>
          <p:cNvSpPr/>
          <p:nvPr/>
        </p:nvSpPr>
        <p:spPr>
          <a:xfrm>
            <a:off x="0" y="0"/>
            <a:ext cx="9144000" cy="6858000"/>
          </a:xfrm>
          <a:prstGeom prst="rect">
            <a:avLst/>
          </a:prstGeom>
          <a:solidFill>
            <a:srgbClr val="9972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400" u="sng">
              <a:solidFill>
                <a:schemeClr val="lt1"/>
              </a:solidFill>
              <a:latin typeface="Comic Sans MS"/>
              <a:ea typeface="Comic Sans MS"/>
              <a:cs typeface="Comic Sans MS"/>
              <a:sym typeface="Comic Sans MS"/>
            </a:endParaRPr>
          </a:p>
        </p:txBody>
      </p:sp>
      <p:pic>
        <p:nvPicPr>
          <p:cNvPr id="325" name="Google Shape;325;p45"/>
          <p:cNvPicPr preferRelativeResize="0"/>
          <p:nvPr/>
        </p:nvPicPr>
        <p:blipFill rotWithShape="1">
          <a:blip r:embed="rId3">
            <a:alphaModFix/>
          </a:blip>
          <a:srcRect/>
          <a:stretch/>
        </p:blipFill>
        <p:spPr>
          <a:xfrm>
            <a:off x="0" y="0"/>
            <a:ext cx="9141618" cy="6856214"/>
          </a:xfrm>
          <a:prstGeom prst="rect">
            <a:avLst/>
          </a:prstGeom>
          <a:noFill/>
          <a:ln>
            <a:noFill/>
          </a:ln>
        </p:spPr>
      </p:pic>
      <p:sp>
        <p:nvSpPr>
          <p:cNvPr id="326" name="Google Shape;326;p45"/>
          <p:cNvSpPr txBox="1">
            <a:spLocks noGrp="1"/>
          </p:cNvSpPr>
          <p:nvPr>
            <p:ph type="title"/>
          </p:nvPr>
        </p:nvSpPr>
        <p:spPr>
          <a:xfrm>
            <a:off x="986791" y="829453"/>
            <a:ext cx="2745042" cy="1230846"/>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00B0F0"/>
              </a:buClr>
              <a:buSzPts val="3200"/>
              <a:buFont typeface="Anton"/>
              <a:buNone/>
            </a:pPr>
            <a:r>
              <a:rPr lang="en-US" sz="3200">
                <a:solidFill>
                  <a:srgbClr val="00B0F0"/>
                </a:solidFill>
                <a:latin typeface="Anton"/>
                <a:ea typeface="Anton"/>
                <a:cs typeface="Anton"/>
                <a:sym typeface="Anton"/>
              </a:rPr>
              <a:t>ICEBREAKER</a:t>
            </a:r>
            <a:endParaRPr/>
          </a:p>
        </p:txBody>
      </p:sp>
      <p:cxnSp>
        <p:nvCxnSpPr>
          <p:cNvPr id="327" name="Google Shape;327;p45"/>
          <p:cNvCxnSpPr/>
          <p:nvPr/>
        </p:nvCxnSpPr>
        <p:spPr>
          <a:xfrm>
            <a:off x="971550" y="2400639"/>
            <a:ext cx="2745043" cy="0"/>
          </a:xfrm>
          <a:prstGeom prst="straightConnector1">
            <a:avLst/>
          </a:prstGeom>
          <a:noFill/>
          <a:ln w="15875" cap="rnd" cmpd="sng">
            <a:solidFill>
              <a:schemeClr val="accent1"/>
            </a:solidFill>
            <a:prstDash val="solid"/>
            <a:round/>
            <a:headEnd type="none" w="sm" len="sm"/>
            <a:tailEnd type="none" w="sm" len="sm"/>
          </a:ln>
        </p:spPr>
      </p:cxnSp>
      <p:sp>
        <p:nvSpPr>
          <p:cNvPr id="328" name="Google Shape;328;p45"/>
          <p:cNvSpPr txBox="1">
            <a:spLocks noGrp="1"/>
          </p:cNvSpPr>
          <p:nvPr>
            <p:ph type="body" idx="1"/>
          </p:nvPr>
        </p:nvSpPr>
        <p:spPr>
          <a:xfrm>
            <a:off x="647699" y="2632049"/>
            <a:ext cx="3566100" cy="3382200"/>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2070"/>
              <a:buChar char="•"/>
            </a:pPr>
            <a:r>
              <a:rPr lang="en-US" sz="1800">
                <a:solidFill>
                  <a:srgbClr val="002060"/>
                </a:solidFill>
                <a:latin typeface="Arial"/>
                <a:ea typeface="Arial"/>
                <a:cs typeface="Arial"/>
                <a:sym typeface="Arial"/>
              </a:rPr>
              <a:t>Divided up into groups and find 2-4 things everyone in your group has in common (</a:t>
            </a:r>
            <a:r>
              <a:rPr lang="en-US" sz="1400">
                <a:solidFill>
                  <a:srgbClr val="002060"/>
                </a:solidFill>
                <a:latin typeface="Arial"/>
                <a:ea typeface="Arial"/>
                <a:cs typeface="Arial"/>
                <a:sym typeface="Arial"/>
              </a:rPr>
              <a:t>Can’t say all freshman, all live in Arizona, or all go to Boulder Creek).</a:t>
            </a:r>
            <a:endParaRPr/>
          </a:p>
          <a:p>
            <a:pPr marL="285750" lvl="0" indent="-285750" algn="l" rtl="0">
              <a:spcBef>
                <a:spcPts val="0"/>
              </a:spcBef>
              <a:spcAft>
                <a:spcPts val="0"/>
              </a:spcAft>
              <a:buSzPts val="2070"/>
              <a:buChar char="•"/>
            </a:pPr>
            <a:r>
              <a:rPr lang="en-US" sz="1800">
                <a:solidFill>
                  <a:srgbClr val="002060"/>
                </a:solidFill>
                <a:latin typeface="Arial"/>
                <a:ea typeface="Arial"/>
                <a:cs typeface="Arial"/>
                <a:sym typeface="Arial"/>
              </a:rPr>
              <a:t>A group member will present the 2-4 things after 2-3 minutes. </a:t>
            </a:r>
            <a:endParaRPr/>
          </a:p>
        </p:txBody>
      </p:sp>
      <p:pic>
        <p:nvPicPr>
          <p:cNvPr id="329" name="Google Shape;329;p45"/>
          <p:cNvPicPr preferRelativeResize="0"/>
          <p:nvPr/>
        </p:nvPicPr>
        <p:blipFill rotWithShape="1">
          <a:blip r:embed="rId4">
            <a:alphaModFix/>
          </a:blip>
          <a:srcRect/>
          <a:stretch/>
        </p:blipFill>
        <p:spPr>
          <a:xfrm>
            <a:off x="4255061" y="1295400"/>
            <a:ext cx="4332849" cy="4580468"/>
          </a:xfrm>
          <a:prstGeom prst="rect">
            <a:avLst/>
          </a:prstGeom>
          <a:noFill/>
          <a:ln>
            <a:noFill/>
          </a:ln>
        </p:spPr>
      </p:pic>
      <p:sp>
        <p:nvSpPr>
          <p:cNvPr id="330" name="Google Shape;330;p45"/>
          <p:cNvSpPr/>
          <p:nvPr/>
        </p:nvSpPr>
        <p:spPr>
          <a:xfrm>
            <a:off x="835102" y="2030414"/>
            <a:ext cx="3191399" cy="40011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070C0"/>
              </a:buClr>
              <a:buSzPts val="2000"/>
              <a:buFont typeface="Arial"/>
              <a:buNone/>
            </a:pPr>
            <a:r>
              <a:rPr lang="en-US" sz="2000" b="1" u="none">
                <a:solidFill>
                  <a:srgbClr val="0070C0"/>
                </a:solidFill>
                <a:latin typeface="Arial"/>
                <a:ea typeface="Arial"/>
                <a:cs typeface="Arial"/>
                <a:sym typeface="Arial"/>
              </a:rPr>
              <a:t>Getting to Know You</a:t>
            </a:r>
            <a:endParaRPr/>
          </a:p>
        </p:txBody>
      </p:sp>
    </p:spTree>
  </p:cSld>
  <p:clrMapOvr>
    <a:masterClrMapping/>
  </p:clrMapOvr>
  <mc:AlternateContent xmlns:mc="http://schemas.openxmlformats.org/markup-compatibility/2006" xmlns:p14="http://schemas.microsoft.com/office/powerpoint/2010/main">
    <mc:Choice Requires="p14">
      <p:transition spd="slow" p14:dur="140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9C00"/>
        </a:solidFill>
        <a:effectLst/>
      </p:bgPr>
    </p:bg>
    <p:spTree>
      <p:nvGrpSpPr>
        <p:cNvPr id="1" name="Shape 336"/>
        <p:cNvGrpSpPr/>
        <p:nvPr/>
      </p:nvGrpSpPr>
      <p:grpSpPr>
        <a:xfrm>
          <a:off x="0" y="0"/>
          <a:ext cx="0" cy="0"/>
          <a:chOff x="0" y="0"/>
          <a:chExt cx="0" cy="0"/>
        </a:xfrm>
      </p:grpSpPr>
      <p:sp>
        <p:nvSpPr>
          <p:cNvPr id="337" name="Google Shape;337;p46"/>
          <p:cNvSpPr txBox="1">
            <a:spLocks noGrp="1"/>
          </p:cNvSpPr>
          <p:nvPr>
            <p:ph type="body" idx="1"/>
          </p:nvPr>
        </p:nvSpPr>
        <p:spPr>
          <a:xfrm>
            <a:off x="762000" y="2482948"/>
            <a:ext cx="7615311" cy="3613052"/>
          </a:xfrm>
          <a:prstGeom prst="rect">
            <a:avLst/>
          </a:prstGeom>
          <a:noFill/>
          <a:ln>
            <a:noFill/>
          </a:ln>
        </p:spPr>
        <p:txBody>
          <a:bodyPr spcFirstLastPara="1" wrap="square" lIns="91425" tIns="45700" rIns="91425" bIns="45700" anchor="t" anchorCtr="0">
            <a:normAutofit lnSpcReduction="10000"/>
          </a:bodyPr>
          <a:lstStyle/>
          <a:p>
            <a:pPr marL="285750" lvl="0" indent="-285750" algn="l" rtl="0">
              <a:spcBef>
                <a:spcPts val="0"/>
              </a:spcBef>
              <a:spcAft>
                <a:spcPts val="0"/>
              </a:spcAft>
              <a:buSzPct val="115000"/>
              <a:buFont typeface="Noto Sans Symbols"/>
              <a:buChar char="❑"/>
            </a:pPr>
            <a:r>
              <a:rPr lang="en-US">
                <a:latin typeface="Comic Sans MS"/>
                <a:ea typeface="Comic Sans MS"/>
                <a:cs typeface="Comic Sans MS"/>
                <a:sym typeface="Comic Sans MS"/>
              </a:rPr>
              <a:t> Who is my counselor and what do they do?</a:t>
            </a:r>
            <a:endParaRPr/>
          </a:p>
          <a:p>
            <a:pPr marL="285750" lvl="0" indent="-285750" algn="l" rtl="0">
              <a:spcBef>
                <a:spcPts val="1044"/>
              </a:spcBef>
              <a:spcAft>
                <a:spcPts val="0"/>
              </a:spcAft>
              <a:buSzPct val="115000"/>
              <a:buFont typeface="Noto Sans Symbols"/>
              <a:buChar char="❑"/>
            </a:pPr>
            <a:r>
              <a:rPr lang="en-US">
                <a:latin typeface="Comic Sans MS"/>
                <a:ea typeface="Comic Sans MS"/>
                <a:cs typeface="Comic Sans MS"/>
                <a:sym typeface="Comic Sans MS"/>
              </a:rPr>
              <a:t> Resources on the counseling web page.</a:t>
            </a:r>
            <a:endParaRPr/>
          </a:p>
          <a:p>
            <a:pPr marL="285750" lvl="0" indent="-285750" algn="l" rtl="0">
              <a:spcBef>
                <a:spcPts val="1044"/>
              </a:spcBef>
              <a:spcAft>
                <a:spcPts val="0"/>
              </a:spcAft>
              <a:buSzPct val="115000"/>
              <a:buFont typeface="Noto Sans Symbols"/>
              <a:buChar char="❑"/>
            </a:pPr>
            <a:r>
              <a:rPr lang="en-US">
                <a:latin typeface="Comic Sans MS"/>
                <a:ea typeface="Comic Sans MS"/>
                <a:cs typeface="Comic Sans MS"/>
                <a:sym typeface="Comic Sans MS"/>
              </a:rPr>
              <a:t> Graduation requirements.</a:t>
            </a:r>
            <a:endParaRPr/>
          </a:p>
          <a:p>
            <a:pPr marL="285750" lvl="0" indent="-285750" algn="l" rtl="0">
              <a:spcBef>
                <a:spcPts val="1044"/>
              </a:spcBef>
              <a:spcAft>
                <a:spcPts val="0"/>
              </a:spcAft>
              <a:buSzPct val="115000"/>
              <a:buFont typeface="Noto Sans Symbols"/>
              <a:buChar char="❑"/>
            </a:pPr>
            <a:r>
              <a:rPr lang="en-US">
                <a:latin typeface="Comic Sans MS"/>
                <a:ea typeface="Comic Sans MS"/>
                <a:cs typeface="Comic Sans MS"/>
                <a:sym typeface="Comic Sans MS"/>
              </a:rPr>
              <a:t>Options you will have after high school.</a:t>
            </a:r>
            <a:endParaRPr/>
          </a:p>
          <a:p>
            <a:pPr marL="285750" lvl="0" indent="-285750" algn="l" rtl="0">
              <a:spcBef>
                <a:spcPts val="1044"/>
              </a:spcBef>
              <a:spcAft>
                <a:spcPts val="0"/>
              </a:spcAft>
              <a:buSzPct val="115000"/>
              <a:buFont typeface="Noto Sans Symbols"/>
              <a:buChar char="❑"/>
            </a:pPr>
            <a:r>
              <a:rPr lang="en-US">
                <a:latin typeface="Comic Sans MS"/>
                <a:ea typeface="Comic Sans MS"/>
                <a:cs typeface="Comic Sans MS"/>
                <a:sym typeface="Comic Sans MS"/>
              </a:rPr>
              <a:t> Major Clarity (Personality &amp; Learning Assessments).</a:t>
            </a:r>
            <a:endParaRPr/>
          </a:p>
          <a:p>
            <a:pPr marL="285750" lvl="0" indent="-285750" algn="l" rtl="0">
              <a:spcBef>
                <a:spcPts val="1044"/>
              </a:spcBef>
              <a:spcAft>
                <a:spcPts val="0"/>
              </a:spcAft>
              <a:buSzPct val="115000"/>
              <a:buFont typeface="Noto Sans Symbols"/>
              <a:buChar char="❑"/>
            </a:pPr>
            <a:r>
              <a:rPr lang="en-US">
                <a:latin typeface="Comic Sans MS"/>
                <a:ea typeface="Comic Sans MS"/>
                <a:cs typeface="Comic Sans MS"/>
                <a:sym typeface="Comic Sans MS"/>
              </a:rPr>
              <a:t> Get to know your school activity.</a:t>
            </a:r>
            <a:endParaRPr/>
          </a:p>
          <a:p>
            <a:pPr marL="285750" lvl="0" indent="-285750" algn="l" rtl="0">
              <a:spcBef>
                <a:spcPts val="1044"/>
              </a:spcBef>
              <a:spcAft>
                <a:spcPts val="0"/>
              </a:spcAft>
              <a:buSzPct val="115000"/>
              <a:buFont typeface="Noto Sans Symbols"/>
              <a:buChar char="❑"/>
            </a:pPr>
            <a:r>
              <a:rPr lang="en-US">
                <a:latin typeface="Comic Sans MS"/>
                <a:ea typeface="Comic Sans MS"/>
                <a:cs typeface="Comic Sans MS"/>
                <a:sym typeface="Comic Sans MS"/>
              </a:rPr>
              <a:t> Preparing for upcoming course registration.</a:t>
            </a:r>
            <a:endParaRPr/>
          </a:p>
          <a:p>
            <a:pPr marL="285750" lvl="0" indent="-123634" algn="l" rtl="0">
              <a:spcBef>
                <a:spcPts val="1044"/>
              </a:spcBef>
              <a:spcAft>
                <a:spcPts val="0"/>
              </a:spcAft>
              <a:buSzPct val="115000"/>
              <a:buFont typeface="Noto Sans Symbols"/>
              <a:buNone/>
            </a:pPr>
            <a:endParaRPr>
              <a:latin typeface="Comic Sans MS"/>
              <a:ea typeface="Comic Sans MS"/>
              <a:cs typeface="Comic Sans MS"/>
              <a:sym typeface="Comic Sans MS"/>
            </a:endParaRPr>
          </a:p>
        </p:txBody>
      </p:sp>
      <p:pic>
        <p:nvPicPr>
          <p:cNvPr id="338" name="Google Shape;338;p46"/>
          <p:cNvPicPr preferRelativeResize="0"/>
          <p:nvPr/>
        </p:nvPicPr>
        <p:blipFill rotWithShape="1">
          <a:blip r:embed="rId3">
            <a:alphaModFix/>
          </a:blip>
          <a:srcRect/>
          <a:stretch/>
        </p:blipFill>
        <p:spPr>
          <a:xfrm>
            <a:off x="8382000" y="6096000"/>
            <a:ext cx="609600" cy="609600"/>
          </a:xfrm>
          <a:prstGeom prst="rect">
            <a:avLst/>
          </a:prstGeom>
          <a:noFill/>
          <a:ln>
            <a:noFill/>
          </a:ln>
        </p:spPr>
      </p:pic>
      <p:pic>
        <p:nvPicPr>
          <p:cNvPr id="339" name="Google Shape;339;p46" descr="City Council Meeting - Agenda | City of Woodbine"/>
          <p:cNvPicPr preferRelativeResize="0"/>
          <p:nvPr/>
        </p:nvPicPr>
        <p:blipFill rotWithShape="1">
          <a:blip r:embed="rId4">
            <a:alphaModFix/>
          </a:blip>
          <a:srcRect/>
          <a:stretch/>
        </p:blipFill>
        <p:spPr>
          <a:xfrm>
            <a:off x="757311" y="762000"/>
            <a:ext cx="7620000" cy="1524000"/>
          </a:xfrm>
          <a:prstGeom prst="rect">
            <a:avLst/>
          </a:prstGeom>
          <a:noFill/>
          <a:ln>
            <a:noFill/>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1"/>
                                        <p:tgtEl>
                                          <p:spTgt spid="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8361C"/>
        </a:solidFill>
        <a:effectLst/>
      </p:bgPr>
    </p:bg>
    <p:spTree>
      <p:nvGrpSpPr>
        <p:cNvPr id="1" name="Shape 345"/>
        <p:cNvGrpSpPr/>
        <p:nvPr/>
      </p:nvGrpSpPr>
      <p:grpSpPr>
        <a:xfrm>
          <a:off x="0" y="0"/>
          <a:ext cx="0" cy="0"/>
          <a:chOff x="0" y="0"/>
          <a:chExt cx="0" cy="0"/>
        </a:xfrm>
      </p:grpSpPr>
      <p:sp>
        <p:nvSpPr>
          <p:cNvPr id="346" name="Google Shape;346;p47"/>
          <p:cNvSpPr txBox="1">
            <a:spLocks noGrp="1"/>
          </p:cNvSpPr>
          <p:nvPr>
            <p:ph type="title"/>
          </p:nvPr>
        </p:nvSpPr>
        <p:spPr>
          <a:xfrm>
            <a:off x="609600" y="609600"/>
            <a:ext cx="8229600" cy="944562"/>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000"/>
              <a:buFont typeface="Comic Sans MS"/>
              <a:buNone/>
            </a:pPr>
            <a:r>
              <a:rPr lang="en-US">
                <a:latin typeface="Comic Sans MS"/>
                <a:ea typeface="Comic Sans MS"/>
                <a:cs typeface="Comic Sans MS"/>
                <a:sym typeface="Comic Sans MS"/>
              </a:rPr>
              <a:t>Who is my counselor?</a:t>
            </a:r>
            <a:endParaRPr/>
          </a:p>
        </p:txBody>
      </p:sp>
      <p:sp>
        <p:nvSpPr>
          <p:cNvPr id="347" name="Google Shape;347;p47"/>
          <p:cNvSpPr txBox="1"/>
          <p:nvPr/>
        </p:nvSpPr>
        <p:spPr>
          <a:xfrm>
            <a:off x="1201955" y="1554162"/>
            <a:ext cx="6816290" cy="461665"/>
          </a:xfrm>
          <a:prstGeom prst="rect">
            <a:avLst/>
          </a:prstGeom>
          <a:solidFill>
            <a:srgbClr val="88361C"/>
          </a:solidFill>
          <a:ln w="15875" cap="rnd" cmpd="sng">
            <a:solidFill>
              <a:schemeClr val="dk1"/>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u="none" dirty="0">
                <a:solidFill>
                  <a:schemeClr val="lt1"/>
                </a:solidFill>
                <a:latin typeface="Comic Sans MS"/>
                <a:ea typeface="Comic Sans MS"/>
                <a:cs typeface="Comic Sans MS"/>
                <a:sym typeface="Comic Sans MS"/>
              </a:rPr>
              <a:t>Counselors are assigned students by last name</a:t>
            </a:r>
            <a:endParaRPr dirty="0"/>
          </a:p>
        </p:txBody>
      </p:sp>
      <p:pic>
        <p:nvPicPr>
          <p:cNvPr id="348" name="Google Shape;348;p47"/>
          <p:cNvPicPr preferRelativeResize="0"/>
          <p:nvPr/>
        </p:nvPicPr>
        <p:blipFill rotWithShape="1">
          <a:blip r:embed="rId3">
            <a:alphaModFix/>
          </a:blip>
          <a:srcRect/>
          <a:stretch/>
        </p:blipFill>
        <p:spPr>
          <a:xfrm>
            <a:off x="8382000" y="6096000"/>
            <a:ext cx="609600" cy="609600"/>
          </a:xfrm>
          <a:prstGeom prst="rect">
            <a:avLst/>
          </a:prstGeom>
          <a:noFill/>
          <a:ln>
            <a:noFill/>
          </a:ln>
        </p:spPr>
      </p:pic>
      <p:graphicFrame>
        <p:nvGraphicFramePr>
          <p:cNvPr id="349" name="Google Shape;349;p47"/>
          <p:cNvGraphicFramePr/>
          <p:nvPr>
            <p:extLst>
              <p:ext uri="{D42A27DB-BD31-4B8C-83A1-F6EECF244321}">
                <p14:modId xmlns:p14="http://schemas.microsoft.com/office/powerpoint/2010/main" val="4226021074"/>
              </p:ext>
            </p:extLst>
          </p:nvPr>
        </p:nvGraphicFramePr>
        <p:xfrm>
          <a:off x="533400" y="2103093"/>
          <a:ext cx="8153400" cy="3823630"/>
        </p:xfrm>
        <a:graphic>
          <a:graphicData uri="http://schemas.openxmlformats.org/drawingml/2006/table">
            <a:tbl>
              <a:tblPr firstRow="1" bandRow="1">
                <a:noFill/>
                <a:tableStyleId>{EB4D66A3-4DBE-473A-B50D-8C99BFC11D60}</a:tableStyleId>
              </a:tblPr>
              <a:tblGrid>
                <a:gridCol w="2459450">
                  <a:extLst>
                    <a:ext uri="{9D8B030D-6E8A-4147-A177-3AD203B41FA5}">
                      <a16:colId xmlns:a16="http://schemas.microsoft.com/office/drawing/2014/main" val="20000"/>
                    </a:ext>
                  </a:extLst>
                </a:gridCol>
                <a:gridCol w="2064475">
                  <a:extLst>
                    <a:ext uri="{9D8B030D-6E8A-4147-A177-3AD203B41FA5}">
                      <a16:colId xmlns:a16="http://schemas.microsoft.com/office/drawing/2014/main" val="20001"/>
                    </a:ext>
                  </a:extLst>
                </a:gridCol>
                <a:gridCol w="3629475">
                  <a:extLst>
                    <a:ext uri="{9D8B030D-6E8A-4147-A177-3AD203B41FA5}">
                      <a16:colId xmlns:a16="http://schemas.microsoft.com/office/drawing/2014/main" val="20002"/>
                    </a:ext>
                  </a:extLst>
                </a:gridCol>
              </a:tblGrid>
              <a:tr h="592750">
                <a:tc>
                  <a:txBody>
                    <a:bodyPr/>
                    <a:lstStyle/>
                    <a:p>
                      <a:pPr marL="0" marR="0" lvl="0" indent="0" algn="l" rtl="0">
                        <a:spcBef>
                          <a:spcPts val="0"/>
                        </a:spcBef>
                        <a:spcAft>
                          <a:spcPts val="0"/>
                        </a:spcAft>
                        <a:buNone/>
                      </a:pPr>
                      <a:r>
                        <a:rPr lang="en-US" sz="2000" u="none" strike="noStrike" cap="none" dirty="0">
                          <a:solidFill>
                            <a:schemeClr val="dk1"/>
                          </a:solidFill>
                        </a:rPr>
                        <a:t>My Last Name Begins with…</a:t>
                      </a:r>
                      <a:endParaRPr sz="2000" dirty="0">
                        <a:solidFill>
                          <a:schemeClr val="dk1"/>
                        </a:solidFill>
                      </a:endParaRPr>
                    </a:p>
                  </a:txBody>
                  <a:tcPr marL="91450" marR="91450" marT="45725" marB="45725"/>
                </a:tc>
                <a:tc>
                  <a:txBody>
                    <a:bodyPr/>
                    <a:lstStyle/>
                    <a:p>
                      <a:pPr marL="0" marR="0" lvl="0" indent="0" algn="l" rtl="0">
                        <a:spcBef>
                          <a:spcPts val="0"/>
                        </a:spcBef>
                        <a:spcAft>
                          <a:spcPts val="0"/>
                        </a:spcAft>
                        <a:buNone/>
                      </a:pPr>
                      <a:r>
                        <a:rPr lang="en-US" sz="2000" dirty="0">
                          <a:solidFill>
                            <a:schemeClr val="dk1"/>
                          </a:solidFill>
                        </a:rPr>
                        <a:t>Counselor</a:t>
                      </a:r>
                      <a:endParaRPr dirty="0"/>
                    </a:p>
                  </a:txBody>
                  <a:tcPr marL="91450" marR="91450" marT="45725" marB="45725"/>
                </a:tc>
                <a:tc>
                  <a:txBody>
                    <a:bodyPr/>
                    <a:lstStyle/>
                    <a:p>
                      <a:pPr marL="0" marR="0" lvl="0" indent="0" algn="l" rtl="0">
                        <a:spcBef>
                          <a:spcPts val="0"/>
                        </a:spcBef>
                        <a:spcAft>
                          <a:spcPts val="0"/>
                        </a:spcAft>
                        <a:buNone/>
                      </a:pPr>
                      <a:r>
                        <a:rPr lang="en-US" sz="2000" dirty="0">
                          <a:solidFill>
                            <a:schemeClr val="dk1"/>
                          </a:solidFill>
                        </a:rPr>
                        <a:t>E-mail</a:t>
                      </a:r>
                      <a:endParaRPr dirty="0"/>
                    </a:p>
                  </a:txBody>
                  <a:tcPr marL="91450" marR="91450" marT="45725" marB="45725"/>
                </a:tc>
                <a:extLst>
                  <a:ext uri="{0D108BD9-81ED-4DB2-BD59-A6C34878D82A}">
                    <a16:rowId xmlns:a16="http://schemas.microsoft.com/office/drawing/2014/main" val="10000"/>
                  </a:ext>
                </a:extLst>
              </a:tr>
              <a:tr h="460600">
                <a:tc>
                  <a:txBody>
                    <a:bodyPr/>
                    <a:lstStyle/>
                    <a:p>
                      <a:pPr marL="0" marR="0" lvl="0" indent="0" algn="l" rtl="0">
                        <a:spcBef>
                          <a:spcPts val="0"/>
                        </a:spcBef>
                        <a:spcAft>
                          <a:spcPts val="0"/>
                        </a:spcAft>
                        <a:buNone/>
                      </a:pPr>
                      <a:r>
                        <a:rPr lang="en-US" sz="1800" b="1" dirty="0">
                          <a:solidFill>
                            <a:schemeClr val="dk1"/>
                          </a:solidFill>
                          <a:latin typeface="Times New Roman"/>
                          <a:ea typeface="Times New Roman"/>
                          <a:cs typeface="Times New Roman"/>
                          <a:sym typeface="Times New Roman"/>
                        </a:rPr>
                        <a:t>A, B, CO</a:t>
                      </a:r>
                      <a:r>
                        <a:rPr lang="en-US" sz="1800" b="1" dirty="0">
                          <a:latin typeface="Times New Roman"/>
                          <a:ea typeface="Times New Roman"/>
                          <a:cs typeface="Times New Roman"/>
                          <a:sym typeface="Times New Roman"/>
                        </a:rPr>
                        <a:t>W</a:t>
                      </a:r>
                      <a:endParaRPr dirty="0"/>
                    </a:p>
                  </a:txBody>
                  <a:tcPr marL="91450" marR="91450" marT="45725" marB="45725"/>
                </a:tc>
                <a:tc>
                  <a:txBody>
                    <a:bodyPr/>
                    <a:lstStyle/>
                    <a:p>
                      <a:pPr marL="0" marR="0" lvl="0" indent="0" algn="l" rtl="0">
                        <a:spcBef>
                          <a:spcPts val="0"/>
                        </a:spcBef>
                        <a:spcAft>
                          <a:spcPts val="0"/>
                        </a:spcAft>
                        <a:buNone/>
                      </a:pPr>
                      <a:r>
                        <a:rPr lang="en-US" sz="1800" dirty="0">
                          <a:solidFill>
                            <a:schemeClr val="dk1"/>
                          </a:solidFill>
                          <a:latin typeface="Times New Roman"/>
                          <a:ea typeface="Times New Roman"/>
                          <a:cs typeface="Times New Roman"/>
                          <a:sym typeface="Times New Roman"/>
                        </a:rPr>
                        <a:t>Ms. </a:t>
                      </a:r>
                      <a:r>
                        <a:rPr lang="en-US" sz="1800" dirty="0" err="1">
                          <a:solidFill>
                            <a:schemeClr val="dk1"/>
                          </a:solidFill>
                          <a:latin typeface="Times New Roman"/>
                          <a:ea typeface="Times New Roman"/>
                          <a:cs typeface="Times New Roman"/>
                          <a:sym typeface="Times New Roman"/>
                        </a:rPr>
                        <a:t>Chazan</a:t>
                      </a:r>
                      <a:endParaRPr sz="1800" dirty="0">
                        <a:solidFill>
                          <a:schemeClr val="dk1"/>
                        </a:solidFill>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Denise.Chazan@dvusd.org</a:t>
                      </a:r>
                      <a:endParaRPr/>
                    </a:p>
                  </a:txBody>
                  <a:tcPr marL="91450" marR="91450" marT="45725" marB="45725"/>
                </a:tc>
                <a:extLst>
                  <a:ext uri="{0D108BD9-81ED-4DB2-BD59-A6C34878D82A}">
                    <a16:rowId xmlns:a16="http://schemas.microsoft.com/office/drawing/2014/main" val="10001"/>
                  </a:ext>
                </a:extLst>
              </a:tr>
              <a:tr h="460600">
                <a:tc>
                  <a:txBody>
                    <a:bodyPr/>
                    <a:lstStyle/>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CO</a:t>
                      </a:r>
                      <a:r>
                        <a:rPr lang="en-US" sz="1800" b="1">
                          <a:latin typeface="Times New Roman"/>
                          <a:ea typeface="Times New Roman"/>
                          <a:cs typeface="Times New Roman"/>
                          <a:sym typeface="Times New Roman"/>
                        </a:rPr>
                        <a:t>X</a:t>
                      </a:r>
                      <a:r>
                        <a:rPr lang="en-US" sz="1800" b="1">
                          <a:solidFill>
                            <a:schemeClr val="dk1"/>
                          </a:solidFill>
                          <a:latin typeface="Times New Roman"/>
                          <a:ea typeface="Times New Roman"/>
                          <a:cs typeface="Times New Roman"/>
                          <a:sym typeface="Times New Roman"/>
                        </a:rPr>
                        <a:t>, D, E, F, G, HE</a:t>
                      </a:r>
                      <a:r>
                        <a:rPr lang="en-US" sz="1800" b="1">
                          <a:latin typeface="Times New Roman"/>
                          <a:ea typeface="Times New Roman"/>
                          <a:cs typeface="Times New Roman"/>
                          <a:sym typeface="Times New Roman"/>
                        </a:rPr>
                        <a:t>S</a:t>
                      </a:r>
                      <a:endParaRPr sz="1800">
                        <a:solidFill>
                          <a:schemeClr val="dk1"/>
                        </a:solidFill>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Mr. Sheets</a:t>
                      </a:r>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Dennis.Sheets@dvusd.org</a:t>
                      </a:r>
                      <a:endParaRPr/>
                    </a:p>
                  </a:txBody>
                  <a:tcPr marL="91450" marR="91450" marT="45725" marB="45725"/>
                </a:tc>
                <a:extLst>
                  <a:ext uri="{0D108BD9-81ED-4DB2-BD59-A6C34878D82A}">
                    <a16:rowId xmlns:a16="http://schemas.microsoft.com/office/drawing/2014/main" val="10002"/>
                  </a:ext>
                </a:extLst>
              </a:tr>
              <a:tr h="460600">
                <a:tc>
                  <a:txBody>
                    <a:bodyPr/>
                    <a:lstStyle/>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HE</a:t>
                      </a:r>
                      <a:r>
                        <a:rPr lang="en-US" sz="1800" b="1">
                          <a:latin typeface="Times New Roman"/>
                          <a:ea typeface="Times New Roman"/>
                          <a:cs typeface="Times New Roman"/>
                          <a:sym typeface="Times New Roman"/>
                        </a:rPr>
                        <a:t>T</a:t>
                      </a:r>
                      <a:r>
                        <a:rPr lang="en-US" sz="1800" b="1">
                          <a:solidFill>
                            <a:schemeClr val="dk1"/>
                          </a:solidFill>
                          <a:latin typeface="Times New Roman"/>
                          <a:ea typeface="Times New Roman"/>
                          <a:cs typeface="Times New Roman"/>
                          <a:sym typeface="Times New Roman"/>
                        </a:rPr>
                        <a:t>, I, J, K, L, M</a:t>
                      </a:r>
                      <a:r>
                        <a:rPr lang="en-US" sz="1800" b="1">
                          <a:latin typeface="Times New Roman"/>
                          <a:ea typeface="Times New Roman"/>
                          <a:cs typeface="Times New Roman"/>
                          <a:sym typeface="Times New Roman"/>
                        </a:rPr>
                        <a:t>C</a:t>
                      </a:r>
                      <a:endParaRPr sz="1800">
                        <a:solidFill>
                          <a:schemeClr val="dk1"/>
                        </a:solidFill>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M</a:t>
                      </a:r>
                      <a:r>
                        <a:rPr lang="en-US" sz="1800">
                          <a:latin typeface="Times New Roman"/>
                          <a:ea typeface="Times New Roman"/>
                          <a:cs typeface="Times New Roman"/>
                          <a:sym typeface="Times New Roman"/>
                        </a:rPr>
                        <a:t>s. Mohr</a:t>
                      </a:r>
                      <a:endParaRPr sz="1800">
                        <a:solidFill>
                          <a:schemeClr val="dk1"/>
                        </a:solidFill>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Heather.Mohr</a:t>
                      </a:r>
                      <a:r>
                        <a:rPr lang="en-US" sz="1800">
                          <a:solidFill>
                            <a:schemeClr val="dk1"/>
                          </a:solidFill>
                          <a:latin typeface="Times New Roman"/>
                          <a:ea typeface="Times New Roman"/>
                          <a:cs typeface="Times New Roman"/>
                          <a:sym typeface="Times New Roman"/>
                        </a:rPr>
                        <a:t>@dvusd.org</a:t>
                      </a:r>
                      <a:endParaRPr/>
                    </a:p>
                  </a:txBody>
                  <a:tcPr marL="91450" marR="91450" marT="45725" marB="45725"/>
                </a:tc>
                <a:extLst>
                  <a:ext uri="{0D108BD9-81ED-4DB2-BD59-A6C34878D82A}">
                    <a16:rowId xmlns:a16="http://schemas.microsoft.com/office/drawing/2014/main" val="10003"/>
                  </a:ext>
                </a:extLst>
              </a:tr>
              <a:tr h="460600">
                <a:tc>
                  <a:txBody>
                    <a:bodyPr/>
                    <a:lstStyle/>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M</a:t>
                      </a:r>
                      <a:r>
                        <a:rPr lang="en-US" sz="1800" b="1">
                          <a:latin typeface="Times New Roman"/>
                          <a:ea typeface="Times New Roman"/>
                          <a:cs typeface="Times New Roman"/>
                          <a:sym typeface="Times New Roman"/>
                        </a:rPr>
                        <a:t>E</a:t>
                      </a:r>
                      <a:r>
                        <a:rPr lang="en-US" sz="1800" b="1">
                          <a:solidFill>
                            <a:schemeClr val="dk1"/>
                          </a:solidFill>
                          <a:latin typeface="Times New Roman"/>
                          <a:ea typeface="Times New Roman"/>
                          <a:cs typeface="Times New Roman"/>
                          <a:sym typeface="Times New Roman"/>
                        </a:rPr>
                        <a:t>, N, O, P, Q, </a:t>
                      </a:r>
                      <a:r>
                        <a:rPr lang="en-US" sz="1800" b="1" smtClean="0">
                          <a:solidFill>
                            <a:schemeClr val="dk1"/>
                          </a:solidFill>
                          <a:latin typeface="Times New Roman"/>
                          <a:ea typeface="Times New Roman"/>
                          <a:cs typeface="Times New Roman"/>
                          <a:sym typeface="Times New Roman"/>
                        </a:rPr>
                        <a:t>R, </a:t>
                      </a:r>
                      <a:r>
                        <a:rPr lang="en-US" sz="1800" b="1" smtClean="0">
                          <a:latin typeface="Times New Roman"/>
                          <a:ea typeface="Times New Roman"/>
                          <a:cs typeface="Times New Roman"/>
                          <a:sym typeface="Times New Roman"/>
                        </a:rPr>
                        <a:t>SE</a:t>
                      </a:r>
                      <a:endParaRPr sz="1800">
                        <a:solidFill>
                          <a:schemeClr val="dk1"/>
                        </a:solidFill>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dirty="0">
                          <a:solidFill>
                            <a:schemeClr val="dk1"/>
                          </a:solidFill>
                          <a:latin typeface="Times New Roman"/>
                          <a:ea typeface="Times New Roman"/>
                          <a:cs typeface="Times New Roman"/>
                          <a:sym typeface="Times New Roman"/>
                        </a:rPr>
                        <a:t>Ms. Sherrod</a:t>
                      </a:r>
                      <a:endParaRPr dirty="0"/>
                    </a:p>
                  </a:txBody>
                  <a:tcPr marL="91450" marR="91450" marT="45725" marB="45725"/>
                </a:tc>
                <a:tc>
                  <a:txBody>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Patricia.Sherrod@dvusd.org</a:t>
                      </a:r>
                      <a:endParaRPr/>
                    </a:p>
                  </a:txBody>
                  <a:tcPr marL="91450" marR="91450" marT="45725" marB="45725"/>
                </a:tc>
                <a:extLst>
                  <a:ext uri="{0D108BD9-81ED-4DB2-BD59-A6C34878D82A}">
                    <a16:rowId xmlns:a16="http://schemas.microsoft.com/office/drawing/2014/main" val="10004"/>
                  </a:ext>
                </a:extLst>
              </a:tr>
              <a:tr h="464000">
                <a:tc>
                  <a:txBody>
                    <a:bodyPr/>
                    <a:lstStyle/>
                    <a:p>
                      <a:pPr marL="0" marR="0" lvl="0" indent="0" algn="l" rtl="0">
                        <a:spcBef>
                          <a:spcPts val="0"/>
                        </a:spcBef>
                        <a:spcAft>
                          <a:spcPts val="0"/>
                        </a:spcAft>
                        <a:buNone/>
                      </a:pPr>
                      <a:r>
                        <a:rPr lang="en-US" sz="1800" b="1">
                          <a:latin typeface="Times New Roman"/>
                          <a:ea typeface="Times New Roman"/>
                          <a:cs typeface="Times New Roman"/>
                          <a:sym typeface="Times New Roman"/>
                        </a:rPr>
                        <a:t>SH</a:t>
                      </a:r>
                      <a:r>
                        <a:rPr lang="en-US" sz="1800" b="1">
                          <a:solidFill>
                            <a:schemeClr val="dk1"/>
                          </a:solidFill>
                          <a:latin typeface="Times New Roman"/>
                          <a:ea typeface="Times New Roman"/>
                          <a:cs typeface="Times New Roman"/>
                          <a:sym typeface="Times New Roman"/>
                        </a:rPr>
                        <a:t>, T, U, V, W, X, Y, Z</a:t>
                      </a:r>
                      <a:r>
                        <a:rPr lang="en-US" sz="1800">
                          <a:solidFill>
                            <a:schemeClr val="dk1"/>
                          </a:solidFill>
                          <a:latin typeface="Times New Roman"/>
                          <a:ea typeface="Times New Roman"/>
                          <a:cs typeface="Times New Roman"/>
                          <a:sym typeface="Times New Roman"/>
                        </a:rPr>
                        <a:t> </a:t>
                      </a:r>
                      <a:endParaRPr sz="1800">
                        <a:solidFill>
                          <a:schemeClr val="dk1"/>
                        </a:solidFill>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Ms. LoDolce</a:t>
                      </a:r>
                      <a:endParaRPr sz="1800">
                        <a:solidFill>
                          <a:schemeClr val="dk1"/>
                        </a:solidFill>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solidFill>
                            <a:schemeClr val="dk1"/>
                          </a:solidFill>
                          <a:latin typeface="Times New Roman"/>
                          <a:ea typeface="Times New Roman"/>
                          <a:cs typeface="Times New Roman"/>
                          <a:sym typeface="Times New Roman"/>
                        </a:rPr>
                        <a:t>Kippi.Lodolce@dvusd.org</a:t>
                      </a:r>
                      <a:endParaRPr/>
                    </a:p>
                  </a:txBody>
                  <a:tcPr marL="91450" marR="91450" marT="45725" marB="45725"/>
                </a:tc>
                <a:extLst>
                  <a:ext uri="{0D108BD9-81ED-4DB2-BD59-A6C34878D82A}">
                    <a16:rowId xmlns:a16="http://schemas.microsoft.com/office/drawing/2014/main" val="10005"/>
                  </a:ext>
                </a:extLst>
              </a:tr>
              <a:tr h="460600">
                <a:tc>
                  <a:txBody>
                    <a:bodyPr/>
                    <a:lstStyle/>
                    <a:p>
                      <a:pPr marL="0" marR="0" lvl="0" indent="0" algn="l" rtl="0">
                        <a:spcBef>
                          <a:spcPts val="0"/>
                        </a:spcBef>
                        <a:spcAft>
                          <a:spcPts val="0"/>
                        </a:spcAft>
                        <a:buNone/>
                      </a:pPr>
                      <a:r>
                        <a:rPr lang="en-US" sz="1800" b="1">
                          <a:latin typeface="Times New Roman"/>
                          <a:ea typeface="Times New Roman"/>
                          <a:cs typeface="Times New Roman"/>
                          <a:sym typeface="Times New Roman"/>
                        </a:rPr>
                        <a:t>HS Transition and Gifted Support</a:t>
                      </a:r>
                      <a:endParaRPr sz="1800" b="1">
                        <a:solidFill>
                          <a:schemeClr val="dk1"/>
                        </a:solidFill>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Ms. Heid</a:t>
                      </a:r>
                      <a:endParaRPr sz="1800">
                        <a:solidFill>
                          <a:schemeClr val="dk1"/>
                        </a:solidFill>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dirty="0">
                          <a:latin typeface="Times New Roman"/>
                          <a:ea typeface="Times New Roman"/>
                          <a:cs typeface="Times New Roman"/>
                          <a:sym typeface="Times New Roman"/>
                        </a:rPr>
                        <a:t>Alyssa.heid@dvusd.org</a:t>
                      </a:r>
                      <a:endParaRPr sz="1800" dirty="0">
                        <a:solidFill>
                          <a:schemeClr val="dk1"/>
                        </a:solidFill>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6"/>
                  </a:ext>
                </a:extLst>
              </a:tr>
            </a:tbl>
          </a:graphicData>
        </a:graphic>
      </p:graphicFrame>
      <p:sp>
        <p:nvSpPr>
          <p:cNvPr id="350" name="Google Shape;350;p47"/>
          <p:cNvSpPr txBox="1"/>
          <p:nvPr/>
        </p:nvSpPr>
        <p:spPr>
          <a:xfrm>
            <a:off x="2718110" y="5926723"/>
            <a:ext cx="373379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u="sng">
                <a:solidFill>
                  <a:schemeClr val="hlink"/>
                </a:solidFill>
                <a:latin typeface="Comic Sans MS"/>
                <a:ea typeface="Comic Sans MS"/>
                <a:cs typeface="Comic Sans MS"/>
                <a:sym typeface="Comic Sans MS"/>
                <a:hlinkClick r:id="rId4"/>
              </a:rPr>
              <a:t>Boulder Creek Counseling Webpage</a:t>
            </a:r>
            <a:endParaRPr sz="1600" b="1" u="none">
              <a:solidFill>
                <a:srgbClr val="88361C"/>
              </a:solidFill>
              <a:latin typeface="Comic Sans MS"/>
              <a:ea typeface="Comic Sans MS"/>
              <a:cs typeface="Comic Sans MS"/>
              <a:sym typeface="Comic Sans MS"/>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8"/>
                                        </p:tgtEl>
                                        <p:attrNameLst>
                                          <p:attrName>style.visibility</p:attrName>
                                        </p:attrNameLst>
                                      </p:cBhvr>
                                      <p:to>
                                        <p:strVal val="visible"/>
                                      </p:to>
                                    </p:set>
                                    <p:animEffect transition="in" filter="fade">
                                      <p:cBhvr>
                                        <p:cTn id="7" dur="1"/>
                                        <p:tgtEl>
                                          <p:spTgt spid="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8361C"/>
        </a:solidFill>
        <a:effectLst/>
      </p:bgPr>
    </p:bg>
    <p:spTree>
      <p:nvGrpSpPr>
        <p:cNvPr id="1" name="Shape 356"/>
        <p:cNvGrpSpPr/>
        <p:nvPr/>
      </p:nvGrpSpPr>
      <p:grpSpPr>
        <a:xfrm>
          <a:off x="0" y="0"/>
          <a:ext cx="0" cy="0"/>
          <a:chOff x="0" y="0"/>
          <a:chExt cx="0" cy="0"/>
        </a:xfrm>
      </p:grpSpPr>
      <p:sp>
        <p:nvSpPr>
          <p:cNvPr id="357" name="Google Shape;357;p48"/>
          <p:cNvSpPr txBox="1">
            <a:spLocks noGrp="1"/>
          </p:cNvSpPr>
          <p:nvPr>
            <p:ph type="title"/>
          </p:nvPr>
        </p:nvSpPr>
        <p:spPr>
          <a:xfrm>
            <a:off x="1181100" y="1134381"/>
            <a:ext cx="6781800" cy="944562"/>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000"/>
              <a:buFont typeface="Comic Sans MS"/>
              <a:buNone/>
            </a:pPr>
            <a:r>
              <a:rPr lang="en-US">
                <a:latin typeface="Comic Sans MS"/>
                <a:ea typeface="Comic Sans MS"/>
                <a:cs typeface="Comic Sans MS"/>
                <a:sym typeface="Comic Sans MS"/>
              </a:rPr>
              <a:t>Counseling Support Staff</a:t>
            </a:r>
            <a:endParaRPr/>
          </a:p>
        </p:txBody>
      </p:sp>
      <p:pic>
        <p:nvPicPr>
          <p:cNvPr id="358" name="Google Shape;358;p48"/>
          <p:cNvPicPr preferRelativeResize="0"/>
          <p:nvPr/>
        </p:nvPicPr>
        <p:blipFill rotWithShape="1">
          <a:blip r:embed="rId3">
            <a:alphaModFix/>
          </a:blip>
          <a:srcRect/>
          <a:stretch/>
        </p:blipFill>
        <p:spPr>
          <a:xfrm>
            <a:off x="8382000" y="6096000"/>
            <a:ext cx="609600" cy="609600"/>
          </a:xfrm>
          <a:prstGeom prst="rect">
            <a:avLst/>
          </a:prstGeom>
          <a:noFill/>
          <a:ln>
            <a:noFill/>
          </a:ln>
        </p:spPr>
      </p:pic>
      <p:sp>
        <p:nvSpPr>
          <p:cNvPr id="359" name="Google Shape;359;p48"/>
          <p:cNvSpPr txBox="1"/>
          <p:nvPr/>
        </p:nvSpPr>
        <p:spPr>
          <a:xfrm>
            <a:off x="2718110" y="5926723"/>
            <a:ext cx="373379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u="sng">
                <a:solidFill>
                  <a:schemeClr val="hlink"/>
                </a:solidFill>
                <a:latin typeface="Comic Sans MS"/>
                <a:ea typeface="Comic Sans MS"/>
                <a:cs typeface="Comic Sans MS"/>
                <a:sym typeface="Comic Sans MS"/>
                <a:hlinkClick r:id="rId4"/>
              </a:rPr>
              <a:t>Boulder Creek Counseling Webpage</a:t>
            </a:r>
            <a:endParaRPr sz="1600" b="1" u="none">
              <a:solidFill>
                <a:srgbClr val="88361C"/>
              </a:solidFill>
              <a:latin typeface="Comic Sans MS"/>
              <a:ea typeface="Comic Sans MS"/>
              <a:cs typeface="Comic Sans MS"/>
              <a:sym typeface="Comic Sans MS"/>
            </a:endParaRPr>
          </a:p>
        </p:txBody>
      </p:sp>
      <p:graphicFrame>
        <p:nvGraphicFramePr>
          <p:cNvPr id="360" name="Google Shape;360;p48"/>
          <p:cNvGraphicFramePr/>
          <p:nvPr/>
        </p:nvGraphicFramePr>
        <p:xfrm>
          <a:off x="746759" y="2444824"/>
          <a:ext cx="7620000" cy="1788400"/>
        </p:xfrm>
        <a:graphic>
          <a:graphicData uri="http://schemas.openxmlformats.org/drawingml/2006/table">
            <a:tbl>
              <a:tblPr firstRow="1" bandRow="1">
                <a:noFill/>
                <a:tableStyleId>{2F4E82E7-51A8-4D8B-A906-0BB902B16E8B}</a:tableStyleId>
              </a:tblPr>
              <a:tblGrid>
                <a:gridCol w="2512100">
                  <a:extLst>
                    <a:ext uri="{9D8B030D-6E8A-4147-A177-3AD203B41FA5}">
                      <a16:colId xmlns:a16="http://schemas.microsoft.com/office/drawing/2014/main" val="20000"/>
                    </a:ext>
                  </a:extLst>
                </a:gridCol>
                <a:gridCol w="1925925">
                  <a:extLst>
                    <a:ext uri="{9D8B030D-6E8A-4147-A177-3AD203B41FA5}">
                      <a16:colId xmlns:a16="http://schemas.microsoft.com/office/drawing/2014/main" val="20001"/>
                    </a:ext>
                  </a:extLst>
                </a:gridCol>
                <a:gridCol w="3181975">
                  <a:extLst>
                    <a:ext uri="{9D8B030D-6E8A-4147-A177-3AD203B41FA5}">
                      <a16:colId xmlns:a16="http://schemas.microsoft.com/office/drawing/2014/main" val="20002"/>
                    </a:ext>
                  </a:extLst>
                </a:gridCol>
              </a:tblGrid>
              <a:tr h="472375">
                <a:tc>
                  <a:txBody>
                    <a:bodyPr/>
                    <a:lstStyle/>
                    <a:p>
                      <a:pPr marL="0" marR="0" lvl="0" indent="0" algn="l" rtl="0">
                        <a:spcBef>
                          <a:spcPts val="0"/>
                        </a:spcBef>
                        <a:spcAft>
                          <a:spcPts val="0"/>
                        </a:spcAft>
                        <a:buNone/>
                      </a:pPr>
                      <a:r>
                        <a:rPr lang="en-US" sz="2000" b="1"/>
                        <a:t>Position</a:t>
                      </a:r>
                      <a:endParaRPr/>
                    </a:p>
                  </a:txBody>
                  <a:tcPr marL="91450" marR="91450" marT="45725" marB="45725"/>
                </a:tc>
                <a:tc>
                  <a:txBody>
                    <a:bodyPr/>
                    <a:lstStyle/>
                    <a:p>
                      <a:pPr marL="0" marR="0" lvl="0" indent="0" algn="l" rtl="0">
                        <a:spcBef>
                          <a:spcPts val="0"/>
                        </a:spcBef>
                        <a:spcAft>
                          <a:spcPts val="0"/>
                        </a:spcAft>
                        <a:buNone/>
                      </a:pPr>
                      <a:r>
                        <a:rPr lang="en-US" sz="2000" b="1"/>
                        <a:t>Staff</a:t>
                      </a:r>
                      <a:endParaRPr/>
                    </a:p>
                  </a:txBody>
                  <a:tcPr marL="91450" marR="91450" marT="45725" marB="45725"/>
                </a:tc>
                <a:tc>
                  <a:txBody>
                    <a:bodyPr/>
                    <a:lstStyle/>
                    <a:p>
                      <a:pPr marL="0" marR="0" lvl="0" indent="0" algn="l" rtl="0">
                        <a:spcBef>
                          <a:spcPts val="0"/>
                        </a:spcBef>
                        <a:spcAft>
                          <a:spcPts val="0"/>
                        </a:spcAft>
                        <a:buNone/>
                      </a:pPr>
                      <a:r>
                        <a:rPr lang="en-US" sz="2000" b="1"/>
                        <a:t>E-mail</a:t>
                      </a:r>
                      <a:endParaRPr/>
                    </a:p>
                  </a:txBody>
                  <a:tcPr marL="91450" marR="91450" marT="45725" marB="45725"/>
                </a:tc>
                <a:extLst>
                  <a:ext uri="{0D108BD9-81ED-4DB2-BD59-A6C34878D82A}">
                    <a16:rowId xmlns:a16="http://schemas.microsoft.com/office/drawing/2014/main" val="10000"/>
                  </a:ext>
                </a:extLst>
              </a:tr>
              <a:tr h="438675">
                <a:tc>
                  <a:txBody>
                    <a:bodyPr/>
                    <a:lstStyle/>
                    <a:p>
                      <a:pPr marL="0" marR="0" lvl="0" indent="0" algn="l" rtl="0">
                        <a:spcBef>
                          <a:spcPts val="0"/>
                        </a:spcBef>
                        <a:spcAft>
                          <a:spcPts val="0"/>
                        </a:spcAft>
                        <a:buNone/>
                      </a:pPr>
                      <a:r>
                        <a:rPr lang="en-US" sz="1800" b="1">
                          <a:latin typeface="Times New Roman"/>
                          <a:ea typeface="Times New Roman"/>
                          <a:cs typeface="Times New Roman"/>
                          <a:sym typeface="Times New Roman"/>
                        </a:rPr>
                        <a:t>Counseling Secretary</a:t>
                      </a:r>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Mrs. Shaba</a:t>
                      </a:r>
                      <a:endParaRPr sz="1800">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Mary.Shaba@dvusd.org</a:t>
                      </a:r>
                      <a:endParaRPr/>
                    </a:p>
                  </a:txBody>
                  <a:tcPr marL="91450" marR="91450" marT="45725" marB="45725"/>
                </a:tc>
                <a:extLst>
                  <a:ext uri="{0D108BD9-81ED-4DB2-BD59-A6C34878D82A}">
                    <a16:rowId xmlns:a16="http://schemas.microsoft.com/office/drawing/2014/main" val="10001"/>
                  </a:ext>
                </a:extLst>
              </a:tr>
              <a:tr h="438675">
                <a:tc>
                  <a:txBody>
                    <a:bodyPr/>
                    <a:lstStyle/>
                    <a:p>
                      <a:pPr marL="0" marR="0" lvl="0" indent="0" algn="l" rtl="0">
                        <a:spcBef>
                          <a:spcPts val="0"/>
                        </a:spcBef>
                        <a:spcAft>
                          <a:spcPts val="0"/>
                        </a:spcAft>
                        <a:buNone/>
                      </a:pPr>
                      <a:r>
                        <a:rPr lang="en-US" sz="1800" b="1">
                          <a:latin typeface="Times New Roman"/>
                          <a:ea typeface="Times New Roman"/>
                          <a:cs typeface="Times New Roman"/>
                          <a:sym typeface="Times New Roman"/>
                        </a:rPr>
                        <a:t>Registered Clerk</a:t>
                      </a:r>
                      <a:endParaRPr sz="1800" b="1">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Mrs. Ferguson</a:t>
                      </a:r>
                      <a:endParaRPr sz="1800">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Gina.Ferguson@dvusd.org</a:t>
                      </a:r>
                      <a:endParaRPr/>
                    </a:p>
                  </a:txBody>
                  <a:tcPr marL="91450" marR="91450" marT="45725" marB="45725"/>
                </a:tc>
                <a:extLst>
                  <a:ext uri="{0D108BD9-81ED-4DB2-BD59-A6C34878D82A}">
                    <a16:rowId xmlns:a16="http://schemas.microsoft.com/office/drawing/2014/main" val="10002"/>
                  </a:ext>
                </a:extLst>
              </a:tr>
              <a:tr h="438675">
                <a:tc>
                  <a:txBody>
                    <a:bodyPr/>
                    <a:lstStyle/>
                    <a:p>
                      <a:pPr marL="0" marR="0" lvl="0" indent="0" algn="l" rtl="0">
                        <a:spcBef>
                          <a:spcPts val="0"/>
                        </a:spcBef>
                        <a:spcAft>
                          <a:spcPts val="0"/>
                        </a:spcAft>
                        <a:buNone/>
                      </a:pPr>
                      <a:r>
                        <a:rPr lang="en-US" sz="1800" b="1">
                          <a:latin typeface="Times New Roman"/>
                          <a:ea typeface="Times New Roman"/>
                          <a:cs typeface="Times New Roman"/>
                          <a:sym typeface="Times New Roman"/>
                        </a:rPr>
                        <a:t>Wellness Counselor</a:t>
                      </a:r>
                      <a:endParaRPr sz="1800" b="1">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Mrs. Buczek</a:t>
                      </a:r>
                      <a:endParaRPr sz="1800">
                        <a:latin typeface="Times New Roman"/>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a:latin typeface="Times New Roman"/>
                          <a:ea typeface="Times New Roman"/>
                          <a:cs typeface="Times New Roman"/>
                          <a:sym typeface="Times New Roman"/>
                        </a:rPr>
                        <a:t>Angie.Buczek-cw@dvusd.org</a:t>
                      </a:r>
                      <a:endParaRPr sz="1800">
                        <a:latin typeface="Times New Roman"/>
                        <a:ea typeface="Times New Roman"/>
                        <a:cs typeface="Times New Roman"/>
                        <a:sym typeface="Times New Roman"/>
                      </a:endParaRPr>
                    </a:p>
                  </a:txBody>
                  <a:tcPr marL="91450" marR="91450" marT="45725" marB="45725"/>
                </a:tc>
                <a:extLst>
                  <a:ext uri="{0D108BD9-81ED-4DB2-BD59-A6C34878D82A}">
                    <a16:rowId xmlns:a16="http://schemas.microsoft.com/office/drawing/2014/main" val="10003"/>
                  </a:ext>
                </a:extLst>
              </a:tr>
            </a:tbl>
          </a:graphicData>
        </a:graphic>
      </p:graphicFrame>
      <p:pic>
        <p:nvPicPr>
          <p:cNvPr id="361" name="Google Shape;361;p48" descr="Guidance &amp; Counseling / Counseling Model"/>
          <p:cNvPicPr preferRelativeResize="0"/>
          <p:nvPr/>
        </p:nvPicPr>
        <p:blipFill rotWithShape="1">
          <a:blip r:embed="rId5">
            <a:alphaModFix/>
          </a:blip>
          <a:srcRect/>
          <a:stretch/>
        </p:blipFill>
        <p:spPr>
          <a:xfrm rot="-790981">
            <a:off x="904302" y="4498555"/>
            <a:ext cx="2439346" cy="1664391"/>
          </a:xfrm>
          <a:prstGeom prst="rect">
            <a:avLst/>
          </a:prstGeom>
          <a:noFill/>
          <a:ln>
            <a:noFill/>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8"/>
                                        </p:tgtEl>
                                        <p:attrNameLst>
                                          <p:attrName>style.visibility</p:attrName>
                                        </p:attrNameLst>
                                      </p:cBhvr>
                                      <p:to>
                                        <p:strVal val="visible"/>
                                      </p:to>
                                    </p:set>
                                    <p:animEffect transition="in" filter="fade">
                                      <p:cBhvr>
                                        <p:cTn id="7" dur="1"/>
                                        <p:tgtEl>
                                          <p:spTgt spid="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C5E00"/>
        </a:solidFill>
        <a:effectLst/>
      </p:bgPr>
    </p:bg>
    <p:spTree>
      <p:nvGrpSpPr>
        <p:cNvPr id="1" name="Shape 367"/>
        <p:cNvGrpSpPr/>
        <p:nvPr/>
      </p:nvGrpSpPr>
      <p:grpSpPr>
        <a:xfrm>
          <a:off x="0" y="0"/>
          <a:ext cx="0" cy="0"/>
          <a:chOff x="0" y="0"/>
          <a:chExt cx="0" cy="0"/>
        </a:xfrm>
      </p:grpSpPr>
      <p:sp>
        <p:nvSpPr>
          <p:cNvPr id="368" name="Google Shape;368;p49"/>
          <p:cNvSpPr txBox="1">
            <a:spLocks noGrp="1"/>
          </p:cNvSpPr>
          <p:nvPr>
            <p:ph type="title"/>
          </p:nvPr>
        </p:nvSpPr>
        <p:spPr>
          <a:xfrm>
            <a:off x="1066801" y="609600"/>
            <a:ext cx="6858000" cy="6096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Comic Sans MS"/>
              <a:buNone/>
            </a:pPr>
            <a:r>
              <a:rPr lang="en-US">
                <a:latin typeface="Comic Sans MS"/>
                <a:ea typeface="Comic Sans MS"/>
                <a:cs typeface="Comic Sans MS"/>
                <a:sym typeface="Comic Sans MS"/>
              </a:rPr>
              <a:t>What does my counselor do?</a:t>
            </a:r>
            <a:endParaRPr/>
          </a:p>
        </p:txBody>
      </p:sp>
      <p:sp>
        <p:nvSpPr>
          <p:cNvPr id="369" name="Google Shape;369;p49"/>
          <p:cNvSpPr txBox="1">
            <a:spLocks noGrp="1"/>
          </p:cNvSpPr>
          <p:nvPr>
            <p:ph type="body" idx="1"/>
          </p:nvPr>
        </p:nvSpPr>
        <p:spPr>
          <a:xfrm>
            <a:off x="631424" y="2466689"/>
            <a:ext cx="7636485" cy="3444997"/>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530"/>
              <a:buChar char="•"/>
            </a:pPr>
            <a:r>
              <a:rPr lang="en-US" sz="2200">
                <a:latin typeface="Comic Sans MS"/>
                <a:ea typeface="Comic Sans MS"/>
                <a:cs typeface="Comic Sans MS"/>
                <a:sym typeface="Comic Sans MS"/>
              </a:rPr>
              <a:t>Provides Guidance Curriculum relating to your four year high school and post secondary plans.</a:t>
            </a:r>
            <a:endParaRPr/>
          </a:p>
          <a:p>
            <a:pPr marL="285750" lvl="0" indent="-285750" algn="l" rtl="0">
              <a:spcBef>
                <a:spcPts val="1040"/>
              </a:spcBef>
              <a:spcAft>
                <a:spcPts val="0"/>
              </a:spcAft>
              <a:buSzPts val="2530"/>
              <a:buChar char="•"/>
            </a:pPr>
            <a:r>
              <a:rPr lang="en-US" sz="2200">
                <a:latin typeface="Comic Sans MS"/>
                <a:ea typeface="Comic Sans MS"/>
                <a:cs typeface="Comic Sans MS"/>
                <a:sym typeface="Comic Sans MS"/>
              </a:rPr>
              <a:t>Individual Planning </a:t>
            </a:r>
            <a:r>
              <a:rPr lang="en-US" sz="2000">
                <a:latin typeface="Comic Sans MS"/>
                <a:ea typeface="Comic Sans MS"/>
                <a:cs typeface="Comic Sans MS"/>
                <a:sym typeface="Comic Sans MS"/>
              </a:rPr>
              <a:t>(college/career, personal, academic)</a:t>
            </a:r>
            <a:endParaRPr/>
          </a:p>
          <a:p>
            <a:pPr marL="285750" lvl="0" indent="-285750" algn="l" rtl="0">
              <a:spcBef>
                <a:spcPts val="1040"/>
              </a:spcBef>
              <a:spcAft>
                <a:spcPts val="0"/>
              </a:spcAft>
              <a:buSzPts val="2530"/>
              <a:buChar char="•"/>
            </a:pPr>
            <a:r>
              <a:rPr lang="en-US" sz="2200">
                <a:latin typeface="Comic Sans MS"/>
                <a:ea typeface="Comic Sans MS"/>
                <a:cs typeface="Comic Sans MS"/>
                <a:sym typeface="Comic Sans MS"/>
              </a:rPr>
              <a:t>Addresses crisis issues</a:t>
            </a:r>
            <a:endParaRPr/>
          </a:p>
          <a:p>
            <a:pPr marL="285750" lvl="0" indent="-285750" algn="l" rtl="0">
              <a:spcBef>
                <a:spcPts val="600"/>
              </a:spcBef>
              <a:spcAft>
                <a:spcPts val="0"/>
              </a:spcAft>
              <a:buSzPts val="2530"/>
              <a:buChar char="•"/>
            </a:pPr>
            <a:r>
              <a:rPr lang="en-US" sz="2200">
                <a:latin typeface="Comic Sans MS"/>
                <a:ea typeface="Comic Sans MS"/>
                <a:cs typeface="Comic Sans MS"/>
                <a:sym typeface="Comic Sans MS"/>
              </a:rPr>
              <a:t>Works with parents, teachers,</a:t>
            </a:r>
            <a:endParaRPr/>
          </a:p>
          <a:p>
            <a:pPr marL="0" lvl="0" indent="0" algn="l" rtl="0">
              <a:spcBef>
                <a:spcPts val="0"/>
              </a:spcBef>
              <a:spcAft>
                <a:spcPts val="0"/>
              </a:spcAft>
              <a:buSzPts val="2530"/>
              <a:buNone/>
            </a:pPr>
            <a:r>
              <a:rPr lang="en-US" sz="2200">
                <a:latin typeface="Comic Sans MS"/>
                <a:ea typeface="Comic Sans MS"/>
                <a:cs typeface="Comic Sans MS"/>
                <a:sym typeface="Comic Sans MS"/>
              </a:rPr>
              <a:t>   and other staff/community </a:t>
            </a:r>
            <a:endParaRPr/>
          </a:p>
          <a:p>
            <a:pPr marL="0" lvl="0" indent="0" algn="l" rtl="0">
              <a:spcBef>
                <a:spcPts val="0"/>
              </a:spcBef>
              <a:spcAft>
                <a:spcPts val="0"/>
              </a:spcAft>
              <a:buSzPts val="2530"/>
              <a:buNone/>
            </a:pPr>
            <a:r>
              <a:rPr lang="en-US" sz="2200">
                <a:latin typeface="Comic Sans MS"/>
                <a:ea typeface="Comic Sans MS"/>
                <a:cs typeface="Comic Sans MS"/>
                <a:sym typeface="Comic Sans MS"/>
              </a:rPr>
              <a:t>   members to advocate for students.</a:t>
            </a:r>
            <a:endParaRPr/>
          </a:p>
          <a:p>
            <a:pPr marL="0" lvl="0" indent="0" algn="l" rtl="0">
              <a:spcBef>
                <a:spcPts val="480"/>
              </a:spcBef>
              <a:spcAft>
                <a:spcPts val="0"/>
              </a:spcAft>
              <a:buSzPts val="2760"/>
              <a:buNone/>
            </a:pPr>
            <a:endParaRPr/>
          </a:p>
          <a:p>
            <a:pPr marL="285750" lvl="0" indent="-110490" algn="l" rtl="0">
              <a:spcBef>
                <a:spcPts val="1080"/>
              </a:spcBef>
              <a:spcAft>
                <a:spcPts val="0"/>
              </a:spcAft>
              <a:buSzPts val="2760"/>
              <a:buNone/>
            </a:pPr>
            <a:endParaRPr/>
          </a:p>
        </p:txBody>
      </p:sp>
      <p:pic>
        <p:nvPicPr>
          <p:cNvPr id="370" name="Google Shape;370;p49"/>
          <p:cNvPicPr preferRelativeResize="0"/>
          <p:nvPr/>
        </p:nvPicPr>
        <p:blipFill rotWithShape="1">
          <a:blip r:embed="rId3">
            <a:alphaModFix/>
          </a:blip>
          <a:srcRect/>
          <a:stretch/>
        </p:blipFill>
        <p:spPr>
          <a:xfrm>
            <a:off x="5715000" y="3733800"/>
            <a:ext cx="2552910" cy="2115385"/>
          </a:xfrm>
          <a:prstGeom prst="rect">
            <a:avLst/>
          </a:prstGeom>
          <a:noFill/>
          <a:ln>
            <a:noFill/>
          </a:ln>
        </p:spPr>
      </p:pic>
      <p:pic>
        <p:nvPicPr>
          <p:cNvPr id="371" name="Google Shape;371;p49"/>
          <p:cNvPicPr preferRelativeResize="0"/>
          <p:nvPr/>
        </p:nvPicPr>
        <p:blipFill rotWithShape="1">
          <a:blip r:embed="rId4">
            <a:alphaModFix/>
          </a:blip>
          <a:srcRect/>
          <a:stretch/>
        </p:blipFill>
        <p:spPr>
          <a:xfrm>
            <a:off x="1059767" y="1253807"/>
            <a:ext cx="6865034" cy="118474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97200"/>
        </a:solidFill>
        <a:effectLst/>
      </p:bgPr>
    </p:bg>
    <p:spTree>
      <p:nvGrpSpPr>
        <p:cNvPr id="1" name="Shape 377"/>
        <p:cNvGrpSpPr/>
        <p:nvPr/>
      </p:nvGrpSpPr>
      <p:grpSpPr>
        <a:xfrm>
          <a:off x="0" y="0"/>
          <a:ext cx="0" cy="0"/>
          <a:chOff x="0" y="0"/>
          <a:chExt cx="0" cy="0"/>
        </a:xfrm>
      </p:grpSpPr>
      <p:sp>
        <p:nvSpPr>
          <p:cNvPr id="378" name="Google Shape;378;p50"/>
          <p:cNvSpPr txBox="1">
            <a:spLocks noGrp="1"/>
          </p:cNvSpPr>
          <p:nvPr>
            <p:ph type="title"/>
          </p:nvPr>
        </p:nvSpPr>
        <p:spPr>
          <a:xfrm>
            <a:off x="1199851" y="1086369"/>
            <a:ext cx="6798734" cy="97792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62626"/>
              </a:buClr>
              <a:buSzPts val="4000"/>
              <a:buFont typeface="Comic Sans MS"/>
              <a:buNone/>
            </a:pPr>
            <a:r>
              <a:rPr lang="en-US" sz="4000">
                <a:latin typeface="Comic Sans MS"/>
                <a:ea typeface="Comic Sans MS"/>
                <a:cs typeface="Comic Sans MS"/>
                <a:sym typeface="Comic Sans MS"/>
              </a:rPr>
              <a:t>How do I see my counselor?</a:t>
            </a:r>
            <a:endParaRPr/>
          </a:p>
        </p:txBody>
      </p:sp>
      <p:sp>
        <p:nvSpPr>
          <p:cNvPr id="379" name="Google Shape;379;p50"/>
          <p:cNvSpPr txBox="1">
            <a:spLocks noGrp="1"/>
          </p:cNvSpPr>
          <p:nvPr>
            <p:ph type="body" idx="1"/>
          </p:nvPr>
        </p:nvSpPr>
        <p:spPr>
          <a:xfrm>
            <a:off x="1179576" y="2487168"/>
            <a:ext cx="4383024" cy="2757678"/>
          </a:xfrm>
          <a:prstGeom prst="rect">
            <a:avLst/>
          </a:prstGeom>
          <a:solidFill>
            <a:schemeClr val="lt1"/>
          </a:solidFill>
          <a:ln w="15875" cap="rnd"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85750" lvl="0" indent="-285750" algn="l" rtl="0">
              <a:spcBef>
                <a:spcPts val="0"/>
              </a:spcBef>
              <a:spcAft>
                <a:spcPts val="0"/>
              </a:spcAft>
              <a:buSzPts val="2760"/>
              <a:buFont typeface="Noto Sans Symbols"/>
              <a:buChar char="⮚"/>
            </a:pPr>
            <a:r>
              <a:rPr lang="en-US" u="none">
                <a:solidFill>
                  <a:schemeClr val="dk1"/>
                </a:solidFill>
                <a:latin typeface="Comic Sans MS"/>
                <a:ea typeface="Comic Sans MS"/>
                <a:cs typeface="Comic Sans MS"/>
                <a:sym typeface="Comic Sans MS"/>
              </a:rPr>
              <a:t>E-mail </a:t>
            </a:r>
            <a:endParaRPr/>
          </a:p>
          <a:p>
            <a:pPr marL="285750" lvl="0" indent="-285750" algn="l" rtl="0">
              <a:spcBef>
                <a:spcPts val="1080"/>
              </a:spcBef>
              <a:spcAft>
                <a:spcPts val="0"/>
              </a:spcAft>
              <a:buSzPts val="2760"/>
              <a:buFont typeface="Noto Sans Symbols"/>
              <a:buChar char="⮚"/>
            </a:pPr>
            <a:r>
              <a:rPr lang="en-US">
                <a:solidFill>
                  <a:schemeClr val="dk1"/>
                </a:solidFill>
                <a:latin typeface="Comic Sans MS"/>
                <a:ea typeface="Comic Sans MS"/>
                <a:cs typeface="Comic Sans MS"/>
                <a:sym typeface="Comic Sans MS"/>
              </a:rPr>
              <a:t> Visit the counseling office  to request a meeting. </a:t>
            </a:r>
            <a:endParaRPr/>
          </a:p>
          <a:p>
            <a:pPr marL="742950" lvl="1" indent="-285750" algn="l" rtl="0">
              <a:spcBef>
                <a:spcPts val="880"/>
              </a:spcBef>
              <a:spcAft>
                <a:spcPts val="0"/>
              </a:spcAft>
              <a:buSzPts val="1610"/>
              <a:buFont typeface="Noto Sans Symbols"/>
              <a:buChar char="⮚"/>
            </a:pPr>
            <a:r>
              <a:rPr lang="en-US" sz="1400" i="1">
                <a:solidFill>
                  <a:schemeClr val="dk1"/>
                </a:solidFill>
                <a:latin typeface="Comic Sans MS"/>
                <a:ea typeface="Comic Sans MS"/>
                <a:cs typeface="Comic Sans MS"/>
                <a:sym typeface="Comic Sans MS"/>
              </a:rPr>
              <a:t>Before/after school or during lunch to request a meeting.</a:t>
            </a:r>
            <a:endParaRPr/>
          </a:p>
          <a:p>
            <a:pPr marL="285750" lvl="0" indent="-285750" algn="l" rtl="0">
              <a:spcBef>
                <a:spcPts val="1080"/>
              </a:spcBef>
              <a:spcAft>
                <a:spcPts val="0"/>
              </a:spcAft>
              <a:buSzPts val="2760"/>
              <a:buFont typeface="Noto Sans Symbols"/>
              <a:buChar char="⮚"/>
            </a:pPr>
            <a:r>
              <a:rPr lang="en-US" u="none">
                <a:solidFill>
                  <a:schemeClr val="dk1"/>
                </a:solidFill>
                <a:latin typeface="Comic Sans MS"/>
                <a:ea typeface="Comic Sans MS"/>
                <a:cs typeface="Comic Sans MS"/>
                <a:sym typeface="Comic Sans MS"/>
              </a:rPr>
              <a:t> </a:t>
            </a:r>
            <a:r>
              <a:rPr lang="en-US">
                <a:solidFill>
                  <a:schemeClr val="dk1"/>
                </a:solidFill>
                <a:latin typeface="Comic Sans MS"/>
                <a:ea typeface="Comic Sans MS"/>
                <a:cs typeface="Comic Sans MS"/>
                <a:sym typeface="Comic Sans MS"/>
              </a:rPr>
              <a:t>Call</a:t>
            </a:r>
            <a:endParaRPr u="none">
              <a:solidFill>
                <a:schemeClr val="dk1"/>
              </a:solidFill>
              <a:latin typeface="Comic Sans MS"/>
              <a:ea typeface="Comic Sans MS"/>
              <a:cs typeface="Comic Sans MS"/>
              <a:sym typeface="Comic Sans MS"/>
            </a:endParaRPr>
          </a:p>
          <a:p>
            <a:pPr marL="0" lvl="0" indent="0" algn="ctr" rtl="0">
              <a:spcBef>
                <a:spcPts val="880"/>
              </a:spcBef>
              <a:spcAft>
                <a:spcPts val="0"/>
              </a:spcAft>
              <a:buSzPts val="1610"/>
              <a:buNone/>
            </a:pPr>
            <a:endParaRPr sz="1400" u="none"/>
          </a:p>
        </p:txBody>
      </p:sp>
      <p:sp>
        <p:nvSpPr>
          <p:cNvPr id="380" name="Google Shape;380;p50"/>
          <p:cNvSpPr/>
          <p:nvPr/>
        </p:nvSpPr>
        <p:spPr>
          <a:xfrm>
            <a:off x="2667000" y="1936954"/>
            <a:ext cx="3733800"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chemeClr val="hlink"/>
                </a:solidFill>
                <a:latin typeface="Comic Sans MS"/>
                <a:ea typeface="Comic Sans MS"/>
                <a:cs typeface="Comic Sans MS"/>
                <a:sym typeface="Comic Sans MS"/>
                <a:hlinkClick r:id="rId3"/>
              </a:rPr>
              <a:t>Boulder Creek Counseling Webpage</a:t>
            </a:r>
            <a:endParaRPr sz="1600" b="1" u="none">
              <a:solidFill>
                <a:srgbClr val="88361C"/>
              </a:solidFill>
              <a:latin typeface="Comic Sans MS"/>
              <a:ea typeface="Comic Sans MS"/>
              <a:cs typeface="Comic Sans MS"/>
              <a:sym typeface="Comic Sans MS"/>
            </a:endParaRPr>
          </a:p>
        </p:txBody>
      </p:sp>
      <p:pic>
        <p:nvPicPr>
          <p:cNvPr id="381" name="Google Shape;381;p50"/>
          <p:cNvPicPr preferRelativeResize="0">
            <a:picLocks noGrp="1"/>
          </p:cNvPicPr>
          <p:nvPr>
            <p:ph type="body" idx="2"/>
          </p:nvPr>
        </p:nvPicPr>
        <p:blipFill rotWithShape="1">
          <a:blip r:embed="rId4">
            <a:alphaModFix/>
          </a:blip>
          <a:srcRect/>
          <a:stretch/>
        </p:blipFill>
        <p:spPr>
          <a:xfrm>
            <a:off x="5715000" y="2487613"/>
            <a:ext cx="2241776" cy="3280453"/>
          </a:xfrm>
          <a:prstGeom prst="rect">
            <a:avLst/>
          </a:prstGeom>
          <a:noFill/>
          <a:ln>
            <a:noFill/>
          </a:ln>
        </p:spPr>
      </p:pic>
    </p:spTree>
  </p:cSld>
  <p:clrMapOvr>
    <a:masterClrMapping/>
  </p:clrMapOvr>
  <p:transition spd="slow">
    <p:push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9C00"/>
        </a:solidFill>
        <a:effectLst/>
      </p:bgPr>
    </p:bg>
    <p:spTree>
      <p:nvGrpSpPr>
        <p:cNvPr id="1" name="Shape 385"/>
        <p:cNvGrpSpPr/>
        <p:nvPr/>
      </p:nvGrpSpPr>
      <p:grpSpPr>
        <a:xfrm>
          <a:off x="0" y="0"/>
          <a:ext cx="0" cy="0"/>
          <a:chOff x="0" y="0"/>
          <a:chExt cx="0" cy="0"/>
        </a:xfrm>
      </p:grpSpPr>
      <p:sp>
        <p:nvSpPr>
          <p:cNvPr id="386" name="Google Shape;386;p51"/>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Comic Sans MS"/>
              <a:buNone/>
            </a:pPr>
            <a:r>
              <a:rPr lang="en-US">
                <a:latin typeface="Comic Sans MS"/>
                <a:ea typeface="Comic Sans MS"/>
                <a:cs typeface="Comic Sans MS"/>
                <a:sym typeface="Comic Sans MS"/>
              </a:rPr>
              <a:t>Resources</a:t>
            </a:r>
            <a:br>
              <a:rPr lang="en-US">
                <a:latin typeface="Comic Sans MS"/>
                <a:ea typeface="Comic Sans MS"/>
                <a:cs typeface="Comic Sans MS"/>
                <a:sym typeface="Comic Sans MS"/>
              </a:rPr>
            </a:br>
            <a:endParaRPr>
              <a:latin typeface="Comic Sans MS"/>
              <a:ea typeface="Comic Sans MS"/>
              <a:cs typeface="Comic Sans MS"/>
              <a:sym typeface="Comic Sans MS"/>
            </a:endParaRPr>
          </a:p>
        </p:txBody>
      </p:sp>
      <p:sp>
        <p:nvSpPr>
          <p:cNvPr id="387" name="Google Shape;387;p51"/>
          <p:cNvSpPr txBox="1">
            <a:spLocks noGrp="1"/>
          </p:cNvSpPr>
          <p:nvPr>
            <p:ph type="body" idx="1"/>
          </p:nvPr>
        </p:nvSpPr>
        <p:spPr>
          <a:xfrm>
            <a:off x="1066800" y="2490125"/>
            <a:ext cx="6908700" cy="3587100"/>
          </a:xfrm>
          <a:prstGeom prst="rect">
            <a:avLst/>
          </a:prstGeom>
          <a:noFill/>
          <a:ln>
            <a:noFill/>
          </a:ln>
        </p:spPr>
        <p:txBody>
          <a:bodyPr spcFirstLastPara="1" wrap="square" lIns="91425" tIns="45700" rIns="91425" bIns="45700" anchor="t" anchorCtr="0">
            <a:normAutofit fontScale="25000" lnSpcReduction="20000"/>
          </a:bodyPr>
          <a:lstStyle/>
          <a:p>
            <a:pPr marL="285750" lvl="0" indent="-250443" algn="l" rtl="0">
              <a:spcBef>
                <a:spcPts val="0"/>
              </a:spcBef>
              <a:spcAft>
                <a:spcPts val="0"/>
              </a:spcAft>
              <a:buSzPct val="104493"/>
              <a:buFont typeface="Comic Sans MS"/>
              <a:buChar char="•"/>
            </a:pPr>
            <a:r>
              <a:rPr lang="en-US" sz="6675">
                <a:latin typeface="Comic Sans MS"/>
                <a:ea typeface="Comic Sans MS"/>
                <a:cs typeface="Comic Sans MS"/>
                <a:sym typeface="Comic Sans MS"/>
              </a:rPr>
              <a:t>College Planning</a:t>
            </a:r>
            <a:endParaRPr sz="7075">
              <a:latin typeface="Comic Sans MS"/>
              <a:ea typeface="Comic Sans MS"/>
              <a:cs typeface="Comic Sans MS"/>
              <a:sym typeface="Comic Sans MS"/>
            </a:endParaRPr>
          </a:p>
          <a:p>
            <a:pPr marL="285750" lvl="0" indent="-250443" algn="l" rtl="0">
              <a:spcBef>
                <a:spcPts val="1000"/>
              </a:spcBef>
              <a:spcAft>
                <a:spcPts val="0"/>
              </a:spcAft>
              <a:buSzPct val="104493"/>
              <a:buFont typeface="Comic Sans MS"/>
              <a:buChar char="•"/>
            </a:pPr>
            <a:r>
              <a:rPr lang="en-US" sz="6675">
                <a:latin typeface="Comic Sans MS"/>
                <a:ea typeface="Comic Sans MS"/>
                <a:cs typeface="Comic Sans MS"/>
                <a:sym typeface="Comic Sans MS"/>
              </a:rPr>
              <a:t>Virtual College Visits</a:t>
            </a:r>
            <a:endParaRPr sz="7075">
              <a:latin typeface="Comic Sans MS"/>
              <a:ea typeface="Comic Sans MS"/>
              <a:cs typeface="Comic Sans MS"/>
              <a:sym typeface="Comic Sans MS"/>
            </a:endParaRPr>
          </a:p>
          <a:p>
            <a:pPr marL="285750" lvl="0" indent="-250443" algn="l" rtl="0">
              <a:spcBef>
                <a:spcPts val="1000"/>
              </a:spcBef>
              <a:spcAft>
                <a:spcPts val="0"/>
              </a:spcAft>
              <a:buSzPct val="104493"/>
              <a:buFont typeface="Comic Sans MS"/>
              <a:buChar char="•"/>
            </a:pPr>
            <a:r>
              <a:rPr lang="en-US" sz="6675">
                <a:latin typeface="Comic Sans MS"/>
                <a:ea typeface="Comic Sans MS"/>
                <a:cs typeface="Comic Sans MS"/>
                <a:sym typeface="Comic Sans MS"/>
              </a:rPr>
              <a:t>Credit Retrieval </a:t>
            </a:r>
            <a:endParaRPr sz="7075">
              <a:latin typeface="Comic Sans MS"/>
              <a:ea typeface="Comic Sans MS"/>
              <a:cs typeface="Comic Sans MS"/>
              <a:sym typeface="Comic Sans MS"/>
            </a:endParaRPr>
          </a:p>
          <a:p>
            <a:pPr marL="285750" lvl="0" indent="-250443" algn="l" rtl="0">
              <a:spcBef>
                <a:spcPts val="1000"/>
              </a:spcBef>
              <a:spcAft>
                <a:spcPts val="0"/>
              </a:spcAft>
              <a:buSzPct val="104493"/>
              <a:buFont typeface="Comic Sans MS"/>
              <a:buChar char="•"/>
            </a:pPr>
            <a:r>
              <a:rPr lang="en-US" sz="6675">
                <a:latin typeface="Comic Sans MS"/>
                <a:ea typeface="Comic Sans MS"/>
                <a:cs typeface="Comic Sans MS"/>
                <a:sym typeface="Comic Sans MS"/>
              </a:rPr>
              <a:t>Transcripts</a:t>
            </a:r>
            <a:endParaRPr sz="7075">
              <a:latin typeface="Comic Sans MS"/>
              <a:ea typeface="Comic Sans MS"/>
              <a:cs typeface="Comic Sans MS"/>
              <a:sym typeface="Comic Sans MS"/>
            </a:endParaRPr>
          </a:p>
          <a:p>
            <a:pPr marL="285750" lvl="0" indent="-250443" algn="l" rtl="0">
              <a:spcBef>
                <a:spcPts val="1000"/>
              </a:spcBef>
              <a:spcAft>
                <a:spcPts val="0"/>
              </a:spcAft>
              <a:buSzPct val="104493"/>
              <a:buFont typeface="Comic Sans MS"/>
              <a:buChar char="•"/>
            </a:pPr>
            <a:r>
              <a:rPr lang="en-US" sz="6675">
                <a:latin typeface="Comic Sans MS"/>
                <a:ea typeface="Comic Sans MS"/>
                <a:cs typeface="Comic Sans MS"/>
                <a:sym typeface="Comic Sans MS"/>
              </a:rPr>
              <a:t>Military</a:t>
            </a:r>
            <a:endParaRPr sz="7075">
              <a:latin typeface="Comic Sans MS"/>
              <a:ea typeface="Comic Sans MS"/>
              <a:cs typeface="Comic Sans MS"/>
              <a:sym typeface="Comic Sans MS"/>
            </a:endParaRPr>
          </a:p>
          <a:p>
            <a:pPr marL="285750" lvl="0" indent="-250443" algn="l" rtl="0">
              <a:spcBef>
                <a:spcPts val="1000"/>
              </a:spcBef>
              <a:spcAft>
                <a:spcPts val="0"/>
              </a:spcAft>
              <a:buSzPct val="104493"/>
              <a:buFont typeface="Comic Sans MS"/>
              <a:buChar char="•"/>
            </a:pPr>
            <a:r>
              <a:rPr lang="en-US" sz="6675">
                <a:latin typeface="Comic Sans MS"/>
                <a:ea typeface="Comic Sans MS"/>
                <a:cs typeface="Comic Sans MS"/>
                <a:sym typeface="Comic Sans MS"/>
              </a:rPr>
              <a:t>West Mec/CTE Programs</a:t>
            </a:r>
            <a:endParaRPr sz="7075">
              <a:latin typeface="Comic Sans MS"/>
              <a:ea typeface="Comic Sans MS"/>
              <a:cs typeface="Comic Sans MS"/>
              <a:sym typeface="Comic Sans MS"/>
            </a:endParaRPr>
          </a:p>
          <a:p>
            <a:pPr marL="285750" lvl="0" indent="-250443" algn="l" rtl="0">
              <a:spcBef>
                <a:spcPts val="1000"/>
              </a:spcBef>
              <a:spcAft>
                <a:spcPts val="0"/>
              </a:spcAft>
              <a:buSzPct val="104493"/>
              <a:buFont typeface="Comic Sans MS"/>
              <a:buChar char="•"/>
            </a:pPr>
            <a:r>
              <a:rPr lang="en-US" sz="6675">
                <a:latin typeface="Comic Sans MS"/>
                <a:ea typeface="Comic Sans MS"/>
                <a:cs typeface="Comic Sans MS"/>
                <a:sym typeface="Comic Sans MS"/>
              </a:rPr>
              <a:t>Career Exploration</a:t>
            </a:r>
            <a:endParaRPr sz="7075">
              <a:latin typeface="Comic Sans MS"/>
              <a:ea typeface="Comic Sans MS"/>
              <a:cs typeface="Comic Sans MS"/>
              <a:sym typeface="Comic Sans MS"/>
            </a:endParaRPr>
          </a:p>
          <a:p>
            <a:pPr marL="285750" lvl="0" indent="-250443" algn="l" rtl="0">
              <a:spcBef>
                <a:spcPts val="1000"/>
              </a:spcBef>
              <a:spcAft>
                <a:spcPts val="0"/>
              </a:spcAft>
              <a:buSzPct val="104493"/>
              <a:buFont typeface="Comic Sans MS"/>
              <a:buChar char="•"/>
            </a:pPr>
            <a:r>
              <a:rPr lang="en-US" sz="6675">
                <a:latin typeface="Comic Sans MS"/>
                <a:ea typeface="Comic Sans MS"/>
                <a:cs typeface="Comic Sans MS"/>
                <a:sym typeface="Comic Sans MS"/>
              </a:rPr>
              <a:t>Newsletter</a:t>
            </a:r>
            <a:endParaRPr sz="7075">
              <a:latin typeface="Comic Sans MS"/>
              <a:ea typeface="Comic Sans MS"/>
              <a:cs typeface="Comic Sans MS"/>
              <a:sym typeface="Comic Sans MS"/>
            </a:endParaRPr>
          </a:p>
          <a:p>
            <a:pPr marL="285750" lvl="0" indent="-250443" algn="l" rtl="0">
              <a:spcBef>
                <a:spcPts val="1000"/>
              </a:spcBef>
              <a:spcAft>
                <a:spcPts val="0"/>
              </a:spcAft>
              <a:buSzPct val="104493"/>
              <a:buFont typeface="Comic Sans MS"/>
              <a:buChar char="•"/>
            </a:pPr>
            <a:r>
              <a:rPr lang="en-US" sz="6675">
                <a:latin typeface="Comic Sans MS"/>
                <a:ea typeface="Comic Sans MS"/>
                <a:cs typeface="Comic Sans MS"/>
                <a:sym typeface="Comic Sans MS"/>
              </a:rPr>
              <a:t>Scholarship</a:t>
            </a:r>
            <a:endParaRPr sz="7075">
              <a:latin typeface="Comic Sans MS"/>
              <a:ea typeface="Comic Sans MS"/>
              <a:cs typeface="Comic Sans MS"/>
              <a:sym typeface="Comic Sans MS"/>
            </a:endParaRPr>
          </a:p>
          <a:p>
            <a:pPr marL="285750" lvl="0" indent="-250443" algn="l" rtl="0">
              <a:spcBef>
                <a:spcPts val="1000"/>
              </a:spcBef>
              <a:spcAft>
                <a:spcPts val="0"/>
              </a:spcAft>
              <a:buSzPct val="104493"/>
              <a:buFont typeface="Comic Sans MS"/>
              <a:buChar char="•"/>
            </a:pPr>
            <a:r>
              <a:rPr lang="en-US" sz="6675">
                <a:latin typeface="Comic Sans MS"/>
                <a:ea typeface="Comic Sans MS"/>
                <a:cs typeface="Comic Sans MS"/>
                <a:sym typeface="Comic Sans MS"/>
              </a:rPr>
              <a:t>AP and Dual Enrollment</a:t>
            </a:r>
            <a:endParaRPr sz="7075">
              <a:latin typeface="Comic Sans MS"/>
              <a:ea typeface="Comic Sans MS"/>
              <a:cs typeface="Comic Sans MS"/>
              <a:sym typeface="Comic Sans MS"/>
            </a:endParaRPr>
          </a:p>
          <a:p>
            <a:pPr marL="0" lvl="0" indent="0" algn="l" rtl="0">
              <a:spcBef>
                <a:spcPts val="1000"/>
              </a:spcBef>
              <a:spcAft>
                <a:spcPts val="0"/>
              </a:spcAft>
              <a:buSzPct val="115000"/>
              <a:buNone/>
            </a:pPr>
            <a:endParaRPr sz="2000">
              <a:latin typeface="Comic Sans MS"/>
              <a:ea typeface="Comic Sans MS"/>
              <a:cs typeface="Comic Sans MS"/>
              <a:sym typeface="Comic Sans MS"/>
            </a:endParaRPr>
          </a:p>
          <a:p>
            <a:pPr marL="285750" lvl="0" indent="-139700" algn="l" rtl="0">
              <a:spcBef>
                <a:spcPts val="1000"/>
              </a:spcBef>
              <a:spcAft>
                <a:spcPts val="0"/>
              </a:spcAft>
              <a:buSzPct val="115000"/>
              <a:buNone/>
            </a:pPr>
            <a:endParaRPr sz="2000">
              <a:latin typeface="Comic Sans MS"/>
              <a:ea typeface="Comic Sans MS"/>
              <a:cs typeface="Comic Sans MS"/>
              <a:sym typeface="Comic Sans MS"/>
            </a:endParaRPr>
          </a:p>
          <a:p>
            <a:pPr marL="0" lvl="0" indent="0" algn="l" rtl="0">
              <a:spcBef>
                <a:spcPts val="1000"/>
              </a:spcBef>
              <a:spcAft>
                <a:spcPts val="0"/>
              </a:spcAft>
              <a:buSzPct val="115000"/>
              <a:buNone/>
            </a:pPr>
            <a:endParaRPr sz="2000">
              <a:latin typeface="Comic Sans MS"/>
              <a:ea typeface="Comic Sans MS"/>
              <a:cs typeface="Comic Sans MS"/>
              <a:sym typeface="Comic Sans MS"/>
            </a:endParaRPr>
          </a:p>
        </p:txBody>
      </p:sp>
      <p:sp>
        <p:nvSpPr>
          <p:cNvPr id="388" name="Google Shape;388;p51"/>
          <p:cNvSpPr/>
          <p:nvPr/>
        </p:nvSpPr>
        <p:spPr>
          <a:xfrm>
            <a:off x="2328333" y="1819094"/>
            <a:ext cx="4495800"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u="sng">
                <a:solidFill>
                  <a:schemeClr val="hlink"/>
                </a:solidFill>
                <a:latin typeface="Comic Sans MS"/>
                <a:ea typeface="Comic Sans MS"/>
                <a:cs typeface="Comic Sans MS"/>
                <a:sym typeface="Comic Sans MS"/>
                <a:hlinkClick r:id="rId3"/>
              </a:rPr>
              <a:t>Boulder Creek Counseling Webpage</a:t>
            </a:r>
            <a:endParaRPr sz="2000" b="1" u="none">
              <a:solidFill>
                <a:srgbClr val="88361C"/>
              </a:solidFill>
              <a:latin typeface="Comic Sans MS"/>
              <a:ea typeface="Comic Sans MS"/>
              <a:cs typeface="Comic Sans MS"/>
              <a:sym typeface="Comic Sans MS"/>
            </a:endParaRPr>
          </a:p>
        </p:txBody>
      </p:sp>
      <p:pic>
        <p:nvPicPr>
          <p:cNvPr id="389" name="Google Shape;389;p51"/>
          <p:cNvPicPr preferRelativeResize="0"/>
          <p:nvPr/>
        </p:nvPicPr>
        <p:blipFill rotWithShape="1">
          <a:blip r:embed="rId4">
            <a:alphaModFix/>
          </a:blip>
          <a:srcRect/>
          <a:stretch/>
        </p:blipFill>
        <p:spPr>
          <a:xfrm>
            <a:off x="4682900" y="3283034"/>
            <a:ext cx="3581400" cy="258680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7200"/>
        </a:solidFill>
        <a:effectLst/>
      </p:bgPr>
    </p:bg>
    <p:spTree>
      <p:nvGrpSpPr>
        <p:cNvPr id="1" name="Shape 393"/>
        <p:cNvGrpSpPr/>
        <p:nvPr/>
      </p:nvGrpSpPr>
      <p:grpSpPr>
        <a:xfrm>
          <a:off x="0" y="0"/>
          <a:ext cx="0" cy="0"/>
          <a:chOff x="0" y="0"/>
          <a:chExt cx="0" cy="0"/>
        </a:xfrm>
      </p:grpSpPr>
      <p:sp>
        <p:nvSpPr>
          <p:cNvPr id="394" name="Google Shape;394;p52"/>
          <p:cNvSpPr txBox="1">
            <a:spLocks noGrp="1"/>
          </p:cNvSpPr>
          <p:nvPr>
            <p:ph type="title"/>
          </p:nvPr>
        </p:nvSpPr>
        <p:spPr>
          <a:xfrm>
            <a:off x="1176868" y="609018"/>
            <a:ext cx="6798734" cy="6086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62626"/>
              </a:buClr>
              <a:buSzPts val="3600"/>
              <a:buFont typeface="Comic Sans MS"/>
              <a:buNone/>
            </a:pPr>
            <a:r>
              <a:rPr lang="en-US" sz="3600">
                <a:latin typeface="Comic Sans MS"/>
                <a:ea typeface="Comic Sans MS"/>
                <a:cs typeface="Comic Sans MS"/>
                <a:sym typeface="Comic Sans MS"/>
              </a:rPr>
              <a:t>School Clubs &amp; Activities</a:t>
            </a:r>
            <a:endParaRPr/>
          </a:p>
        </p:txBody>
      </p:sp>
      <p:sp>
        <p:nvSpPr>
          <p:cNvPr id="395" name="Google Shape;395;p52"/>
          <p:cNvSpPr txBox="1">
            <a:spLocks noGrp="1"/>
          </p:cNvSpPr>
          <p:nvPr>
            <p:ph type="body" idx="1"/>
          </p:nvPr>
        </p:nvSpPr>
        <p:spPr>
          <a:xfrm>
            <a:off x="304800" y="2338405"/>
            <a:ext cx="2389292" cy="576262"/>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SzPts val="2760"/>
              <a:buNone/>
            </a:pPr>
            <a:r>
              <a:rPr lang="en-US" u="sng">
                <a:latin typeface="Comic Sans MS"/>
                <a:ea typeface="Comic Sans MS"/>
                <a:cs typeface="Comic Sans MS"/>
                <a:sym typeface="Comic Sans MS"/>
              </a:rPr>
              <a:t>Benefits</a:t>
            </a:r>
            <a:endParaRPr/>
          </a:p>
        </p:txBody>
      </p:sp>
      <p:sp>
        <p:nvSpPr>
          <p:cNvPr id="396" name="Google Shape;396;p52"/>
          <p:cNvSpPr txBox="1">
            <a:spLocks noGrp="1"/>
          </p:cNvSpPr>
          <p:nvPr>
            <p:ph type="body" idx="2"/>
          </p:nvPr>
        </p:nvSpPr>
        <p:spPr>
          <a:xfrm>
            <a:off x="701040" y="2944716"/>
            <a:ext cx="3337560" cy="3222931"/>
          </a:xfrm>
          <a:prstGeom prst="rect">
            <a:avLst/>
          </a:prstGeom>
          <a:noFill/>
          <a:ln>
            <a:noFill/>
          </a:ln>
        </p:spPr>
        <p:txBody>
          <a:bodyPr spcFirstLastPara="1" wrap="square" lIns="91425" tIns="45700" rIns="91425" bIns="45700" anchor="t" anchorCtr="0">
            <a:normAutofit fontScale="92500"/>
          </a:bodyPr>
          <a:lstStyle/>
          <a:p>
            <a:pPr marL="285750" lvl="0" indent="-285786" algn="l" rtl="0">
              <a:spcBef>
                <a:spcPts val="0"/>
              </a:spcBef>
              <a:spcAft>
                <a:spcPts val="0"/>
              </a:spcAft>
              <a:buSzPct val="115000"/>
              <a:buChar char="•"/>
            </a:pPr>
            <a:r>
              <a:rPr lang="en-US" sz="2100">
                <a:latin typeface="Comic Sans MS"/>
                <a:ea typeface="Comic Sans MS"/>
                <a:cs typeface="Comic Sans MS"/>
                <a:sym typeface="Comic Sans MS"/>
              </a:rPr>
              <a:t>Gain teamwork and leadership experience</a:t>
            </a:r>
            <a:endParaRPr/>
          </a:p>
          <a:p>
            <a:pPr marL="285750" lvl="0" indent="-285786" algn="l" rtl="0">
              <a:spcBef>
                <a:spcPts val="988"/>
              </a:spcBef>
              <a:spcAft>
                <a:spcPts val="0"/>
              </a:spcAft>
              <a:buSzPct val="115000"/>
              <a:buChar char="•"/>
            </a:pPr>
            <a:r>
              <a:rPr lang="en-US" sz="2100">
                <a:latin typeface="Comic Sans MS"/>
                <a:ea typeface="Comic Sans MS"/>
                <a:cs typeface="Comic Sans MS"/>
                <a:sym typeface="Comic Sans MS"/>
              </a:rPr>
              <a:t>Looks good on college applications and resumes</a:t>
            </a:r>
            <a:endParaRPr/>
          </a:p>
          <a:p>
            <a:pPr marL="285750" lvl="0" indent="-285786" algn="l" rtl="0">
              <a:spcBef>
                <a:spcPts val="988"/>
              </a:spcBef>
              <a:spcAft>
                <a:spcPts val="0"/>
              </a:spcAft>
              <a:buSzPct val="115000"/>
              <a:buChar char="•"/>
            </a:pPr>
            <a:r>
              <a:rPr lang="en-US" sz="2100">
                <a:latin typeface="Comic Sans MS"/>
                <a:ea typeface="Comic Sans MS"/>
                <a:cs typeface="Comic Sans MS"/>
                <a:sym typeface="Comic Sans MS"/>
              </a:rPr>
              <a:t>Improves academics and test scores</a:t>
            </a:r>
            <a:endParaRPr/>
          </a:p>
          <a:p>
            <a:pPr marL="285750" lvl="0" indent="-285786" algn="l" rtl="0">
              <a:spcBef>
                <a:spcPts val="988"/>
              </a:spcBef>
              <a:spcAft>
                <a:spcPts val="0"/>
              </a:spcAft>
              <a:buSzPct val="115000"/>
              <a:buChar char="•"/>
            </a:pPr>
            <a:r>
              <a:rPr lang="en-US" sz="2100">
                <a:latin typeface="Comic Sans MS"/>
                <a:ea typeface="Comic Sans MS"/>
                <a:cs typeface="Comic Sans MS"/>
                <a:sym typeface="Comic Sans MS"/>
              </a:rPr>
              <a:t>Exploring new interests/hobbies</a:t>
            </a:r>
            <a:endParaRPr/>
          </a:p>
          <a:p>
            <a:pPr marL="285750" lvl="0" indent="-285786" algn="l" rtl="0">
              <a:spcBef>
                <a:spcPts val="988"/>
              </a:spcBef>
              <a:spcAft>
                <a:spcPts val="0"/>
              </a:spcAft>
              <a:buSzPct val="115000"/>
              <a:buChar char="•"/>
            </a:pPr>
            <a:r>
              <a:rPr lang="en-US" sz="2100">
                <a:latin typeface="Comic Sans MS"/>
                <a:ea typeface="Comic Sans MS"/>
                <a:cs typeface="Comic Sans MS"/>
                <a:sym typeface="Comic Sans MS"/>
              </a:rPr>
              <a:t>Creating friendships</a:t>
            </a:r>
            <a:endParaRPr/>
          </a:p>
          <a:p>
            <a:pPr marL="0" lvl="0" indent="0" algn="l" rtl="0">
              <a:spcBef>
                <a:spcPts val="988"/>
              </a:spcBef>
              <a:spcAft>
                <a:spcPts val="0"/>
              </a:spcAft>
              <a:buSzPct val="115000"/>
              <a:buNone/>
            </a:pPr>
            <a:endParaRPr sz="2100">
              <a:latin typeface="Comic Sans MS"/>
              <a:ea typeface="Comic Sans MS"/>
              <a:cs typeface="Comic Sans MS"/>
              <a:sym typeface="Comic Sans MS"/>
            </a:endParaRPr>
          </a:p>
          <a:p>
            <a:pPr marL="285750" lvl="0" indent="-103406" algn="l" rtl="0">
              <a:spcBef>
                <a:spcPts val="1099"/>
              </a:spcBef>
              <a:spcAft>
                <a:spcPts val="0"/>
              </a:spcAft>
              <a:buSzPct val="115000"/>
              <a:buNone/>
            </a:pPr>
            <a:endParaRPr sz="2700">
              <a:latin typeface="Comic Sans MS"/>
              <a:ea typeface="Comic Sans MS"/>
              <a:cs typeface="Comic Sans MS"/>
              <a:sym typeface="Comic Sans MS"/>
            </a:endParaRPr>
          </a:p>
          <a:p>
            <a:pPr marL="285750" lvl="0" indent="-123634" algn="l" rtl="0">
              <a:spcBef>
                <a:spcPts val="1044"/>
              </a:spcBef>
              <a:spcAft>
                <a:spcPts val="0"/>
              </a:spcAft>
              <a:buSzPct val="115000"/>
              <a:buNone/>
            </a:pPr>
            <a:endParaRPr/>
          </a:p>
        </p:txBody>
      </p:sp>
      <p:sp>
        <p:nvSpPr>
          <p:cNvPr id="397" name="Google Shape;397;p52"/>
          <p:cNvSpPr txBox="1">
            <a:spLocks noGrp="1"/>
          </p:cNvSpPr>
          <p:nvPr>
            <p:ph type="body" idx="3"/>
          </p:nvPr>
        </p:nvSpPr>
        <p:spPr>
          <a:xfrm>
            <a:off x="4038600" y="2360463"/>
            <a:ext cx="3657600"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760"/>
              <a:buNone/>
            </a:pPr>
            <a:r>
              <a:rPr lang="en-US" u="sng">
                <a:latin typeface="Comic Sans MS"/>
                <a:ea typeface="Comic Sans MS"/>
                <a:cs typeface="Comic Sans MS"/>
                <a:sym typeface="Comic Sans MS"/>
              </a:rPr>
              <a:t>BC Clubs and Activities</a:t>
            </a:r>
            <a:endParaRPr/>
          </a:p>
        </p:txBody>
      </p:sp>
      <p:sp>
        <p:nvSpPr>
          <p:cNvPr id="398" name="Google Shape;398;p52"/>
          <p:cNvSpPr txBox="1">
            <a:spLocks noGrp="1"/>
          </p:cNvSpPr>
          <p:nvPr>
            <p:ph type="body" idx="4"/>
          </p:nvPr>
        </p:nvSpPr>
        <p:spPr>
          <a:xfrm>
            <a:off x="4038600" y="2992431"/>
            <a:ext cx="3337560" cy="3175216"/>
          </a:xfrm>
          <a:prstGeom prst="rect">
            <a:avLst/>
          </a:prstGeom>
          <a:noFill/>
          <a:ln>
            <a:noFill/>
          </a:ln>
        </p:spPr>
        <p:txBody>
          <a:bodyPr spcFirstLastPara="1" wrap="square" lIns="91425" tIns="45700" rIns="91425" bIns="45700" anchor="t" anchorCtr="0">
            <a:normAutofit lnSpcReduction="10000"/>
          </a:bodyPr>
          <a:lstStyle/>
          <a:p>
            <a:pPr marL="285750" lvl="0" indent="-285786" algn="l" rtl="0">
              <a:spcBef>
                <a:spcPts val="0"/>
              </a:spcBef>
              <a:spcAft>
                <a:spcPts val="0"/>
              </a:spcAft>
              <a:buSzPct val="115000"/>
              <a:buChar char="•"/>
            </a:pPr>
            <a:r>
              <a:rPr lang="en-US" sz="1900">
                <a:latin typeface="Comic Sans MS"/>
                <a:ea typeface="Comic Sans MS"/>
                <a:cs typeface="Comic Sans MS"/>
                <a:sym typeface="Comic Sans MS"/>
              </a:rPr>
              <a:t>Gaming Club</a:t>
            </a:r>
            <a:endParaRPr/>
          </a:p>
          <a:p>
            <a:pPr marL="285750" lvl="0" indent="-285786" algn="l" rtl="0">
              <a:spcBef>
                <a:spcPts val="951"/>
              </a:spcBef>
              <a:spcAft>
                <a:spcPts val="0"/>
              </a:spcAft>
              <a:buSzPct val="115000"/>
              <a:buChar char="•"/>
            </a:pPr>
            <a:r>
              <a:rPr lang="en-US" sz="1900">
                <a:latin typeface="Comic Sans MS"/>
                <a:ea typeface="Comic Sans MS"/>
                <a:cs typeface="Comic Sans MS"/>
                <a:sym typeface="Comic Sans MS"/>
              </a:rPr>
              <a:t>NHS </a:t>
            </a:r>
            <a:endParaRPr/>
          </a:p>
          <a:p>
            <a:pPr marL="285750" lvl="0" indent="-285786" algn="l" rtl="0">
              <a:spcBef>
                <a:spcPts val="951"/>
              </a:spcBef>
              <a:spcAft>
                <a:spcPts val="0"/>
              </a:spcAft>
              <a:buSzPct val="115000"/>
              <a:buChar char="•"/>
            </a:pPr>
            <a:r>
              <a:rPr lang="en-US" sz="1900">
                <a:latin typeface="Comic Sans MS"/>
                <a:ea typeface="Comic Sans MS"/>
                <a:cs typeface="Comic Sans MS"/>
                <a:sym typeface="Comic Sans MS"/>
              </a:rPr>
              <a:t>Interact Club</a:t>
            </a:r>
            <a:endParaRPr/>
          </a:p>
          <a:p>
            <a:pPr marL="285750" lvl="0" indent="-285786" algn="l" rtl="0">
              <a:spcBef>
                <a:spcPts val="951"/>
              </a:spcBef>
              <a:spcAft>
                <a:spcPts val="0"/>
              </a:spcAft>
              <a:buSzPct val="115000"/>
              <a:buChar char="•"/>
            </a:pPr>
            <a:r>
              <a:rPr lang="en-US" sz="1900">
                <a:latin typeface="Comic Sans MS"/>
                <a:ea typeface="Comic Sans MS"/>
                <a:cs typeface="Comic Sans MS"/>
                <a:sym typeface="Comic Sans MS"/>
              </a:rPr>
              <a:t>Mountain Bike Club</a:t>
            </a:r>
            <a:endParaRPr/>
          </a:p>
          <a:p>
            <a:pPr marL="285750" lvl="0" indent="-285786" algn="l" rtl="0">
              <a:spcBef>
                <a:spcPts val="951"/>
              </a:spcBef>
              <a:spcAft>
                <a:spcPts val="0"/>
              </a:spcAft>
              <a:buSzPct val="115000"/>
              <a:buChar char="•"/>
            </a:pPr>
            <a:r>
              <a:rPr lang="en-US" sz="1900">
                <a:latin typeface="Comic Sans MS"/>
                <a:ea typeface="Comic Sans MS"/>
                <a:cs typeface="Comic Sans MS"/>
                <a:sym typeface="Comic Sans MS"/>
              </a:rPr>
              <a:t>Golf</a:t>
            </a:r>
            <a:endParaRPr/>
          </a:p>
          <a:p>
            <a:pPr marL="285750" lvl="0" indent="-285786" algn="l" rtl="0">
              <a:spcBef>
                <a:spcPts val="951"/>
              </a:spcBef>
              <a:spcAft>
                <a:spcPts val="0"/>
              </a:spcAft>
              <a:buSzPct val="115000"/>
              <a:buChar char="•"/>
            </a:pPr>
            <a:r>
              <a:rPr lang="en-US" sz="1900">
                <a:latin typeface="Comic Sans MS"/>
                <a:ea typeface="Comic Sans MS"/>
                <a:cs typeface="Comic Sans MS"/>
                <a:sym typeface="Comic Sans MS"/>
              </a:rPr>
              <a:t>Football</a:t>
            </a:r>
            <a:endParaRPr/>
          </a:p>
          <a:p>
            <a:pPr marL="285750" lvl="0" indent="-285786" algn="l" rtl="0">
              <a:spcBef>
                <a:spcPts val="951"/>
              </a:spcBef>
              <a:spcAft>
                <a:spcPts val="0"/>
              </a:spcAft>
              <a:buSzPct val="115000"/>
              <a:buChar char="•"/>
            </a:pPr>
            <a:r>
              <a:rPr lang="en-US" sz="1900">
                <a:latin typeface="Comic Sans MS"/>
                <a:ea typeface="Comic Sans MS"/>
                <a:cs typeface="Comic Sans MS"/>
                <a:sym typeface="Comic Sans MS"/>
              </a:rPr>
              <a:t>Basketball</a:t>
            </a:r>
            <a:endParaRPr/>
          </a:p>
          <a:p>
            <a:pPr marL="285750" lvl="0" indent="-285786" algn="l" rtl="0">
              <a:spcBef>
                <a:spcPts val="951"/>
              </a:spcBef>
              <a:spcAft>
                <a:spcPts val="0"/>
              </a:spcAft>
              <a:buSzPct val="115000"/>
              <a:buChar char="•"/>
            </a:pPr>
            <a:r>
              <a:rPr lang="en-US" sz="1900">
                <a:latin typeface="Comic Sans MS"/>
                <a:ea typeface="Comic Sans MS"/>
                <a:cs typeface="Comic Sans MS"/>
                <a:sym typeface="Comic Sans MS"/>
              </a:rPr>
              <a:t>Cheer</a:t>
            </a:r>
            <a:endParaRPr/>
          </a:p>
          <a:p>
            <a:pPr marL="285750" lvl="0" indent="-157445" algn="l" rtl="0">
              <a:spcBef>
                <a:spcPts val="951"/>
              </a:spcBef>
              <a:spcAft>
                <a:spcPts val="0"/>
              </a:spcAft>
              <a:buSzPct val="115000"/>
              <a:buNone/>
            </a:pPr>
            <a:endParaRPr sz="1900">
              <a:latin typeface="Comic Sans MS"/>
              <a:ea typeface="Comic Sans MS"/>
              <a:cs typeface="Comic Sans MS"/>
              <a:sym typeface="Comic Sans MS"/>
            </a:endParaRPr>
          </a:p>
          <a:p>
            <a:pPr marL="285750" lvl="0" indent="-123634" algn="l" rtl="0">
              <a:spcBef>
                <a:spcPts val="1044"/>
              </a:spcBef>
              <a:spcAft>
                <a:spcPts val="0"/>
              </a:spcAft>
              <a:buSzPct val="115000"/>
              <a:buNone/>
            </a:pPr>
            <a:endParaRPr/>
          </a:p>
        </p:txBody>
      </p:sp>
      <p:pic>
        <p:nvPicPr>
          <p:cNvPr id="399" name="Google Shape;399;p52" descr="Breakfast / Lunch / Afterschool Clubs - The Bugs Group"/>
          <p:cNvPicPr preferRelativeResize="0"/>
          <p:nvPr/>
        </p:nvPicPr>
        <p:blipFill rotWithShape="1">
          <a:blip r:embed="rId3">
            <a:alphaModFix/>
          </a:blip>
          <a:srcRect/>
          <a:stretch/>
        </p:blipFill>
        <p:spPr>
          <a:xfrm>
            <a:off x="6781800" y="4846887"/>
            <a:ext cx="1799734" cy="1581092"/>
          </a:xfrm>
          <a:prstGeom prst="rect">
            <a:avLst/>
          </a:prstGeom>
          <a:noFill/>
          <a:ln>
            <a:noFill/>
          </a:ln>
        </p:spPr>
      </p:pic>
      <p:pic>
        <p:nvPicPr>
          <p:cNvPr id="400" name="Google Shape;400;p52">
            <a:hlinkClick r:id="rId4"/>
          </p:cNvPr>
          <p:cNvPicPr preferRelativeResize="0"/>
          <p:nvPr/>
        </p:nvPicPr>
        <p:blipFill rotWithShape="1">
          <a:blip r:embed="rId5">
            <a:alphaModFix/>
          </a:blip>
          <a:srcRect/>
          <a:stretch/>
        </p:blipFill>
        <p:spPr>
          <a:xfrm>
            <a:off x="3180928" y="1210959"/>
            <a:ext cx="2667000" cy="1063669"/>
          </a:xfrm>
          <a:prstGeom prst="rect">
            <a:avLst/>
          </a:prstGeom>
          <a:noFill/>
          <a:ln>
            <a:noFill/>
          </a:ln>
        </p:spPr>
      </p:pic>
      <p:sp>
        <p:nvSpPr>
          <p:cNvPr id="401" name="Google Shape;401;p52"/>
          <p:cNvSpPr/>
          <p:nvPr/>
        </p:nvSpPr>
        <p:spPr>
          <a:xfrm>
            <a:off x="685801" y="1217681"/>
            <a:ext cx="2398256" cy="915919"/>
          </a:xfrm>
          <a:prstGeom prst="rightArrow">
            <a:avLst>
              <a:gd name="adj1" fmla="val 50000"/>
              <a:gd name="adj2" fmla="val 50000"/>
            </a:avLst>
          </a:prstGeom>
          <a:solidFill>
            <a:srgbClr val="DC5E00"/>
          </a:solidFill>
          <a:ln w="15875" cap="rnd" cmpd="sng">
            <a:solidFill>
              <a:srgbClr val="A9371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400" u="sng">
              <a:solidFill>
                <a:schemeClr val="lt1"/>
              </a:solidFill>
              <a:latin typeface="Comic Sans MS"/>
              <a:ea typeface="Comic Sans MS"/>
              <a:cs typeface="Comic Sans MS"/>
              <a:sym typeface="Comic Sans MS"/>
            </a:endParaRPr>
          </a:p>
        </p:txBody>
      </p:sp>
      <p:sp>
        <p:nvSpPr>
          <p:cNvPr id="402" name="Google Shape;402;p52"/>
          <p:cNvSpPr txBox="1"/>
          <p:nvPr/>
        </p:nvSpPr>
        <p:spPr>
          <a:xfrm>
            <a:off x="685800" y="1475585"/>
            <a:ext cx="220980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u="none">
                <a:solidFill>
                  <a:schemeClr val="lt1"/>
                </a:solidFill>
                <a:latin typeface="Comic Sans MS"/>
                <a:ea typeface="Comic Sans MS"/>
                <a:cs typeface="Comic Sans MS"/>
                <a:sym typeface="Comic Sans MS"/>
              </a:rPr>
              <a:t>CLICK HERE TO</a:t>
            </a:r>
            <a:endParaRPr/>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9C00"/>
        </a:solidFill>
        <a:effectLst/>
      </p:bgPr>
    </p:bg>
    <p:spTree>
      <p:nvGrpSpPr>
        <p:cNvPr id="1" name="Shape 408"/>
        <p:cNvGrpSpPr/>
        <p:nvPr/>
      </p:nvGrpSpPr>
      <p:grpSpPr>
        <a:xfrm>
          <a:off x="0" y="0"/>
          <a:ext cx="0" cy="0"/>
          <a:chOff x="0" y="0"/>
          <a:chExt cx="0" cy="0"/>
        </a:xfrm>
      </p:grpSpPr>
      <p:graphicFrame>
        <p:nvGraphicFramePr>
          <p:cNvPr id="409" name="Google Shape;409;p53"/>
          <p:cNvGraphicFramePr/>
          <p:nvPr/>
        </p:nvGraphicFramePr>
        <p:xfrm>
          <a:off x="480304" y="2467353"/>
          <a:ext cx="1752600" cy="3521500"/>
        </p:xfrm>
        <a:graphic>
          <a:graphicData uri="http://schemas.openxmlformats.org/drawingml/2006/table">
            <a:tbl>
              <a:tblPr>
                <a:noFill/>
                <a:tableStyleId>{2F4E82E7-51A8-4D8B-A906-0BB902B16E8B}</a:tableStyleId>
              </a:tblPr>
              <a:tblGrid>
                <a:gridCol w="1752600">
                  <a:extLst>
                    <a:ext uri="{9D8B030D-6E8A-4147-A177-3AD203B41FA5}">
                      <a16:colId xmlns:a16="http://schemas.microsoft.com/office/drawing/2014/main" val="20000"/>
                    </a:ext>
                  </a:extLst>
                </a:gridCol>
              </a:tblGrid>
              <a:tr h="3521500">
                <a:tc>
                  <a:txBody>
                    <a:bodyPr/>
                    <a:lstStyle/>
                    <a:p>
                      <a:pPr marL="0" marR="0" lvl="0" indent="0" algn="ctr" rtl="0">
                        <a:lnSpc>
                          <a:spcPct val="107000"/>
                        </a:lnSpc>
                        <a:spcBef>
                          <a:spcPts val="0"/>
                        </a:spcBef>
                        <a:spcAft>
                          <a:spcPts val="0"/>
                        </a:spcAft>
                        <a:buClr>
                          <a:schemeClr val="dk1"/>
                        </a:buClr>
                        <a:buSzPts val="1800"/>
                        <a:buFont typeface="Garamond"/>
                        <a:buNone/>
                      </a:pPr>
                      <a:r>
                        <a:rPr lang="en-US" sz="1800" b="1">
                          <a:latin typeface="Times New Roman"/>
                          <a:ea typeface="Times New Roman"/>
                          <a:cs typeface="Times New Roman"/>
                          <a:sym typeface="Times New Roman"/>
                        </a:rPr>
                        <a:t>FRESHMAN YEAR</a:t>
                      </a:r>
                      <a:endParaRPr/>
                    </a:p>
                    <a:p>
                      <a:pPr marL="0" marR="0" lvl="0" indent="0" algn="ctr" rtl="0">
                        <a:lnSpc>
                          <a:spcPct val="107000"/>
                        </a:lnSpc>
                        <a:spcBef>
                          <a:spcPts val="0"/>
                        </a:spcBef>
                        <a:spcAft>
                          <a:spcPts val="0"/>
                        </a:spcAft>
                        <a:buClr>
                          <a:schemeClr val="dk1"/>
                        </a:buClr>
                        <a:buSzPts val="1800"/>
                        <a:buFont typeface="Garamond"/>
                        <a:buNone/>
                      </a:pPr>
                      <a:r>
                        <a:rPr lang="en-US" sz="1800" b="1">
                          <a:latin typeface="Times New Roman"/>
                          <a:ea typeface="Times New Roman"/>
                          <a:cs typeface="Times New Roman"/>
                          <a:sym typeface="Times New Roman"/>
                        </a:rPr>
                        <a:t>(6 credits)</a:t>
                      </a:r>
                      <a:endParaRPr/>
                    </a:p>
                    <a:p>
                      <a:pPr marL="0" marR="0" lvl="0" indent="0" algn="ctr" rtl="0">
                        <a:lnSpc>
                          <a:spcPct val="107000"/>
                        </a:lnSpc>
                        <a:spcBef>
                          <a:spcPts val="0"/>
                        </a:spcBef>
                        <a:spcAft>
                          <a:spcPts val="0"/>
                        </a:spcAft>
                        <a:buClr>
                          <a:schemeClr val="dk1"/>
                        </a:buClr>
                        <a:buSzPts val="1800"/>
                        <a:buFont typeface="Garamond"/>
                        <a:buNone/>
                      </a:pPr>
                      <a:endParaRPr sz="1800" b="1">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ELA 1-2 </a:t>
                      </a:r>
                      <a:r>
                        <a:rPr lang="en-US" sz="1100">
                          <a:latin typeface="Arial Narrow"/>
                          <a:ea typeface="Arial Narrow"/>
                          <a:cs typeface="Arial Narrow"/>
                          <a:sym typeface="Arial Narrow"/>
                        </a:rPr>
                        <a:t>(gen ed or honors)</a:t>
                      </a:r>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Algebra 1-2</a:t>
                      </a:r>
                      <a:r>
                        <a:rPr lang="en-US" sz="1600">
                          <a:latin typeface="Times New Roman"/>
                          <a:ea typeface="Times New Roman"/>
                          <a:cs typeface="Times New Roman"/>
                          <a:sym typeface="Times New Roman"/>
                        </a:rPr>
                        <a:t> </a:t>
                      </a:r>
                      <a:r>
                        <a:rPr lang="en-US" sz="1100">
                          <a:latin typeface="Arial Narrow"/>
                          <a:ea typeface="Arial Narrow"/>
                          <a:cs typeface="Arial Narrow"/>
                          <a:sym typeface="Arial Narrow"/>
                        </a:rPr>
                        <a:t>(gen ed or honors)</a:t>
                      </a:r>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Biology</a:t>
                      </a:r>
                      <a:r>
                        <a:rPr lang="en-US" sz="1300">
                          <a:latin typeface="Times New Roman"/>
                          <a:ea typeface="Times New Roman"/>
                          <a:cs typeface="Times New Roman"/>
                          <a:sym typeface="Times New Roman"/>
                        </a:rPr>
                        <a:t> </a:t>
                      </a:r>
                      <a:r>
                        <a:rPr lang="en-US" sz="1100">
                          <a:latin typeface="Arial Narrow"/>
                          <a:ea typeface="Arial Narrow"/>
                          <a:cs typeface="Arial Narrow"/>
                          <a:sym typeface="Arial Narrow"/>
                        </a:rPr>
                        <a:t>(gen ed or honors)</a:t>
                      </a:r>
                      <a:endParaRPr/>
                    </a:p>
                    <a:p>
                      <a:pPr marL="342900" marR="0" lvl="0" indent="-336550" algn="l" rtl="0">
                        <a:lnSpc>
                          <a:spcPct val="107000"/>
                        </a:lnSpc>
                        <a:spcBef>
                          <a:spcPts val="0"/>
                        </a:spcBef>
                        <a:spcAft>
                          <a:spcPts val="0"/>
                        </a:spcAft>
                        <a:buClr>
                          <a:schemeClr val="dk1"/>
                        </a:buClr>
                        <a:buSzPts val="1500"/>
                        <a:buFont typeface="Garamond"/>
                        <a:buAutoNum type="arabicPeriod"/>
                      </a:pPr>
                      <a:r>
                        <a:rPr lang="en-US" sz="1500">
                          <a:latin typeface="Times New Roman"/>
                          <a:ea typeface="Times New Roman"/>
                          <a:cs typeface="Times New Roman"/>
                          <a:sym typeface="Times New Roman"/>
                        </a:rPr>
                        <a:t>PE and Health</a:t>
                      </a:r>
                      <a:endParaRPr sz="1300"/>
                    </a:p>
                    <a:p>
                      <a:pPr marL="342900" marR="0" lvl="0" indent="-336550" algn="l" rtl="0">
                        <a:lnSpc>
                          <a:spcPct val="107000"/>
                        </a:lnSpc>
                        <a:spcBef>
                          <a:spcPts val="0"/>
                        </a:spcBef>
                        <a:spcAft>
                          <a:spcPts val="0"/>
                        </a:spcAft>
                        <a:buClr>
                          <a:schemeClr val="dk1"/>
                        </a:buClr>
                        <a:buSzPts val="1500"/>
                        <a:buFont typeface="Garamond"/>
                        <a:buAutoNum type="arabicPeriod"/>
                      </a:pPr>
                      <a:r>
                        <a:rPr lang="en-US" sz="1500">
                          <a:latin typeface="Times New Roman"/>
                          <a:ea typeface="Times New Roman"/>
                          <a:cs typeface="Times New Roman"/>
                          <a:sym typeface="Times New Roman"/>
                        </a:rPr>
                        <a:t>Elective</a:t>
                      </a:r>
                      <a:endParaRPr sz="1300"/>
                    </a:p>
                    <a:p>
                      <a:pPr marL="342900" marR="0" lvl="0" indent="-336550" algn="l" rtl="0">
                        <a:lnSpc>
                          <a:spcPct val="107000"/>
                        </a:lnSpc>
                        <a:spcBef>
                          <a:spcPts val="0"/>
                        </a:spcBef>
                        <a:spcAft>
                          <a:spcPts val="0"/>
                        </a:spcAft>
                        <a:buClr>
                          <a:schemeClr val="dk1"/>
                        </a:buClr>
                        <a:buSzPts val="1500"/>
                        <a:buFont typeface="Garamond"/>
                        <a:buAutoNum type="arabicPeriod"/>
                      </a:pPr>
                      <a:r>
                        <a:rPr lang="en-US" sz="1500">
                          <a:latin typeface="Times New Roman"/>
                          <a:ea typeface="Times New Roman"/>
                          <a:cs typeface="Times New Roman"/>
                          <a:sym typeface="Times New Roman"/>
                        </a:rPr>
                        <a:t>Elective</a:t>
                      </a:r>
                      <a:endParaRPr sz="1500">
                        <a:latin typeface="Times New Roman"/>
                        <a:ea typeface="Times New Roman"/>
                        <a:cs typeface="Times New Roman"/>
                        <a:sym typeface="Times New Roman"/>
                      </a:endParaRPr>
                    </a:p>
                  </a:txBody>
                  <a:tcPr marL="37200" marR="37200" marT="0" marB="0"/>
                </a:tc>
                <a:extLst>
                  <a:ext uri="{0D108BD9-81ED-4DB2-BD59-A6C34878D82A}">
                    <a16:rowId xmlns:a16="http://schemas.microsoft.com/office/drawing/2014/main" val="10000"/>
                  </a:ext>
                </a:extLst>
              </a:tr>
            </a:tbl>
          </a:graphicData>
        </a:graphic>
      </p:graphicFrame>
      <p:sp>
        <p:nvSpPr>
          <p:cNvPr id="410" name="Google Shape;410;p53" descr="Most Improved Report Card Grade Score Increase Better Results Stock  Illustration - Illustration of higher, educate: 48608842"/>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5400" u="sng">
              <a:solidFill>
                <a:schemeClr val="dk1"/>
              </a:solidFill>
              <a:latin typeface="Comic Sans MS"/>
              <a:ea typeface="Comic Sans MS"/>
              <a:cs typeface="Comic Sans MS"/>
              <a:sym typeface="Comic Sans MS"/>
            </a:endParaRPr>
          </a:p>
        </p:txBody>
      </p:sp>
      <p:graphicFrame>
        <p:nvGraphicFramePr>
          <p:cNvPr id="411" name="Google Shape;411;p53"/>
          <p:cNvGraphicFramePr/>
          <p:nvPr/>
        </p:nvGraphicFramePr>
        <p:xfrm>
          <a:off x="2332892" y="2467354"/>
          <a:ext cx="2169975" cy="3493650"/>
        </p:xfrm>
        <a:graphic>
          <a:graphicData uri="http://schemas.openxmlformats.org/drawingml/2006/table">
            <a:tbl>
              <a:tblPr>
                <a:noFill/>
                <a:tableStyleId>{2F4E82E7-51A8-4D8B-A906-0BB902B16E8B}</a:tableStyleId>
              </a:tblPr>
              <a:tblGrid>
                <a:gridCol w="2169975">
                  <a:extLst>
                    <a:ext uri="{9D8B030D-6E8A-4147-A177-3AD203B41FA5}">
                      <a16:colId xmlns:a16="http://schemas.microsoft.com/office/drawing/2014/main" val="20000"/>
                    </a:ext>
                  </a:extLst>
                </a:gridCol>
              </a:tblGrid>
              <a:tr h="3493650">
                <a:tc>
                  <a:txBody>
                    <a:bodyPr/>
                    <a:lstStyle/>
                    <a:p>
                      <a:pPr marL="0" marR="0" lvl="0" indent="0" algn="ctr" rtl="0">
                        <a:lnSpc>
                          <a:spcPct val="107000"/>
                        </a:lnSpc>
                        <a:spcBef>
                          <a:spcPts val="0"/>
                        </a:spcBef>
                        <a:spcAft>
                          <a:spcPts val="0"/>
                        </a:spcAft>
                        <a:buClr>
                          <a:schemeClr val="dk1"/>
                        </a:buClr>
                        <a:buSzPts val="1800"/>
                        <a:buFont typeface="Garamond"/>
                        <a:buNone/>
                      </a:pPr>
                      <a:r>
                        <a:rPr lang="en-US" sz="1800" b="1">
                          <a:latin typeface="Times New Roman"/>
                          <a:ea typeface="Times New Roman"/>
                          <a:cs typeface="Times New Roman"/>
                          <a:sym typeface="Times New Roman"/>
                        </a:rPr>
                        <a:t>SOPHOMORE YEAR</a:t>
                      </a:r>
                      <a:endParaRPr/>
                    </a:p>
                    <a:p>
                      <a:pPr marL="0" marR="0" lvl="0" indent="0" algn="ctr" rtl="0">
                        <a:lnSpc>
                          <a:spcPct val="107000"/>
                        </a:lnSpc>
                        <a:spcBef>
                          <a:spcPts val="0"/>
                        </a:spcBef>
                        <a:spcAft>
                          <a:spcPts val="0"/>
                        </a:spcAft>
                        <a:buClr>
                          <a:schemeClr val="dk1"/>
                        </a:buClr>
                        <a:buSzPts val="1800"/>
                        <a:buFont typeface="Garamond"/>
                        <a:buNone/>
                      </a:pPr>
                      <a:r>
                        <a:rPr lang="en-US" sz="1800" b="1">
                          <a:latin typeface="Times New Roman"/>
                          <a:ea typeface="Times New Roman"/>
                          <a:cs typeface="Times New Roman"/>
                          <a:sym typeface="Times New Roman"/>
                        </a:rPr>
                        <a:t>(6 credits)</a:t>
                      </a:r>
                      <a:endParaRPr/>
                    </a:p>
                    <a:p>
                      <a:pPr marL="0" marR="0" lvl="0" indent="0" algn="ctr" rtl="0">
                        <a:lnSpc>
                          <a:spcPct val="107000"/>
                        </a:lnSpc>
                        <a:spcBef>
                          <a:spcPts val="0"/>
                        </a:spcBef>
                        <a:spcAft>
                          <a:spcPts val="0"/>
                        </a:spcAft>
                        <a:buClr>
                          <a:schemeClr val="dk1"/>
                        </a:buClr>
                        <a:buSzPts val="1800"/>
                        <a:buFont typeface="Garamond"/>
                        <a:buNone/>
                      </a:pPr>
                      <a:endParaRPr sz="1800" b="1">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ELA 3-4 </a:t>
                      </a:r>
                      <a:r>
                        <a:rPr lang="en-US" sz="1100">
                          <a:latin typeface="Arial Narrow"/>
                          <a:ea typeface="Arial Narrow"/>
                          <a:cs typeface="Arial Narrow"/>
                          <a:sym typeface="Arial Narrow"/>
                        </a:rPr>
                        <a:t>(gen ed,  honors, AP Seminar)</a:t>
                      </a:r>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Geometry 1-2</a:t>
                      </a:r>
                      <a:r>
                        <a:rPr lang="en-US" sz="1600">
                          <a:latin typeface="Times New Roman"/>
                          <a:ea typeface="Times New Roman"/>
                          <a:cs typeface="Times New Roman"/>
                          <a:sym typeface="Times New Roman"/>
                        </a:rPr>
                        <a:t> </a:t>
                      </a:r>
                      <a:r>
                        <a:rPr lang="en-US" sz="1100">
                          <a:latin typeface="Arial Narrow"/>
                          <a:ea typeface="Arial Narrow"/>
                          <a:cs typeface="Arial Narrow"/>
                          <a:sym typeface="Arial Narrow"/>
                        </a:rPr>
                        <a:t>(gen ed or honors)</a:t>
                      </a:r>
                      <a:endParaRPr/>
                    </a:p>
                    <a:p>
                      <a:pPr marL="342900" marR="0" lvl="0" indent="-336550" algn="l" rtl="0">
                        <a:lnSpc>
                          <a:spcPct val="107000"/>
                        </a:lnSpc>
                        <a:spcBef>
                          <a:spcPts val="0"/>
                        </a:spcBef>
                        <a:spcAft>
                          <a:spcPts val="0"/>
                        </a:spcAft>
                        <a:buClr>
                          <a:schemeClr val="dk1"/>
                        </a:buClr>
                        <a:buSzPts val="1500"/>
                        <a:buFont typeface="Garamond"/>
                        <a:buAutoNum type="arabicPeriod"/>
                      </a:pPr>
                      <a:r>
                        <a:rPr lang="en-US" sz="1500">
                          <a:latin typeface="Times New Roman"/>
                          <a:ea typeface="Times New Roman"/>
                          <a:cs typeface="Times New Roman"/>
                          <a:sym typeface="Times New Roman"/>
                        </a:rPr>
                        <a:t>Earth Sci, Chemistry </a:t>
                      </a:r>
                      <a:r>
                        <a:rPr lang="en-US" sz="1500" b="1">
                          <a:latin typeface="Times New Roman"/>
                          <a:ea typeface="Times New Roman"/>
                          <a:cs typeface="Times New Roman"/>
                          <a:sym typeface="Times New Roman"/>
                        </a:rPr>
                        <a:t>or</a:t>
                      </a:r>
                      <a:r>
                        <a:rPr lang="en-US" sz="1500">
                          <a:latin typeface="Times New Roman"/>
                          <a:ea typeface="Times New Roman"/>
                          <a:cs typeface="Times New Roman"/>
                          <a:sym typeface="Times New Roman"/>
                        </a:rPr>
                        <a:t> Environmental Sci</a:t>
                      </a:r>
                      <a:endParaRPr sz="1500">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World History 1-2 </a:t>
                      </a:r>
                      <a:r>
                        <a:rPr lang="en-US" sz="1100">
                          <a:latin typeface="Arial Narrow"/>
                          <a:ea typeface="Arial Narrow"/>
                          <a:cs typeface="Arial Narrow"/>
                          <a:sym typeface="Arial Narrow"/>
                        </a:rPr>
                        <a:t>(gen ed or AP)</a:t>
                      </a:r>
                      <a:endParaRPr/>
                    </a:p>
                    <a:p>
                      <a:pPr marL="342900" marR="0" lvl="0" indent="-336550" algn="l" rtl="0">
                        <a:lnSpc>
                          <a:spcPct val="107000"/>
                        </a:lnSpc>
                        <a:spcBef>
                          <a:spcPts val="0"/>
                        </a:spcBef>
                        <a:spcAft>
                          <a:spcPts val="0"/>
                        </a:spcAft>
                        <a:buClr>
                          <a:schemeClr val="dk1"/>
                        </a:buClr>
                        <a:buSzPts val="1500"/>
                        <a:buFont typeface="Garamond"/>
                        <a:buAutoNum type="arabicPeriod"/>
                      </a:pPr>
                      <a:r>
                        <a:rPr lang="en-US" sz="1500">
                          <a:latin typeface="Times New Roman"/>
                          <a:ea typeface="Times New Roman"/>
                          <a:cs typeface="Times New Roman"/>
                          <a:sym typeface="Times New Roman"/>
                        </a:rPr>
                        <a:t>Elective</a:t>
                      </a:r>
                      <a:endParaRPr sz="1500"/>
                    </a:p>
                    <a:p>
                      <a:pPr marL="342900" marR="0" lvl="0" indent="-336550" algn="l" rtl="0">
                        <a:lnSpc>
                          <a:spcPct val="107000"/>
                        </a:lnSpc>
                        <a:spcBef>
                          <a:spcPts val="0"/>
                        </a:spcBef>
                        <a:spcAft>
                          <a:spcPts val="0"/>
                        </a:spcAft>
                        <a:buClr>
                          <a:schemeClr val="dk1"/>
                        </a:buClr>
                        <a:buSzPts val="1500"/>
                        <a:buFont typeface="Garamond"/>
                        <a:buAutoNum type="arabicPeriod"/>
                      </a:pPr>
                      <a:r>
                        <a:rPr lang="en-US" sz="1500">
                          <a:latin typeface="Times New Roman"/>
                          <a:ea typeface="Times New Roman"/>
                          <a:cs typeface="Times New Roman"/>
                          <a:sym typeface="Times New Roman"/>
                        </a:rPr>
                        <a:t>Elective</a:t>
                      </a:r>
                      <a:endParaRPr sz="1500">
                        <a:latin typeface="Times New Roman"/>
                        <a:ea typeface="Times New Roman"/>
                        <a:cs typeface="Times New Roman"/>
                        <a:sym typeface="Times New Roman"/>
                      </a:endParaRPr>
                    </a:p>
                  </a:txBody>
                  <a:tcPr marL="37200" marR="37200" marT="0" marB="0">
                    <a:solidFill>
                      <a:srgbClr val="E7FDF5"/>
                    </a:solidFill>
                  </a:tcPr>
                </a:tc>
                <a:extLst>
                  <a:ext uri="{0D108BD9-81ED-4DB2-BD59-A6C34878D82A}">
                    <a16:rowId xmlns:a16="http://schemas.microsoft.com/office/drawing/2014/main" val="10000"/>
                  </a:ext>
                </a:extLst>
              </a:tr>
            </a:tbl>
          </a:graphicData>
        </a:graphic>
      </p:graphicFrame>
      <p:graphicFrame>
        <p:nvGraphicFramePr>
          <p:cNvPr id="412" name="Google Shape;412;p53"/>
          <p:cNvGraphicFramePr/>
          <p:nvPr/>
        </p:nvGraphicFramePr>
        <p:xfrm>
          <a:off x="4671988" y="2444725"/>
          <a:ext cx="1997625" cy="3493650"/>
        </p:xfrm>
        <a:graphic>
          <a:graphicData uri="http://schemas.openxmlformats.org/drawingml/2006/table">
            <a:tbl>
              <a:tblPr>
                <a:noFill/>
                <a:tableStyleId>{2F4E82E7-51A8-4D8B-A906-0BB902B16E8B}</a:tableStyleId>
              </a:tblPr>
              <a:tblGrid>
                <a:gridCol w="1997625">
                  <a:extLst>
                    <a:ext uri="{9D8B030D-6E8A-4147-A177-3AD203B41FA5}">
                      <a16:colId xmlns:a16="http://schemas.microsoft.com/office/drawing/2014/main" val="20000"/>
                    </a:ext>
                  </a:extLst>
                </a:gridCol>
              </a:tblGrid>
              <a:tr h="3493650">
                <a:tc>
                  <a:txBody>
                    <a:bodyPr/>
                    <a:lstStyle/>
                    <a:p>
                      <a:pPr marL="0" marR="0" lvl="0" indent="0" algn="ctr" rtl="0">
                        <a:lnSpc>
                          <a:spcPct val="107000"/>
                        </a:lnSpc>
                        <a:spcBef>
                          <a:spcPts val="0"/>
                        </a:spcBef>
                        <a:spcAft>
                          <a:spcPts val="0"/>
                        </a:spcAft>
                        <a:buClr>
                          <a:schemeClr val="dk1"/>
                        </a:buClr>
                        <a:buSzPts val="1800"/>
                        <a:buFont typeface="Garamond"/>
                        <a:buNone/>
                      </a:pPr>
                      <a:r>
                        <a:rPr lang="en-US" sz="1800" b="1">
                          <a:latin typeface="Times New Roman"/>
                          <a:ea typeface="Times New Roman"/>
                          <a:cs typeface="Times New Roman"/>
                          <a:sym typeface="Times New Roman"/>
                        </a:rPr>
                        <a:t>JUNIOR YEAR</a:t>
                      </a:r>
                      <a:endParaRPr/>
                    </a:p>
                    <a:p>
                      <a:pPr marL="0" marR="0" lvl="0" indent="0" algn="ctr" rtl="0">
                        <a:lnSpc>
                          <a:spcPct val="107000"/>
                        </a:lnSpc>
                        <a:spcBef>
                          <a:spcPts val="0"/>
                        </a:spcBef>
                        <a:spcAft>
                          <a:spcPts val="0"/>
                        </a:spcAft>
                        <a:buClr>
                          <a:schemeClr val="dk1"/>
                        </a:buClr>
                        <a:buSzPts val="1800"/>
                        <a:buFont typeface="Garamond"/>
                        <a:buNone/>
                      </a:pPr>
                      <a:r>
                        <a:rPr lang="en-US" sz="1800" b="1">
                          <a:latin typeface="Times New Roman"/>
                          <a:ea typeface="Times New Roman"/>
                          <a:cs typeface="Times New Roman"/>
                          <a:sym typeface="Times New Roman"/>
                        </a:rPr>
                        <a:t>(6 credits)</a:t>
                      </a:r>
                      <a:endParaRPr/>
                    </a:p>
                    <a:p>
                      <a:pPr marL="0" marR="0" lvl="0" indent="0" algn="ctr" rtl="0">
                        <a:lnSpc>
                          <a:spcPct val="107000"/>
                        </a:lnSpc>
                        <a:spcBef>
                          <a:spcPts val="0"/>
                        </a:spcBef>
                        <a:spcAft>
                          <a:spcPts val="0"/>
                        </a:spcAft>
                        <a:buClr>
                          <a:schemeClr val="dk1"/>
                        </a:buClr>
                        <a:buSzPts val="1800"/>
                        <a:buFont typeface="Garamond"/>
                        <a:buNone/>
                      </a:pPr>
                      <a:endParaRPr sz="1800" b="1">
                        <a:latin typeface="Times New Roman"/>
                        <a:ea typeface="Times New Roman"/>
                        <a:cs typeface="Times New Roman"/>
                        <a:sym typeface="Times New Roman"/>
                      </a:endParaRPr>
                    </a:p>
                    <a:p>
                      <a:pPr marL="0" marR="0" lvl="0" indent="0" algn="ctr" rtl="0">
                        <a:lnSpc>
                          <a:spcPct val="107000"/>
                        </a:lnSpc>
                        <a:spcBef>
                          <a:spcPts val="0"/>
                        </a:spcBef>
                        <a:spcAft>
                          <a:spcPts val="0"/>
                        </a:spcAft>
                        <a:buClr>
                          <a:schemeClr val="dk1"/>
                        </a:buClr>
                        <a:buSzPts val="1800"/>
                        <a:buFont typeface="Garamond"/>
                        <a:buNone/>
                      </a:pPr>
                      <a:endParaRPr sz="1800" b="1">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ELA 5-6</a:t>
                      </a:r>
                      <a:r>
                        <a:rPr lang="en-US" sz="1600">
                          <a:latin typeface="Times New Roman"/>
                          <a:ea typeface="Times New Roman"/>
                          <a:cs typeface="Times New Roman"/>
                          <a:sym typeface="Times New Roman"/>
                        </a:rPr>
                        <a:t> </a:t>
                      </a:r>
                      <a:r>
                        <a:rPr lang="en-US" sz="1100">
                          <a:latin typeface="Arial Narrow"/>
                          <a:ea typeface="Arial Narrow"/>
                          <a:cs typeface="Arial Narrow"/>
                          <a:sym typeface="Arial Narrow"/>
                        </a:rPr>
                        <a:t>(gen ed, dual enrollment or AP)</a:t>
                      </a:r>
                      <a:endParaRPr sz="1600">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Algebra 3-4</a:t>
                      </a:r>
                      <a:r>
                        <a:rPr lang="en-US" sz="1600">
                          <a:latin typeface="Times New Roman"/>
                          <a:ea typeface="Times New Roman"/>
                          <a:cs typeface="Times New Roman"/>
                          <a:sym typeface="Times New Roman"/>
                        </a:rPr>
                        <a:t> </a:t>
                      </a:r>
                      <a:r>
                        <a:rPr lang="en-US" sz="1100">
                          <a:latin typeface="Arial Narrow"/>
                          <a:ea typeface="Arial Narrow"/>
                          <a:cs typeface="Arial Narrow"/>
                          <a:sym typeface="Arial Narrow"/>
                        </a:rPr>
                        <a:t>(gen ed or honors)</a:t>
                      </a:r>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Lab Science</a:t>
                      </a:r>
                      <a:r>
                        <a:rPr lang="en-US" sz="1600">
                          <a:latin typeface="Times New Roman"/>
                          <a:ea typeface="Times New Roman"/>
                          <a:cs typeface="Times New Roman"/>
                          <a:sym typeface="Times New Roman"/>
                        </a:rPr>
                        <a:t> </a:t>
                      </a:r>
                      <a:r>
                        <a:rPr lang="en-US" sz="1100">
                          <a:latin typeface="Arial Narrow"/>
                          <a:ea typeface="Arial Narrow"/>
                          <a:cs typeface="Arial Narrow"/>
                          <a:sym typeface="Arial Narrow"/>
                        </a:rPr>
                        <a:t>(see junior course list)</a:t>
                      </a:r>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US History 1-</a:t>
                      </a:r>
                      <a:r>
                        <a:rPr lang="en-US" sz="1600">
                          <a:latin typeface="Times New Roman"/>
                          <a:ea typeface="Times New Roman"/>
                          <a:cs typeface="Times New Roman"/>
                          <a:sym typeface="Times New Roman"/>
                        </a:rPr>
                        <a:t>2 </a:t>
                      </a:r>
                      <a:r>
                        <a:rPr lang="en-US" sz="1100">
                          <a:latin typeface="Arial Narrow"/>
                          <a:ea typeface="Arial Narrow"/>
                          <a:cs typeface="Arial Narrow"/>
                          <a:sym typeface="Arial Narrow"/>
                        </a:rPr>
                        <a:t>(gen ed or AP)</a:t>
                      </a:r>
                      <a:endParaRPr/>
                    </a:p>
                    <a:p>
                      <a:pPr marL="342900" marR="0" lvl="0" indent="-336550" algn="l" rtl="0">
                        <a:lnSpc>
                          <a:spcPct val="107000"/>
                        </a:lnSpc>
                        <a:spcBef>
                          <a:spcPts val="0"/>
                        </a:spcBef>
                        <a:spcAft>
                          <a:spcPts val="0"/>
                        </a:spcAft>
                        <a:buClr>
                          <a:schemeClr val="dk1"/>
                        </a:buClr>
                        <a:buSzPts val="1500"/>
                        <a:buFont typeface="Garamond"/>
                        <a:buAutoNum type="arabicPeriod"/>
                      </a:pPr>
                      <a:r>
                        <a:rPr lang="en-US" sz="1500">
                          <a:latin typeface="Times New Roman"/>
                          <a:ea typeface="Times New Roman"/>
                          <a:cs typeface="Times New Roman"/>
                          <a:sym typeface="Times New Roman"/>
                        </a:rPr>
                        <a:t>Elective</a:t>
                      </a:r>
                      <a:endParaRPr sz="1300"/>
                    </a:p>
                    <a:p>
                      <a:pPr marL="342900" marR="0" lvl="0" indent="-336550" algn="l" rtl="0">
                        <a:lnSpc>
                          <a:spcPct val="107000"/>
                        </a:lnSpc>
                        <a:spcBef>
                          <a:spcPts val="0"/>
                        </a:spcBef>
                        <a:spcAft>
                          <a:spcPts val="0"/>
                        </a:spcAft>
                        <a:buClr>
                          <a:schemeClr val="dk1"/>
                        </a:buClr>
                        <a:buSzPts val="1500"/>
                        <a:buFont typeface="Garamond"/>
                        <a:buAutoNum type="arabicPeriod"/>
                      </a:pPr>
                      <a:r>
                        <a:rPr lang="en-US" sz="1500">
                          <a:latin typeface="Times New Roman"/>
                          <a:ea typeface="Times New Roman"/>
                          <a:cs typeface="Times New Roman"/>
                          <a:sym typeface="Times New Roman"/>
                        </a:rPr>
                        <a:t>Elective</a:t>
                      </a:r>
                      <a:endParaRPr sz="1500">
                        <a:latin typeface="Times New Roman"/>
                        <a:ea typeface="Times New Roman"/>
                        <a:cs typeface="Times New Roman"/>
                        <a:sym typeface="Times New Roman"/>
                      </a:endParaRPr>
                    </a:p>
                  </a:txBody>
                  <a:tcPr marL="37200" marR="37200" marT="0" marB="0">
                    <a:solidFill>
                      <a:srgbClr val="FEEFC1"/>
                    </a:solidFill>
                  </a:tcPr>
                </a:tc>
                <a:extLst>
                  <a:ext uri="{0D108BD9-81ED-4DB2-BD59-A6C34878D82A}">
                    <a16:rowId xmlns:a16="http://schemas.microsoft.com/office/drawing/2014/main" val="10000"/>
                  </a:ext>
                </a:extLst>
              </a:tr>
            </a:tbl>
          </a:graphicData>
        </a:graphic>
      </p:graphicFrame>
      <p:graphicFrame>
        <p:nvGraphicFramePr>
          <p:cNvPr id="413" name="Google Shape;413;p53"/>
          <p:cNvGraphicFramePr/>
          <p:nvPr/>
        </p:nvGraphicFramePr>
        <p:xfrm>
          <a:off x="6747316" y="2467353"/>
          <a:ext cx="1939475" cy="3471025"/>
        </p:xfrm>
        <a:graphic>
          <a:graphicData uri="http://schemas.openxmlformats.org/drawingml/2006/table">
            <a:tbl>
              <a:tblPr>
                <a:noFill/>
                <a:tableStyleId>{2F4E82E7-51A8-4D8B-A906-0BB902B16E8B}</a:tableStyleId>
              </a:tblPr>
              <a:tblGrid>
                <a:gridCol w="1939475">
                  <a:extLst>
                    <a:ext uri="{9D8B030D-6E8A-4147-A177-3AD203B41FA5}">
                      <a16:colId xmlns:a16="http://schemas.microsoft.com/office/drawing/2014/main" val="20000"/>
                    </a:ext>
                  </a:extLst>
                </a:gridCol>
              </a:tblGrid>
              <a:tr h="3471025">
                <a:tc>
                  <a:txBody>
                    <a:bodyPr/>
                    <a:lstStyle/>
                    <a:p>
                      <a:pPr marL="0" marR="0" lvl="0" indent="0" algn="ctr" rtl="0">
                        <a:lnSpc>
                          <a:spcPct val="107000"/>
                        </a:lnSpc>
                        <a:spcBef>
                          <a:spcPts val="0"/>
                        </a:spcBef>
                        <a:spcAft>
                          <a:spcPts val="0"/>
                        </a:spcAft>
                        <a:buClr>
                          <a:schemeClr val="dk1"/>
                        </a:buClr>
                        <a:buSzPts val="1800"/>
                        <a:buFont typeface="Garamond"/>
                        <a:buNone/>
                      </a:pPr>
                      <a:r>
                        <a:rPr lang="en-US" sz="1800" b="1">
                          <a:latin typeface="Times New Roman"/>
                          <a:ea typeface="Times New Roman"/>
                          <a:cs typeface="Times New Roman"/>
                          <a:sym typeface="Times New Roman"/>
                        </a:rPr>
                        <a:t>SENIOR YEAR</a:t>
                      </a:r>
                      <a:endParaRPr/>
                    </a:p>
                    <a:p>
                      <a:pPr marL="0" marR="0" lvl="0" indent="0" algn="ctr" rtl="0">
                        <a:lnSpc>
                          <a:spcPct val="107000"/>
                        </a:lnSpc>
                        <a:spcBef>
                          <a:spcPts val="0"/>
                        </a:spcBef>
                        <a:spcAft>
                          <a:spcPts val="0"/>
                        </a:spcAft>
                        <a:buClr>
                          <a:schemeClr val="dk1"/>
                        </a:buClr>
                        <a:buSzPts val="1800"/>
                        <a:buFont typeface="Garamond"/>
                        <a:buNone/>
                      </a:pPr>
                      <a:r>
                        <a:rPr lang="en-US" sz="1800" b="1">
                          <a:latin typeface="Times New Roman"/>
                          <a:ea typeface="Times New Roman"/>
                          <a:cs typeface="Times New Roman"/>
                          <a:sym typeface="Times New Roman"/>
                        </a:rPr>
                        <a:t>(4 credits)</a:t>
                      </a:r>
                      <a:endParaRPr/>
                    </a:p>
                    <a:p>
                      <a:pPr marL="0" marR="0" lvl="0" indent="0" algn="ctr" rtl="0">
                        <a:lnSpc>
                          <a:spcPct val="107000"/>
                        </a:lnSpc>
                        <a:spcBef>
                          <a:spcPts val="0"/>
                        </a:spcBef>
                        <a:spcAft>
                          <a:spcPts val="0"/>
                        </a:spcAft>
                        <a:buClr>
                          <a:schemeClr val="dk1"/>
                        </a:buClr>
                        <a:buSzPts val="1800"/>
                        <a:buFont typeface="Garamond"/>
                        <a:buNone/>
                      </a:pPr>
                      <a:endParaRPr sz="1800" b="1">
                        <a:latin typeface="Times New Roman"/>
                        <a:ea typeface="Times New Roman"/>
                        <a:cs typeface="Times New Roman"/>
                        <a:sym typeface="Times New Roman"/>
                      </a:endParaRPr>
                    </a:p>
                    <a:p>
                      <a:pPr marL="0" marR="0" lvl="0" indent="0" algn="ctr" rtl="0">
                        <a:lnSpc>
                          <a:spcPct val="107000"/>
                        </a:lnSpc>
                        <a:spcBef>
                          <a:spcPts val="0"/>
                        </a:spcBef>
                        <a:spcAft>
                          <a:spcPts val="0"/>
                        </a:spcAft>
                        <a:buClr>
                          <a:schemeClr val="dk1"/>
                        </a:buClr>
                        <a:buSzPts val="1800"/>
                        <a:buFont typeface="Garamond"/>
                        <a:buNone/>
                      </a:pPr>
                      <a:endParaRPr sz="1800" b="1">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ELA 7-8 </a:t>
                      </a:r>
                      <a:r>
                        <a:rPr lang="en-US" sz="1100">
                          <a:latin typeface="Arial Narrow"/>
                          <a:ea typeface="Arial Narrow"/>
                          <a:cs typeface="Arial Narrow"/>
                          <a:sym typeface="Arial Narrow"/>
                        </a:rPr>
                        <a:t>(gen ed, dual enrollment or AP)</a:t>
                      </a:r>
                      <a:endParaRPr sz="1100">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Senior Math</a:t>
                      </a:r>
                      <a:r>
                        <a:rPr lang="en-US" sz="1600">
                          <a:latin typeface="Times New Roman"/>
                          <a:ea typeface="Times New Roman"/>
                          <a:cs typeface="Times New Roman"/>
                          <a:sym typeface="Times New Roman"/>
                        </a:rPr>
                        <a:t> </a:t>
                      </a:r>
                      <a:r>
                        <a:rPr lang="en-US" sz="1100">
                          <a:latin typeface="Arial Narrow"/>
                          <a:ea typeface="Arial Narrow"/>
                          <a:cs typeface="Arial Narrow"/>
                          <a:sym typeface="Arial Narrow"/>
                        </a:rPr>
                        <a:t>(see senior course list)</a:t>
                      </a:r>
                      <a:endParaRPr sz="1600">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chemeClr val="dk1"/>
                        </a:buClr>
                        <a:buSzPts val="1600"/>
                        <a:buFont typeface="Garamond"/>
                        <a:buAutoNum type="arabicPeriod"/>
                      </a:pPr>
                      <a:r>
                        <a:rPr lang="en-US" sz="1500">
                          <a:latin typeface="Times New Roman"/>
                          <a:ea typeface="Times New Roman"/>
                          <a:cs typeface="Times New Roman"/>
                          <a:sym typeface="Times New Roman"/>
                        </a:rPr>
                        <a:t>US Government &amp; Economics</a:t>
                      </a:r>
                      <a:r>
                        <a:rPr lang="en-US" sz="1600">
                          <a:latin typeface="Times New Roman"/>
                          <a:ea typeface="Times New Roman"/>
                          <a:cs typeface="Times New Roman"/>
                          <a:sym typeface="Times New Roman"/>
                        </a:rPr>
                        <a:t> </a:t>
                      </a:r>
                      <a:r>
                        <a:rPr lang="en-US" sz="1100">
                          <a:latin typeface="Arial Narrow"/>
                          <a:ea typeface="Arial Narrow"/>
                          <a:cs typeface="Arial Narrow"/>
                          <a:sym typeface="Arial Narrow"/>
                        </a:rPr>
                        <a:t>(gen ed or AP)</a:t>
                      </a:r>
                      <a:endParaRPr sz="1100">
                        <a:latin typeface="Times New Roman"/>
                        <a:ea typeface="Times New Roman"/>
                        <a:cs typeface="Times New Roman"/>
                        <a:sym typeface="Times New Roman"/>
                      </a:endParaRPr>
                    </a:p>
                    <a:p>
                      <a:pPr marL="342900" marR="0" lvl="0" indent="-336550" algn="l" rtl="0">
                        <a:lnSpc>
                          <a:spcPct val="107000"/>
                        </a:lnSpc>
                        <a:spcBef>
                          <a:spcPts val="0"/>
                        </a:spcBef>
                        <a:spcAft>
                          <a:spcPts val="0"/>
                        </a:spcAft>
                        <a:buClr>
                          <a:schemeClr val="dk1"/>
                        </a:buClr>
                        <a:buSzPts val="1500"/>
                        <a:buFont typeface="Garamond"/>
                        <a:buAutoNum type="arabicPeriod"/>
                      </a:pPr>
                      <a:r>
                        <a:rPr lang="en-US" sz="1500">
                          <a:latin typeface="Times New Roman"/>
                          <a:ea typeface="Times New Roman"/>
                          <a:cs typeface="Times New Roman"/>
                          <a:sym typeface="Times New Roman"/>
                        </a:rPr>
                        <a:t>Elective</a:t>
                      </a:r>
                      <a:endParaRPr sz="1500">
                        <a:latin typeface="Times New Roman"/>
                        <a:ea typeface="Times New Roman"/>
                        <a:cs typeface="Times New Roman"/>
                        <a:sym typeface="Times New Roman"/>
                      </a:endParaRPr>
                    </a:p>
                  </a:txBody>
                  <a:tcPr marL="37200" marR="37200" marT="0" marB="0">
                    <a:solidFill>
                      <a:srgbClr val="CCCCFF"/>
                    </a:solidFill>
                  </a:tcPr>
                </a:tc>
                <a:extLst>
                  <a:ext uri="{0D108BD9-81ED-4DB2-BD59-A6C34878D82A}">
                    <a16:rowId xmlns:a16="http://schemas.microsoft.com/office/drawing/2014/main" val="10000"/>
                  </a:ext>
                </a:extLst>
              </a:tr>
            </a:tbl>
          </a:graphicData>
        </a:graphic>
      </p:graphicFrame>
      <p:sp>
        <p:nvSpPr>
          <p:cNvPr id="414" name="Google Shape;414;p53"/>
          <p:cNvSpPr txBox="1"/>
          <p:nvPr/>
        </p:nvSpPr>
        <p:spPr>
          <a:xfrm>
            <a:off x="2667000" y="643319"/>
            <a:ext cx="5983458" cy="110627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Clr>
                <a:srgbClr val="262626"/>
              </a:buClr>
              <a:buSzPts val="2400"/>
              <a:buFont typeface="Comic Sans MS"/>
              <a:buNone/>
            </a:pPr>
            <a:r>
              <a:rPr lang="en-US" sz="2400" u="none" cap="none">
                <a:solidFill>
                  <a:srgbClr val="262626"/>
                </a:solidFill>
                <a:latin typeface="Comic Sans MS"/>
                <a:ea typeface="Comic Sans MS"/>
                <a:cs typeface="Comic Sans MS"/>
                <a:sym typeface="Comic Sans MS"/>
              </a:rPr>
              <a:t>Outline of Graduation Requirements </a:t>
            </a:r>
            <a:br>
              <a:rPr lang="en-US" sz="2400" u="none" cap="none">
                <a:solidFill>
                  <a:srgbClr val="262626"/>
                </a:solidFill>
                <a:latin typeface="Comic Sans MS"/>
                <a:ea typeface="Comic Sans MS"/>
                <a:cs typeface="Comic Sans MS"/>
                <a:sym typeface="Comic Sans MS"/>
              </a:rPr>
            </a:br>
            <a:r>
              <a:rPr lang="en-US" sz="2000" u="none" cap="none">
                <a:solidFill>
                  <a:srgbClr val="262626"/>
                </a:solidFill>
                <a:latin typeface="Comic Sans MS"/>
                <a:ea typeface="Comic Sans MS"/>
                <a:cs typeface="Comic Sans MS"/>
                <a:sym typeface="Comic Sans MS"/>
              </a:rPr>
              <a:t>(9</a:t>
            </a:r>
            <a:r>
              <a:rPr lang="en-US" sz="2000" u="none" cap="none" baseline="30000">
                <a:solidFill>
                  <a:srgbClr val="262626"/>
                </a:solidFill>
                <a:latin typeface="Comic Sans MS"/>
                <a:ea typeface="Comic Sans MS"/>
                <a:cs typeface="Comic Sans MS"/>
                <a:sym typeface="Comic Sans MS"/>
              </a:rPr>
              <a:t>th</a:t>
            </a:r>
            <a:r>
              <a:rPr lang="en-US" sz="2000" u="none" cap="none">
                <a:solidFill>
                  <a:srgbClr val="262626"/>
                </a:solidFill>
                <a:latin typeface="Comic Sans MS"/>
                <a:ea typeface="Comic Sans MS"/>
                <a:cs typeface="Comic Sans MS"/>
                <a:sym typeface="Comic Sans MS"/>
              </a:rPr>
              <a:t> - 12</a:t>
            </a:r>
            <a:r>
              <a:rPr lang="en-US" sz="2000" u="none" cap="none" baseline="30000">
                <a:solidFill>
                  <a:srgbClr val="262626"/>
                </a:solidFill>
                <a:latin typeface="Comic Sans MS"/>
                <a:ea typeface="Comic Sans MS"/>
                <a:cs typeface="Comic Sans MS"/>
                <a:sym typeface="Comic Sans MS"/>
              </a:rPr>
              <a:t>th</a:t>
            </a:r>
            <a:r>
              <a:rPr lang="en-US" sz="2000" u="none" cap="none">
                <a:solidFill>
                  <a:srgbClr val="262626"/>
                </a:solidFill>
                <a:latin typeface="Comic Sans MS"/>
                <a:ea typeface="Comic Sans MS"/>
                <a:cs typeface="Comic Sans MS"/>
                <a:sym typeface="Comic Sans MS"/>
              </a:rPr>
              <a:t>)</a:t>
            </a:r>
            <a:endParaRPr/>
          </a:p>
        </p:txBody>
      </p:sp>
      <p:pic>
        <p:nvPicPr>
          <p:cNvPr id="415" name="Google Shape;415;p53"/>
          <p:cNvPicPr preferRelativeResize="0"/>
          <p:nvPr/>
        </p:nvPicPr>
        <p:blipFill rotWithShape="1">
          <a:blip r:embed="rId3">
            <a:alphaModFix/>
          </a:blip>
          <a:srcRect/>
          <a:stretch/>
        </p:blipFill>
        <p:spPr>
          <a:xfrm>
            <a:off x="838201" y="527311"/>
            <a:ext cx="1944857" cy="1662174"/>
          </a:xfrm>
          <a:prstGeom prst="rect">
            <a:avLst/>
          </a:prstGeom>
          <a:noFill/>
          <a:ln>
            <a:noFill/>
          </a:ln>
        </p:spPr>
      </p:pic>
      <p:sp>
        <p:nvSpPr>
          <p:cNvPr id="416" name="Google Shape;416;p53"/>
          <p:cNvSpPr txBox="1"/>
          <p:nvPr/>
        </p:nvSpPr>
        <p:spPr>
          <a:xfrm>
            <a:off x="3351627" y="1784871"/>
            <a:ext cx="4573173" cy="369332"/>
          </a:xfrm>
          <a:prstGeom prst="rect">
            <a:avLst/>
          </a:prstGeom>
          <a:solidFill>
            <a:srgbClr val="FFC0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u="sng">
                <a:solidFill>
                  <a:schemeClr val="dk1"/>
                </a:solidFill>
                <a:latin typeface="Comic Sans MS"/>
                <a:ea typeface="Comic Sans MS"/>
                <a:cs typeface="Comic Sans MS"/>
                <a:sym typeface="Comic Sans MS"/>
              </a:rPr>
              <a:t>22 Credits for Graduation Requirements</a:t>
            </a:r>
            <a:endParaRP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64C00"/>
        </a:solidFill>
        <a:effectLst/>
      </p:bgPr>
    </p:bg>
    <p:spTree>
      <p:nvGrpSpPr>
        <p:cNvPr id="1" name="Shape 421"/>
        <p:cNvGrpSpPr/>
        <p:nvPr/>
      </p:nvGrpSpPr>
      <p:grpSpPr>
        <a:xfrm>
          <a:off x="0" y="0"/>
          <a:ext cx="0" cy="0"/>
          <a:chOff x="0" y="0"/>
          <a:chExt cx="0" cy="0"/>
        </a:xfrm>
      </p:grpSpPr>
      <p:sp>
        <p:nvSpPr>
          <p:cNvPr id="422" name="Google Shape;422;p54"/>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000"/>
              <a:buFont typeface="Comic Sans MS"/>
              <a:buNone/>
            </a:pPr>
            <a:r>
              <a:rPr lang="en-US">
                <a:latin typeface="Comic Sans MS"/>
                <a:ea typeface="Comic Sans MS"/>
                <a:cs typeface="Comic Sans MS"/>
                <a:sym typeface="Comic Sans MS"/>
              </a:rPr>
              <a:t>Options after High School</a:t>
            </a:r>
            <a:endParaRPr/>
          </a:p>
        </p:txBody>
      </p:sp>
      <p:pic>
        <p:nvPicPr>
          <p:cNvPr id="423" name="Google Shape;423;p54" descr="Trump-Pence Effort to Implement Trans &lt;strong&gt;Military&lt;/strong&gt; Ban Blocked Again | Human Rights Campaign"/>
          <p:cNvPicPr preferRelativeResize="0"/>
          <p:nvPr/>
        </p:nvPicPr>
        <p:blipFill rotWithShape="1">
          <a:blip r:embed="rId3">
            <a:alphaModFix/>
          </a:blip>
          <a:srcRect/>
          <a:stretch/>
        </p:blipFill>
        <p:spPr>
          <a:xfrm>
            <a:off x="530719" y="4207282"/>
            <a:ext cx="1552067" cy="1552067"/>
          </a:xfrm>
          <a:prstGeom prst="rect">
            <a:avLst/>
          </a:prstGeom>
          <a:noFill/>
          <a:ln>
            <a:noFill/>
          </a:ln>
        </p:spPr>
      </p:pic>
      <p:pic>
        <p:nvPicPr>
          <p:cNvPr id="424" name="Google Shape;424;p54" descr="Universal &lt;strong&gt;Technical&lt;/strong&gt; &lt;strong&gt;Institute&lt;/strong&gt; - Wikipedia"/>
          <p:cNvPicPr preferRelativeResize="0"/>
          <p:nvPr/>
        </p:nvPicPr>
        <p:blipFill rotWithShape="1">
          <a:blip r:embed="rId4">
            <a:alphaModFix/>
          </a:blip>
          <a:srcRect/>
          <a:stretch/>
        </p:blipFill>
        <p:spPr>
          <a:xfrm>
            <a:off x="4647138" y="2717375"/>
            <a:ext cx="1886925" cy="1489907"/>
          </a:xfrm>
          <a:prstGeom prst="rect">
            <a:avLst/>
          </a:prstGeom>
          <a:noFill/>
          <a:ln>
            <a:noFill/>
          </a:ln>
        </p:spPr>
      </p:pic>
      <p:pic>
        <p:nvPicPr>
          <p:cNvPr id="425" name="Google Shape;425;p54" descr="&lt;strong&gt;Embry–Riddle&lt;/strong&gt; Eagles - Wikipedia"/>
          <p:cNvPicPr preferRelativeResize="0"/>
          <p:nvPr/>
        </p:nvPicPr>
        <p:blipFill rotWithShape="1">
          <a:blip r:embed="rId5">
            <a:alphaModFix/>
          </a:blip>
          <a:srcRect/>
          <a:stretch/>
        </p:blipFill>
        <p:spPr>
          <a:xfrm>
            <a:off x="2697484" y="2443799"/>
            <a:ext cx="1545872" cy="868258"/>
          </a:xfrm>
          <a:prstGeom prst="rect">
            <a:avLst/>
          </a:prstGeom>
          <a:noFill/>
          <a:ln>
            <a:noFill/>
          </a:ln>
        </p:spPr>
      </p:pic>
      <p:pic>
        <p:nvPicPr>
          <p:cNvPr id="426" name="Google Shape;426;p54" descr="&lt;strong&gt;Paradise&lt;/strong&gt; &lt;strong&gt;Valley&lt;/strong&gt; &lt;strong&gt;Community&lt;/strong&gt; &lt;strong&gt;College&lt;/strong&gt; - Wikipedia"/>
          <p:cNvPicPr preferRelativeResize="0"/>
          <p:nvPr/>
        </p:nvPicPr>
        <p:blipFill rotWithShape="1">
          <a:blip r:embed="rId6">
            <a:alphaModFix/>
          </a:blip>
          <a:srcRect/>
          <a:stretch/>
        </p:blipFill>
        <p:spPr>
          <a:xfrm>
            <a:off x="4701030" y="4491583"/>
            <a:ext cx="1833033" cy="1375817"/>
          </a:xfrm>
          <a:prstGeom prst="rect">
            <a:avLst/>
          </a:prstGeom>
          <a:noFill/>
          <a:ln>
            <a:noFill/>
          </a:ln>
        </p:spPr>
      </p:pic>
      <p:pic>
        <p:nvPicPr>
          <p:cNvPr id="427" name="Google Shape;427;p54"/>
          <p:cNvPicPr preferRelativeResize="0"/>
          <p:nvPr/>
        </p:nvPicPr>
        <p:blipFill rotWithShape="1">
          <a:blip r:embed="rId7">
            <a:alphaModFix/>
          </a:blip>
          <a:srcRect/>
          <a:stretch/>
        </p:blipFill>
        <p:spPr>
          <a:xfrm>
            <a:off x="2257189" y="3387629"/>
            <a:ext cx="2389949" cy="1475125"/>
          </a:xfrm>
          <a:prstGeom prst="rect">
            <a:avLst/>
          </a:prstGeom>
          <a:noFill/>
          <a:ln>
            <a:noFill/>
          </a:ln>
        </p:spPr>
      </p:pic>
      <p:pic>
        <p:nvPicPr>
          <p:cNvPr id="428" name="Google Shape;428;p54"/>
          <p:cNvPicPr preferRelativeResize="0"/>
          <p:nvPr/>
        </p:nvPicPr>
        <p:blipFill rotWithShape="1">
          <a:blip r:embed="rId8">
            <a:alphaModFix/>
          </a:blip>
          <a:srcRect/>
          <a:stretch/>
        </p:blipFill>
        <p:spPr>
          <a:xfrm>
            <a:off x="685800" y="2372916"/>
            <a:ext cx="1630844" cy="1495805"/>
          </a:xfrm>
          <a:prstGeom prst="rect">
            <a:avLst/>
          </a:prstGeom>
          <a:noFill/>
          <a:ln>
            <a:noFill/>
          </a:ln>
        </p:spPr>
      </p:pic>
      <p:pic>
        <p:nvPicPr>
          <p:cNvPr id="429" name="Google Shape;429;p54"/>
          <p:cNvPicPr preferRelativeResize="0"/>
          <p:nvPr/>
        </p:nvPicPr>
        <p:blipFill rotWithShape="1">
          <a:blip r:embed="rId9">
            <a:alphaModFix/>
          </a:blip>
          <a:srcRect/>
          <a:stretch/>
        </p:blipFill>
        <p:spPr>
          <a:xfrm>
            <a:off x="2301873" y="4828503"/>
            <a:ext cx="2270011" cy="1510704"/>
          </a:xfrm>
          <a:prstGeom prst="rect">
            <a:avLst/>
          </a:prstGeom>
          <a:noFill/>
          <a:ln>
            <a:noFill/>
          </a:ln>
        </p:spPr>
      </p:pic>
      <p:pic>
        <p:nvPicPr>
          <p:cNvPr id="430" name="Google Shape;430;p54"/>
          <p:cNvPicPr preferRelativeResize="0"/>
          <p:nvPr/>
        </p:nvPicPr>
        <p:blipFill rotWithShape="1">
          <a:blip r:embed="rId10">
            <a:alphaModFix/>
          </a:blip>
          <a:srcRect/>
          <a:stretch/>
        </p:blipFill>
        <p:spPr>
          <a:xfrm>
            <a:off x="6663209" y="2424501"/>
            <a:ext cx="1943371" cy="3565561"/>
          </a:xfrm>
          <a:prstGeom prst="rect">
            <a:avLst/>
          </a:prstGeom>
          <a:noFill/>
          <a:ln>
            <a:noFill/>
          </a:ln>
        </p:spPr>
      </p:pic>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34"/>
        <p:cNvGrpSpPr/>
        <p:nvPr/>
      </p:nvGrpSpPr>
      <p:grpSpPr>
        <a:xfrm>
          <a:off x="0" y="0"/>
          <a:ext cx="0" cy="0"/>
          <a:chOff x="0" y="0"/>
          <a:chExt cx="0" cy="0"/>
        </a:xfrm>
      </p:grpSpPr>
      <p:sp>
        <p:nvSpPr>
          <p:cNvPr id="435" name="Google Shape;435;p55"/>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000"/>
              <a:buFont typeface="Garamond"/>
              <a:buNone/>
            </a:pPr>
            <a:endParaRPr/>
          </a:p>
        </p:txBody>
      </p:sp>
      <p:sp>
        <p:nvSpPr>
          <p:cNvPr id="436" name="Google Shape;436;p55"/>
          <p:cNvSpPr txBox="1">
            <a:spLocks noGrp="1"/>
          </p:cNvSpPr>
          <p:nvPr>
            <p:ph type="body" idx="1"/>
          </p:nvPr>
        </p:nvSpPr>
        <p:spPr>
          <a:xfrm>
            <a:off x="1176865" y="2490135"/>
            <a:ext cx="6798736" cy="2615265"/>
          </a:xfrm>
          <a:prstGeom prst="rect">
            <a:avLst/>
          </a:prstGeom>
          <a:noFill/>
          <a:ln>
            <a:noFill/>
          </a:ln>
        </p:spPr>
        <p:txBody>
          <a:bodyPr spcFirstLastPara="1" wrap="square" lIns="91425" tIns="45700" rIns="91425" bIns="45700" anchor="t" anchorCtr="0">
            <a:normAutofit/>
          </a:bodyPr>
          <a:lstStyle/>
          <a:p>
            <a:pPr marL="831850" lvl="0" indent="-742950" algn="l" rtl="0">
              <a:spcBef>
                <a:spcPts val="0"/>
              </a:spcBef>
              <a:spcAft>
                <a:spcPts val="0"/>
              </a:spcAft>
              <a:buSzPts val="4140"/>
              <a:buAutoNum type="arabicPeriod"/>
            </a:pPr>
            <a:r>
              <a:rPr lang="en-US" sz="3600">
                <a:latin typeface="Candara"/>
                <a:ea typeface="Candara"/>
                <a:cs typeface="Candara"/>
                <a:sym typeface="Candara"/>
              </a:rPr>
              <a:t>Log in using the Clever App</a:t>
            </a:r>
            <a:endParaRPr/>
          </a:p>
          <a:p>
            <a:pPr marL="831850" lvl="0" indent="-742950" algn="l" rtl="0">
              <a:spcBef>
                <a:spcPts val="1320"/>
              </a:spcBef>
              <a:spcAft>
                <a:spcPts val="0"/>
              </a:spcAft>
              <a:buSzPts val="4140"/>
              <a:buAutoNum type="arabicPeriod"/>
            </a:pPr>
            <a:r>
              <a:rPr lang="en-US" sz="3600">
                <a:latin typeface="Candara"/>
                <a:ea typeface="Candara"/>
                <a:cs typeface="Candara"/>
                <a:sym typeface="Candara"/>
              </a:rPr>
              <a:t>Complete your Personality and Learning Style Assessments</a:t>
            </a:r>
            <a:endParaRPr/>
          </a:p>
          <a:p>
            <a:pPr marL="285750" lvl="0" indent="-183515" algn="l" rtl="0">
              <a:spcBef>
                <a:spcPts val="880"/>
              </a:spcBef>
              <a:spcAft>
                <a:spcPts val="0"/>
              </a:spcAft>
              <a:buSzPts val="1610"/>
              <a:buNone/>
            </a:pPr>
            <a:endParaRPr sz="1400"/>
          </a:p>
        </p:txBody>
      </p:sp>
      <p:pic>
        <p:nvPicPr>
          <p:cNvPr id="437" name="Google Shape;437;p55" descr="Career Services / Major Clarity"/>
          <p:cNvPicPr preferRelativeResize="0"/>
          <p:nvPr/>
        </p:nvPicPr>
        <p:blipFill rotWithShape="1">
          <a:blip r:embed="rId3">
            <a:alphaModFix/>
          </a:blip>
          <a:srcRect/>
          <a:stretch/>
        </p:blipFill>
        <p:spPr>
          <a:xfrm>
            <a:off x="2895600" y="1049496"/>
            <a:ext cx="3352800" cy="1035547"/>
          </a:xfrm>
          <a:prstGeom prst="rect">
            <a:avLst/>
          </a:prstGeom>
          <a:noFill/>
          <a:ln>
            <a:noFill/>
          </a:ln>
        </p:spPr>
      </p:pic>
      <p:pic>
        <p:nvPicPr>
          <p:cNvPr id="438" name="Google Shape;438;p55" title="EasyTimer"/>
          <p:cNvPicPr preferRelativeResize="0"/>
          <p:nvPr/>
        </p:nvPicPr>
        <p:blipFill rotWithShape="1">
          <a:blip r:embed="rId4">
            <a:alphaModFix/>
          </a:blip>
          <a:srcRect/>
          <a:stretch/>
        </p:blipFill>
        <p:spPr>
          <a:xfrm>
            <a:off x="5047129" y="4616574"/>
            <a:ext cx="3191400" cy="1447797"/>
          </a:xfrm>
          <a:prstGeom prst="rect">
            <a:avLst/>
          </a:prstGeom>
          <a:noFill/>
          <a:ln>
            <a:noFill/>
          </a:ln>
        </p:spPr>
      </p:pic>
    </p:spTree>
  </p:cSld>
  <p:clrMapOvr>
    <a:masterClrMapping/>
  </p:clrMapOvr>
  <p:transition spd="med">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97200"/>
        </a:solidFill>
        <a:effectLst/>
      </p:bgPr>
    </p:bg>
    <p:spTree>
      <p:nvGrpSpPr>
        <p:cNvPr id="1" name="Shape 444"/>
        <p:cNvGrpSpPr/>
        <p:nvPr/>
      </p:nvGrpSpPr>
      <p:grpSpPr>
        <a:xfrm>
          <a:off x="0" y="0"/>
          <a:ext cx="0" cy="0"/>
          <a:chOff x="0" y="0"/>
          <a:chExt cx="0" cy="0"/>
        </a:xfrm>
      </p:grpSpPr>
      <p:sp>
        <p:nvSpPr>
          <p:cNvPr id="445" name="Google Shape;445;p56"/>
          <p:cNvSpPr txBox="1">
            <a:spLocks noGrp="1"/>
          </p:cNvSpPr>
          <p:nvPr>
            <p:ph type="title"/>
          </p:nvPr>
        </p:nvSpPr>
        <p:spPr>
          <a:xfrm>
            <a:off x="1176865" y="915337"/>
            <a:ext cx="6798735"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88361C"/>
              </a:buClr>
              <a:buSzPct val="100000"/>
              <a:buFont typeface="Garamond"/>
              <a:buNone/>
            </a:pPr>
            <a:r>
              <a:rPr lang="en-US" b="1">
                <a:solidFill>
                  <a:srgbClr val="88361C"/>
                </a:solidFill>
              </a:rPr>
              <a:t>How Well Do you Know Your School </a:t>
            </a:r>
            <a:endParaRPr/>
          </a:p>
        </p:txBody>
      </p:sp>
      <p:sp>
        <p:nvSpPr>
          <p:cNvPr id="446" name="Google Shape;446;p56"/>
          <p:cNvSpPr/>
          <p:nvPr/>
        </p:nvSpPr>
        <p:spPr>
          <a:xfrm>
            <a:off x="914400" y="2358145"/>
            <a:ext cx="7155898" cy="156966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dk1"/>
              </a:buClr>
              <a:buSzPts val="2400"/>
              <a:buFont typeface="Comic Sans MS"/>
              <a:buAutoNum type="arabicPeriod"/>
            </a:pPr>
            <a:r>
              <a:rPr lang="en-US" sz="2400" u="none">
                <a:solidFill>
                  <a:schemeClr val="dk1"/>
                </a:solidFill>
                <a:latin typeface="Comic Sans MS"/>
                <a:ea typeface="Comic Sans MS"/>
                <a:cs typeface="Comic Sans MS"/>
                <a:sym typeface="Comic Sans MS"/>
              </a:rPr>
              <a:t>What is the name of the school mascot?</a:t>
            </a:r>
            <a:endParaRPr sz="2400" u="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A) Bear          </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B) Jaguar          </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C)  Cougar</a:t>
            </a:r>
            <a:endParaRPr/>
          </a:p>
        </p:txBody>
      </p:sp>
      <p:sp>
        <p:nvSpPr>
          <p:cNvPr id="447" name="Google Shape;447;p56"/>
          <p:cNvSpPr/>
          <p:nvPr/>
        </p:nvSpPr>
        <p:spPr>
          <a:xfrm>
            <a:off x="914400" y="4062264"/>
            <a:ext cx="7155898" cy="16312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Comic Sans MS"/>
              <a:buNone/>
            </a:pPr>
            <a:r>
              <a:rPr lang="en-US" sz="2400" u="none">
                <a:solidFill>
                  <a:schemeClr val="dk1"/>
                </a:solidFill>
                <a:latin typeface="Comic Sans MS"/>
                <a:ea typeface="Comic Sans MS"/>
                <a:cs typeface="Comic Sans MS"/>
                <a:sym typeface="Comic Sans MS"/>
              </a:rPr>
              <a:t>2. What are the school colors?</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A) Black and Orange          </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B) Red and Green        </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C) Red and Black</a:t>
            </a:r>
            <a:endParaRPr/>
          </a:p>
        </p:txBody>
      </p:sp>
      <p:sp>
        <p:nvSpPr>
          <p:cNvPr id="448" name="Google Shape;448;p56"/>
          <p:cNvSpPr txBox="1"/>
          <p:nvPr/>
        </p:nvSpPr>
        <p:spPr>
          <a:xfrm>
            <a:off x="5356412" y="4648200"/>
            <a:ext cx="8382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u="none">
                <a:solidFill>
                  <a:srgbClr val="FF0000"/>
                </a:solidFill>
                <a:latin typeface="Comic Sans MS"/>
                <a:ea typeface="Comic Sans MS"/>
                <a:cs typeface="Comic Sans MS"/>
                <a:sym typeface="Comic Sans MS"/>
              </a:rPr>
              <a:t>C</a:t>
            </a:r>
            <a:endParaRPr sz="5400" u="sng">
              <a:solidFill>
                <a:srgbClr val="FF0000"/>
              </a:solidFill>
              <a:latin typeface="Comic Sans MS"/>
              <a:ea typeface="Comic Sans MS"/>
              <a:cs typeface="Comic Sans MS"/>
              <a:sym typeface="Comic Sans MS"/>
            </a:endParaRPr>
          </a:p>
        </p:txBody>
      </p:sp>
      <p:sp>
        <p:nvSpPr>
          <p:cNvPr id="449" name="Google Shape;449;p56"/>
          <p:cNvSpPr txBox="1"/>
          <p:nvPr/>
        </p:nvSpPr>
        <p:spPr>
          <a:xfrm>
            <a:off x="5320553" y="2805140"/>
            <a:ext cx="8382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u="none" dirty="0">
                <a:solidFill>
                  <a:srgbClr val="FF0000"/>
                </a:solidFill>
                <a:latin typeface="Comic Sans MS"/>
                <a:ea typeface="Comic Sans MS"/>
                <a:cs typeface="Comic Sans MS"/>
                <a:sym typeface="Comic Sans MS"/>
              </a:rPr>
              <a:t>B</a:t>
            </a:r>
            <a:endParaRPr sz="5400" u="sng" dirty="0">
              <a:solidFill>
                <a:srgbClr val="FF0000"/>
              </a:solidFill>
              <a:latin typeface="Comic Sans MS"/>
              <a:ea typeface="Comic Sans MS"/>
              <a:cs typeface="Comic Sans MS"/>
              <a:sym typeface="Comic Sans MS"/>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6"/>
                                        </p:tgtEl>
                                        <p:attrNameLst>
                                          <p:attrName>style.visibility</p:attrName>
                                        </p:attrNameLst>
                                      </p:cBhvr>
                                      <p:to>
                                        <p:strVal val="visible"/>
                                      </p:to>
                                    </p:set>
                                    <p:anim calcmode="lin" valueType="num">
                                      <p:cBhvr additive="base">
                                        <p:cTn id="7" dur="500"/>
                                        <p:tgtEl>
                                          <p:spTgt spid="446"/>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9"/>
                                        </p:tgtEl>
                                        <p:attrNameLst>
                                          <p:attrName>style.visibility</p:attrName>
                                        </p:attrNameLst>
                                      </p:cBhvr>
                                      <p:to>
                                        <p:strVal val="visible"/>
                                      </p:to>
                                    </p:set>
                                    <p:animEffect transition="in" filter="fade">
                                      <p:cBhvr>
                                        <p:cTn id="12" dur="500"/>
                                        <p:tgtEl>
                                          <p:spTgt spid="4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7"/>
                                        </p:tgtEl>
                                        <p:attrNameLst>
                                          <p:attrName>style.visibility</p:attrName>
                                        </p:attrNameLst>
                                      </p:cBhvr>
                                      <p:to>
                                        <p:strVal val="visible"/>
                                      </p:to>
                                    </p:set>
                                    <p:animEffect transition="in" filter="fade">
                                      <p:cBhvr>
                                        <p:cTn id="17" dur="500"/>
                                        <p:tgtEl>
                                          <p:spTgt spid="44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8"/>
                                        </p:tgtEl>
                                        <p:attrNameLst>
                                          <p:attrName>style.visibility</p:attrName>
                                        </p:attrNameLst>
                                      </p:cBhvr>
                                      <p:to>
                                        <p:strVal val="visible"/>
                                      </p:to>
                                    </p:set>
                                    <p:animEffect transition="in" filter="fade">
                                      <p:cBhvr>
                                        <p:cTn id="22" dur="500"/>
                                        <p:tgtEl>
                                          <p:spTgt spid="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97200"/>
        </a:solidFill>
        <a:effectLst/>
      </p:bgPr>
    </p:bg>
    <p:spTree>
      <p:nvGrpSpPr>
        <p:cNvPr id="1" name="Shape 455"/>
        <p:cNvGrpSpPr/>
        <p:nvPr/>
      </p:nvGrpSpPr>
      <p:grpSpPr>
        <a:xfrm>
          <a:off x="0" y="0"/>
          <a:ext cx="0" cy="0"/>
          <a:chOff x="0" y="0"/>
          <a:chExt cx="0" cy="0"/>
        </a:xfrm>
      </p:grpSpPr>
      <p:sp>
        <p:nvSpPr>
          <p:cNvPr id="456" name="Google Shape;456;p57"/>
          <p:cNvSpPr txBox="1">
            <a:spLocks noGrp="1"/>
          </p:cNvSpPr>
          <p:nvPr>
            <p:ph type="title"/>
          </p:nvPr>
        </p:nvSpPr>
        <p:spPr>
          <a:xfrm>
            <a:off x="1176865" y="915337"/>
            <a:ext cx="6798735"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88361C"/>
              </a:buClr>
              <a:buSzPct val="100000"/>
              <a:buFont typeface="Garamond"/>
              <a:buNone/>
            </a:pPr>
            <a:r>
              <a:rPr lang="en-US" b="1">
                <a:solidFill>
                  <a:srgbClr val="88361C"/>
                </a:solidFill>
              </a:rPr>
              <a:t>How Well Do you Know Your School </a:t>
            </a:r>
            <a:endParaRPr/>
          </a:p>
        </p:txBody>
      </p:sp>
      <p:sp>
        <p:nvSpPr>
          <p:cNvPr id="457" name="Google Shape;457;p57"/>
          <p:cNvSpPr/>
          <p:nvPr/>
        </p:nvSpPr>
        <p:spPr>
          <a:xfrm>
            <a:off x="914400" y="2358145"/>
            <a:ext cx="7155898" cy="16312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Comic Sans MS"/>
              <a:buNone/>
            </a:pPr>
            <a:r>
              <a:rPr lang="en-US" sz="2400" u="none">
                <a:solidFill>
                  <a:schemeClr val="dk1"/>
                </a:solidFill>
                <a:latin typeface="Comic Sans MS"/>
                <a:ea typeface="Comic Sans MS"/>
                <a:cs typeface="Comic Sans MS"/>
                <a:sym typeface="Comic Sans MS"/>
              </a:rPr>
              <a:t>3. What is the principal’s name?</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A) Mr. Sheets          </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B) Ms. Behrens         </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C) Ms. Sutton</a:t>
            </a:r>
            <a:endParaRPr/>
          </a:p>
        </p:txBody>
      </p:sp>
      <p:sp>
        <p:nvSpPr>
          <p:cNvPr id="458" name="Google Shape;458;p57"/>
          <p:cNvSpPr txBox="1"/>
          <p:nvPr/>
        </p:nvSpPr>
        <p:spPr>
          <a:xfrm>
            <a:off x="5957304" y="2781338"/>
            <a:ext cx="757768"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u="none" dirty="0">
                <a:solidFill>
                  <a:srgbClr val="FF0000"/>
                </a:solidFill>
                <a:latin typeface="Comic Sans MS"/>
                <a:ea typeface="Comic Sans MS"/>
                <a:cs typeface="Comic Sans MS"/>
                <a:sym typeface="Comic Sans MS"/>
              </a:rPr>
              <a:t>C</a:t>
            </a:r>
            <a:endParaRPr sz="5400" u="sng" dirty="0">
              <a:solidFill>
                <a:srgbClr val="FF0000"/>
              </a:solidFill>
              <a:latin typeface="Comic Sans MS"/>
              <a:ea typeface="Comic Sans MS"/>
              <a:cs typeface="Comic Sans MS"/>
              <a:sym typeface="Comic Sans MS"/>
            </a:endParaRPr>
          </a:p>
        </p:txBody>
      </p:sp>
      <p:sp>
        <p:nvSpPr>
          <p:cNvPr id="459" name="Google Shape;459;p57"/>
          <p:cNvSpPr/>
          <p:nvPr/>
        </p:nvSpPr>
        <p:spPr>
          <a:xfrm>
            <a:off x="914400" y="4062264"/>
            <a:ext cx="7155898" cy="16312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Comic Sans MS"/>
              <a:buNone/>
            </a:pPr>
            <a:r>
              <a:rPr lang="en-US" sz="2400" u="none">
                <a:solidFill>
                  <a:schemeClr val="dk1"/>
                </a:solidFill>
                <a:latin typeface="Comic Sans MS"/>
                <a:ea typeface="Comic Sans MS"/>
                <a:cs typeface="Comic Sans MS"/>
                <a:sym typeface="Comic Sans MS"/>
              </a:rPr>
              <a:t>4. Wh</a:t>
            </a:r>
            <a:r>
              <a:rPr lang="en-US" sz="2400">
                <a:solidFill>
                  <a:schemeClr val="dk1"/>
                </a:solidFill>
                <a:latin typeface="Comic Sans MS"/>
                <a:ea typeface="Comic Sans MS"/>
                <a:cs typeface="Comic Sans MS"/>
                <a:sym typeface="Comic Sans MS"/>
              </a:rPr>
              <a:t>ich</a:t>
            </a:r>
            <a:r>
              <a:rPr lang="en-US" sz="2400" u="none">
                <a:solidFill>
                  <a:schemeClr val="dk1"/>
                </a:solidFill>
                <a:latin typeface="Comic Sans MS"/>
                <a:ea typeface="Comic Sans MS"/>
                <a:cs typeface="Comic Sans MS"/>
                <a:sym typeface="Comic Sans MS"/>
              </a:rPr>
              <a:t> </a:t>
            </a:r>
            <a:r>
              <a:rPr lang="en-US" sz="2400">
                <a:solidFill>
                  <a:schemeClr val="dk1"/>
                </a:solidFill>
                <a:latin typeface="Comic Sans MS"/>
                <a:ea typeface="Comic Sans MS"/>
                <a:cs typeface="Comic Sans MS"/>
                <a:sym typeface="Comic Sans MS"/>
              </a:rPr>
              <a:t>days</a:t>
            </a:r>
            <a:r>
              <a:rPr lang="en-US" sz="2400" u="none">
                <a:solidFill>
                  <a:schemeClr val="dk1"/>
                </a:solidFill>
                <a:latin typeface="Comic Sans MS"/>
                <a:ea typeface="Comic Sans MS"/>
                <a:cs typeface="Comic Sans MS"/>
                <a:sym typeface="Comic Sans MS"/>
              </a:rPr>
              <a:t> </a:t>
            </a:r>
            <a:r>
              <a:rPr lang="en-US" sz="2400">
                <a:solidFill>
                  <a:schemeClr val="dk1"/>
                </a:solidFill>
                <a:latin typeface="Comic Sans MS"/>
                <a:ea typeface="Comic Sans MS"/>
                <a:cs typeface="Comic Sans MS"/>
                <a:sym typeface="Comic Sans MS"/>
              </a:rPr>
              <a:t>are</a:t>
            </a:r>
            <a:r>
              <a:rPr lang="en-US" sz="2400" u="none">
                <a:solidFill>
                  <a:schemeClr val="dk1"/>
                </a:solidFill>
                <a:latin typeface="Comic Sans MS"/>
                <a:ea typeface="Comic Sans MS"/>
                <a:cs typeface="Comic Sans MS"/>
                <a:sym typeface="Comic Sans MS"/>
              </a:rPr>
              <a:t> flex time?</a:t>
            </a:r>
            <a:endParaRPr sz="2400" u="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A) Tuesday</a:t>
            </a:r>
            <a:r>
              <a:rPr lang="en-US" sz="2400">
                <a:solidFill>
                  <a:schemeClr val="dk1"/>
                </a:solidFill>
                <a:latin typeface="Comic Sans MS"/>
                <a:ea typeface="Comic Sans MS"/>
                <a:cs typeface="Comic Sans MS"/>
                <a:sym typeface="Comic Sans MS"/>
              </a:rPr>
              <a:t> and </a:t>
            </a:r>
            <a:r>
              <a:rPr lang="en-US" sz="2400" u="none">
                <a:solidFill>
                  <a:schemeClr val="dk1"/>
                </a:solidFill>
                <a:latin typeface="Comic Sans MS"/>
                <a:ea typeface="Comic Sans MS"/>
                <a:cs typeface="Comic Sans MS"/>
                <a:sym typeface="Comic Sans MS"/>
              </a:rPr>
              <a:t>Thursday</a:t>
            </a:r>
            <a:endParaRPr sz="2400" u="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B) </a:t>
            </a:r>
            <a:r>
              <a:rPr lang="en-US" sz="2400">
                <a:solidFill>
                  <a:schemeClr val="dk1"/>
                </a:solidFill>
                <a:latin typeface="Comic Sans MS"/>
                <a:ea typeface="Comic Sans MS"/>
                <a:cs typeface="Comic Sans MS"/>
                <a:sym typeface="Comic Sans MS"/>
              </a:rPr>
              <a:t>Monday</a:t>
            </a:r>
            <a:r>
              <a:rPr lang="en-US" sz="2400" u="none">
                <a:solidFill>
                  <a:schemeClr val="dk1"/>
                </a:solidFill>
                <a:latin typeface="Comic Sans MS"/>
                <a:ea typeface="Comic Sans MS"/>
                <a:cs typeface="Comic Sans MS"/>
                <a:sym typeface="Comic Sans MS"/>
              </a:rPr>
              <a:t> and </a:t>
            </a:r>
            <a:r>
              <a:rPr lang="en-US" sz="2400">
                <a:solidFill>
                  <a:schemeClr val="dk1"/>
                </a:solidFill>
                <a:latin typeface="Comic Sans MS"/>
                <a:ea typeface="Comic Sans MS"/>
                <a:cs typeface="Comic Sans MS"/>
                <a:sym typeface="Comic Sans MS"/>
              </a:rPr>
              <a:t>Wednesday</a:t>
            </a:r>
            <a:endParaRPr sz="2400" u="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C) </a:t>
            </a:r>
            <a:r>
              <a:rPr lang="en-US" sz="2400">
                <a:solidFill>
                  <a:schemeClr val="dk1"/>
                </a:solidFill>
                <a:latin typeface="Comic Sans MS"/>
                <a:ea typeface="Comic Sans MS"/>
                <a:cs typeface="Comic Sans MS"/>
                <a:sym typeface="Comic Sans MS"/>
              </a:rPr>
              <a:t>Thursday and Saturday</a:t>
            </a:r>
            <a:endParaRPr sz="2400" u="none">
              <a:solidFill>
                <a:schemeClr val="dk1"/>
              </a:solidFill>
              <a:latin typeface="Comic Sans MS"/>
              <a:ea typeface="Comic Sans MS"/>
              <a:cs typeface="Comic Sans MS"/>
              <a:sym typeface="Comic Sans MS"/>
            </a:endParaRPr>
          </a:p>
        </p:txBody>
      </p:sp>
      <p:sp>
        <p:nvSpPr>
          <p:cNvPr id="460" name="Google Shape;460;p57"/>
          <p:cNvSpPr txBox="1"/>
          <p:nvPr/>
        </p:nvSpPr>
        <p:spPr>
          <a:xfrm>
            <a:off x="5957304" y="4416207"/>
            <a:ext cx="8382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u="none" dirty="0">
                <a:solidFill>
                  <a:srgbClr val="FF0000"/>
                </a:solidFill>
                <a:latin typeface="Comic Sans MS"/>
                <a:ea typeface="Comic Sans MS"/>
                <a:cs typeface="Comic Sans MS"/>
                <a:sym typeface="Comic Sans MS"/>
              </a:rPr>
              <a:t>A</a:t>
            </a:r>
            <a:endParaRPr sz="5400" u="sng" dirty="0">
              <a:solidFill>
                <a:srgbClr val="FF0000"/>
              </a:solidFill>
              <a:latin typeface="Comic Sans MS"/>
              <a:ea typeface="Comic Sans MS"/>
              <a:cs typeface="Comic Sans MS"/>
              <a:sym typeface="Comic Sans MS"/>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7"/>
                                        </p:tgtEl>
                                        <p:attrNameLst>
                                          <p:attrName>style.visibility</p:attrName>
                                        </p:attrNameLst>
                                      </p:cBhvr>
                                      <p:to>
                                        <p:strVal val="visible"/>
                                      </p:to>
                                    </p:set>
                                    <p:animEffect transition="in" filter="fade">
                                      <p:cBhvr>
                                        <p:cTn id="7" dur="500"/>
                                        <p:tgtEl>
                                          <p:spTgt spid="4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8"/>
                                        </p:tgtEl>
                                        <p:attrNameLst>
                                          <p:attrName>style.visibility</p:attrName>
                                        </p:attrNameLst>
                                      </p:cBhvr>
                                      <p:to>
                                        <p:strVal val="visible"/>
                                      </p:to>
                                    </p:set>
                                    <p:animEffect transition="in" filter="fade">
                                      <p:cBhvr>
                                        <p:cTn id="12" dur="2000"/>
                                        <p:tgtEl>
                                          <p:spTgt spid="4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9"/>
                                        </p:tgtEl>
                                        <p:attrNameLst>
                                          <p:attrName>style.visibility</p:attrName>
                                        </p:attrNameLst>
                                      </p:cBhvr>
                                      <p:to>
                                        <p:strVal val="visible"/>
                                      </p:to>
                                    </p:set>
                                    <p:animEffect transition="in" filter="fade">
                                      <p:cBhvr>
                                        <p:cTn id="17" dur="600"/>
                                        <p:tgtEl>
                                          <p:spTgt spid="45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0"/>
                                        </p:tgtEl>
                                        <p:attrNameLst>
                                          <p:attrName>style.visibility</p:attrName>
                                        </p:attrNameLst>
                                      </p:cBhvr>
                                      <p:to>
                                        <p:strVal val="visible"/>
                                      </p:to>
                                    </p:set>
                                    <p:animEffect transition="in" filter="fade">
                                      <p:cBhvr>
                                        <p:cTn id="22" dur="2000"/>
                                        <p:tgtEl>
                                          <p:spTgt spid="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97200"/>
        </a:solidFill>
        <a:effectLst/>
      </p:bgPr>
    </p:bg>
    <p:spTree>
      <p:nvGrpSpPr>
        <p:cNvPr id="1" name="Shape 466"/>
        <p:cNvGrpSpPr/>
        <p:nvPr/>
      </p:nvGrpSpPr>
      <p:grpSpPr>
        <a:xfrm>
          <a:off x="0" y="0"/>
          <a:ext cx="0" cy="0"/>
          <a:chOff x="0" y="0"/>
          <a:chExt cx="0" cy="0"/>
        </a:xfrm>
      </p:grpSpPr>
      <p:sp>
        <p:nvSpPr>
          <p:cNvPr id="467" name="Google Shape;467;p58"/>
          <p:cNvSpPr txBox="1">
            <a:spLocks noGrp="1"/>
          </p:cNvSpPr>
          <p:nvPr>
            <p:ph type="title"/>
          </p:nvPr>
        </p:nvSpPr>
        <p:spPr>
          <a:xfrm>
            <a:off x="1176865" y="915337"/>
            <a:ext cx="6798735"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88361C"/>
              </a:buClr>
              <a:buSzPct val="100000"/>
              <a:buFont typeface="Garamond"/>
              <a:buNone/>
            </a:pPr>
            <a:r>
              <a:rPr lang="en-US" b="1">
                <a:solidFill>
                  <a:srgbClr val="88361C"/>
                </a:solidFill>
              </a:rPr>
              <a:t>How Well Do you Know Your School </a:t>
            </a:r>
            <a:endParaRPr/>
          </a:p>
        </p:txBody>
      </p:sp>
      <p:sp>
        <p:nvSpPr>
          <p:cNvPr id="468" name="Google Shape;468;p58"/>
          <p:cNvSpPr/>
          <p:nvPr/>
        </p:nvSpPr>
        <p:spPr>
          <a:xfrm>
            <a:off x="914400" y="2358145"/>
            <a:ext cx="7155900" cy="1631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Comic Sans MS"/>
              <a:buNone/>
            </a:pPr>
            <a:r>
              <a:rPr lang="en-US" sz="2400" u="none">
                <a:solidFill>
                  <a:schemeClr val="dk1"/>
                </a:solidFill>
                <a:latin typeface="Comic Sans MS"/>
                <a:ea typeface="Comic Sans MS"/>
                <a:cs typeface="Comic Sans MS"/>
                <a:sym typeface="Comic Sans MS"/>
              </a:rPr>
              <a:t>5. Where is the counselor’s office?</a:t>
            </a:r>
            <a:endParaRPr sz="2400" u="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A) In the library</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B) In the Admin Building</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C) In the cafeteria</a:t>
            </a:r>
            <a:endParaRPr/>
          </a:p>
        </p:txBody>
      </p:sp>
      <p:sp>
        <p:nvSpPr>
          <p:cNvPr id="469" name="Google Shape;469;p58"/>
          <p:cNvSpPr txBox="1"/>
          <p:nvPr/>
        </p:nvSpPr>
        <p:spPr>
          <a:xfrm>
            <a:off x="5356412" y="2845966"/>
            <a:ext cx="757768"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u="none">
                <a:solidFill>
                  <a:srgbClr val="FF0000"/>
                </a:solidFill>
                <a:latin typeface="Comic Sans MS"/>
                <a:ea typeface="Comic Sans MS"/>
                <a:cs typeface="Comic Sans MS"/>
                <a:sym typeface="Comic Sans MS"/>
              </a:rPr>
              <a:t>B</a:t>
            </a:r>
            <a:endParaRPr sz="5400" u="sng">
              <a:solidFill>
                <a:srgbClr val="FF0000"/>
              </a:solidFill>
              <a:latin typeface="Comic Sans MS"/>
              <a:ea typeface="Comic Sans MS"/>
              <a:cs typeface="Comic Sans MS"/>
              <a:sym typeface="Comic Sans MS"/>
            </a:endParaRPr>
          </a:p>
        </p:txBody>
      </p:sp>
      <p:sp>
        <p:nvSpPr>
          <p:cNvPr id="470" name="Google Shape;470;p58"/>
          <p:cNvSpPr/>
          <p:nvPr/>
        </p:nvSpPr>
        <p:spPr>
          <a:xfrm>
            <a:off x="998283" y="3957985"/>
            <a:ext cx="4640517" cy="267765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Comic Sans MS"/>
              <a:buNone/>
            </a:pPr>
            <a:r>
              <a:rPr lang="en-US" sz="2400" u="none">
                <a:solidFill>
                  <a:schemeClr val="dk1"/>
                </a:solidFill>
                <a:latin typeface="Comic Sans MS"/>
                <a:ea typeface="Comic Sans MS"/>
                <a:cs typeface="Comic Sans MS"/>
                <a:sym typeface="Comic Sans MS"/>
              </a:rPr>
              <a:t>6. Who is your counselor ?</a:t>
            </a:r>
            <a:endParaRPr sz="2400" u="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A) Ms. Chazan</a:t>
            </a:r>
            <a:endParaRPr sz="2400" u="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B) Mr. Sheets</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C) Ms. </a:t>
            </a:r>
            <a:r>
              <a:rPr lang="en-US" sz="2400">
                <a:solidFill>
                  <a:schemeClr val="dk1"/>
                </a:solidFill>
                <a:latin typeface="Comic Sans MS"/>
                <a:ea typeface="Comic Sans MS"/>
                <a:cs typeface="Comic Sans MS"/>
                <a:sym typeface="Comic Sans MS"/>
              </a:rPr>
              <a:t>Mohr</a:t>
            </a:r>
            <a:endParaRPr sz="2400" u="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D) Ms. Sherrod</a:t>
            </a:r>
            <a:endParaRPr/>
          </a:p>
          <a:p>
            <a:pPr marL="0" marR="0" lvl="0" indent="0" algn="l" rtl="0">
              <a:spcBef>
                <a:spcPts val="0"/>
              </a:spcBef>
              <a:spcAft>
                <a:spcPts val="0"/>
              </a:spcAft>
              <a:buNone/>
            </a:pPr>
            <a:r>
              <a:rPr lang="en-US" sz="2400" u="none">
                <a:solidFill>
                  <a:schemeClr val="dk1"/>
                </a:solidFill>
                <a:latin typeface="Comic Sans MS"/>
                <a:ea typeface="Comic Sans MS"/>
                <a:cs typeface="Comic Sans MS"/>
                <a:sym typeface="Comic Sans MS"/>
              </a:rPr>
              <a:t>      E) Ms. LoDolce</a:t>
            </a:r>
            <a:endParaRPr sz="2400" u="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2400" u="none">
              <a:solidFill>
                <a:schemeClr val="dk1"/>
              </a:solidFill>
              <a:latin typeface="Comic Sans MS"/>
              <a:ea typeface="Comic Sans MS"/>
              <a:cs typeface="Comic Sans MS"/>
              <a:sym typeface="Comic Sans MS"/>
            </a:endParaRPr>
          </a:p>
        </p:txBody>
      </p:sp>
      <p:pic>
        <p:nvPicPr>
          <p:cNvPr id="3" name="Picture 2"/>
          <p:cNvPicPr>
            <a:picLocks noChangeAspect="1"/>
          </p:cNvPicPr>
          <p:nvPr/>
        </p:nvPicPr>
        <p:blipFill>
          <a:blip r:embed="rId3"/>
          <a:stretch>
            <a:fillRect/>
          </a:stretch>
        </p:blipFill>
        <p:spPr>
          <a:xfrm>
            <a:off x="5033264" y="4202323"/>
            <a:ext cx="2461699" cy="20026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469"/>
                                        </p:tgtEl>
                                        <p:attrNameLst>
                                          <p:attrName>style.visibility</p:attrName>
                                        </p:attrNameLst>
                                      </p:cBhvr>
                                      <p:to>
                                        <p:strVal val="visible"/>
                                      </p:to>
                                    </p:set>
                                    <p:anim calcmode="lin" valueType="num">
                                      <p:cBhvr additive="base">
                                        <p:cTn id="11" dur="500"/>
                                        <p:tgtEl>
                                          <p:spTgt spid="469"/>
                                        </p:tgtEl>
                                        <p:attrNameLst>
                                          <p:attrName>ppt_w</p:attrName>
                                        </p:attrNameLst>
                                      </p:cBhvr>
                                      <p:tavLst>
                                        <p:tav tm="0">
                                          <p:val>
                                            <p:strVal val="0"/>
                                          </p:val>
                                        </p:tav>
                                        <p:tav tm="100000">
                                          <p:val>
                                            <p:strVal val="#ppt_w"/>
                                          </p:val>
                                        </p:tav>
                                      </p:tavLst>
                                    </p:anim>
                                    <p:anim calcmode="lin" valueType="num">
                                      <p:cBhvr additive="base">
                                        <p:cTn id="12" dur="500"/>
                                        <p:tgtEl>
                                          <p:spTgt spid="469"/>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0"/>
                                        </p:tgtEl>
                                        <p:attrNameLst>
                                          <p:attrName>style.visibility</p:attrName>
                                        </p:attrNameLst>
                                      </p:cBhvr>
                                      <p:to>
                                        <p:strVal val="visible"/>
                                      </p:to>
                                    </p:set>
                                    <p:animEffect transition="in" filter="fade">
                                      <p:cBhvr>
                                        <p:cTn id="17" dur="1000"/>
                                        <p:tgtEl>
                                          <p:spTgt spid="47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33F00"/>
        </a:solidFill>
        <a:effectLst/>
      </p:bgPr>
    </p:bg>
    <p:spTree>
      <p:nvGrpSpPr>
        <p:cNvPr id="1" name="Shape 475"/>
        <p:cNvGrpSpPr/>
        <p:nvPr/>
      </p:nvGrpSpPr>
      <p:grpSpPr>
        <a:xfrm>
          <a:off x="0" y="0"/>
          <a:ext cx="0" cy="0"/>
          <a:chOff x="0" y="0"/>
          <a:chExt cx="0" cy="0"/>
        </a:xfrm>
      </p:grpSpPr>
      <p:pic>
        <p:nvPicPr>
          <p:cNvPr id="476" name="Google Shape;476;p59"/>
          <p:cNvPicPr preferRelativeResize="0"/>
          <p:nvPr/>
        </p:nvPicPr>
        <p:blipFill rotWithShape="1">
          <a:blip r:embed="rId3">
            <a:alphaModFix/>
          </a:blip>
          <a:srcRect/>
          <a:stretch/>
        </p:blipFill>
        <p:spPr>
          <a:xfrm>
            <a:off x="0" y="0"/>
            <a:ext cx="9141618" cy="6856214"/>
          </a:xfrm>
          <a:prstGeom prst="rect">
            <a:avLst/>
          </a:prstGeom>
          <a:noFill/>
          <a:ln>
            <a:noFill/>
          </a:ln>
        </p:spPr>
      </p:pic>
      <p:cxnSp>
        <p:nvCxnSpPr>
          <p:cNvPr id="477" name="Google Shape;477;p59"/>
          <p:cNvCxnSpPr/>
          <p:nvPr/>
        </p:nvCxnSpPr>
        <p:spPr>
          <a:xfrm>
            <a:off x="1047126" y="2421466"/>
            <a:ext cx="7055474" cy="0"/>
          </a:xfrm>
          <a:prstGeom prst="straightConnector1">
            <a:avLst/>
          </a:prstGeom>
          <a:noFill/>
          <a:ln w="15875" cap="rnd" cmpd="sng">
            <a:solidFill>
              <a:schemeClr val="accent1"/>
            </a:solidFill>
            <a:prstDash val="solid"/>
            <a:round/>
            <a:headEnd type="none" w="sm" len="sm"/>
            <a:tailEnd type="none" w="sm" len="sm"/>
          </a:ln>
        </p:spPr>
      </p:cxnSp>
      <p:pic>
        <p:nvPicPr>
          <p:cNvPr id="478" name="Google Shape;478;p59"/>
          <p:cNvPicPr preferRelativeResize="0"/>
          <p:nvPr/>
        </p:nvPicPr>
        <p:blipFill rotWithShape="1">
          <a:blip r:embed="rId3">
            <a:alphaModFix/>
          </a:blip>
          <a:srcRect/>
          <a:stretch/>
        </p:blipFill>
        <p:spPr>
          <a:xfrm>
            <a:off x="0" y="0"/>
            <a:ext cx="9141618" cy="6856214"/>
          </a:xfrm>
          <a:prstGeom prst="rect">
            <a:avLst/>
          </a:prstGeom>
          <a:noFill/>
          <a:ln>
            <a:noFill/>
          </a:ln>
        </p:spPr>
      </p:pic>
      <p:sp>
        <p:nvSpPr>
          <p:cNvPr id="479" name="Google Shape;479;p59"/>
          <p:cNvSpPr txBox="1">
            <a:spLocks noGrp="1"/>
          </p:cNvSpPr>
          <p:nvPr>
            <p:ph type="title"/>
          </p:nvPr>
        </p:nvSpPr>
        <p:spPr>
          <a:xfrm>
            <a:off x="5383808" y="1007692"/>
            <a:ext cx="3044895"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DDDDD8"/>
              </a:buClr>
              <a:buSzPct val="100000"/>
              <a:buFont typeface="Garamond"/>
              <a:buNone/>
            </a:pPr>
            <a:r>
              <a:rPr lang="en-US" sz="4400" b="1">
                <a:solidFill>
                  <a:schemeClr val="accent3"/>
                </a:solidFill>
              </a:rPr>
              <a:t>Course Registration</a:t>
            </a:r>
            <a:endParaRPr sz="4400">
              <a:solidFill>
                <a:schemeClr val="accent3"/>
              </a:solidFill>
            </a:endParaRPr>
          </a:p>
        </p:txBody>
      </p:sp>
      <p:sp>
        <p:nvSpPr>
          <p:cNvPr id="480" name="Google Shape;480;p59"/>
          <p:cNvSpPr/>
          <p:nvPr/>
        </p:nvSpPr>
        <p:spPr>
          <a:xfrm>
            <a:off x="819482" y="1092200"/>
            <a:ext cx="4457015" cy="4515104"/>
          </a:xfrm>
          <a:prstGeom prst="rect">
            <a:avLst/>
          </a:prstGeom>
          <a:solidFill>
            <a:schemeClr val="lt1"/>
          </a:solidFill>
          <a:ln w="57150" cap="flat" cmpd="thickThin">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400" u="sng">
              <a:solidFill>
                <a:schemeClr val="lt1"/>
              </a:solidFill>
              <a:latin typeface="Comic Sans MS"/>
              <a:ea typeface="Comic Sans MS"/>
              <a:cs typeface="Comic Sans MS"/>
              <a:sym typeface="Comic Sans MS"/>
            </a:endParaRPr>
          </a:p>
        </p:txBody>
      </p:sp>
      <p:cxnSp>
        <p:nvCxnSpPr>
          <p:cNvPr id="481" name="Google Shape;481;p59"/>
          <p:cNvCxnSpPr/>
          <p:nvPr/>
        </p:nvCxnSpPr>
        <p:spPr>
          <a:xfrm>
            <a:off x="5640066" y="2400639"/>
            <a:ext cx="2532381" cy="0"/>
          </a:xfrm>
          <a:prstGeom prst="straightConnector1">
            <a:avLst/>
          </a:prstGeom>
          <a:noFill/>
          <a:ln w="15875" cap="rnd" cmpd="sng">
            <a:solidFill>
              <a:schemeClr val="accent1"/>
            </a:solidFill>
            <a:prstDash val="solid"/>
            <a:round/>
            <a:headEnd type="none" w="sm" len="sm"/>
            <a:tailEnd type="none" w="sm" len="sm"/>
          </a:ln>
        </p:spPr>
      </p:cxnSp>
      <p:sp>
        <p:nvSpPr>
          <p:cNvPr id="482" name="Google Shape;482;p59"/>
          <p:cNvSpPr txBox="1">
            <a:spLocks noGrp="1"/>
          </p:cNvSpPr>
          <p:nvPr>
            <p:ph type="body" idx="2"/>
          </p:nvPr>
        </p:nvSpPr>
        <p:spPr>
          <a:xfrm>
            <a:off x="5358314" y="2536105"/>
            <a:ext cx="3410303" cy="2188295"/>
          </a:xfrm>
          <a:prstGeom prst="rect">
            <a:avLst/>
          </a:prstGeom>
          <a:noFill/>
          <a:ln>
            <a:noFill/>
          </a:ln>
        </p:spPr>
        <p:txBody>
          <a:bodyPr spcFirstLastPara="1" wrap="square" lIns="91425" tIns="45700" rIns="91425" bIns="45700" anchor="t" anchorCtr="0">
            <a:normAutofit lnSpcReduction="10000"/>
          </a:bodyPr>
          <a:lstStyle/>
          <a:p>
            <a:pPr marL="285750" lvl="0" indent="-285750" algn="l" rtl="0">
              <a:spcBef>
                <a:spcPts val="0"/>
              </a:spcBef>
              <a:spcAft>
                <a:spcPts val="0"/>
              </a:spcAft>
              <a:buSzPct val="115000"/>
              <a:buChar char="•"/>
            </a:pPr>
            <a:r>
              <a:rPr lang="en-US" sz="2000">
                <a:solidFill>
                  <a:schemeClr val="dk1"/>
                </a:solidFill>
                <a:latin typeface="Comic Sans MS"/>
                <a:ea typeface="Comic Sans MS"/>
                <a:cs typeface="Comic Sans MS"/>
                <a:sym typeface="Comic Sans MS"/>
              </a:rPr>
              <a:t>We will be back in December for course registration.</a:t>
            </a:r>
            <a:endParaRPr/>
          </a:p>
          <a:p>
            <a:pPr marL="285750" lvl="0" indent="-285750" algn="l" rtl="0">
              <a:spcBef>
                <a:spcPts val="933"/>
              </a:spcBef>
              <a:spcAft>
                <a:spcPts val="0"/>
              </a:spcAft>
              <a:buSzPct val="115000"/>
              <a:buChar char="•"/>
            </a:pPr>
            <a:r>
              <a:rPr lang="en-US" sz="1800" b="1" u="sng">
                <a:solidFill>
                  <a:schemeClr val="hlink"/>
                </a:solidFill>
                <a:latin typeface="Comic Sans MS"/>
                <a:ea typeface="Comic Sans MS"/>
                <a:cs typeface="Comic Sans MS"/>
                <a:sym typeface="Comic Sans MS"/>
                <a:hlinkClick r:id="rId4"/>
              </a:rPr>
              <a:t>SOPHOMORE COURSES</a:t>
            </a:r>
            <a:endParaRPr sz="1800" b="1" u="sng">
              <a:latin typeface="Comic Sans MS"/>
              <a:ea typeface="Comic Sans MS"/>
              <a:cs typeface="Comic Sans MS"/>
              <a:sym typeface="Comic Sans MS"/>
            </a:endParaRPr>
          </a:p>
          <a:p>
            <a:pPr marL="285750" lvl="0" indent="-285750" algn="l" rtl="0">
              <a:spcBef>
                <a:spcPts val="933"/>
              </a:spcBef>
              <a:spcAft>
                <a:spcPts val="0"/>
              </a:spcAft>
              <a:buSzPct val="115000"/>
              <a:buChar char="•"/>
            </a:pPr>
            <a:r>
              <a:rPr lang="en-US" sz="1800" b="1" u="sng">
                <a:solidFill>
                  <a:schemeClr val="hlink"/>
                </a:solidFill>
                <a:latin typeface="Comic Sans MS"/>
                <a:ea typeface="Comic Sans MS"/>
                <a:cs typeface="Comic Sans MS"/>
                <a:sym typeface="Comic Sans MS"/>
                <a:hlinkClick r:id="rId4"/>
              </a:rPr>
              <a:t>COURSE DESCRIPTION</a:t>
            </a:r>
            <a:endParaRPr sz="1800" b="1" u="sng">
              <a:latin typeface="Comic Sans MS"/>
              <a:ea typeface="Comic Sans MS"/>
              <a:cs typeface="Comic Sans MS"/>
              <a:sym typeface="Comic Sans MS"/>
            </a:endParaRPr>
          </a:p>
          <a:p>
            <a:pPr marL="0" lvl="0" indent="0" algn="l" rtl="0">
              <a:spcBef>
                <a:spcPts val="1044"/>
              </a:spcBef>
              <a:spcAft>
                <a:spcPts val="0"/>
              </a:spcAft>
              <a:buSzPct val="115000"/>
              <a:buNone/>
            </a:pPr>
            <a:r>
              <a:rPr lang="en-US">
                <a:solidFill>
                  <a:schemeClr val="dk1"/>
                </a:solidFill>
              </a:rPr>
              <a:t> </a:t>
            </a:r>
            <a:endParaRPr/>
          </a:p>
          <a:p>
            <a:pPr marL="285750" lvl="0" indent="-123634" algn="l" rtl="0">
              <a:spcBef>
                <a:spcPts val="1044"/>
              </a:spcBef>
              <a:spcAft>
                <a:spcPts val="0"/>
              </a:spcAft>
              <a:buSzPct val="115000"/>
              <a:buNone/>
            </a:pPr>
            <a:endParaRPr/>
          </a:p>
        </p:txBody>
      </p:sp>
      <p:pic>
        <p:nvPicPr>
          <p:cNvPr id="483" name="Google Shape;483;p59"/>
          <p:cNvPicPr preferRelativeResize="0"/>
          <p:nvPr/>
        </p:nvPicPr>
        <p:blipFill rotWithShape="1">
          <a:blip r:embed="rId5">
            <a:alphaModFix/>
          </a:blip>
          <a:srcRect/>
          <a:stretch/>
        </p:blipFill>
        <p:spPr>
          <a:xfrm>
            <a:off x="535150" y="1007692"/>
            <a:ext cx="4851518" cy="470730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440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9C00"/>
        </a:solidFill>
        <a:effectLst/>
      </p:bgPr>
    </p:bg>
    <p:spTree>
      <p:nvGrpSpPr>
        <p:cNvPr id="1" name="Shape 487"/>
        <p:cNvGrpSpPr/>
        <p:nvPr/>
      </p:nvGrpSpPr>
      <p:grpSpPr>
        <a:xfrm>
          <a:off x="0" y="0"/>
          <a:ext cx="0" cy="0"/>
          <a:chOff x="0" y="0"/>
          <a:chExt cx="0" cy="0"/>
        </a:xfrm>
      </p:grpSpPr>
      <p:sp>
        <p:nvSpPr>
          <p:cNvPr id="488" name="Google Shape;488;p60"/>
          <p:cNvSpPr txBox="1">
            <a:spLocks noGrp="1"/>
          </p:cNvSpPr>
          <p:nvPr>
            <p:ph type="title" idx="4294967295"/>
          </p:nvPr>
        </p:nvSpPr>
        <p:spPr>
          <a:xfrm>
            <a:off x="1295400" y="304800"/>
            <a:ext cx="6799262" cy="762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2800"/>
              <a:buFont typeface="Comic Sans MS"/>
              <a:buNone/>
            </a:pPr>
            <a:r>
              <a:rPr lang="en-US" sz="2800">
                <a:latin typeface="Comic Sans MS"/>
                <a:ea typeface="Comic Sans MS"/>
                <a:cs typeface="Comic Sans MS"/>
                <a:sym typeface="Comic Sans MS"/>
              </a:rPr>
              <a:t>Course List &amp; Registration Form</a:t>
            </a:r>
            <a:endParaRPr sz="2800">
              <a:latin typeface="Comic Sans MS"/>
              <a:ea typeface="Comic Sans MS"/>
              <a:cs typeface="Comic Sans MS"/>
              <a:sym typeface="Comic Sans MS"/>
            </a:endParaRPr>
          </a:p>
        </p:txBody>
      </p:sp>
      <p:sp>
        <p:nvSpPr>
          <p:cNvPr id="489" name="Google Shape;489;p60"/>
          <p:cNvSpPr/>
          <p:nvPr/>
        </p:nvSpPr>
        <p:spPr>
          <a:xfrm>
            <a:off x="751687" y="805190"/>
            <a:ext cx="7640625"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u="none">
                <a:solidFill>
                  <a:srgbClr val="851C00"/>
                </a:solidFill>
                <a:latin typeface="Comic Sans MS"/>
                <a:ea typeface="Comic Sans MS"/>
                <a:cs typeface="Comic Sans MS"/>
                <a:sym typeface="Comic Sans MS"/>
              </a:rPr>
              <a:t>Counselors will be back in December for course registration. Please review and discuss your options with parents/guardians, teachers, and counselors.</a:t>
            </a:r>
            <a:endParaRPr sz="1400" u="none">
              <a:solidFill>
                <a:srgbClr val="851C00"/>
              </a:solidFill>
              <a:latin typeface="Comic Sans MS"/>
              <a:ea typeface="Comic Sans MS"/>
              <a:cs typeface="Comic Sans MS"/>
              <a:sym typeface="Comic Sans MS"/>
            </a:endParaRPr>
          </a:p>
        </p:txBody>
      </p:sp>
      <p:pic>
        <p:nvPicPr>
          <p:cNvPr id="490" name="Google Shape;490;p60"/>
          <p:cNvPicPr preferRelativeResize="0"/>
          <p:nvPr/>
        </p:nvPicPr>
        <p:blipFill>
          <a:blip r:embed="rId3">
            <a:alphaModFix/>
          </a:blip>
          <a:stretch>
            <a:fillRect/>
          </a:stretch>
        </p:blipFill>
        <p:spPr>
          <a:xfrm>
            <a:off x="692700" y="1328400"/>
            <a:ext cx="3885395" cy="4730324"/>
          </a:xfrm>
          <a:prstGeom prst="rect">
            <a:avLst/>
          </a:prstGeom>
          <a:noFill/>
          <a:ln>
            <a:noFill/>
          </a:ln>
        </p:spPr>
      </p:pic>
      <p:pic>
        <p:nvPicPr>
          <p:cNvPr id="491" name="Google Shape;491;p60"/>
          <p:cNvPicPr preferRelativeResize="0"/>
          <p:nvPr/>
        </p:nvPicPr>
        <p:blipFill>
          <a:blip r:embed="rId4">
            <a:alphaModFix/>
          </a:blip>
          <a:stretch>
            <a:fillRect/>
          </a:stretch>
        </p:blipFill>
        <p:spPr>
          <a:xfrm>
            <a:off x="4676150" y="1328400"/>
            <a:ext cx="3891450" cy="47303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8230C"/>
        </a:solidFill>
        <a:effectLst/>
      </p:bgPr>
    </p:bg>
    <p:spTree>
      <p:nvGrpSpPr>
        <p:cNvPr id="1" name="Shape 496"/>
        <p:cNvGrpSpPr/>
        <p:nvPr/>
      </p:nvGrpSpPr>
      <p:grpSpPr>
        <a:xfrm>
          <a:off x="0" y="0"/>
          <a:ext cx="0" cy="0"/>
          <a:chOff x="0" y="0"/>
          <a:chExt cx="0" cy="0"/>
        </a:xfrm>
      </p:grpSpPr>
      <p:sp>
        <p:nvSpPr>
          <p:cNvPr id="497" name="Google Shape;497;p61"/>
          <p:cNvSpPr txBox="1">
            <a:spLocks noGrp="1"/>
          </p:cNvSpPr>
          <p:nvPr>
            <p:ph type="title"/>
          </p:nvPr>
        </p:nvSpPr>
        <p:spPr>
          <a:xfrm>
            <a:off x="1219200" y="2286000"/>
            <a:ext cx="6798734" cy="130386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62626"/>
              </a:buClr>
              <a:buSzPts val="3200"/>
              <a:buFont typeface="Comic Sans MS"/>
              <a:buNone/>
            </a:pPr>
            <a:r>
              <a:rPr lang="en-US" sz="3200">
                <a:latin typeface="Comic Sans MS"/>
                <a:ea typeface="Comic Sans MS"/>
                <a:cs typeface="Comic Sans MS"/>
                <a:sym typeface="Comic Sans MS"/>
              </a:rPr>
              <a:t>Please visit the counseling website for information and opportunities.</a:t>
            </a:r>
            <a:endParaRPr/>
          </a:p>
        </p:txBody>
      </p:sp>
      <p:sp>
        <p:nvSpPr>
          <p:cNvPr id="498" name="Google Shape;498;p61"/>
          <p:cNvSpPr/>
          <p:nvPr/>
        </p:nvSpPr>
        <p:spPr>
          <a:xfrm>
            <a:off x="1192791" y="1066800"/>
            <a:ext cx="6851556"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0" b="0" u="none" cap="none">
                <a:solidFill>
                  <a:srgbClr val="851C00"/>
                </a:solidFill>
                <a:latin typeface="Arial"/>
                <a:ea typeface="Arial"/>
                <a:cs typeface="Arial"/>
                <a:sym typeface="Arial"/>
              </a:rPr>
              <a:t>Thanks</a:t>
            </a:r>
            <a:endParaRPr/>
          </a:p>
        </p:txBody>
      </p:sp>
      <p:sp>
        <p:nvSpPr>
          <p:cNvPr id="499" name="Google Shape;499;p61"/>
          <p:cNvSpPr/>
          <p:nvPr/>
        </p:nvSpPr>
        <p:spPr>
          <a:xfrm>
            <a:off x="2590800" y="3424773"/>
            <a:ext cx="45720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u="sng">
                <a:solidFill>
                  <a:schemeClr val="hlink"/>
                </a:solidFill>
                <a:latin typeface="Comic Sans MS"/>
                <a:ea typeface="Comic Sans MS"/>
                <a:cs typeface="Comic Sans MS"/>
                <a:sym typeface="Comic Sans MS"/>
                <a:hlinkClick r:id="rId3"/>
              </a:rPr>
              <a:t>Boulder Creek Counseling Webpage</a:t>
            </a:r>
            <a:endParaRPr sz="1800" b="1" u="none">
              <a:solidFill>
                <a:srgbClr val="88361C"/>
              </a:solidFill>
              <a:latin typeface="Comic Sans MS"/>
              <a:ea typeface="Comic Sans MS"/>
              <a:cs typeface="Comic Sans MS"/>
              <a:sym typeface="Comic Sans MS"/>
            </a:endParaRPr>
          </a:p>
        </p:txBody>
      </p:sp>
      <p:pic>
        <p:nvPicPr>
          <p:cNvPr id="500" name="Google Shape;500;p61"/>
          <p:cNvPicPr preferRelativeResize="0"/>
          <p:nvPr/>
        </p:nvPicPr>
        <p:blipFill rotWithShape="1">
          <a:blip r:embed="rId4">
            <a:alphaModFix/>
          </a:blip>
          <a:srcRect/>
          <a:stretch/>
        </p:blipFill>
        <p:spPr>
          <a:xfrm>
            <a:off x="3276600" y="3979455"/>
            <a:ext cx="2543887" cy="2255580"/>
          </a:xfrm>
          <a:prstGeom prst="rect">
            <a:avLst/>
          </a:prstGeom>
          <a:noFill/>
          <a:ln>
            <a:noFill/>
          </a:ln>
        </p:spPr>
      </p:pic>
    </p:spTree>
  </p:cSld>
  <p:clrMapOvr>
    <a:masterClrMapping/>
  </p:clrMapOvr>
  <p:transition spd="med">
    <p:push/>
  </p:transition>
  <p:timing>
    <p:tnLst>
      <p:par>
        <p:cTn id="1" dur="indefinite" restart="never" nodeType="tmRoot"/>
      </p:par>
    </p:tnLst>
  </p:timing>
</p:sld>
</file>

<file path=ppt/theme/theme1.xml><?xml version="1.0" encoding="utf-8"?>
<a:theme xmlns:a="http://schemas.openxmlformats.org/drawingml/2006/main" name="Organic">
  <a:themeElements>
    <a:clrScheme name="Red Orange">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1222</Words>
  <Application>Microsoft Office PowerPoint</Application>
  <PresentationFormat>On-screen Show (4:3)</PresentationFormat>
  <Paragraphs>219</Paragraphs>
  <Slides>19</Slides>
  <Notes>19</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19</vt:i4>
      </vt:variant>
    </vt:vector>
  </HeadingPairs>
  <TitlesOfParts>
    <vt:vector size="35" baseType="lpstr">
      <vt:lpstr>Candara</vt:lpstr>
      <vt:lpstr>Comic Sans MS</vt:lpstr>
      <vt:lpstr>Arial</vt:lpstr>
      <vt:lpstr>Anton</vt:lpstr>
      <vt:lpstr>Garamond</vt:lpstr>
      <vt:lpstr>Trebuchet MS</vt:lpstr>
      <vt:lpstr>Calibri</vt:lpstr>
      <vt:lpstr>Noto Sans Symbols</vt:lpstr>
      <vt:lpstr>Corben</vt:lpstr>
      <vt:lpstr>Bodoni</vt:lpstr>
      <vt:lpstr>Arial Narrow</vt:lpstr>
      <vt:lpstr>Times</vt:lpstr>
      <vt:lpstr>Times New Roman</vt:lpstr>
      <vt:lpstr>Organic</vt:lpstr>
      <vt:lpstr>Custom Design</vt:lpstr>
      <vt:lpstr>1_Custom Design</vt:lpstr>
      <vt:lpstr>Freshmen Unit Presentation</vt:lpstr>
      <vt:lpstr>What does it mean to be a JAG?</vt:lpstr>
      <vt:lpstr>ICEBREAKER</vt:lpstr>
      <vt:lpstr>PowerPoint Presentation</vt:lpstr>
      <vt:lpstr>Who is my counselor?</vt:lpstr>
      <vt:lpstr>Counseling Support Staff</vt:lpstr>
      <vt:lpstr>What does my counselor do?</vt:lpstr>
      <vt:lpstr>How do I see my counselor?</vt:lpstr>
      <vt:lpstr>Resources </vt:lpstr>
      <vt:lpstr>School Clubs &amp; Activities</vt:lpstr>
      <vt:lpstr>PowerPoint Presentation</vt:lpstr>
      <vt:lpstr>Options after High School</vt:lpstr>
      <vt:lpstr>PowerPoint Presentation</vt:lpstr>
      <vt:lpstr>How Well Do you Know Your School </vt:lpstr>
      <vt:lpstr>How Well Do you Know Your School </vt:lpstr>
      <vt:lpstr>How Well Do you Know Your School </vt:lpstr>
      <vt:lpstr>Course Registration</vt:lpstr>
      <vt:lpstr>Course List &amp; Registration Form</vt:lpstr>
      <vt:lpstr>Please visit the counseling website for information and opportunities.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Freshmen Unit Presentation</dc:title>
  <dc:creator>Patricia A Sherrod</dc:creator>
  <cp:lastModifiedBy>Patricia A Sherrod</cp:lastModifiedBy>
  <cp:revision>6</cp:revision>
  <dcterms:modified xsi:type="dcterms:W3CDTF">2023-09-12T16:29:13Z</dcterms:modified>
</cp:coreProperties>
</file>