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3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6858000" type="screen4x3"/>
  <p:notesSz cx="7010400" cy="9296400"/>
  <p:embeddedFontLst>
    <p:embeddedFont>
      <p:font typeface="Candara" panose="020E0502030303020204" pitchFamily="34" charset="0"/>
      <p:regular r:id="rId40"/>
      <p:bold r:id="rId41"/>
      <p:italic r:id="rId42"/>
      <p:boldItalic r:id="rId43"/>
    </p:embeddedFont>
    <p:embeddedFont>
      <p:font typeface="Cambria" panose="02040503050406030204" pitchFamily="18" charset="0"/>
      <p:regular r:id="rId44"/>
      <p:bold r:id="rId45"/>
      <p:italic r:id="rId46"/>
      <p:boldItalic r:id="rId47"/>
    </p:embeddedFont>
    <p:embeddedFont>
      <p:font typeface="Rockwell" panose="02060603020205020403" pitchFamily="18" charset="0"/>
      <p:regular r:id="rId48"/>
      <p:bold r:id="rId49"/>
      <p:italic r:id="rId50"/>
      <p:boldItalic r:id="rId51"/>
    </p:embeddedFont>
    <p:embeddedFont>
      <p:font typeface="Calibri" panose="020F0502020204030204" pitchFamily="34" charset="0"/>
      <p:regular r:id="rId52"/>
      <p:bold r:id="rId53"/>
      <p:italic r:id="rId54"/>
      <p:boldItalic r:id="rId55"/>
    </p:embeddedFont>
    <p:embeddedFont>
      <p:font typeface="Roboto" panose="020B0604020202020204" charset="0"/>
      <p:regular r:id="rId56"/>
      <p:bold r:id="rId57"/>
      <p:italic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E37089-F371-48DC-8ED2-13614D04278D}">
  <a:tblStyle styleId="{07E37089-F371-48DC-8ED2-13614D04278D}"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1F0EC"/>
          </a:solidFill>
        </a:fill>
      </a:tcStyle>
    </a:wholeTbl>
    <a:band1H>
      <a:tcTxStyle b="off" i="off"/>
      <a:tcStyle>
        <a:tcBdr/>
        <a:fill>
          <a:solidFill>
            <a:srgbClr val="E1E0D6"/>
          </a:solidFill>
        </a:fill>
      </a:tcStyle>
    </a:band1H>
    <a:band2H>
      <a:tcTxStyle b="off" i="off"/>
      <a:tcStyle>
        <a:tcBdr/>
      </a:tcStyle>
    </a:band2H>
    <a:band1V>
      <a:tcTxStyle b="off" i="off"/>
      <a:tcStyle>
        <a:tcBdr/>
        <a:fill>
          <a:solidFill>
            <a:srgbClr val="E1E0D6"/>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1280"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font" Target="fonts/font1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0.fntdata"/><Relationship Id="rId57" Type="http://schemas.openxmlformats.org/officeDocument/2006/relationships/font" Target="fonts/font18.fntdata"/><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8" Type="http://schemas.openxmlformats.org/officeDocument/2006/relationships/slide" Target="slides/slide6.xml"/><Relationship Id="rId51" Type="http://schemas.openxmlformats.org/officeDocument/2006/relationships/font" Target="fonts/font1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7.fntdata"/><Relationship Id="rId59"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338" y="0"/>
            <a:ext cx="3038475" cy="46513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3038475" cy="4651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p1: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Good morning SENIORS, Class of 2016! There are 167 school days until graduation! From your entire Counseling Department, we just want to say Congratulations… you made it to the beginning of what will be a very exciting and very busy year. We wanted to make sure that you have all of the information you need to successfully navigate this, your final year of high school before you move on to University, Community College, Trade School, Military, or the World of Work.  </a:t>
            </a:r>
            <a:endParaRPr sz="1200" b="0" i="0" u="none" strike="noStrike" cap="none">
              <a:solidFill>
                <a:schemeClr val="dk1"/>
              </a:solidFill>
              <a:latin typeface="Calibri"/>
              <a:ea typeface="Calibri"/>
              <a:cs typeface="Calibri"/>
              <a:sym typeface="Calibri"/>
            </a:endParaRPr>
          </a:p>
        </p:txBody>
      </p:sp>
      <p:sp>
        <p:nvSpPr>
          <p:cNvPr id="184" name="Google Shape;184;p1: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2: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93" name="Google Shape;193;p2: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3: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  </a:t>
            </a:r>
            <a:endParaRPr sz="1200" b="0" i="0" u="none" strike="noStrike" cap="none">
              <a:solidFill>
                <a:schemeClr val="dk1"/>
              </a:solidFill>
              <a:latin typeface="Calibri"/>
              <a:ea typeface="Calibri"/>
              <a:cs typeface="Calibri"/>
              <a:sym typeface="Calibri"/>
            </a:endParaRPr>
          </a:p>
        </p:txBody>
      </p:sp>
      <p:sp>
        <p:nvSpPr>
          <p:cNvPr id="202" name="Google Shape;202;p3: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4: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Listed on the slide are the requirements to graduate from Boulder Creek. They are also printed on your transcript. </a:t>
            </a:r>
            <a:endParaRPr sz="1200" b="0" i="0" u="none" strike="noStrike" cap="none">
              <a:solidFill>
                <a:schemeClr val="dk1"/>
              </a:solidFill>
              <a:latin typeface="Calibri"/>
              <a:ea typeface="Calibri"/>
              <a:cs typeface="Calibri"/>
              <a:sym typeface="Calibri"/>
            </a:endParaRPr>
          </a:p>
        </p:txBody>
      </p:sp>
      <p:sp>
        <p:nvSpPr>
          <p:cNvPr id="211" name="Google Shape;211;p4: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5: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6: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7: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8: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We have a very large percentage of our Boulder Creek Graduates who will attend one of the Maricopa Community Colleges straight after graduation with the plan to transfer after two years. While the timeline to apply is not as rigid as applying to university, there are still some items that will require your attention. First, you should take the ACCUPLACER during your senior year so that you will be placed appropriately in your college classes and allowing yourself time to re-test if you do not achieve the score you want the first time you take it is important. </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You can take the ACCUPLACER on any of the Maricopa Community College campuses in the testing center. We recommend researching your transfer plan on aztransfer.com and meeting with a Community College Advisor in the spring to map our your classes.  </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The Maricopa Community College President’s scholarship is also a great opportunity for our students who are in the top 15% of their class or score very well on their Placement Tests. This scholarship will pay your tuition for four consecutive semesters so make sure you talk to your counselor if this sounds like an option for you. </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46" name="Google Shape;246;p8: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9: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58" name="Google Shape;258;p9: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10: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Students who are applying to University… this information is very important for you. Most applications are live NOW so NOW is a great time to start working on applying to college. Listed on this slide are the websites for our local universities. A side note regarding Arizona State University Barrett Honors College that we want to make sure all students understand is that students have to be accepted into ASU before they can begin applying to Barrett and since the priority deadline for Barrett is November 15</a:t>
            </a:r>
            <a:r>
              <a:rPr lang="en-US" sz="1200" b="0" i="0" u="none" strike="noStrike" cap="none" baseline="30000">
                <a:solidFill>
                  <a:schemeClr val="dk1"/>
                </a:solidFill>
                <a:latin typeface="Calibri"/>
                <a:ea typeface="Calibri"/>
                <a:cs typeface="Calibri"/>
                <a:sym typeface="Calibri"/>
              </a:rPr>
              <a:t>th</a:t>
            </a:r>
            <a:r>
              <a:rPr lang="en-US" sz="1200" b="0" i="0" u="none" strike="noStrike" cap="none">
                <a:solidFill>
                  <a:schemeClr val="dk1"/>
                </a:solidFill>
                <a:latin typeface="Calibri"/>
                <a:ea typeface="Calibri"/>
                <a:cs typeface="Calibri"/>
                <a:sym typeface="Calibri"/>
              </a:rPr>
              <a:t>, we want to make sure our students are already applying to ASU so that they can have sufficient time to get the Barrett application submitted. Don’t wait till the last minute for this or any other application!</a:t>
            </a:r>
            <a:endParaRPr sz="1200" b="0" i="0" u="none" strike="noStrike" cap="none">
              <a:solidFill>
                <a:schemeClr val="dk1"/>
              </a:solidFill>
              <a:latin typeface="Calibri"/>
              <a:ea typeface="Calibri"/>
              <a:cs typeface="Calibri"/>
              <a:sym typeface="Calibri"/>
            </a:endParaRPr>
          </a:p>
        </p:txBody>
      </p:sp>
      <p:sp>
        <p:nvSpPr>
          <p:cNvPr id="270" name="Google Shape;270;p10: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11: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A little more on applying to University that we want to go over with students. If you are applying to a University, all schools will want: Your online application, an SAT or ACT score, an application fee, and an official High School Transcript. In addition to those items, some colleges will also want letters of recommendation, an essay or essays, and possibly even a resume. It is your responsibility students to know what your college wants and to give yourself enough time to gather all of the necessary application components. Do not assume that all colleges want the same thing, especially when it comes to essays and recommendations. There will be a lot of variation from college to college in terms of what they are looking for. </a:t>
            </a:r>
            <a:endParaRPr sz="1200" b="0" i="0" u="none" strike="noStrike" cap="none">
              <a:solidFill>
                <a:schemeClr val="dk1"/>
              </a:solidFill>
              <a:latin typeface="Calibri"/>
              <a:ea typeface="Calibri"/>
              <a:cs typeface="Calibri"/>
              <a:sym typeface="Calibri"/>
            </a:endParaRPr>
          </a:p>
        </p:txBody>
      </p:sp>
      <p:sp>
        <p:nvSpPr>
          <p:cNvPr id="279" name="Google Shape;279;p11: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12: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600" b="0" i="0" u="none" strike="noStrike" cap="none">
                <a:solidFill>
                  <a:schemeClr val="dk1"/>
                </a:solidFill>
                <a:latin typeface="Calibri"/>
                <a:ea typeface="Calibri"/>
                <a:cs typeface="Calibri"/>
                <a:sym typeface="Calibri"/>
              </a:rPr>
              <a:t>Seniors, if you have not already taken the SAT or ACT or you would like to improve your score, both tests are offered multiple times throughout the fall. To register for the SAT, you need to go to collegeboard.org and pick your test date and location. SAT II subject tests are available on all three test dates this fall. To register for the ACT, you need to go to ACT.org and pick your test date and location. Students are highly encouraged to take the ACT WITH writing to use for College Admissions purposes. Students on Free or Reduced lunch should meet with the counselor to obtain a fee waiver. If you are not sure if you need to take the SAT or ACT or which one you should take or re-take, that would also be a great conversation to have with your counselor as well. </a:t>
            </a:r>
            <a:endParaRPr sz="1600" b="0" i="0" u="none" strike="noStrike" cap="none">
              <a:solidFill>
                <a:schemeClr val="dk1"/>
              </a:solidFill>
              <a:latin typeface="Calibri"/>
              <a:ea typeface="Calibri"/>
              <a:cs typeface="Calibri"/>
              <a:sym typeface="Calibri"/>
            </a:endParaRPr>
          </a:p>
        </p:txBody>
      </p:sp>
      <p:sp>
        <p:nvSpPr>
          <p:cNvPr id="288" name="Google Shape;288;p12: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13: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Students, it is your responsibility to send your official SAT or ACT scores to your colleges. Boulder Creek does NOT send official scores to colleges for you because the colleges will not accept them from us. You will send your SAT scores from your CollegeBoard account and your ACT scores from your ACT account. If you wait until after you have already tested, CollegeBoard or ACT will charge you to send your scores so it is definitely a benefit to indicate the schools you want your scores sent to before you test on your registration to save you and your parents some money. You need to allow a couple of weeks for your scores to arrive at the universities so do not wait until the week before your application is due to send your scores. Be proactive, don’t wait, get your scores where they need to be on time!</a:t>
            </a:r>
            <a:endParaRPr sz="1200" b="0" i="0" u="none" strike="noStrike" cap="none">
              <a:solidFill>
                <a:schemeClr val="dk1"/>
              </a:solidFill>
              <a:latin typeface="Calibri"/>
              <a:ea typeface="Calibri"/>
              <a:cs typeface="Calibri"/>
              <a:sym typeface="Calibri"/>
            </a:endParaRPr>
          </a:p>
        </p:txBody>
      </p:sp>
      <p:sp>
        <p:nvSpPr>
          <p:cNvPr id="298" name="Google Shape;298;p13: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p14: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You will notice on this slide the picture of the snail carrying mail… Please let this serve as a visual for you when you are requesting your transcripts to be sent to colleges. As soon as you know where you are applying to college, come to the Counseling office, fill out a “yellow” request card and let us know where you want us to send your transcript. I recommend doing this 4 weeks before the application deadline so that you know they will definitely arrive on time. </a:t>
            </a:r>
            <a:endParaRPr sz="1200" b="0" i="0" u="none" strike="noStrike" cap="none">
              <a:solidFill>
                <a:schemeClr val="dk1"/>
              </a:solidFill>
              <a:latin typeface="Calibri"/>
              <a:ea typeface="Calibri"/>
              <a:cs typeface="Calibri"/>
              <a:sym typeface="Calibri"/>
            </a:endParaRPr>
          </a:p>
        </p:txBody>
      </p:sp>
      <p:sp>
        <p:nvSpPr>
          <p:cNvPr id="306" name="Google Shape;306;p14: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5: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16: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Students applying to schools or scholarships that require a letter of recommendation, here is the process for requesting a letter at Boulder Creek. First, research the schools you are applying to to find out what letters they want. Do they want a Counselor AND a Teacher or two Teachers… do they want a Core Teacher’s recommendation… or will they accept and employer or coach’s recommendation? Like I said, there will be a lot of variation in terms of what they will accept or even read. Some colleges won’t accept or read recommendations so don’t assume anything. </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It is the student’s responsibility to not only ask the teacher or counselor far in advance for a letter of rec, but also to provide that teacher or counselor with information about you so that we can write a great letter. Students asking for a Counselor Letter of Rec need to complete our departments’ “Counselor Questionnaire” that can be obtained by emailing your counselor or coming into the office to pick one up. </a:t>
            </a:r>
            <a:endParaRPr/>
          </a:p>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Students applying Early Decision or Early Action need to request their letter before October 1</a:t>
            </a:r>
            <a:r>
              <a:rPr lang="en-US" sz="1200" b="0" i="0" u="none" strike="noStrike" cap="none" baseline="30000">
                <a:solidFill>
                  <a:schemeClr val="dk1"/>
                </a:solidFill>
                <a:latin typeface="Calibri"/>
                <a:ea typeface="Calibri"/>
                <a:cs typeface="Calibri"/>
                <a:sym typeface="Calibri"/>
              </a:rPr>
              <a:t>st</a:t>
            </a:r>
            <a:r>
              <a:rPr lang="en-US" sz="1200" b="0" i="0" u="none" strike="noStrike" cap="none">
                <a:solidFill>
                  <a:schemeClr val="dk1"/>
                </a:solidFill>
                <a:latin typeface="Calibri"/>
                <a:ea typeface="Calibri"/>
                <a:cs typeface="Calibri"/>
                <a:sym typeface="Calibri"/>
              </a:rPr>
              <a:t> and by Novemeber 1</a:t>
            </a:r>
            <a:r>
              <a:rPr lang="en-US" sz="1200" b="0" i="0" u="none" strike="noStrike" cap="none" baseline="30000">
                <a:solidFill>
                  <a:schemeClr val="dk1"/>
                </a:solidFill>
                <a:latin typeface="Calibri"/>
                <a:ea typeface="Calibri"/>
                <a:cs typeface="Calibri"/>
                <a:sym typeface="Calibri"/>
              </a:rPr>
              <a:t>st</a:t>
            </a:r>
            <a:r>
              <a:rPr lang="en-US" sz="1200" b="0" i="0" u="none" strike="noStrike" cap="none">
                <a:solidFill>
                  <a:schemeClr val="dk1"/>
                </a:solidFill>
                <a:latin typeface="Calibri"/>
                <a:ea typeface="Calibri"/>
                <a:cs typeface="Calibri"/>
                <a:sym typeface="Calibri"/>
              </a:rPr>
              <a:t> for Regular Decision applications. Students there is nothing worse than getting a request for a letter the day before Christmas Break or during Christmas Break because there is no way for us to give you a quality letter if you don’t give us enough time to work on it. </a:t>
            </a:r>
            <a:endParaRPr sz="1200" b="0" i="0" u="none" strike="noStrike" cap="none">
              <a:solidFill>
                <a:schemeClr val="dk1"/>
              </a:solidFill>
              <a:latin typeface="Calibri"/>
              <a:ea typeface="Calibri"/>
              <a:cs typeface="Calibri"/>
              <a:sym typeface="Calibri"/>
            </a:endParaRPr>
          </a:p>
        </p:txBody>
      </p:sp>
      <p:sp>
        <p:nvSpPr>
          <p:cNvPr id="323" name="Google Shape;323;p16: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17: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A great resource that we encourage all of our students to visit is the Deer Valley Scholarship web page that can be accessed through the district web page. This is a database that contains hundreds of local scholarship opportunities and is a great place for students to start looking for money for college. Students and families will also be highly encouraged to fill out the FAFSA after January 1</a:t>
            </a:r>
            <a:r>
              <a:rPr lang="en-US" sz="1200" b="0" i="0" u="none" strike="noStrike" cap="none" baseline="30000">
                <a:solidFill>
                  <a:schemeClr val="dk1"/>
                </a:solidFill>
                <a:latin typeface="Calibri"/>
                <a:ea typeface="Calibri"/>
                <a:cs typeface="Calibri"/>
                <a:sym typeface="Calibri"/>
              </a:rPr>
              <a:t>st</a:t>
            </a:r>
            <a:r>
              <a:rPr lang="en-US" sz="1200" b="0" i="0" u="none" strike="noStrike" cap="none">
                <a:solidFill>
                  <a:schemeClr val="dk1"/>
                </a:solidFill>
                <a:latin typeface="Calibri"/>
                <a:ea typeface="Calibri"/>
                <a:cs typeface="Calibri"/>
                <a:sym typeface="Calibri"/>
              </a:rPr>
              <a:t> this year to apply for federal financial aid and may also be required to complete the CSS Profile. Check with your school to see what financial aid information they want as it varies school to school. We also recommend researching scholarships offered by each school you are applying to so that you can see if you will be eligible to apply for additional monies for college. Applying for scholarships is a lot of work, but will be worth it in the end when your parents and you aren’t writing a check for thousands of dollars to cover your college education. </a:t>
            </a:r>
            <a:endParaRPr sz="1200" b="0" i="0" u="none" strike="noStrike" cap="none">
              <a:solidFill>
                <a:schemeClr val="dk1"/>
              </a:solidFill>
              <a:latin typeface="Calibri"/>
              <a:ea typeface="Calibri"/>
              <a:cs typeface="Calibri"/>
              <a:sym typeface="Calibri"/>
            </a:endParaRPr>
          </a:p>
        </p:txBody>
      </p:sp>
      <p:sp>
        <p:nvSpPr>
          <p:cNvPr id="332" name="Google Shape;332;p17: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8: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1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9: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1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0: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1: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5" name="Google Shape;365;p2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2: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2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26007d4f774_0_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26007d4f774_0_9: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g26007d4f774_0_9: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6007d4f774_0_2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26007d4f774_0_21: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g26007d4f774_0_21: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26dbe5b0d5e_0_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26dbe5b0d5e_0_0: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8" name="Google Shape;398;g26dbe5b0d5e_0_0: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26dbe5b0d5e_0_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26dbe5b0d5e_0_10: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g26dbe5b0d5e_0_10: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26dbe5b0d5e_0_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26dbe5b0d5e_0_20: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g26dbe5b0d5e_0_20: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26dbe5b0d5e_0_3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26dbe5b0d5e_0_30: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5" name="Google Shape;425;g26dbe5b0d5e_0_30: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26dbe5b0d5e_0_7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26dbe5b0d5e_0_71: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g26dbe5b0d5e_0_71: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26dbe5b0d5e_0_4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26dbe5b0d5e_0_40: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g26dbe5b0d5e_0_40: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26dbe5b0d5e_0_5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26dbe5b0d5e_0_51: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2" name="Google Shape;452;g26dbe5b0d5e_0_51: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26dbe5b0d5e_0_6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26dbe5b0d5e_0_61: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g26dbe5b0d5e_0_61: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23: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9" name="Google Shape;469;p2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24: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6" name="Google Shape;476;p2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2679c82ef24_0_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g2679c82ef24_0_1:notes"/>
          <p:cNvSpPr txBox="1">
            <a:spLocks noGrp="1"/>
          </p:cNvSpPr>
          <p:nvPr>
            <p:ph type="body" idx="1"/>
          </p:nvPr>
        </p:nvSpPr>
        <p:spPr>
          <a:xfrm>
            <a:off x="701675" y="4416425"/>
            <a:ext cx="5607000" cy="418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  </a:t>
            </a:r>
            <a:endParaRPr sz="1200" b="0" i="0" u="none" strike="noStrike" cap="none">
              <a:solidFill>
                <a:schemeClr val="dk1"/>
              </a:solidFill>
              <a:latin typeface="Calibri"/>
              <a:ea typeface="Calibri"/>
              <a:cs typeface="Calibri"/>
              <a:sym typeface="Calibri"/>
            </a:endParaRPr>
          </a:p>
        </p:txBody>
      </p:sp>
      <p:sp>
        <p:nvSpPr>
          <p:cNvPr id="483" name="Google Shape;483;g2679c82ef24_0_1:notes"/>
          <p:cNvSpPr txBox="1">
            <a:spLocks noGrp="1"/>
          </p:cNvSpPr>
          <p:nvPr>
            <p:ph type="sldNum" idx="12"/>
          </p:nvPr>
        </p:nvSpPr>
        <p:spPr>
          <a:xfrm>
            <a:off x="3970338" y="8829675"/>
            <a:ext cx="3038400" cy="465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2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27: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Printed on the right hand side of your transcript is a blank credit check worksheet. We want you to go through your transcript and put check marks in the blanks that you have earned credit for. Each blank needs a check mark in it by the end of this year to graduate from Boulder Creek. We will give you about 5 minutes now to complete this activity. Please keep this transcript as it has all of your personal information on it and on the back side has some great resources for you to share with your parents and keep handy for the year. </a:t>
            </a:r>
            <a:endParaRPr sz="1200" b="0" i="0" u="none" strike="noStrike" cap="none">
              <a:solidFill>
                <a:schemeClr val="dk1"/>
              </a:solidFill>
              <a:latin typeface="Calibri"/>
              <a:ea typeface="Calibri"/>
              <a:cs typeface="Calibri"/>
              <a:sym typeface="Calibri"/>
            </a:endParaRPr>
          </a:p>
        </p:txBody>
      </p:sp>
      <p:sp>
        <p:nvSpPr>
          <p:cNvPr id="492" name="Google Shape;492;p27: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685800" y="1905000"/>
            <a:ext cx="7543800" cy="2593975"/>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chemeClr val="dk2"/>
              </a:buClr>
              <a:buSzPts val="6600"/>
              <a:buFont typeface="Cambria"/>
              <a:buNone/>
              <a:defRPr sz="6600" b="0" i="0" u="none" strike="noStrike" cap="none">
                <a:solidFill>
                  <a:schemeClr val="dk2"/>
                </a:solidFill>
                <a:latin typeface="Cambria"/>
                <a:ea typeface="Cambria"/>
                <a:cs typeface="Cambria"/>
                <a:sym typeface="Cambr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9" name="Google Shape;19;p2"/>
          <p:cNvSpPr txBox="1">
            <a:spLocks noGrp="1"/>
          </p:cNvSpPr>
          <p:nvPr>
            <p:ph type="subTitle" idx="1"/>
          </p:nvPr>
        </p:nvSpPr>
        <p:spPr>
          <a:xfrm>
            <a:off x="685800" y="4572000"/>
            <a:ext cx="6461760" cy="10668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400"/>
              </a:spcBef>
              <a:spcAft>
                <a:spcPts val="0"/>
              </a:spcAft>
              <a:buClr>
                <a:schemeClr val="accent1"/>
              </a:buClr>
              <a:buSzPts val="2000"/>
              <a:buFont typeface="Arial"/>
              <a:buNone/>
              <a:defRPr sz="2000" b="0" i="0" u="none" strike="noStrike" cap="none">
                <a:solidFill>
                  <a:srgbClr val="8C8B8A"/>
                </a:solidFill>
                <a:latin typeface="Calibri"/>
                <a:ea typeface="Calibri"/>
                <a:cs typeface="Calibri"/>
                <a:sym typeface="Calibri"/>
              </a:defRPr>
            </a:lvl1pPr>
            <a:lvl2pPr marR="0" lvl="1" algn="ctr">
              <a:lnSpc>
                <a:spcPct val="100000"/>
              </a:lnSpc>
              <a:spcBef>
                <a:spcPts val="400"/>
              </a:spcBef>
              <a:spcAft>
                <a:spcPts val="0"/>
              </a:spcAft>
              <a:buClr>
                <a:schemeClr val="accent2"/>
              </a:buClr>
              <a:buSzPts val="2000"/>
              <a:buFont typeface="Arial"/>
              <a:buNone/>
              <a:defRPr sz="2000" b="0" i="0" u="none" strike="noStrike" cap="none">
                <a:solidFill>
                  <a:srgbClr val="8C8B8A"/>
                </a:solidFill>
                <a:latin typeface="Calibri"/>
                <a:ea typeface="Calibri"/>
                <a:cs typeface="Calibri"/>
                <a:sym typeface="Calibri"/>
              </a:defRPr>
            </a:lvl2pPr>
            <a:lvl3pPr marR="0" lvl="2" algn="ctr">
              <a:lnSpc>
                <a:spcPct val="100000"/>
              </a:lnSpc>
              <a:spcBef>
                <a:spcPts val="360"/>
              </a:spcBef>
              <a:spcAft>
                <a:spcPts val="0"/>
              </a:spcAft>
              <a:buClr>
                <a:schemeClr val="accent3"/>
              </a:buClr>
              <a:buSzPts val="1800"/>
              <a:buFont typeface="Arial"/>
              <a:buNone/>
              <a:defRPr sz="1800" b="0" i="0" u="none" strike="noStrike" cap="none">
                <a:solidFill>
                  <a:srgbClr val="8C8B8A"/>
                </a:solidFill>
                <a:latin typeface="Calibri"/>
                <a:ea typeface="Calibri"/>
                <a:cs typeface="Calibri"/>
                <a:sym typeface="Calibri"/>
              </a:defRPr>
            </a:lvl3pPr>
            <a:lvl4pPr marR="0" lvl="3" algn="ctr">
              <a:lnSpc>
                <a:spcPct val="100000"/>
              </a:lnSpc>
              <a:spcBef>
                <a:spcPts val="320"/>
              </a:spcBef>
              <a:spcAft>
                <a:spcPts val="0"/>
              </a:spcAft>
              <a:buClr>
                <a:schemeClr val="accent4"/>
              </a:buClr>
              <a:buSzPts val="1600"/>
              <a:buFont typeface="Arial"/>
              <a:buNone/>
              <a:defRPr sz="1600" b="0" i="0" u="none" strike="noStrike" cap="none">
                <a:solidFill>
                  <a:srgbClr val="8C8B8A"/>
                </a:solidFill>
                <a:latin typeface="Calibri"/>
                <a:ea typeface="Calibri"/>
                <a:cs typeface="Calibri"/>
                <a:sym typeface="Calibri"/>
              </a:defRPr>
            </a:lvl4pPr>
            <a:lvl5pPr marR="0" lvl="4" algn="ctr">
              <a:lnSpc>
                <a:spcPct val="100000"/>
              </a:lnSpc>
              <a:spcBef>
                <a:spcPts val="280"/>
              </a:spcBef>
              <a:spcAft>
                <a:spcPts val="0"/>
              </a:spcAft>
              <a:buClr>
                <a:schemeClr val="accent5"/>
              </a:buClr>
              <a:buSzPts val="1400"/>
              <a:buFont typeface="Arial"/>
              <a:buNone/>
              <a:defRPr sz="1400" b="0" i="0" u="none" strike="noStrike" cap="none">
                <a:solidFill>
                  <a:srgbClr val="8C8B8A"/>
                </a:solidFill>
                <a:latin typeface="Calibri"/>
                <a:ea typeface="Calibri"/>
                <a:cs typeface="Calibri"/>
                <a:sym typeface="Calibri"/>
              </a:defRPr>
            </a:lvl5pPr>
            <a:lvl6pPr marR="0" lvl="5" algn="ctr">
              <a:lnSpc>
                <a:spcPct val="100000"/>
              </a:lnSpc>
              <a:spcBef>
                <a:spcPts val="280"/>
              </a:spcBef>
              <a:spcAft>
                <a:spcPts val="0"/>
              </a:spcAft>
              <a:buClr>
                <a:schemeClr val="accent1"/>
              </a:buClr>
              <a:buSzPts val="1400"/>
              <a:buFont typeface="Arial"/>
              <a:buNone/>
              <a:defRPr sz="1400" b="0" i="0" u="none" strike="noStrike" cap="none">
                <a:solidFill>
                  <a:srgbClr val="8C8B8A"/>
                </a:solidFill>
                <a:latin typeface="Calibri"/>
                <a:ea typeface="Calibri"/>
                <a:cs typeface="Calibri"/>
                <a:sym typeface="Calibri"/>
              </a:defRPr>
            </a:lvl6pPr>
            <a:lvl7pPr marR="0" lvl="6" algn="ctr">
              <a:lnSpc>
                <a:spcPct val="100000"/>
              </a:lnSpc>
              <a:spcBef>
                <a:spcPts val="280"/>
              </a:spcBef>
              <a:spcAft>
                <a:spcPts val="0"/>
              </a:spcAft>
              <a:buClr>
                <a:schemeClr val="accent2"/>
              </a:buClr>
              <a:buSzPts val="1400"/>
              <a:buFont typeface="Arial"/>
              <a:buNone/>
              <a:defRPr sz="1400" b="0" i="0" u="none" strike="noStrike" cap="none">
                <a:solidFill>
                  <a:srgbClr val="8C8B8A"/>
                </a:solidFill>
                <a:latin typeface="Calibri"/>
                <a:ea typeface="Calibri"/>
                <a:cs typeface="Calibri"/>
                <a:sym typeface="Calibri"/>
              </a:defRPr>
            </a:lvl7pPr>
            <a:lvl8pPr marR="0" lvl="7" algn="ctr">
              <a:lnSpc>
                <a:spcPct val="100000"/>
              </a:lnSpc>
              <a:spcBef>
                <a:spcPts val="280"/>
              </a:spcBef>
              <a:spcAft>
                <a:spcPts val="0"/>
              </a:spcAft>
              <a:buClr>
                <a:schemeClr val="accent3"/>
              </a:buClr>
              <a:buSzPts val="1400"/>
              <a:buFont typeface="Arial"/>
              <a:buNone/>
              <a:defRPr sz="1400" b="0" i="0" u="none" strike="noStrike" cap="none">
                <a:solidFill>
                  <a:srgbClr val="8C8B8A"/>
                </a:solidFill>
                <a:latin typeface="Calibri"/>
                <a:ea typeface="Calibri"/>
                <a:cs typeface="Calibri"/>
                <a:sym typeface="Calibri"/>
              </a:defRPr>
            </a:lvl8pPr>
            <a:lvl9pPr marR="0" lvl="8" algn="ctr">
              <a:lnSpc>
                <a:spcPct val="100000"/>
              </a:lnSpc>
              <a:spcBef>
                <a:spcPts val="280"/>
              </a:spcBef>
              <a:spcAft>
                <a:spcPts val="0"/>
              </a:spcAft>
              <a:buClr>
                <a:schemeClr val="accent4"/>
              </a:buClr>
              <a:buSzPts val="1400"/>
              <a:buFont typeface="Arial"/>
              <a:buNone/>
              <a:defRPr sz="1400" b="0" i="0" u="none" strike="noStrike" cap="none">
                <a:solidFill>
                  <a:srgbClr val="8C8B8A"/>
                </a:solidFill>
                <a:latin typeface="Calibri"/>
                <a:ea typeface="Calibri"/>
                <a:cs typeface="Calibri"/>
                <a:sym typeface="Calibri"/>
              </a:defRPr>
            </a:lvl9pPr>
          </a:lstStyle>
          <a:p>
            <a:endParaRPr/>
          </a:p>
        </p:txBody>
      </p:sp>
      <p:sp>
        <p:nvSpPr>
          <p:cNvPr id="20" name="Google Shape;20;p2"/>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2"/>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5" name="Google Shape;25;p3"/>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marR="0" lvl="0" indent="-368300" algn="l">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a:lnSpc>
                <a:spcPct val="100000"/>
              </a:lnSpc>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6" name="Google Shape;26;p3"/>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3"/>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3"/>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1" name="Google Shape;31;p4"/>
          <p:cNvSpPr txBox="1">
            <a:spLocks noGrp="1"/>
          </p:cNvSpPr>
          <p:nvPr>
            <p:ph type="body" idx="1"/>
          </p:nvPr>
        </p:nvSpPr>
        <p:spPr>
          <a:xfrm>
            <a:off x="457200" y="1535113"/>
            <a:ext cx="3657600" cy="639762"/>
          </a:xfrm>
          <a:prstGeom prst="rect">
            <a:avLst/>
          </a:prstGeom>
          <a:noFill/>
          <a:ln>
            <a:noFill/>
          </a:ln>
        </p:spPr>
        <p:txBody>
          <a:bodyPr spcFirstLastPara="1" wrap="square" lIns="91425" tIns="45700" rIns="91425" bIns="45700" anchor="b" anchorCtr="0">
            <a:noAutofit/>
          </a:bodyPr>
          <a:lstStyle>
            <a:lvl1pPr marL="457200" marR="0" lvl="0" indent="-228600" algn="ctr">
              <a:lnSpc>
                <a:spcPct val="100000"/>
              </a:lnSpc>
              <a:spcBef>
                <a:spcPts val="400"/>
              </a:spcBef>
              <a:spcAft>
                <a:spcPts val="0"/>
              </a:spcAft>
              <a:buClr>
                <a:schemeClr val="accent1"/>
              </a:buClr>
              <a:buSzPts val="2000"/>
              <a:buFont typeface="Arial"/>
              <a:buNone/>
              <a:defRPr sz="2000" b="1" i="0" u="none" strike="noStrike" cap="none">
                <a:solidFill>
                  <a:schemeClr val="dk2"/>
                </a:solidFill>
                <a:latin typeface="Calibri"/>
                <a:ea typeface="Calibri"/>
                <a:cs typeface="Calibri"/>
                <a:sym typeface="Calibri"/>
              </a:defRPr>
            </a:lvl1pPr>
            <a:lvl2pPr marL="914400" marR="0" lvl="1" indent="-228600" algn="l">
              <a:lnSpc>
                <a:spcPct val="100000"/>
              </a:lnSpc>
              <a:spcBef>
                <a:spcPts val="400"/>
              </a:spcBef>
              <a:spcAft>
                <a:spcPts val="0"/>
              </a:spcAft>
              <a:buClr>
                <a:schemeClr val="accent2"/>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360"/>
              </a:spcBef>
              <a:spcAft>
                <a:spcPts val="0"/>
              </a:spcAft>
              <a:buClr>
                <a:schemeClr val="accent3"/>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320"/>
              </a:spcBef>
              <a:spcAft>
                <a:spcPts val="0"/>
              </a:spcAft>
              <a:buClr>
                <a:schemeClr val="accent4"/>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320"/>
              </a:spcBef>
              <a:spcAft>
                <a:spcPts val="0"/>
              </a:spcAft>
              <a:buClr>
                <a:schemeClr val="accent5"/>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320"/>
              </a:spcBef>
              <a:spcAft>
                <a:spcPts val="0"/>
              </a:spcAft>
              <a:buClr>
                <a:schemeClr val="accent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accent2"/>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accent3"/>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accent4"/>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body" idx="2"/>
          </p:nvPr>
        </p:nvSpPr>
        <p:spPr>
          <a:xfrm>
            <a:off x="457200" y="2174875"/>
            <a:ext cx="3657600" cy="3951288"/>
          </a:xfrm>
          <a:prstGeom prst="rect">
            <a:avLst/>
          </a:prstGeom>
          <a:noFill/>
          <a:ln>
            <a:noFill/>
          </a:ln>
        </p:spPr>
        <p:txBody>
          <a:bodyPr spcFirstLastPara="1" wrap="square" lIns="91425" tIns="45700" rIns="91425" bIns="45700" anchor="t" anchorCtr="0">
            <a:noAutofit/>
          </a:bodyPr>
          <a:lstStyle>
            <a:lvl1pPr marL="457200" marR="0" lvl="0" indent="-381000" algn="l">
              <a:lnSpc>
                <a:spcPct val="100000"/>
              </a:lnSpc>
              <a:spcBef>
                <a:spcPts val="480"/>
              </a:spcBef>
              <a:spcAft>
                <a:spcPts val="0"/>
              </a:spcAft>
              <a:buClr>
                <a:schemeClr val="accent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accent5"/>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accent3"/>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3" name="Google Shape;33;p4"/>
          <p:cNvSpPr txBox="1">
            <a:spLocks noGrp="1"/>
          </p:cNvSpPr>
          <p:nvPr>
            <p:ph type="body" idx="3"/>
          </p:nvPr>
        </p:nvSpPr>
        <p:spPr>
          <a:xfrm>
            <a:off x="4419600" y="1535113"/>
            <a:ext cx="3657600" cy="639762"/>
          </a:xfrm>
          <a:prstGeom prst="rect">
            <a:avLst/>
          </a:prstGeom>
          <a:noFill/>
          <a:ln>
            <a:noFill/>
          </a:ln>
        </p:spPr>
        <p:txBody>
          <a:bodyPr spcFirstLastPara="1" wrap="square" lIns="91425" tIns="45700" rIns="91425" bIns="45700" anchor="b" anchorCtr="0">
            <a:noAutofit/>
          </a:bodyPr>
          <a:lstStyle>
            <a:lvl1pPr marL="457200" marR="0" lvl="0" indent="-228600" algn="ctr">
              <a:lnSpc>
                <a:spcPct val="100000"/>
              </a:lnSpc>
              <a:spcBef>
                <a:spcPts val="400"/>
              </a:spcBef>
              <a:spcAft>
                <a:spcPts val="0"/>
              </a:spcAft>
              <a:buClr>
                <a:schemeClr val="accent1"/>
              </a:buClr>
              <a:buSzPts val="2000"/>
              <a:buFont typeface="Arial"/>
              <a:buNone/>
              <a:defRPr sz="2000" b="1" i="0" u="none" strike="noStrike" cap="none">
                <a:solidFill>
                  <a:schemeClr val="dk2"/>
                </a:solidFill>
                <a:latin typeface="Calibri"/>
                <a:ea typeface="Calibri"/>
                <a:cs typeface="Calibri"/>
                <a:sym typeface="Calibri"/>
              </a:defRPr>
            </a:lvl1pPr>
            <a:lvl2pPr marL="914400" marR="0" lvl="1" indent="-228600" algn="l">
              <a:lnSpc>
                <a:spcPct val="100000"/>
              </a:lnSpc>
              <a:spcBef>
                <a:spcPts val="400"/>
              </a:spcBef>
              <a:spcAft>
                <a:spcPts val="0"/>
              </a:spcAft>
              <a:buClr>
                <a:schemeClr val="accent2"/>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360"/>
              </a:spcBef>
              <a:spcAft>
                <a:spcPts val="0"/>
              </a:spcAft>
              <a:buClr>
                <a:schemeClr val="accent3"/>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320"/>
              </a:spcBef>
              <a:spcAft>
                <a:spcPts val="0"/>
              </a:spcAft>
              <a:buClr>
                <a:schemeClr val="accent4"/>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320"/>
              </a:spcBef>
              <a:spcAft>
                <a:spcPts val="0"/>
              </a:spcAft>
              <a:buClr>
                <a:schemeClr val="accent5"/>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320"/>
              </a:spcBef>
              <a:spcAft>
                <a:spcPts val="0"/>
              </a:spcAft>
              <a:buClr>
                <a:schemeClr val="accent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accent2"/>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accent3"/>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accent4"/>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4" name="Google Shape;34;p4"/>
          <p:cNvSpPr txBox="1">
            <a:spLocks noGrp="1"/>
          </p:cNvSpPr>
          <p:nvPr>
            <p:ph type="body" idx="4"/>
          </p:nvPr>
        </p:nvSpPr>
        <p:spPr>
          <a:xfrm>
            <a:off x="4419600" y="2174875"/>
            <a:ext cx="3657600" cy="3951288"/>
          </a:xfrm>
          <a:prstGeom prst="rect">
            <a:avLst/>
          </a:prstGeom>
          <a:noFill/>
          <a:ln>
            <a:noFill/>
          </a:ln>
        </p:spPr>
        <p:txBody>
          <a:bodyPr spcFirstLastPara="1" wrap="square" lIns="91425" tIns="45700" rIns="91425" bIns="45700" anchor="t" anchorCtr="0">
            <a:noAutofit/>
          </a:bodyPr>
          <a:lstStyle>
            <a:lvl1pPr marL="457200" marR="0" lvl="0" indent="-381000" algn="l">
              <a:lnSpc>
                <a:spcPct val="100000"/>
              </a:lnSpc>
              <a:spcBef>
                <a:spcPts val="480"/>
              </a:spcBef>
              <a:spcAft>
                <a:spcPts val="0"/>
              </a:spcAft>
              <a:buClr>
                <a:schemeClr val="accent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accent5"/>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accent3"/>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5" name="Google Shape;35;p4"/>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4"/>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4"/>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722313" y="5486400"/>
            <a:ext cx="7659687" cy="11684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chemeClr val="dk2"/>
              </a:buClr>
              <a:buSzPts val="3600"/>
              <a:buFont typeface="Cambria"/>
              <a:buNone/>
              <a:defRPr sz="3600" b="0" i="0" u="none" strike="noStrike" cap="none">
                <a:solidFill>
                  <a:schemeClr val="dk2"/>
                </a:solidFill>
                <a:latin typeface="Cambria"/>
                <a:ea typeface="Cambria"/>
                <a:cs typeface="Cambria"/>
                <a:sym typeface="Cambr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0" name="Google Shape;40;p5"/>
          <p:cNvSpPr txBox="1">
            <a:spLocks noGrp="1"/>
          </p:cNvSpPr>
          <p:nvPr>
            <p:ph type="body" idx="1"/>
          </p:nvPr>
        </p:nvSpPr>
        <p:spPr>
          <a:xfrm>
            <a:off x="722313" y="3852863"/>
            <a:ext cx="6135687" cy="1633538"/>
          </a:xfrm>
          <a:prstGeom prst="rect">
            <a:avLst/>
          </a:prstGeom>
          <a:noFill/>
          <a:ln>
            <a:noFill/>
          </a:ln>
        </p:spPr>
        <p:txBody>
          <a:bodyPr spcFirstLastPara="1" wrap="square" lIns="91425" tIns="45700" rIns="91425" bIns="45700" anchor="b" anchorCtr="0">
            <a:noAutofit/>
          </a:bodyPr>
          <a:lstStyle>
            <a:lvl1pPr marL="457200" marR="0" lvl="0" indent="-228600" algn="l">
              <a:lnSpc>
                <a:spcPct val="100000"/>
              </a:lnSpc>
              <a:spcBef>
                <a:spcPts val="400"/>
              </a:spcBef>
              <a:spcAft>
                <a:spcPts val="0"/>
              </a:spcAft>
              <a:buClr>
                <a:schemeClr val="accent1"/>
              </a:buClr>
              <a:buSzPts val="2000"/>
              <a:buFont typeface="Arial"/>
              <a:buNone/>
              <a:defRPr sz="2000" b="0" i="0" u="none" strike="noStrike" cap="none">
                <a:solidFill>
                  <a:srgbClr val="8C8B8A"/>
                </a:solidFill>
                <a:latin typeface="Calibri"/>
                <a:ea typeface="Calibri"/>
                <a:cs typeface="Calibri"/>
                <a:sym typeface="Calibri"/>
              </a:defRPr>
            </a:lvl1pPr>
            <a:lvl2pPr marL="914400" marR="0" lvl="1" indent="-228600" algn="l">
              <a:lnSpc>
                <a:spcPct val="100000"/>
              </a:lnSpc>
              <a:spcBef>
                <a:spcPts val="360"/>
              </a:spcBef>
              <a:spcAft>
                <a:spcPts val="0"/>
              </a:spcAft>
              <a:buClr>
                <a:schemeClr val="accent2"/>
              </a:buClr>
              <a:buSzPts val="1800"/>
              <a:buFont typeface="Arial"/>
              <a:buNone/>
              <a:defRPr sz="1800" b="0" i="0" u="none" strike="noStrike" cap="none">
                <a:solidFill>
                  <a:srgbClr val="8C8B8A"/>
                </a:solidFill>
                <a:latin typeface="Calibri"/>
                <a:ea typeface="Calibri"/>
                <a:cs typeface="Calibri"/>
                <a:sym typeface="Calibri"/>
              </a:defRPr>
            </a:lvl2pPr>
            <a:lvl3pPr marL="1371600" marR="0" lvl="2" indent="-228600" algn="l">
              <a:lnSpc>
                <a:spcPct val="100000"/>
              </a:lnSpc>
              <a:spcBef>
                <a:spcPts val="320"/>
              </a:spcBef>
              <a:spcAft>
                <a:spcPts val="0"/>
              </a:spcAft>
              <a:buClr>
                <a:schemeClr val="accent3"/>
              </a:buClr>
              <a:buSzPts val="1600"/>
              <a:buFont typeface="Arial"/>
              <a:buNone/>
              <a:defRPr sz="1600" b="0" i="0" u="none" strike="noStrike" cap="none">
                <a:solidFill>
                  <a:srgbClr val="8C8B8A"/>
                </a:solidFill>
                <a:latin typeface="Calibri"/>
                <a:ea typeface="Calibri"/>
                <a:cs typeface="Calibri"/>
                <a:sym typeface="Calibri"/>
              </a:defRPr>
            </a:lvl3pPr>
            <a:lvl4pPr marL="1828800" marR="0" lvl="3" indent="-228600" algn="l">
              <a:lnSpc>
                <a:spcPct val="100000"/>
              </a:lnSpc>
              <a:spcBef>
                <a:spcPts val="280"/>
              </a:spcBef>
              <a:spcAft>
                <a:spcPts val="0"/>
              </a:spcAft>
              <a:buClr>
                <a:schemeClr val="accent4"/>
              </a:buClr>
              <a:buSzPts val="1400"/>
              <a:buFont typeface="Arial"/>
              <a:buNone/>
              <a:defRPr sz="1400" b="0" i="0" u="none" strike="noStrike" cap="none">
                <a:solidFill>
                  <a:srgbClr val="8C8B8A"/>
                </a:solidFill>
                <a:latin typeface="Calibri"/>
                <a:ea typeface="Calibri"/>
                <a:cs typeface="Calibri"/>
                <a:sym typeface="Calibri"/>
              </a:defRPr>
            </a:lvl4pPr>
            <a:lvl5pPr marL="2286000" marR="0" lvl="4" indent="-228600" algn="l">
              <a:lnSpc>
                <a:spcPct val="100000"/>
              </a:lnSpc>
              <a:spcBef>
                <a:spcPts val="280"/>
              </a:spcBef>
              <a:spcAft>
                <a:spcPts val="0"/>
              </a:spcAft>
              <a:buClr>
                <a:schemeClr val="accent5"/>
              </a:buClr>
              <a:buSzPts val="1400"/>
              <a:buFont typeface="Arial"/>
              <a:buNone/>
              <a:defRPr sz="1400" b="0" i="0" u="none" strike="noStrike" cap="none">
                <a:solidFill>
                  <a:srgbClr val="8C8B8A"/>
                </a:solidFill>
                <a:latin typeface="Calibri"/>
                <a:ea typeface="Calibri"/>
                <a:cs typeface="Calibri"/>
                <a:sym typeface="Calibri"/>
              </a:defRPr>
            </a:lvl5pPr>
            <a:lvl6pPr marL="2743200" marR="0" lvl="5" indent="-228600" algn="l">
              <a:lnSpc>
                <a:spcPct val="100000"/>
              </a:lnSpc>
              <a:spcBef>
                <a:spcPts val="280"/>
              </a:spcBef>
              <a:spcAft>
                <a:spcPts val="0"/>
              </a:spcAft>
              <a:buClr>
                <a:schemeClr val="accent1"/>
              </a:buClr>
              <a:buSzPts val="1400"/>
              <a:buFont typeface="Arial"/>
              <a:buNone/>
              <a:defRPr sz="1400" b="0" i="0" u="none" strike="noStrike" cap="none">
                <a:solidFill>
                  <a:srgbClr val="8C8B8A"/>
                </a:solidFill>
                <a:latin typeface="Calibri"/>
                <a:ea typeface="Calibri"/>
                <a:cs typeface="Calibri"/>
                <a:sym typeface="Calibri"/>
              </a:defRPr>
            </a:lvl6pPr>
            <a:lvl7pPr marL="3200400" marR="0" lvl="6" indent="-228600" algn="l">
              <a:lnSpc>
                <a:spcPct val="100000"/>
              </a:lnSpc>
              <a:spcBef>
                <a:spcPts val="280"/>
              </a:spcBef>
              <a:spcAft>
                <a:spcPts val="0"/>
              </a:spcAft>
              <a:buClr>
                <a:schemeClr val="accent2"/>
              </a:buClr>
              <a:buSzPts val="1400"/>
              <a:buFont typeface="Arial"/>
              <a:buNone/>
              <a:defRPr sz="1400" b="0" i="0" u="none" strike="noStrike" cap="none">
                <a:solidFill>
                  <a:srgbClr val="8C8B8A"/>
                </a:solidFill>
                <a:latin typeface="Calibri"/>
                <a:ea typeface="Calibri"/>
                <a:cs typeface="Calibri"/>
                <a:sym typeface="Calibri"/>
              </a:defRPr>
            </a:lvl7pPr>
            <a:lvl8pPr marL="3657600" marR="0" lvl="7" indent="-228600" algn="l">
              <a:lnSpc>
                <a:spcPct val="100000"/>
              </a:lnSpc>
              <a:spcBef>
                <a:spcPts val="280"/>
              </a:spcBef>
              <a:spcAft>
                <a:spcPts val="0"/>
              </a:spcAft>
              <a:buClr>
                <a:schemeClr val="accent3"/>
              </a:buClr>
              <a:buSzPts val="1400"/>
              <a:buFont typeface="Arial"/>
              <a:buNone/>
              <a:defRPr sz="1400" b="0" i="0" u="none" strike="noStrike" cap="none">
                <a:solidFill>
                  <a:srgbClr val="8C8B8A"/>
                </a:solidFill>
                <a:latin typeface="Calibri"/>
                <a:ea typeface="Calibri"/>
                <a:cs typeface="Calibri"/>
                <a:sym typeface="Calibri"/>
              </a:defRPr>
            </a:lvl8pPr>
            <a:lvl9pPr marL="4114800" marR="0" lvl="8" indent="-228600" algn="l">
              <a:lnSpc>
                <a:spcPct val="100000"/>
              </a:lnSpc>
              <a:spcBef>
                <a:spcPts val="280"/>
              </a:spcBef>
              <a:spcAft>
                <a:spcPts val="0"/>
              </a:spcAft>
              <a:buClr>
                <a:schemeClr val="accent4"/>
              </a:buClr>
              <a:buSzPts val="1400"/>
              <a:buFont typeface="Arial"/>
              <a:buNone/>
              <a:defRPr sz="1400" b="0" i="0" u="none" strike="noStrike" cap="none">
                <a:solidFill>
                  <a:srgbClr val="8C8B8A"/>
                </a:solidFill>
                <a:latin typeface="Calibri"/>
                <a:ea typeface="Calibri"/>
                <a:cs typeface="Calibri"/>
                <a:sym typeface="Calibri"/>
              </a:defRPr>
            </a:lvl9pPr>
          </a:lstStyle>
          <a:p>
            <a:endParaRPr/>
          </a:p>
        </p:txBody>
      </p:sp>
      <p:sp>
        <p:nvSpPr>
          <p:cNvPr id="41" name="Google Shape;41;p5"/>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5"/>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5"/>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6" name="Google Shape;46;p6"/>
          <p:cNvSpPr txBox="1">
            <a:spLocks noGrp="1"/>
          </p:cNvSpPr>
          <p:nvPr>
            <p:ph type="body" idx="1"/>
          </p:nvPr>
        </p:nvSpPr>
        <p:spPr>
          <a:xfrm>
            <a:off x="457200" y="1536192"/>
            <a:ext cx="3657600" cy="4590288"/>
          </a:xfrm>
          <a:prstGeom prst="rect">
            <a:avLst/>
          </a:prstGeom>
          <a:noFill/>
          <a:ln>
            <a:noFill/>
          </a:ln>
        </p:spPr>
        <p:txBody>
          <a:bodyPr spcFirstLastPara="1" wrap="square" lIns="91425" tIns="45700" rIns="91425" bIns="45700" anchor="t" anchorCtr="0">
            <a:noAutofit/>
          </a:bodyPr>
          <a:lstStyle>
            <a:lvl1pPr marL="457200" marR="0" lvl="0" indent="-406400" algn="l">
              <a:lnSpc>
                <a:spcPct val="100000"/>
              </a:lnSpc>
              <a:spcBef>
                <a:spcPts val="560"/>
              </a:spcBef>
              <a:spcAft>
                <a:spcPts val="0"/>
              </a:spcAft>
              <a:buClr>
                <a:schemeClr val="accent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100000"/>
              </a:lnSpc>
              <a:spcBef>
                <a:spcPts val="48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400"/>
              </a:spcBef>
              <a:spcAft>
                <a:spcPts val="0"/>
              </a:spcAft>
              <a:buClr>
                <a:schemeClr val="accent3"/>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accent4"/>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00000"/>
              </a:lnSpc>
              <a:spcBef>
                <a:spcPts val="360"/>
              </a:spcBef>
              <a:spcAft>
                <a:spcPts val="0"/>
              </a:spcAft>
              <a:buClr>
                <a:schemeClr val="accent5"/>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accent4"/>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p6"/>
          <p:cNvSpPr txBox="1">
            <a:spLocks noGrp="1"/>
          </p:cNvSpPr>
          <p:nvPr>
            <p:ph type="body" idx="2"/>
          </p:nvPr>
        </p:nvSpPr>
        <p:spPr>
          <a:xfrm>
            <a:off x="4419600" y="1536192"/>
            <a:ext cx="3657600" cy="4590288"/>
          </a:xfrm>
          <a:prstGeom prst="rect">
            <a:avLst/>
          </a:prstGeom>
          <a:noFill/>
          <a:ln>
            <a:noFill/>
          </a:ln>
        </p:spPr>
        <p:txBody>
          <a:bodyPr spcFirstLastPara="1" wrap="square" lIns="91425" tIns="45700" rIns="91425" bIns="45700" anchor="t" anchorCtr="0">
            <a:noAutofit/>
          </a:bodyPr>
          <a:lstStyle>
            <a:lvl1pPr marL="457200" marR="0" lvl="0" indent="-406400" algn="l">
              <a:lnSpc>
                <a:spcPct val="100000"/>
              </a:lnSpc>
              <a:spcBef>
                <a:spcPts val="560"/>
              </a:spcBef>
              <a:spcAft>
                <a:spcPts val="0"/>
              </a:spcAft>
              <a:buClr>
                <a:schemeClr val="accent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100000"/>
              </a:lnSpc>
              <a:spcBef>
                <a:spcPts val="48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400"/>
              </a:spcBef>
              <a:spcAft>
                <a:spcPts val="0"/>
              </a:spcAft>
              <a:buClr>
                <a:schemeClr val="accent3"/>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accent4"/>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00000"/>
              </a:lnSpc>
              <a:spcBef>
                <a:spcPts val="360"/>
              </a:spcBef>
              <a:spcAft>
                <a:spcPts val="0"/>
              </a:spcAft>
              <a:buClr>
                <a:schemeClr val="accent5"/>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accent4"/>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6"/>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6"/>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6"/>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3" name="Google Shape;53;p7"/>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7"/>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7"/>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8"/>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8" name="Google Shape;58;p8"/>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8"/>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304801" y="5495544"/>
            <a:ext cx="7772400" cy="594360"/>
          </a:xfrm>
          <a:prstGeom prst="rect">
            <a:avLst/>
          </a:prstGeom>
          <a:noFill/>
          <a:ln>
            <a:noFill/>
          </a:ln>
        </p:spPr>
        <p:txBody>
          <a:bodyPr spcFirstLastPara="1" wrap="square" lIns="91425" tIns="45700" rIns="91425" bIns="45700" anchor="b" anchorCtr="0">
            <a:noAutofit/>
          </a:bodyPr>
          <a:lstStyle>
            <a:lvl1pPr marR="0" lvl="0" algn="ctr">
              <a:lnSpc>
                <a:spcPct val="100000"/>
              </a:lnSpc>
              <a:spcBef>
                <a:spcPts val="0"/>
              </a:spcBef>
              <a:spcAft>
                <a:spcPts val="0"/>
              </a:spcAft>
              <a:buClr>
                <a:schemeClr val="dk2"/>
              </a:buClr>
              <a:buSzPts val="2200"/>
              <a:buFont typeface="Cambria"/>
              <a:buNone/>
              <a:defRPr sz="2200" b="1" i="0" u="none" strike="noStrike" cap="none">
                <a:solidFill>
                  <a:schemeClr val="dk2"/>
                </a:solidFill>
                <a:latin typeface="Cambria"/>
                <a:ea typeface="Cambria"/>
                <a:cs typeface="Cambria"/>
                <a:sym typeface="Cambr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2" name="Google Shape;62;p9"/>
          <p:cNvSpPr txBox="1">
            <a:spLocks noGrp="1"/>
          </p:cNvSpPr>
          <p:nvPr>
            <p:ph type="body" idx="1"/>
          </p:nvPr>
        </p:nvSpPr>
        <p:spPr>
          <a:xfrm>
            <a:off x="304799" y="6096000"/>
            <a:ext cx="7772401" cy="609600"/>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320"/>
              </a:spcBef>
              <a:spcAft>
                <a:spcPts val="0"/>
              </a:spcAft>
              <a:buClr>
                <a:schemeClr val="accent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accent2"/>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accent3"/>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accent4"/>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accent5"/>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accent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accent2"/>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accent3"/>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accent4"/>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3" name="Google Shape;63;p9"/>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9"/>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9"/>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6" name="Google Shape;66;p9"/>
          <p:cNvSpPr txBox="1">
            <a:spLocks noGrp="1"/>
          </p:cNvSpPr>
          <p:nvPr>
            <p:ph type="body" idx="2"/>
          </p:nvPr>
        </p:nvSpPr>
        <p:spPr>
          <a:xfrm>
            <a:off x="304800" y="381000"/>
            <a:ext cx="7772400" cy="4942840"/>
          </a:xfrm>
          <a:prstGeom prst="rect">
            <a:avLst/>
          </a:prstGeom>
          <a:noFill/>
          <a:ln>
            <a:noFill/>
          </a:ln>
        </p:spPr>
        <p:txBody>
          <a:bodyPr spcFirstLastPara="1" wrap="square" lIns="91425" tIns="45700" rIns="91425" bIns="45700" anchor="t" anchorCtr="0">
            <a:noAutofit/>
          </a:bodyPr>
          <a:lstStyle>
            <a:lvl1pPr marL="457200" marR="0" lvl="0" indent="-368300" algn="l">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a:lnSpc>
                <a:spcPct val="100000"/>
              </a:lnSpc>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301752" y="5495278"/>
            <a:ext cx="7772400" cy="594626"/>
          </a:xfrm>
          <a:prstGeom prst="rect">
            <a:avLst/>
          </a:prstGeom>
          <a:noFill/>
          <a:ln>
            <a:noFill/>
          </a:ln>
        </p:spPr>
        <p:txBody>
          <a:bodyPr spcFirstLastPara="1" wrap="square" lIns="91425" tIns="45700" rIns="91425" bIns="45700" anchor="b" anchorCtr="0">
            <a:noAutofit/>
          </a:bodyPr>
          <a:lstStyle>
            <a:lvl1pPr marR="0" lvl="0" algn="ctr">
              <a:lnSpc>
                <a:spcPct val="100000"/>
              </a:lnSpc>
              <a:spcBef>
                <a:spcPts val="0"/>
              </a:spcBef>
              <a:spcAft>
                <a:spcPts val="0"/>
              </a:spcAft>
              <a:buClr>
                <a:schemeClr val="dk2"/>
              </a:buClr>
              <a:buSzPts val="2200"/>
              <a:buFont typeface="Cambria"/>
              <a:buNone/>
              <a:defRPr sz="2200" b="1" i="0" u="none" strike="noStrike" cap="none">
                <a:solidFill>
                  <a:schemeClr val="dk2"/>
                </a:solidFill>
                <a:latin typeface="Cambria"/>
                <a:ea typeface="Cambria"/>
                <a:cs typeface="Cambria"/>
                <a:sym typeface="Cambr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9" name="Google Shape;69;p10"/>
          <p:cNvSpPr>
            <a:spLocks noGrp="1"/>
          </p:cNvSpPr>
          <p:nvPr>
            <p:ph type="pic" idx="2"/>
          </p:nvPr>
        </p:nvSpPr>
        <p:spPr>
          <a:xfrm>
            <a:off x="0" y="0"/>
            <a:ext cx="8458200" cy="5486400"/>
          </a:xfrm>
          <a:prstGeom prst="rect">
            <a:avLst/>
          </a:prstGeom>
          <a:noFill/>
          <a:ln>
            <a:noFill/>
          </a:ln>
        </p:spPr>
      </p:sp>
      <p:sp>
        <p:nvSpPr>
          <p:cNvPr id="70" name="Google Shape;70;p10"/>
          <p:cNvSpPr txBox="1">
            <a:spLocks noGrp="1"/>
          </p:cNvSpPr>
          <p:nvPr>
            <p:ph type="body" idx="1"/>
          </p:nvPr>
        </p:nvSpPr>
        <p:spPr>
          <a:xfrm>
            <a:off x="301752" y="6096000"/>
            <a:ext cx="7772400" cy="612648"/>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320"/>
              </a:spcBef>
              <a:spcAft>
                <a:spcPts val="0"/>
              </a:spcAft>
              <a:buClr>
                <a:schemeClr val="accent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accent2"/>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accent3"/>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accent4"/>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accent5"/>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accent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accent2"/>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accent3"/>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accent4"/>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1" name="Google Shape;71;p10"/>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0"/>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73" name="Google Shape;73;p10"/>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1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6" name="Google Shape;76;p11"/>
          <p:cNvSpPr txBox="1">
            <a:spLocks noGrp="1"/>
          </p:cNvSpPr>
          <p:nvPr>
            <p:ph type="body" idx="1"/>
          </p:nvPr>
        </p:nvSpPr>
        <p:spPr>
          <a:xfrm rot="5400000">
            <a:off x="1866900" y="190500"/>
            <a:ext cx="4800600" cy="7620000"/>
          </a:xfrm>
          <a:prstGeom prst="rect">
            <a:avLst/>
          </a:prstGeom>
          <a:noFill/>
          <a:ln>
            <a:noFill/>
          </a:ln>
        </p:spPr>
        <p:txBody>
          <a:bodyPr spcFirstLastPara="1" wrap="square" lIns="91425" tIns="45700" rIns="91425" bIns="45700" anchor="t" anchorCtr="0">
            <a:noAutofit/>
          </a:bodyPr>
          <a:lstStyle>
            <a:lvl1pPr marL="457200" marR="0" lvl="0" indent="-368300" algn="l">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a:lnSpc>
                <a:spcPct val="100000"/>
              </a:lnSpc>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7" name="Google Shape;77;p11"/>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11"/>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rot="5400000">
            <a:off x="4579937" y="2324100"/>
            <a:ext cx="5851525" cy="1752600"/>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82" name="Google Shape;82;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marR="0" lvl="0" indent="-368300" algn="l">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a:lnSpc>
                <a:spcPct val="100000"/>
              </a:lnSpc>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3" name="Google Shape;83;p12"/>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12"/>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a:lnSpc>
                <a:spcPct val="100000"/>
              </a:lnSpc>
              <a:spcBef>
                <a:spcPts val="0"/>
              </a:spcBef>
              <a:spcAft>
                <a:spcPts val="0"/>
              </a:spcAft>
              <a:buSzPts val="1400"/>
              <a:buNone/>
              <a:defRPr sz="1200" b="0" i="0" u="none" strike="noStrike" cap="none">
                <a:solidFill>
                  <a:schemeClr val="lt2"/>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 name="Google Shape;85;p12"/>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5"/>
        <p:cNvGrpSpPr/>
        <p:nvPr/>
      </p:nvGrpSpPr>
      <p:grpSpPr>
        <a:xfrm>
          <a:off x="0" y="0"/>
          <a:ext cx="0" cy="0"/>
          <a:chOff x="0" y="0"/>
          <a:chExt cx="0" cy="0"/>
        </a:xfrm>
      </p:grpSpPr>
      <p:sp>
        <p:nvSpPr>
          <p:cNvPr id="96" name="Google Shape;96;p14"/>
          <p:cNvSpPr txBox="1">
            <a:spLocks noGrp="1"/>
          </p:cNvSpPr>
          <p:nvPr>
            <p:ph type="title"/>
          </p:nvPr>
        </p:nvSpPr>
        <p:spPr>
          <a:xfrm>
            <a:off x="802386" y="484632"/>
            <a:ext cx="7543800" cy="1609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14"/>
          <p:cNvSpPr txBox="1">
            <a:spLocks noGrp="1"/>
          </p:cNvSpPr>
          <p:nvPr>
            <p:ph type="body" idx="1"/>
          </p:nvPr>
        </p:nvSpPr>
        <p:spPr>
          <a:xfrm>
            <a:off x="802386" y="2121408"/>
            <a:ext cx="7543800" cy="4050792"/>
          </a:xfrm>
          <a:prstGeom prst="rect">
            <a:avLst/>
          </a:prstGeom>
          <a:noFill/>
          <a:ln>
            <a:noFill/>
          </a:ln>
        </p:spPr>
        <p:txBody>
          <a:bodyPr spcFirstLastPara="1" wrap="square" lIns="91425" tIns="45700" rIns="91425" bIns="45700" anchor="t" anchorCtr="0">
            <a:normAutofit/>
          </a:bodyPr>
          <a:lstStyle>
            <a:lvl1pPr marL="457200" lvl="0" indent="-325755" algn="l">
              <a:lnSpc>
                <a:spcPct val="90000"/>
              </a:lnSpc>
              <a:spcBef>
                <a:spcPts val="900"/>
              </a:spcBef>
              <a:spcAft>
                <a:spcPts val="0"/>
              </a:spcAft>
              <a:buSzPts val="1530"/>
              <a:buChar char="▪"/>
              <a:defRPr/>
            </a:lvl1pPr>
            <a:lvl2pPr marL="914400" lvl="1" indent="-325755" algn="l">
              <a:lnSpc>
                <a:spcPct val="90000"/>
              </a:lnSpc>
              <a:spcBef>
                <a:spcPts val="300"/>
              </a:spcBef>
              <a:spcAft>
                <a:spcPts val="0"/>
              </a:spcAft>
              <a:buSzPts val="1530"/>
              <a:buChar char="▪"/>
              <a:defRPr/>
            </a:lvl2pPr>
            <a:lvl3pPr marL="1371600" lvl="2" indent="-325755" algn="l">
              <a:lnSpc>
                <a:spcPct val="90000"/>
              </a:lnSpc>
              <a:spcBef>
                <a:spcPts val="300"/>
              </a:spcBef>
              <a:spcAft>
                <a:spcPts val="0"/>
              </a:spcAft>
              <a:buSzPts val="1530"/>
              <a:buChar char="▪"/>
              <a:defRPr/>
            </a:lvl3pPr>
            <a:lvl4pPr marL="1828800" lvl="3" indent="-325755" algn="l">
              <a:lnSpc>
                <a:spcPct val="90000"/>
              </a:lnSpc>
              <a:spcBef>
                <a:spcPts val="300"/>
              </a:spcBef>
              <a:spcAft>
                <a:spcPts val="0"/>
              </a:spcAft>
              <a:buSzPts val="1530"/>
              <a:buChar char="▪"/>
              <a:defRPr/>
            </a:lvl4pPr>
            <a:lvl5pPr marL="2286000" lvl="4" indent="-325754" algn="l">
              <a:lnSpc>
                <a:spcPct val="90000"/>
              </a:lnSpc>
              <a:spcBef>
                <a:spcPts val="300"/>
              </a:spcBef>
              <a:spcAft>
                <a:spcPts val="0"/>
              </a:spcAft>
              <a:buSzPts val="1530"/>
              <a:buChar char="▪"/>
              <a:defRPr/>
            </a:lvl5pPr>
            <a:lvl6pPr marL="2743200" lvl="5" indent="-325754" algn="l">
              <a:lnSpc>
                <a:spcPct val="90000"/>
              </a:lnSpc>
              <a:spcBef>
                <a:spcPts val="300"/>
              </a:spcBef>
              <a:spcAft>
                <a:spcPts val="0"/>
              </a:spcAft>
              <a:buSzPts val="1530"/>
              <a:buChar char="▪"/>
              <a:defRPr/>
            </a:lvl6pPr>
            <a:lvl7pPr marL="3200400" lvl="6" indent="-325754" algn="l">
              <a:lnSpc>
                <a:spcPct val="90000"/>
              </a:lnSpc>
              <a:spcBef>
                <a:spcPts val="300"/>
              </a:spcBef>
              <a:spcAft>
                <a:spcPts val="0"/>
              </a:spcAft>
              <a:buSzPts val="1530"/>
              <a:buChar char="▪"/>
              <a:defRPr/>
            </a:lvl7pPr>
            <a:lvl8pPr marL="3657600" lvl="7" indent="-325754" algn="l">
              <a:lnSpc>
                <a:spcPct val="90000"/>
              </a:lnSpc>
              <a:spcBef>
                <a:spcPts val="300"/>
              </a:spcBef>
              <a:spcAft>
                <a:spcPts val="0"/>
              </a:spcAft>
              <a:buSzPts val="1530"/>
              <a:buChar char="▪"/>
              <a:defRPr/>
            </a:lvl8pPr>
            <a:lvl9pPr marL="4114800" lvl="8" indent="-325754" algn="l">
              <a:lnSpc>
                <a:spcPct val="90000"/>
              </a:lnSpc>
              <a:spcBef>
                <a:spcPts val="300"/>
              </a:spcBef>
              <a:spcAft>
                <a:spcPts val="150"/>
              </a:spcAft>
              <a:buSzPts val="1530"/>
              <a:buChar char="▪"/>
              <a:defRPr/>
            </a:lvl9pPr>
          </a:lstStyle>
          <a:p>
            <a:endParaRPr/>
          </a:p>
        </p:txBody>
      </p:sp>
      <p:sp>
        <p:nvSpPr>
          <p:cNvPr id="98" name="Google Shape;98;p14"/>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4"/>
          <p:cNvSpPr txBox="1">
            <a:spLocks noGrp="1"/>
          </p:cNvSpPr>
          <p:nvPr>
            <p:ph type="ftr" idx="11"/>
          </p:nvPr>
        </p:nvSpPr>
        <p:spPr>
          <a:xfrm>
            <a:off x="816102" y="6272785"/>
            <a:ext cx="474573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4"/>
          <p:cNvSpPr txBox="1">
            <a:spLocks noGrp="1"/>
          </p:cNvSpPr>
          <p:nvPr>
            <p:ph type="sldNum" idx="12"/>
          </p:nvPr>
        </p:nvSpPr>
        <p:spPr>
          <a:xfrm>
            <a:off x="8483346" y="6272785"/>
            <a:ext cx="480060"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a:lvl1pPr>
            <a:lvl2pPr marL="0" lvl="1" indent="0" algn="ctr">
              <a:lnSpc>
                <a:spcPct val="100000"/>
              </a:lnSpc>
              <a:spcBef>
                <a:spcPts val="0"/>
              </a:spcBef>
              <a:spcAft>
                <a:spcPts val="0"/>
              </a:spcAft>
              <a:buNone/>
              <a:defRPr/>
            </a:lvl2pPr>
            <a:lvl3pPr marL="0" lvl="2" indent="0" algn="ctr">
              <a:lnSpc>
                <a:spcPct val="100000"/>
              </a:lnSpc>
              <a:spcBef>
                <a:spcPts val="0"/>
              </a:spcBef>
              <a:spcAft>
                <a:spcPts val="0"/>
              </a:spcAft>
              <a:buNone/>
              <a:defRPr/>
            </a:lvl3pPr>
            <a:lvl4pPr marL="0" lvl="3" indent="0" algn="ctr">
              <a:lnSpc>
                <a:spcPct val="100000"/>
              </a:lnSpc>
              <a:spcBef>
                <a:spcPts val="0"/>
              </a:spcBef>
              <a:spcAft>
                <a:spcPts val="0"/>
              </a:spcAft>
              <a:buNone/>
              <a:defRPr/>
            </a:lvl4pPr>
            <a:lvl5pPr marL="0" lvl="4" indent="0" algn="ctr">
              <a:lnSpc>
                <a:spcPct val="100000"/>
              </a:lnSpc>
              <a:spcBef>
                <a:spcPts val="0"/>
              </a:spcBef>
              <a:spcAft>
                <a:spcPts val="0"/>
              </a:spcAft>
              <a:buNone/>
              <a:defRPr/>
            </a:lvl5pPr>
            <a:lvl6pPr marL="0" lvl="5" indent="0" algn="ctr">
              <a:lnSpc>
                <a:spcPct val="100000"/>
              </a:lnSpc>
              <a:spcBef>
                <a:spcPts val="0"/>
              </a:spcBef>
              <a:spcAft>
                <a:spcPts val="0"/>
              </a:spcAft>
              <a:buNone/>
              <a:defRPr/>
            </a:lvl6pPr>
            <a:lvl7pPr marL="0" lvl="6" indent="0" algn="ctr">
              <a:lnSpc>
                <a:spcPct val="100000"/>
              </a:lnSpc>
              <a:spcBef>
                <a:spcPts val="0"/>
              </a:spcBef>
              <a:spcAft>
                <a:spcPts val="0"/>
              </a:spcAft>
              <a:buNone/>
              <a:defRPr/>
            </a:lvl7pPr>
            <a:lvl8pPr marL="0" lvl="7" indent="0" algn="ctr">
              <a:lnSpc>
                <a:spcPct val="100000"/>
              </a:lnSpc>
              <a:spcBef>
                <a:spcPts val="0"/>
              </a:spcBef>
              <a:spcAft>
                <a:spcPts val="0"/>
              </a:spcAft>
              <a:buNone/>
              <a:defRPr/>
            </a:lvl8pPr>
            <a:lvl9pPr marL="0" lvl="8" indent="0" algn="ctr">
              <a:lnSpc>
                <a:spcPct val="100000"/>
              </a:lnSpc>
              <a:spcBef>
                <a:spcPts val="0"/>
              </a:spcBef>
              <a:spcAft>
                <a:spcPts val="0"/>
              </a:spcAft>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01"/>
        <p:cNvGrpSpPr/>
        <p:nvPr/>
      </p:nvGrpSpPr>
      <p:grpSpPr>
        <a:xfrm>
          <a:off x="0" y="0"/>
          <a:ext cx="0" cy="0"/>
          <a:chOff x="0" y="0"/>
          <a:chExt cx="0" cy="0"/>
        </a:xfrm>
      </p:grpSpPr>
      <p:sp>
        <p:nvSpPr>
          <p:cNvPr id="102" name="Google Shape;102;p15"/>
          <p:cNvSpPr/>
          <p:nvPr/>
        </p:nvSpPr>
        <p:spPr>
          <a:xfrm>
            <a:off x="690626" y="1346947"/>
            <a:ext cx="7667244" cy="80683"/>
          </a:xfrm>
          <a:prstGeom prst="rect">
            <a:avLst/>
          </a:prstGeom>
          <a:blipFill rotWithShape="1">
            <a:blip r:embed="rId2">
              <a:alphaModFix amt="85000"/>
            </a:blip>
            <a:tile tx="0" ty="-762000" sx="92000" sy="89000" flip="xy" algn="ctr"/>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5"/>
          <p:cNvSpPr/>
          <p:nvPr/>
        </p:nvSpPr>
        <p:spPr>
          <a:xfrm>
            <a:off x="690626" y="4299697"/>
            <a:ext cx="7667244" cy="80683"/>
          </a:xfrm>
          <a:prstGeom prst="rect">
            <a:avLst/>
          </a:prstGeom>
          <a:blipFill rotWithShape="1">
            <a:blip r:embed="rId2">
              <a:alphaModFix amt="85000"/>
            </a:blip>
            <a:tile tx="0" ty="-717550" sx="92000" sy="89000" flip="xy" algn="ctr"/>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5"/>
          <p:cNvSpPr/>
          <p:nvPr/>
        </p:nvSpPr>
        <p:spPr>
          <a:xfrm>
            <a:off x="690626" y="1484779"/>
            <a:ext cx="7667244" cy="2743200"/>
          </a:xfrm>
          <a:prstGeom prst="rect">
            <a:avLst/>
          </a:prstGeom>
          <a:blipFill rotWithShape="1">
            <a:blip r:embed="rId2">
              <a:alphaModFix amt="85000"/>
            </a:blip>
            <a:tile tx="0" ty="-704850" sx="92000" sy="89000" flip="xy" algn="ctr"/>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 name="Google Shape;105;p15"/>
          <p:cNvGrpSpPr/>
          <p:nvPr/>
        </p:nvGrpSpPr>
        <p:grpSpPr>
          <a:xfrm>
            <a:off x="7236911" y="4068923"/>
            <a:ext cx="810678" cy="1080902"/>
            <a:chOff x="9685338" y="4460675"/>
            <a:chExt cx="1080904" cy="1080902"/>
          </a:xfrm>
        </p:grpSpPr>
        <p:sp>
          <p:nvSpPr>
            <p:cNvPr id="106" name="Google Shape;106;p15"/>
            <p:cNvSpPr/>
            <p:nvPr/>
          </p:nvSpPr>
          <p:spPr>
            <a:xfrm>
              <a:off x="9685338" y="4460675"/>
              <a:ext cx="1080904" cy="1080902"/>
            </a:xfrm>
            <a:prstGeom prst="ellipse">
              <a:avLst/>
            </a:prstGeom>
            <a:blipFill rotWithShape="1">
              <a:blip r:embed="rId3">
                <a:alphaModFix/>
              </a:blip>
              <a:tile tx="0" ty="0" sx="85000" sy="85000" flip="none" algn="tl"/>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5"/>
            <p:cNvSpPr/>
            <p:nvPr/>
          </p:nvSpPr>
          <p:spPr>
            <a:xfrm>
              <a:off x="9793429" y="4568765"/>
              <a:ext cx="864723" cy="864722"/>
            </a:xfrm>
            <a:prstGeom prst="ellipse">
              <a:avLst/>
            </a:prstGeom>
            <a:no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 name="Google Shape;108;p15"/>
          <p:cNvSpPr txBox="1">
            <a:spLocks noGrp="1"/>
          </p:cNvSpPr>
          <p:nvPr>
            <p:ph type="ctrTitle"/>
          </p:nvPr>
        </p:nvSpPr>
        <p:spPr>
          <a:xfrm>
            <a:off x="788670" y="1432223"/>
            <a:ext cx="7475220" cy="3035808"/>
          </a:xfrm>
          <a:prstGeom prst="rect">
            <a:avLst/>
          </a:prstGeom>
          <a:noFill/>
          <a:ln>
            <a:noFill/>
          </a:ln>
        </p:spPr>
        <p:txBody>
          <a:bodyPr spcFirstLastPara="1" wrap="square" lIns="91425" tIns="45700" rIns="91425" bIns="45700" anchor="ctr" anchorCtr="0">
            <a:noAutofit/>
          </a:bodyPr>
          <a:lstStyle>
            <a:lvl1pPr lvl="0" algn="l">
              <a:lnSpc>
                <a:spcPct val="80000"/>
              </a:lnSpc>
              <a:spcBef>
                <a:spcPts val="0"/>
              </a:spcBef>
              <a:spcAft>
                <a:spcPts val="0"/>
              </a:spcAft>
              <a:buSzPts val="7200"/>
              <a:buFont typeface="Rockwell"/>
              <a:buNone/>
              <a:defRPr sz="72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5"/>
          <p:cNvSpPr txBox="1">
            <a:spLocks noGrp="1"/>
          </p:cNvSpPr>
          <p:nvPr>
            <p:ph type="subTitle" idx="1"/>
          </p:nvPr>
        </p:nvSpPr>
        <p:spPr>
          <a:xfrm>
            <a:off x="802386" y="4389120"/>
            <a:ext cx="5918454" cy="1069848"/>
          </a:xfrm>
          <a:prstGeom prst="rect">
            <a:avLst/>
          </a:prstGeom>
          <a:noFill/>
          <a:ln>
            <a:noFill/>
          </a:ln>
        </p:spPr>
        <p:txBody>
          <a:bodyPr spcFirstLastPara="1" wrap="square" lIns="91425" tIns="45700" rIns="91425" bIns="45700" anchor="t" anchorCtr="0">
            <a:normAutofit/>
          </a:bodyPr>
          <a:lstStyle>
            <a:lvl1pPr lvl="0" algn="l">
              <a:lnSpc>
                <a:spcPct val="90000"/>
              </a:lnSpc>
              <a:spcBef>
                <a:spcPts val="900"/>
              </a:spcBef>
              <a:spcAft>
                <a:spcPts val="0"/>
              </a:spcAft>
              <a:buSzPts val="1403"/>
              <a:buNone/>
              <a:defRPr sz="1650">
                <a:solidFill>
                  <a:schemeClr val="dk1"/>
                </a:solidFill>
              </a:defRPr>
            </a:lvl1pPr>
            <a:lvl2pPr lvl="1" algn="ctr">
              <a:lnSpc>
                <a:spcPct val="90000"/>
              </a:lnSpc>
              <a:spcBef>
                <a:spcPts val="300"/>
              </a:spcBef>
              <a:spcAft>
                <a:spcPts val="0"/>
              </a:spcAft>
              <a:buSzPts val="1403"/>
              <a:buNone/>
              <a:defRPr sz="1650"/>
            </a:lvl2pPr>
            <a:lvl3pPr lvl="2" algn="ctr">
              <a:lnSpc>
                <a:spcPct val="90000"/>
              </a:lnSpc>
              <a:spcBef>
                <a:spcPts val="300"/>
              </a:spcBef>
              <a:spcAft>
                <a:spcPts val="0"/>
              </a:spcAft>
              <a:buSzPts val="1403"/>
              <a:buNone/>
              <a:defRPr sz="1650"/>
            </a:lvl3pPr>
            <a:lvl4pPr lvl="3" algn="ctr">
              <a:lnSpc>
                <a:spcPct val="90000"/>
              </a:lnSpc>
              <a:spcBef>
                <a:spcPts val="300"/>
              </a:spcBef>
              <a:spcAft>
                <a:spcPts val="0"/>
              </a:spcAft>
              <a:buSzPts val="1275"/>
              <a:buNone/>
              <a:defRPr sz="1500"/>
            </a:lvl4pPr>
            <a:lvl5pPr lvl="4" algn="ctr">
              <a:lnSpc>
                <a:spcPct val="90000"/>
              </a:lnSpc>
              <a:spcBef>
                <a:spcPts val="300"/>
              </a:spcBef>
              <a:spcAft>
                <a:spcPts val="0"/>
              </a:spcAft>
              <a:buSzPts val="1275"/>
              <a:buNone/>
              <a:defRPr sz="1500"/>
            </a:lvl5pPr>
            <a:lvl6pPr lvl="5" algn="ctr">
              <a:lnSpc>
                <a:spcPct val="90000"/>
              </a:lnSpc>
              <a:spcBef>
                <a:spcPts val="300"/>
              </a:spcBef>
              <a:spcAft>
                <a:spcPts val="0"/>
              </a:spcAft>
              <a:buSzPts val="1275"/>
              <a:buNone/>
              <a:defRPr sz="1500"/>
            </a:lvl6pPr>
            <a:lvl7pPr lvl="6" algn="ctr">
              <a:lnSpc>
                <a:spcPct val="90000"/>
              </a:lnSpc>
              <a:spcBef>
                <a:spcPts val="300"/>
              </a:spcBef>
              <a:spcAft>
                <a:spcPts val="0"/>
              </a:spcAft>
              <a:buSzPts val="1275"/>
              <a:buNone/>
              <a:defRPr sz="1500"/>
            </a:lvl7pPr>
            <a:lvl8pPr lvl="7" algn="ctr">
              <a:lnSpc>
                <a:spcPct val="90000"/>
              </a:lnSpc>
              <a:spcBef>
                <a:spcPts val="300"/>
              </a:spcBef>
              <a:spcAft>
                <a:spcPts val="0"/>
              </a:spcAft>
              <a:buSzPts val="1275"/>
              <a:buNone/>
              <a:defRPr sz="1500"/>
            </a:lvl8pPr>
            <a:lvl9pPr lvl="8" algn="ctr">
              <a:lnSpc>
                <a:spcPct val="90000"/>
              </a:lnSpc>
              <a:spcBef>
                <a:spcPts val="300"/>
              </a:spcBef>
              <a:spcAft>
                <a:spcPts val="150"/>
              </a:spcAft>
              <a:buSzPts val="1275"/>
              <a:buNone/>
              <a:defRPr sz="1500"/>
            </a:lvl9pPr>
          </a:lstStyle>
          <a:p>
            <a:endParaRPr/>
          </a:p>
        </p:txBody>
      </p:sp>
      <p:sp>
        <p:nvSpPr>
          <p:cNvPr id="110" name="Google Shape;110;p15"/>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15"/>
          <p:cNvSpPr txBox="1">
            <a:spLocks noGrp="1"/>
          </p:cNvSpPr>
          <p:nvPr>
            <p:ph type="ftr" idx="11"/>
          </p:nvPr>
        </p:nvSpPr>
        <p:spPr>
          <a:xfrm>
            <a:off x="816102" y="6272785"/>
            <a:ext cx="474573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15"/>
          <p:cNvSpPr txBox="1">
            <a:spLocks noGrp="1"/>
          </p:cNvSpPr>
          <p:nvPr>
            <p:ph type="sldNum" idx="12"/>
          </p:nvPr>
        </p:nvSpPr>
        <p:spPr>
          <a:xfrm>
            <a:off x="7194550" y="4289334"/>
            <a:ext cx="895401" cy="640080"/>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1pPr>
            <a:lvl2pPr marL="0" lvl="1"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2pPr>
            <a:lvl3pPr marL="0" lvl="2"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3pPr>
            <a:lvl4pPr marL="0" lvl="3"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4pPr>
            <a:lvl5pPr marL="0" lvl="4"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5pPr>
            <a:lvl6pPr marL="0" lvl="5"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6pPr>
            <a:lvl7pPr marL="0" lvl="6"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7pPr>
            <a:lvl8pPr marL="0" lvl="7"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8pPr>
            <a:lvl9pPr marL="0" lvl="8"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13"/>
        <p:cNvGrpSpPr/>
        <p:nvPr/>
      </p:nvGrpSpPr>
      <p:grpSpPr>
        <a:xfrm>
          <a:off x="0" y="0"/>
          <a:ext cx="0" cy="0"/>
          <a:chOff x="0" y="0"/>
          <a:chExt cx="0" cy="0"/>
        </a:xfrm>
      </p:grpSpPr>
      <p:sp>
        <p:nvSpPr>
          <p:cNvPr id="114" name="Google Shape;114;p16"/>
          <p:cNvSpPr/>
          <p:nvPr/>
        </p:nvSpPr>
        <p:spPr>
          <a:xfrm>
            <a:off x="0" y="4917989"/>
            <a:ext cx="9144000" cy="1940010"/>
          </a:xfrm>
          <a:prstGeom prst="rect">
            <a:avLst/>
          </a:prstGeom>
          <a:blipFill rotWithShape="1">
            <a:blip r:embed="rId2">
              <a:alphaModFix amt="85000"/>
            </a:blip>
            <a:tile tx="0" ty="-704850" sx="92000" sy="89000" flip="xy" algn="ctr"/>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6"/>
          <p:cNvSpPr txBox="1">
            <a:spLocks noGrp="1"/>
          </p:cNvSpPr>
          <p:nvPr>
            <p:ph type="title"/>
          </p:nvPr>
        </p:nvSpPr>
        <p:spPr>
          <a:xfrm>
            <a:off x="1625346" y="1225296"/>
            <a:ext cx="6960870" cy="3520440"/>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SzPts val="6000"/>
              <a:buFont typeface="Rockwell"/>
              <a:buNone/>
              <a:defRPr sz="6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16"/>
          <p:cNvSpPr txBox="1">
            <a:spLocks noGrp="1"/>
          </p:cNvSpPr>
          <p:nvPr>
            <p:ph type="body" idx="1"/>
          </p:nvPr>
        </p:nvSpPr>
        <p:spPr>
          <a:xfrm>
            <a:off x="1624331" y="5020056"/>
            <a:ext cx="6789420" cy="1066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900"/>
              </a:spcBef>
              <a:spcAft>
                <a:spcPts val="0"/>
              </a:spcAft>
              <a:buSzPts val="1275"/>
              <a:buNone/>
              <a:defRPr sz="1500">
                <a:solidFill>
                  <a:schemeClr val="dk1"/>
                </a:solidFill>
              </a:defRPr>
            </a:lvl1pPr>
            <a:lvl2pPr marL="914400" lvl="1" indent="-228600" algn="l">
              <a:lnSpc>
                <a:spcPct val="90000"/>
              </a:lnSpc>
              <a:spcBef>
                <a:spcPts val="300"/>
              </a:spcBef>
              <a:spcAft>
                <a:spcPts val="0"/>
              </a:spcAft>
              <a:buSzPts val="1148"/>
              <a:buNone/>
              <a:defRPr sz="1350">
                <a:solidFill>
                  <a:srgbClr val="888888"/>
                </a:solidFill>
              </a:defRPr>
            </a:lvl2pPr>
            <a:lvl3pPr marL="1371600" lvl="2" indent="-228600" algn="l">
              <a:lnSpc>
                <a:spcPct val="90000"/>
              </a:lnSpc>
              <a:spcBef>
                <a:spcPts val="300"/>
              </a:spcBef>
              <a:spcAft>
                <a:spcPts val="0"/>
              </a:spcAft>
              <a:buSzPts val="1020"/>
              <a:buNone/>
              <a:defRPr sz="1200">
                <a:solidFill>
                  <a:srgbClr val="888888"/>
                </a:solidFill>
              </a:defRPr>
            </a:lvl3pPr>
            <a:lvl4pPr marL="1828800" lvl="3" indent="-228600" algn="l">
              <a:lnSpc>
                <a:spcPct val="90000"/>
              </a:lnSpc>
              <a:spcBef>
                <a:spcPts val="300"/>
              </a:spcBef>
              <a:spcAft>
                <a:spcPts val="0"/>
              </a:spcAft>
              <a:buSzPts val="893"/>
              <a:buNone/>
              <a:defRPr sz="1050">
                <a:solidFill>
                  <a:srgbClr val="888888"/>
                </a:solidFill>
              </a:defRPr>
            </a:lvl4pPr>
            <a:lvl5pPr marL="2286000" lvl="4" indent="-228600" algn="l">
              <a:lnSpc>
                <a:spcPct val="90000"/>
              </a:lnSpc>
              <a:spcBef>
                <a:spcPts val="300"/>
              </a:spcBef>
              <a:spcAft>
                <a:spcPts val="0"/>
              </a:spcAft>
              <a:buSzPts val="893"/>
              <a:buNone/>
              <a:defRPr sz="1050">
                <a:solidFill>
                  <a:srgbClr val="888888"/>
                </a:solidFill>
              </a:defRPr>
            </a:lvl5pPr>
            <a:lvl6pPr marL="2743200" lvl="5" indent="-228600" algn="l">
              <a:lnSpc>
                <a:spcPct val="90000"/>
              </a:lnSpc>
              <a:spcBef>
                <a:spcPts val="300"/>
              </a:spcBef>
              <a:spcAft>
                <a:spcPts val="0"/>
              </a:spcAft>
              <a:buSzPts val="893"/>
              <a:buNone/>
              <a:defRPr sz="1050">
                <a:solidFill>
                  <a:srgbClr val="888888"/>
                </a:solidFill>
              </a:defRPr>
            </a:lvl6pPr>
            <a:lvl7pPr marL="3200400" lvl="6" indent="-228600" algn="l">
              <a:lnSpc>
                <a:spcPct val="90000"/>
              </a:lnSpc>
              <a:spcBef>
                <a:spcPts val="300"/>
              </a:spcBef>
              <a:spcAft>
                <a:spcPts val="0"/>
              </a:spcAft>
              <a:buSzPts val="893"/>
              <a:buNone/>
              <a:defRPr sz="1050">
                <a:solidFill>
                  <a:srgbClr val="888888"/>
                </a:solidFill>
              </a:defRPr>
            </a:lvl7pPr>
            <a:lvl8pPr marL="3657600" lvl="7" indent="-228600" algn="l">
              <a:lnSpc>
                <a:spcPct val="90000"/>
              </a:lnSpc>
              <a:spcBef>
                <a:spcPts val="300"/>
              </a:spcBef>
              <a:spcAft>
                <a:spcPts val="0"/>
              </a:spcAft>
              <a:buSzPts val="893"/>
              <a:buNone/>
              <a:defRPr sz="1050">
                <a:solidFill>
                  <a:srgbClr val="888888"/>
                </a:solidFill>
              </a:defRPr>
            </a:lvl8pPr>
            <a:lvl9pPr marL="4114800" lvl="8" indent="-228600" algn="l">
              <a:lnSpc>
                <a:spcPct val="90000"/>
              </a:lnSpc>
              <a:spcBef>
                <a:spcPts val="300"/>
              </a:spcBef>
              <a:spcAft>
                <a:spcPts val="150"/>
              </a:spcAft>
              <a:buSzPts val="893"/>
              <a:buNone/>
              <a:defRPr sz="1050">
                <a:solidFill>
                  <a:srgbClr val="888888"/>
                </a:solidFill>
              </a:defRPr>
            </a:lvl9pPr>
          </a:lstStyle>
          <a:p>
            <a:endParaRPr/>
          </a:p>
        </p:txBody>
      </p:sp>
      <p:sp>
        <p:nvSpPr>
          <p:cNvPr id="117" name="Google Shape;117;p16"/>
          <p:cNvSpPr txBox="1">
            <a:spLocks noGrp="1"/>
          </p:cNvSpPr>
          <p:nvPr>
            <p:ph type="dt" idx="10"/>
          </p:nvPr>
        </p:nvSpPr>
        <p:spPr>
          <a:xfrm>
            <a:off x="6445251" y="6272785"/>
            <a:ext cx="1983232"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6"/>
          <p:cNvSpPr txBox="1">
            <a:spLocks noGrp="1"/>
          </p:cNvSpPr>
          <p:nvPr>
            <p:ph type="ftr" idx="11"/>
          </p:nvPr>
        </p:nvSpPr>
        <p:spPr>
          <a:xfrm>
            <a:off x="1637031" y="6272785"/>
            <a:ext cx="474573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119" name="Google Shape;119;p16"/>
          <p:cNvGrpSpPr/>
          <p:nvPr/>
        </p:nvGrpSpPr>
        <p:grpSpPr>
          <a:xfrm>
            <a:off x="673049" y="2325848"/>
            <a:ext cx="810678" cy="1080902"/>
            <a:chOff x="9685338" y="4460675"/>
            <a:chExt cx="1080904" cy="1080902"/>
          </a:xfrm>
        </p:grpSpPr>
        <p:sp>
          <p:nvSpPr>
            <p:cNvPr id="120" name="Google Shape;120;p16"/>
            <p:cNvSpPr/>
            <p:nvPr/>
          </p:nvSpPr>
          <p:spPr>
            <a:xfrm>
              <a:off x="9685338" y="4460675"/>
              <a:ext cx="1080904" cy="1080902"/>
            </a:xfrm>
            <a:prstGeom prst="ellipse">
              <a:avLst/>
            </a:prstGeom>
            <a:blipFill rotWithShape="1">
              <a:blip r:embed="rId3">
                <a:alphaModFix/>
              </a:blip>
              <a:tile tx="0" ty="0" sx="85000" sy="85000" flip="none" algn="tl"/>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6"/>
            <p:cNvSpPr/>
            <p:nvPr/>
          </p:nvSpPr>
          <p:spPr>
            <a:xfrm>
              <a:off x="9793429" y="4568765"/>
              <a:ext cx="864723" cy="864722"/>
            </a:xfrm>
            <a:prstGeom prst="ellipse">
              <a:avLst/>
            </a:prstGeom>
            <a:no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 name="Google Shape;122;p16"/>
          <p:cNvSpPr txBox="1">
            <a:spLocks noGrp="1"/>
          </p:cNvSpPr>
          <p:nvPr>
            <p:ph type="sldNum" idx="12"/>
          </p:nvPr>
        </p:nvSpPr>
        <p:spPr>
          <a:xfrm>
            <a:off x="632776" y="2506133"/>
            <a:ext cx="891224" cy="720332"/>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1pPr>
            <a:lvl2pPr marL="0" lvl="1"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2pPr>
            <a:lvl3pPr marL="0" lvl="2"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3pPr>
            <a:lvl4pPr marL="0" lvl="3"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4pPr>
            <a:lvl5pPr marL="0" lvl="4"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5pPr>
            <a:lvl6pPr marL="0" lvl="5"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6pPr>
            <a:lvl7pPr marL="0" lvl="6"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7pPr>
            <a:lvl8pPr marL="0" lvl="7"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8pPr>
            <a:lvl9pPr marL="0" lvl="8" indent="0" algn="ctr">
              <a:lnSpc>
                <a:spcPct val="100000"/>
              </a:lnSpc>
              <a:spcBef>
                <a:spcPts val="0"/>
              </a:spcBef>
              <a:spcAft>
                <a:spcPts val="0"/>
              </a:spcAft>
              <a:buNone/>
              <a:defRPr sz="2100" b="1" i="0" u="none" strike="noStrike" cap="none">
                <a:solidFill>
                  <a:srgbClr val="FFFFFF"/>
                </a:solidFill>
                <a:latin typeface="Rockwell"/>
                <a:ea typeface="Rockwell"/>
                <a:cs typeface="Rockwell"/>
                <a:sym typeface="Rockwe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802386" y="484632"/>
            <a:ext cx="7543800" cy="1609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17"/>
          <p:cNvSpPr txBox="1">
            <a:spLocks noGrp="1"/>
          </p:cNvSpPr>
          <p:nvPr>
            <p:ph type="body" idx="1"/>
          </p:nvPr>
        </p:nvSpPr>
        <p:spPr>
          <a:xfrm>
            <a:off x="802386" y="2194560"/>
            <a:ext cx="3566160" cy="3977640"/>
          </a:xfrm>
          <a:prstGeom prst="rect">
            <a:avLst/>
          </a:prstGeom>
          <a:noFill/>
          <a:ln>
            <a:noFill/>
          </a:ln>
        </p:spPr>
        <p:txBody>
          <a:bodyPr spcFirstLastPara="1" wrap="square" lIns="91425" tIns="45700" rIns="91425" bIns="45700" anchor="t" anchorCtr="0">
            <a:normAutofit/>
          </a:bodyPr>
          <a:lstStyle>
            <a:lvl1pPr marL="457200" lvl="0" indent="-309562" algn="l">
              <a:lnSpc>
                <a:spcPct val="90000"/>
              </a:lnSpc>
              <a:spcBef>
                <a:spcPts val="900"/>
              </a:spcBef>
              <a:spcAft>
                <a:spcPts val="0"/>
              </a:spcAft>
              <a:buSzPts val="1275"/>
              <a:buChar char="▪"/>
              <a:defRPr sz="1500"/>
            </a:lvl1pPr>
            <a:lvl2pPr marL="914400" lvl="1" indent="-301466" algn="l">
              <a:lnSpc>
                <a:spcPct val="90000"/>
              </a:lnSpc>
              <a:spcBef>
                <a:spcPts val="300"/>
              </a:spcBef>
              <a:spcAft>
                <a:spcPts val="0"/>
              </a:spcAft>
              <a:buSzPts val="1148"/>
              <a:buChar char="▪"/>
              <a:defRPr sz="1350"/>
            </a:lvl2pPr>
            <a:lvl3pPr marL="1371600" lvl="2" indent="-293369" algn="l">
              <a:lnSpc>
                <a:spcPct val="90000"/>
              </a:lnSpc>
              <a:spcBef>
                <a:spcPts val="300"/>
              </a:spcBef>
              <a:spcAft>
                <a:spcPts val="0"/>
              </a:spcAft>
              <a:buSzPts val="1020"/>
              <a:buChar char="▪"/>
              <a:defRPr sz="1200"/>
            </a:lvl3pPr>
            <a:lvl4pPr marL="1828800" lvl="3" indent="-293369" algn="l">
              <a:lnSpc>
                <a:spcPct val="90000"/>
              </a:lnSpc>
              <a:spcBef>
                <a:spcPts val="300"/>
              </a:spcBef>
              <a:spcAft>
                <a:spcPts val="0"/>
              </a:spcAft>
              <a:buSzPts val="1020"/>
              <a:buChar char="▪"/>
              <a:defRPr sz="1200"/>
            </a:lvl4pPr>
            <a:lvl5pPr marL="2286000" lvl="4" indent="-293370" algn="l">
              <a:lnSpc>
                <a:spcPct val="90000"/>
              </a:lnSpc>
              <a:spcBef>
                <a:spcPts val="300"/>
              </a:spcBef>
              <a:spcAft>
                <a:spcPts val="0"/>
              </a:spcAft>
              <a:buSzPts val="1020"/>
              <a:buChar char="▪"/>
              <a:defRPr sz="1200"/>
            </a:lvl5pPr>
            <a:lvl6pPr marL="2743200" lvl="5" indent="-293370" algn="l">
              <a:lnSpc>
                <a:spcPct val="90000"/>
              </a:lnSpc>
              <a:spcBef>
                <a:spcPts val="300"/>
              </a:spcBef>
              <a:spcAft>
                <a:spcPts val="0"/>
              </a:spcAft>
              <a:buSzPts val="1020"/>
              <a:buChar char="▪"/>
              <a:defRPr sz="1200"/>
            </a:lvl6pPr>
            <a:lvl7pPr marL="3200400" lvl="6" indent="-293370" algn="l">
              <a:lnSpc>
                <a:spcPct val="90000"/>
              </a:lnSpc>
              <a:spcBef>
                <a:spcPts val="300"/>
              </a:spcBef>
              <a:spcAft>
                <a:spcPts val="0"/>
              </a:spcAft>
              <a:buSzPts val="1020"/>
              <a:buChar char="▪"/>
              <a:defRPr sz="1200"/>
            </a:lvl7pPr>
            <a:lvl8pPr marL="3657600" lvl="7" indent="-293370" algn="l">
              <a:lnSpc>
                <a:spcPct val="90000"/>
              </a:lnSpc>
              <a:spcBef>
                <a:spcPts val="300"/>
              </a:spcBef>
              <a:spcAft>
                <a:spcPts val="0"/>
              </a:spcAft>
              <a:buSzPts val="1020"/>
              <a:buChar char="▪"/>
              <a:defRPr sz="1200"/>
            </a:lvl8pPr>
            <a:lvl9pPr marL="4114800" lvl="8" indent="-293370" algn="l">
              <a:lnSpc>
                <a:spcPct val="90000"/>
              </a:lnSpc>
              <a:spcBef>
                <a:spcPts val="300"/>
              </a:spcBef>
              <a:spcAft>
                <a:spcPts val="150"/>
              </a:spcAft>
              <a:buSzPts val="1020"/>
              <a:buChar char="▪"/>
              <a:defRPr sz="1200"/>
            </a:lvl9pPr>
          </a:lstStyle>
          <a:p>
            <a:endParaRPr/>
          </a:p>
        </p:txBody>
      </p:sp>
      <p:sp>
        <p:nvSpPr>
          <p:cNvPr id="126" name="Google Shape;126;p17"/>
          <p:cNvSpPr txBox="1">
            <a:spLocks noGrp="1"/>
          </p:cNvSpPr>
          <p:nvPr>
            <p:ph type="body" idx="2"/>
          </p:nvPr>
        </p:nvSpPr>
        <p:spPr>
          <a:xfrm>
            <a:off x="4773168" y="2194560"/>
            <a:ext cx="3566160" cy="3977640"/>
          </a:xfrm>
          <a:prstGeom prst="rect">
            <a:avLst/>
          </a:prstGeom>
          <a:noFill/>
          <a:ln>
            <a:noFill/>
          </a:ln>
        </p:spPr>
        <p:txBody>
          <a:bodyPr spcFirstLastPara="1" wrap="square" lIns="91425" tIns="45700" rIns="91425" bIns="45700" anchor="t" anchorCtr="0">
            <a:normAutofit/>
          </a:bodyPr>
          <a:lstStyle>
            <a:lvl1pPr marL="457200" lvl="0" indent="-309562" algn="l">
              <a:lnSpc>
                <a:spcPct val="90000"/>
              </a:lnSpc>
              <a:spcBef>
                <a:spcPts val="900"/>
              </a:spcBef>
              <a:spcAft>
                <a:spcPts val="0"/>
              </a:spcAft>
              <a:buSzPts val="1275"/>
              <a:buChar char="▪"/>
              <a:defRPr sz="1500"/>
            </a:lvl1pPr>
            <a:lvl2pPr marL="914400" lvl="1" indent="-301466" algn="l">
              <a:lnSpc>
                <a:spcPct val="90000"/>
              </a:lnSpc>
              <a:spcBef>
                <a:spcPts val="300"/>
              </a:spcBef>
              <a:spcAft>
                <a:spcPts val="0"/>
              </a:spcAft>
              <a:buSzPts val="1148"/>
              <a:buChar char="▪"/>
              <a:defRPr sz="1350"/>
            </a:lvl2pPr>
            <a:lvl3pPr marL="1371600" lvl="2" indent="-293369" algn="l">
              <a:lnSpc>
                <a:spcPct val="90000"/>
              </a:lnSpc>
              <a:spcBef>
                <a:spcPts val="300"/>
              </a:spcBef>
              <a:spcAft>
                <a:spcPts val="0"/>
              </a:spcAft>
              <a:buSzPts val="1020"/>
              <a:buChar char="▪"/>
              <a:defRPr sz="1200"/>
            </a:lvl3pPr>
            <a:lvl4pPr marL="1828800" lvl="3" indent="-293369" algn="l">
              <a:lnSpc>
                <a:spcPct val="90000"/>
              </a:lnSpc>
              <a:spcBef>
                <a:spcPts val="300"/>
              </a:spcBef>
              <a:spcAft>
                <a:spcPts val="0"/>
              </a:spcAft>
              <a:buSzPts val="1020"/>
              <a:buChar char="▪"/>
              <a:defRPr sz="1200"/>
            </a:lvl4pPr>
            <a:lvl5pPr marL="2286000" lvl="4" indent="-293370" algn="l">
              <a:lnSpc>
                <a:spcPct val="90000"/>
              </a:lnSpc>
              <a:spcBef>
                <a:spcPts val="300"/>
              </a:spcBef>
              <a:spcAft>
                <a:spcPts val="0"/>
              </a:spcAft>
              <a:buSzPts val="1020"/>
              <a:buChar char="▪"/>
              <a:defRPr sz="1200"/>
            </a:lvl5pPr>
            <a:lvl6pPr marL="2743200" lvl="5" indent="-293370" algn="l">
              <a:lnSpc>
                <a:spcPct val="90000"/>
              </a:lnSpc>
              <a:spcBef>
                <a:spcPts val="300"/>
              </a:spcBef>
              <a:spcAft>
                <a:spcPts val="0"/>
              </a:spcAft>
              <a:buSzPts val="1020"/>
              <a:buChar char="▪"/>
              <a:defRPr sz="1200"/>
            </a:lvl6pPr>
            <a:lvl7pPr marL="3200400" lvl="6" indent="-293370" algn="l">
              <a:lnSpc>
                <a:spcPct val="90000"/>
              </a:lnSpc>
              <a:spcBef>
                <a:spcPts val="300"/>
              </a:spcBef>
              <a:spcAft>
                <a:spcPts val="0"/>
              </a:spcAft>
              <a:buSzPts val="1020"/>
              <a:buChar char="▪"/>
              <a:defRPr sz="1200"/>
            </a:lvl7pPr>
            <a:lvl8pPr marL="3657600" lvl="7" indent="-293370" algn="l">
              <a:lnSpc>
                <a:spcPct val="90000"/>
              </a:lnSpc>
              <a:spcBef>
                <a:spcPts val="300"/>
              </a:spcBef>
              <a:spcAft>
                <a:spcPts val="0"/>
              </a:spcAft>
              <a:buSzPts val="1020"/>
              <a:buChar char="▪"/>
              <a:defRPr sz="1200"/>
            </a:lvl8pPr>
            <a:lvl9pPr marL="4114800" lvl="8" indent="-293370" algn="l">
              <a:lnSpc>
                <a:spcPct val="90000"/>
              </a:lnSpc>
              <a:spcBef>
                <a:spcPts val="300"/>
              </a:spcBef>
              <a:spcAft>
                <a:spcPts val="150"/>
              </a:spcAft>
              <a:buSzPts val="1020"/>
              <a:buChar char="▪"/>
              <a:defRPr sz="1200"/>
            </a:lvl9pPr>
          </a:lstStyle>
          <a:p>
            <a:endParaRPr/>
          </a:p>
        </p:txBody>
      </p:sp>
      <p:sp>
        <p:nvSpPr>
          <p:cNvPr id="127" name="Google Shape;127;p17"/>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7"/>
          <p:cNvSpPr txBox="1">
            <a:spLocks noGrp="1"/>
          </p:cNvSpPr>
          <p:nvPr>
            <p:ph type="ftr" idx="11"/>
          </p:nvPr>
        </p:nvSpPr>
        <p:spPr>
          <a:xfrm>
            <a:off x="816102" y="6272785"/>
            <a:ext cx="474573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17"/>
          <p:cNvSpPr txBox="1">
            <a:spLocks noGrp="1"/>
          </p:cNvSpPr>
          <p:nvPr>
            <p:ph type="sldNum" idx="12"/>
          </p:nvPr>
        </p:nvSpPr>
        <p:spPr>
          <a:xfrm>
            <a:off x="8483346" y="6272785"/>
            <a:ext cx="480060"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a:lvl1pPr>
            <a:lvl2pPr marL="0" lvl="1" indent="0" algn="ctr">
              <a:lnSpc>
                <a:spcPct val="100000"/>
              </a:lnSpc>
              <a:spcBef>
                <a:spcPts val="0"/>
              </a:spcBef>
              <a:spcAft>
                <a:spcPts val="0"/>
              </a:spcAft>
              <a:buNone/>
              <a:defRPr/>
            </a:lvl2pPr>
            <a:lvl3pPr marL="0" lvl="2" indent="0" algn="ctr">
              <a:lnSpc>
                <a:spcPct val="100000"/>
              </a:lnSpc>
              <a:spcBef>
                <a:spcPts val="0"/>
              </a:spcBef>
              <a:spcAft>
                <a:spcPts val="0"/>
              </a:spcAft>
              <a:buNone/>
              <a:defRPr/>
            </a:lvl3pPr>
            <a:lvl4pPr marL="0" lvl="3" indent="0" algn="ctr">
              <a:lnSpc>
                <a:spcPct val="100000"/>
              </a:lnSpc>
              <a:spcBef>
                <a:spcPts val="0"/>
              </a:spcBef>
              <a:spcAft>
                <a:spcPts val="0"/>
              </a:spcAft>
              <a:buNone/>
              <a:defRPr/>
            </a:lvl4pPr>
            <a:lvl5pPr marL="0" lvl="4" indent="0" algn="ctr">
              <a:lnSpc>
                <a:spcPct val="100000"/>
              </a:lnSpc>
              <a:spcBef>
                <a:spcPts val="0"/>
              </a:spcBef>
              <a:spcAft>
                <a:spcPts val="0"/>
              </a:spcAft>
              <a:buNone/>
              <a:defRPr/>
            </a:lvl5pPr>
            <a:lvl6pPr marL="0" lvl="5" indent="0" algn="ctr">
              <a:lnSpc>
                <a:spcPct val="100000"/>
              </a:lnSpc>
              <a:spcBef>
                <a:spcPts val="0"/>
              </a:spcBef>
              <a:spcAft>
                <a:spcPts val="0"/>
              </a:spcAft>
              <a:buNone/>
              <a:defRPr/>
            </a:lvl6pPr>
            <a:lvl7pPr marL="0" lvl="6" indent="0" algn="ctr">
              <a:lnSpc>
                <a:spcPct val="100000"/>
              </a:lnSpc>
              <a:spcBef>
                <a:spcPts val="0"/>
              </a:spcBef>
              <a:spcAft>
                <a:spcPts val="0"/>
              </a:spcAft>
              <a:buNone/>
              <a:defRPr/>
            </a:lvl7pPr>
            <a:lvl8pPr marL="0" lvl="7" indent="0" algn="ctr">
              <a:lnSpc>
                <a:spcPct val="100000"/>
              </a:lnSpc>
              <a:spcBef>
                <a:spcPts val="0"/>
              </a:spcBef>
              <a:spcAft>
                <a:spcPts val="0"/>
              </a:spcAft>
              <a:buNone/>
              <a:defRPr/>
            </a:lvl8pPr>
            <a:lvl9pPr marL="0" lvl="8" indent="0" algn="ctr">
              <a:lnSpc>
                <a:spcPct val="100000"/>
              </a:lnSpc>
              <a:spcBef>
                <a:spcPts val="0"/>
              </a:spcBef>
              <a:spcAft>
                <a:spcPts val="0"/>
              </a:spcAft>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0"/>
        <p:cNvGrpSpPr/>
        <p:nvPr/>
      </p:nvGrpSpPr>
      <p:grpSpPr>
        <a:xfrm>
          <a:off x="0" y="0"/>
          <a:ext cx="0" cy="0"/>
          <a:chOff x="0" y="0"/>
          <a:chExt cx="0" cy="0"/>
        </a:xfrm>
      </p:grpSpPr>
      <p:sp>
        <p:nvSpPr>
          <p:cNvPr id="131" name="Google Shape;131;p18"/>
          <p:cNvSpPr txBox="1">
            <a:spLocks noGrp="1"/>
          </p:cNvSpPr>
          <p:nvPr>
            <p:ph type="title"/>
          </p:nvPr>
        </p:nvSpPr>
        <p:spPr>
          <a:xfrm>
            <a:off x="802386" y="484632"/>
            <a:ext cx="7543800" cy="1609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18"/>
          <p:cNvSpPr txBox="1">
            <a:spLocks noGrp="1"/>
          </p:cNvSpPr>
          <p:nvPr>
            <p:ph type="body" idx="1"/>
          </p:nvPr>
        </p:nvSpPr>
        <p:spPr>
          <a:xfrm>
            <a:off x="800100" y="2048256"/>
            <a:ext cx="3566160" cy="64008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900"/>
              </a:spcBef>
              <a:spcAft>
                <a:spcPts val="0"/>
              </a:spcAft>
              <a:buSzPts val="1275"/>
              <a:buNone/>
              <a:defRPr sz="1500" b="1">
                <a:solidFill>
                  <a:srgbClr val="9E3611"/>
                </a:solidFill>
              </a:defRPr>
            </a:lvl1pPr>
            <a:lvl2pPr marL="914400" lvl="1" indent="-228600" algn="l">
              <a:lnSpc>
                <a:spcPct val="90000"/>
              </a:lnSpc>
              <a:spcBef>
                <a:spcPts val="300"/>
              </a:spcBef>
              <a:spcAft>
                <a:spcPts val="0"/>
              </a:spcAft>
              <a:buSzPts val="1275"/>
              <a:buNone/>
              <a:defRPr sz="1500" b="1"/>
            </a:lvl2pPr>
            <a:lvl3pPr marL="1371600" lvl="2" indent="-228600" algn="l">
              <a:lnSpc>
                <a:spcPct val="90000"/>
              </a:lnSpc>
              <a:spcBef>
                <a:spcPts val="300"/>
              </a:spcBef>
              <a:spcAft>
                <a:spcPts val="0"/>
              </a:spcAft>
              <a:buSzPts val="1148"/>
              <a:buNone/>
              <a:defRPr sz="1350" b="1"/>
            </a:lvl3pPr>
            <a:lvl4pPr marL="1828800" lvl="3" indent="-228600" algn="l">
              <a:lnSpc>
                <a:spcPct val="90000"/>
              </a:lnSpc>
              <a:spcBef>
                <a:spcPts val="300"/>
              </a:spcBef>
              <a:spcAft>
                <a:spcPts val="0"/>
              </a:spcAft>
              <a:buSzPts val="1020"/>
              <a:buNone/>
              <a:defRPr sz="1200" b="1"/>
            </a:lvl4pPr>
            <a:lvl5pPr marL="2286000" lvl="4" indent="-228600" algn="l">
              <a:lnSpc>
                <a:spcPct val="90000"/>
              </a:lnSpc>
              <a:spcBef>
                <a:spcPts val="300"/>
              </a:spcBef>
              <a:spcAft>
                <a:spcPts val="0"/>
              </a:spcAft>
              <a:buSzPts val="1020"/>
              <a:buNone/>
              <a:defRPr sz="1200" b="1"/>
            </a:lvl5pPr>
            <a:lvl6pPr marL="2743200" lvl="5" indent="-228600" algn="l">
              <a:lnSpc>
                <a:spcPct val="90000"/>
              </a:lnSpc>
              <a:spcBef>
                <a:spcPts val="300"/>
              </a:spcBef>
              <a:spcAft>
                <a:spcPts val="0"/>
              </a:spcAft>
              <a:buSzPts val="1020"/>
              <a:buNone/>
              <a:defRPr sz="1200" b="1"/>
            </a:lvl6pPr>
            <a:lvl7pPr marL="3200400" lvl="6" indent="-228600" algn="l">
              <a:lnSpc>
                <a:spcPct val="90000"/>
              </a:lnSpc>
              <a:spcBef>
                <a:spcPts val="300"/>
              </a:spcBef>
              <a:spcAft>
                <a:spcPts val="0"/>
              </a:spcAft>
              <a:buSzPts val="1020"/>
              <a:buNone/>
              <a:defRPr sz="1200" b="1"/>
            </a:lvl7pPr>
            <a:lvl8pPr marL="3657600" lvl="7" indent="-228600" algn="l">
              <a:lnSpc>
                <a:spcPct val="90000"/>
              </a:lnSpc>
              <a:spcBef>
                <a:spcPts val="300"/>
              </a:spcBef>
              <a:spcAft>
                <a:spcPts val="0"/>
              </a:spcAft>
              <a:buSzPts val="1020"/>
              <a:buNone/>
              <a:defRPr sz="1200" b="1"/>
            </a:lvl8pPr>
            <a:lvl9pPr marL="4114800" lvl="8" indent="-228600" algn="l">
              <a:lnSpc>
                <a:spcPct val="90000"/>
              </a:lnSpc>
              <a:spcBef>
                <a:spcPts val="300"/>
              </a:spcBef>
              <a:spcAft>
                <a:spcPts val="150"/>
              </a:spcAft>
              <a:buSzPts val="1020"/>
              <a:buNone/>
              <a:defRPr sz="1200" b="1"/>
            </a:lvl9pPr>
          </a:lstStyle>
          <a:p>
            <a:endParaRPr/>
          </a:p>
        </p:txBody>
      </p:sp>
      <p:sp>
        <p:nvSpPr>
          <p:cNvPr id="133" name="Google Shape;133;p18"/>
          <p:cNvSpPr txBox="1">
            <a:spLocks noGrp="1"/>
          </p:cNvSpPr>
          <p:nvPr>
            <p:ph type="body" idx="2"/>
          </p:nvPr>
        </p:nvSpPr>
        <p:spPr>
          <a:xfrm>
            <a:off x="802386" y="2743200"/>
            <a:ext cx="3566160" cy="3291840"/>
          </a:xfrm>
          <a:prstGeom prst="rect">
            <a:avLst/>
          </a:prstGeom>
          <a:noFill/>
          <a:ln>
            <a:noFill/>
          </a:ln>
        </p:spPr>
        <p:txBody>
          <a:bodyPr spcFirstLastPara="1" wrap="square" lIns="91425" tIns="45700" rIns="91425" bIns="45700" anchor="t" anchorCtr="0">
            <a:normAutofit/>
          </a:bodyPr>
          <a:lstStyle>
            <a:lvl1pPr marL="457200" lvl="0" indent="-309562" algn="l">
              <a:lnSpc>
                <a:spcPct val="90000"/>
              </a:lnSpc>
              <a:spcBef>
                <a:spcPts val="900"/>
              </a:spcBef>
              <a:spcAft>
                <a:spcPts val="0"/>
              </a:spcAft>
              <a:buSzPts val="1275"/>
              <a:buChar char="▪"/>
              <a:defRPr sz="1500"/>
            </a:lvl1pPr>
            <a:lvl2pPr marL="914400" lvl="1" indent="-301466" algn="l">
              <a:lnSpc>
                <a:spcPct val="90000"/>
              </a:lnSpc>
              <a:spcBef>
                <a:spcPts val="300"/>
              </a:spcBef>
              <a:spcAft>
                <a:spcPts val="0"/>
              </a:spcAft>
              <a:buSzPts val="1148"/>
              <a:buChar char="▪"/>
              <a:defRPr sz="1350"/>
            </a:lvl2pPr>
            <a:lvl3pPr marL="1371600" lvl="2" indent="-293369" algn="l">
              <a:lnSpc>
                <a:spcPct val="90000"/>
              </a:lnSpc>
              <a:spcBef>
                <a:spcPts val="300"/>
              </a:spcBef>
              <a:spcAft>
                <a:spcPts val="0"/>
              </a:spcAft>
              <a:buSzPts val="1020"/>
              <a:buChar char="▪"/>
              <a:defRPr sz="1200"/>
            </a:lvl3pPr>
            <a:lvl4pPr marL="1828800" lvl="3" indent="-293369" algn="l">
              <a:lnSpc>
                <a:spcPct val="90000"/>
              </a:lnSpc>
              <a:spcBef>
                <a:spcPts val="300"/>
              </a:spcBef>
              <a:spcAft>
                <a:spcPts val="0"/>
              </a:spcAft>
              <a:buSzPts val="1020"/>
              <a:buChar char="▪"/>
              <a:defRPr sz="1200"/>
            </a:lvl4pPr>
            <a:lvl5pPr marL="2286000" lvl="4" indent="-293370" algn="l">
              <a:lnSpc>
                <a:spcPct val="90000"/>
              </a:lnSpc>
              <a:spcBef>
                <a:spcPts val="300"/>
              </a:spcBef>
              <a:spcAft>
                <a:spcPts val="0"/>
              </a:spcAft>
              <a:buSzPts val="1020"/>
              <a:buChar char="▪"/>
              <a:defRPr sz="1200"/>
            </a:lvl5pPr>
            <a:lvl6pPr marL="2743200" lvl="5" indent="-293370" algn="l">
              <a:lnSpc>
                <a:spcPct val="90000"/>
              </a:lnSpc>
              <a:spcBef>
                <a:spcPts val="300"/>
              </a:spcBef>
              <a:spcAft>
                <a:spcPts val="0"/>
              </a:spcAft>
              <a:buSzPts val="1020"/>
              <a:buChar char="▪"/>
              <a:defRPr sz="1200"/>
            </a:lvl6pPr>
            <a:lvl7pPr marL="3200400" lvl="6" indent="-293370" algn="l">
              <a:lnSpc>
                <a:spcPct val="90000"/>
              </a:lnSpc>
              <a:spcBef>
                <a:spcPts val="300"/>
              </a:spcBef>
              <a:spcAft>
                <a:spcPts val="0"/>
              </a:spcAft>
              <a:buSzPts val="1020"/>
              <a:buChar char="▪"/>
              <a:defRPr sz="1200"/>
            </a:lvl7pPr>
            <a:lvl8pPr marL="3657600" lvl="7" indent="-293370" algn="l">
              <a:lnSpc>
                <a:spcPct val="90000"/>
              </a:lnSpc>
              <a:spcBef>
                <a:spcPts val="300"/>
              </a:spcBef>
              <a:spcAft>
                <a:spcPts val="0"/>
              </a:spcAft>
              <a:buSzPts val="1020"/>
              <a:buChar char="▪"/>
              <a:defRPr sz="1200"/>
            </a:lvl8pPr>
            <a:lvl9pPr marL="4114800" lvl="8" indent="-293370" algn="l">
              <a:lnSpc>
                <a:spcPct val="90000"/>
              </a:lnSpc>
              <a:spcBef>
                <a:spcPts val="300"/>
              </a:spcBef>
              <a:spcAft>
                <a:spcPts val="150"/>
              </a:spcAft>
              <a:buSzPts val="1020"/>
              <a:buChar char="▪"/>
              <a:defRPr sz="1200"/>
            </a:lvl9pPr>
          </a:lstStyle>
          <a:p>
            <a:endParaRPr/>
          </a:p>
        </p:txBody>
      </p:sp>
      <p:sp>
        <p:nvSpPr>
          <p:cNvPr id="134" name="Google Shape;134;p18"/>
          <p:cNvSpPr txBox="1">
            <a:spLocks noGrp="1"/>
          </p:cNvSpPr>
          <p:nvPr>
            <p:ph type="body" idx="3"/>
          </p:nvPr>
        </p:nvSpPr>
        <p:spPr>
          <a:xfrm>
            <a:off x="4773168" y="2048256"/>
            <a:ext cx="3566160" cy="64008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900"/>
              </a:spcBef>
              <a:spcAft>
                <a:spcPts val="0"/>
              </a:spcAft>
              <a:buSzPts val="1275"/>
              <a:buNone/>
              <a:defRPr sz="1500" b="1">
                <a:solidFill>
                  <a:srgbClr val="9E3611"/>
                </a:solidFill>
              </a:defRPr>
            </a:lvl1pPr>
            <a:lvl2pPr marL="914400" lvl="1" indent="-228600" algn="l">
              <a:lnSpc>
                <a:spcPct val="90000"/>
              </a:lnSpc>
              <a:spcBef>
                <a:spcPts val="300"/>
              </a:spcBef>
              <a:spcAft>
                <a:spcPts val="0"/>
              </a:spcAft>
              <a:buSzPts val="1275"/>
              <a:buNone/>
              <a:defRPr sz="1500" b="1"/>
            </a:lvl2pPr>
            <a:lvl3pPr marL="1371600" lvl="2" indent="-228600" algn="l">
              <a:lnSpc>
                <a:spcPct val="90000"/>
              </a:lnSpc>
              <a:spcBef>
                <a:spcPts val="300"/>
              </a:spcBef>
              <a:spcAft>
                <a:spcPts val="0"/>
              </a:spcAft>
              <a:buSzPts val="1148"/>
              <a:buNone/>
              <a:defRPr sz="1350" b="1"/>
            </a:lvl3pPr>
            <a:lvl4pPr marL="1828800" lvl="3" indent="-228600" algn="l">
              <a:lnSpc>
                <a:spcPct val="90000"/>
              </a:lnSpc>
              <a:spcBef>
                <a:spcPts val="300"/>
              </a:spcBef>
              <a:spcAft>
                <a:spcPts val="0"/>
              </a:spcAft>
              <a:buSzPts val="1020"/>
              <a:buNone/>
              <a:defRPr sz="1200" b="1"/>
            </a:lvl4pPr>
            <a:lvl5pPr marL="2286000" lvl="4" indent="-228600" algn="l">
              <a:lnSpc>
                <a:spcPct val="90000"/>
              </a:lnSpc>
              <a:spcBef>
                <a:spcPts val="300"/>
              </a:spcBef>
              <a:spcAft>
                <a:spcPts val="0"/>
              </a:spcAft>
              <a:buSzPts val="1020"/>
              <a:buNone/>
              <a:defRPr sz="1200" b="1"/>
            </a:lvl5pPr>
            <a:lvl6pPr marL="2743200" lvl="5" indent="-228600" algn="l">
              <a:lnSpc>
                <a:spcPct val="90000"/>
              </a:lnSpc>
              <a:spcBef>
                <a:spcPts val="300"/>
              </a:spcBef>
              <a:spcAft>
                <a:spcPts val="0"/>
              </a:spcAft>
              <a:buSzPts val="1020"/>
              <a:buNone/>
              <a:defRPr sz="1200" b="1"/>
            </a:lvl6pPr>
            <a:lvl7pPr marL="3200400" lvl="6" indent="-228600" algn="l">
              <a:lnSpc>
                <a:spcPct val="90000"/>
              </a:lnSpc>
              <a:spcBef>
                <a:spcPts val="300"/>
              </a:spcBef>
              <a:spcAft>
                <a:spcPts val="0"/>
              </a:spcAft>
              <a:buSzPts val="1020"/>
              <a:buNone/>
              <a:defRPr sz="1200" b="1"/>
            </a:lvl7pPr>
            <a:lvl8pPr marL="3657600" lvl="7" indent="-228600" algn="l">
              <a:lnSpc>
                <a:spcPct val="90000"/>
              </a:lnSpc>
              <a:spcBef>
                <a:spcPts val="300"/>
              </a:spcBef>
              <a:spcAft>
                <a:spcPts val="0"/>
              </a:spcAft>
              <a:buSzPts val="1020"/>
              <a:buNone/>
              <a:defRPr sz="1200" b="1"/>
            </a:lvl8pPr>
            <a:lvl9pPr marL="4114800" lvl="8" indent="-228600" algn="l">
              <a:lnSpc>
                <a:spcPct val="90000"/>
              </a:lnSpc>
              <a:spcBef>
                <a:spcPts val="300"/>
              </a:spcBef>
              <a:spcAft>
                <a:spcPts val="150"/>
              </a:spcAft>
              <a:buSzPts val="1020"/>
              <a:buNone/>
              <a:defRPr sz="1200" b="1"/>
            </a:lvl9pPr>
          </a:lstStyle>
          <a:p>
            <a:endParaRPr/>
          </a:p>
        </p:txBody>
      </p:sp>
      <p:sp>
        <p:nvSpPr>
          <p:cNvPr id="135" name="Google Shape;135;p18"/>
          <p:cNvSpPr txBox="1">
            <a:spLocks noGrp="1"/>
          </p:cNvSpPr>
          <p:nvPr>
            <p:ph type="body" idx="4"/>
          </p:nvPr>
        </p:nvSpPr>
        <p:spPr>
          <a:xfrm>
            <a:off x="4773168" y="2743200"/>
            <a:ext cx="3566160" cy="3291840"/>
          </a:xfrm>
          <a:prstGeom prst="rect">
            <a:avLst/>
          </a:prstGeom>
          <a:noFill/>
          <a:ln>
            <a:noFill/>
          </a:ln>
        </p:spPr>
        <p:txBody>
          <a:bodyPr spcFirstLastPara="1" wrap="square" lIns="91425" tIns="45700" rIns="91425" bIns="45700" anchor="t" anchorCtr="0">
            <a:normAutofit/>
          </a:bodyPr>
          <a:lstStyle>
            <a:lvl1pPr marL="457200" lvl="0" indent="-309562" algn="l">
              <a:lnSpc>
                <a:spcPct val="90000"/>
              </a:lnSpc>
              <a:spcBef>
                <a:spcPts val="900"/>
              </a:spcBef>
              <a:spcAft>
                <a:spcPts val="0"/>
              </a:spcAft>
              <a:buSzPts val="1275"/>
              <a:buChar char="▪"/>
              <a:defRPr sz="1500"/>
            </a:lvl1pPr>
            <a:lvl2pPr marL="914400" lvl="1" indent="-301466" algn="l">
              <a:lnSpc>
                <a:spcPct val="90000"/>
              </a:lnSpc>
              <a:spcBef>
                <a:spcPts val="300"/>
              </a:spcBef>
              <a:spcAft>
                <a:spcPts val="0"/>
              </a:spcAft>
              <a:buSzPts val="1148"/>
              <a:buChar char="▪"/>
              <a:defRPr sz="1350"/>
            </a:lvl2pPr>
            <a:lvl3pPr marL="1371600" lvl="2" indent="-293369" algn="l">
              <a:lnSpc>
                <a:spcPct val="90000"/>
              </a:lnSpc>
              <a:spcBef>
                <a:spcPts val="300"/>
              </a:spcBef>
              <a:spcAft>
                <a:spcPts val="0"/>
              </a:spcAft>
              <a:buSzPts val="1020"/>
              <a:buChar char="▪"/>
              <a:defRPr sz="1200"/>
            </a:lvl3pPr>
            <a:lvl4pPr marL="1828800" lvl="3" indent="-293369" algn="l">
              <a:lnSpc>
                <a:spcPct val="90000"/>
              </a:lnSpc>
              <a:spcBef>
                <a:spcPts val="300"/>
              </a:spcBef>
              <a:spcAft>
                <a:spcPts val="0"/>
              </a:spcAft>
              <a:buSzPts val="1020"/>
              <a:buChar char="▪"/>
              <a:defRPr sz="1200"/>
            </a:lvl4pPr>
            <a:lvl5pPr marL="2286000" lvl="4" indent="-293370" algn="l">
              <a:lnSpc>
                <a:spcPct val="90000"/>
              </a:lnSpc>
              <a:spcBef>
                <a:spcPts val="300"/>
              </a:spcBef>
              <a:spcAft>
                <a:spcPts val="0"/>
              </a:spcAft>
              <a:buSzPts val="1020"/>
              <a:buChar char="▪"/>
              <a:defRPr sz="1200"/>
            </a:lvl5pPr>
            <a:lvl6pPr marL="2743200" lvl="5" indent="-293370" algn="l">
              <a:lnSpc>
                <a:spcPct val="90000"/>
              </a:lnSpc>
              <a:spcBef>
                <a:spcPts val="300"/>
              </a:spcBef>
              <a:spcAft>
                <a:spcPts val="0"/>
              </a:spcAft>
              <a:buSzPts val="1020"/>
              <a:buChar char="▪"/>
              <a:defRPr sz="1200"/>
            </a:lvl6pPr>
            <a:lvl7pPr marL="3200400" lvl="6" indent="-293370" algn="l">
              <a:lnSpc>
                <a:spcPct val="90000"/>
              </a:lnSpc>
              <a:spcBef>
                <a:spcPts val="300"/>
              </a:spcBef>
              <a:spcAft>
                <a:spcPts val="0"/>
              </a:spcAft>
              <a:buSzPts val="1020"/>
              <a:buChar char="▪"/>
              <a:defRPr sz="1200"/>
            </a:lvl7pPr>
            <a:lvl8pPr marL="3657600" lvl="7" indent="-293370" algn="l">
              <a:lnSpc>
                <a:spcPct val="90000"/>
              </a:lnSpc>
              <a:spcBef>
                <a:spcPts val="300"/>
              </a:spcBef>
              <a:spcAft>
                <a:spcPts val="0"/>
              </a:spcAft>
              <a:buSzPts val="1020"/>
              <a:buChar char="▪"/>
              <a:defRPr sz="1200"/>
            </a:lvl8pPr>
            <a:lvl9pPr marL="4114800" lvl="8" indent="-293370" algn="l">
              <a:lnSpc>
                <a:spcPct val="90000"/>
              </a:lnSpc>
              <a:spcBef>
                <a:spcPts val="300"/>
              </a:spcBef>
              <a:spcAft>
                <a:spcPts val="150"/>
              </a:spcAft>
              <a:buSzPts val="1020"/>
              <a:buChar char="▪"/>
              <a:defRPr sz="1200"/>
            </a:lvl9pPr>
          </a:lstStyle>
          <a:p>
            <a:endParaRPr/>
          </a:p>
        </p:txBody>
      </p:sp>
      <p:sp>
        <p:nvSpPr>
          <p:cNvPr id="136" name="Google Shape;136;p18"/>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18"/>
          <p:cNvSpPr txBox="1">
            <a:spLocks noGrp="1"/>
          </p:cNvSpPr>
          <p:nvPr>
            <p:ph type="ftr" idx="11"/>
          </p:nvPr>
        </p:nvSpPr>
        <p:spPr>
          <a:xfrm>
            <a:off x="816102" y="6272785"/>
            <a:ext cx="474573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18"/>
          <p:cNvSpPr txBox="1">
            <a:spLocks noGrp="1"/>
          </p:cNvSpPr>
          <p:nvPr>
            <p:ph type="sldNum" idx="12"/>
          </p:nvPr>
        </p:nvSpPr>
        <p:spPr>
          <a:xfrm>
            <a:off x="8483346" y="6272785"/>
            <a:ext cx="480060"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a:lvl1pPr>
            <a:lvl2pPr marL="0" lvl="1" indent="0" algn="ctr">
              <a:lnSpc>
                <a:spcPct val="100000"/>
              </a:lnSpc>
              <a:spcBef>
                <a:spcPts val="0"/>
              </a:spcBef>
              <a:spcAft>
                <a:spcPts val="0"/>
              </a:spcAft>
              <a:buNone/>
              <a:defRPr/>
            </a:lvl2pPr>
            <a:lvl3pPr marL="0" lvl="2" indent="0" algn="ctr">
              <a:lnSpc>
                <a:spcPct val="100000"/>
              </a:lnSpc>
              <a:spcBef>
                <a:spcPts val="0"/>
              </a:spcBef>
              <a:spcAft>
                <a:spcPts val="0"/>
              </a:spcAft>
              <a:buNone/>
              <a:defRPr/>
            </a:lvl3pPr>
            <a:lvl4pPr marL="0" lvl="3" indent="0" algn="ctr">
              <a:lnSpc>
                <a:spcPct val="100000"/>
              </a:lnSpc>
              <a:spcBef>
                <a:spcPts val="0"/>
              </a:spcBef>
              <a:spcAft>
                <a:spcPts val="0"/>
              </a:spcAft>
              <a:buNone/>
              <a:defRPr/>
            </a:lvl4pPr>
            <a:lvl5pPr marL="0" lvl="4" indent="0" algn="ctr">
              <a:lnSpc>
                <a:spcPct val="100000"/>
              </a:lnSpc>
              <a:spcBef>
                <a:spcPts val="0"/>
              </a:spcBef>
              <a:spcAft>
                <a:spcPts val="0"/>
              </a:spcAft>
              <a:buNone/>
              <a:defRPr/>
            </a:lvl5pPr>
            <a:lvl6pPr marL="0" lvl="5" indent="0" algn="ctr">
              <a:lnSpc>
                <a:spcPct val="100000"/>
              </a:lnSpc>
              <a:spcBef>
                <a:spcPts val="0"/>
              </a:spcBef>
              <a:spcAft>
                <a:spcPts val="0"/>
              </a:spcAft>
              <a:buNone/>
              <a:defRPr/>
            </a:lvl6pPr>
            <a:lvl7pPr marL="0" lvl="6" indent="0" algn="ctr">
              <a:lnSpc>
                <a:spcPct val="100000"/>
              </a:lnSpc>
              <a:spcBef>
                <a:spcPts val="0"/>
              </a:spcBef>
              <a:spcAft>
                <a:spcPts val="0"/>
              </a:spcAft>
              <a:buNone/>
              <a:defRPr/>
            </a:lvl7pPr>
            <a:lvl8pPr marL="0" lvl="7" indent="0" algn="ctr">
              <a:lnSpc>
                <a:spcPct val="100000"/>
              </a:lnSpc>
              <a:spcBef>
                <a:spcPts val="0"/>
              </a:spcBef>
              <a:spcAft>
                <a:spcPts val="0"/>
              </a:spcAft>
              <a:buNone/>
              <a:defRPr/>
            </a:lvl8pPr>
            <a:lvl9pPr marL="0" lvl="8" indent="0" algn="ctr">
              <a:lnSpc>
                <a:spcPct val="100000"/>
              </a:lnSpc>
              <a:spcBef>
                <a:spcPts val="0"/>
              </a:spcBef>
              <a:spcAft>
                <a:spcPts val="0"/>
              </a:spcAft>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9"/>
        <p:cNvGrpSpPr/>
        <p:nvPr/>
      </p:nvGrpSpPr>
      <p:grpSpPr>
        <a:xfrm>
          <a:off x="0" y="0"/>
          <a:ext cx="0" cy="0"/>
          <a:chOff x="0" y="0"/>
          <a:chExt cx="0" cy="0"/>
        </a:xfrm>
      </p:grpSpPr>
      <p:sp>
        <p:nvSpPr>
          <p:cNvPr id="140" name="Google Shape;140;p19"/>
          <p:cNvSpPr txBox="1">
            <a:spLocks noGrp="1"/>
          </p:cNvSpPr>
          <p:nvPr>
            <p:ph type="title"/>
          </p:nvPr>
        </p:nvSpPr>
        <p:spPr>
          <a:xfrm>
            <a:off x="802386" y="484632"/>
            <a:ext cx="7543800" cy="1609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1" name="Google Shape;141;p19"/>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19"/>
          <p:cNvSpPr txBox="1">
            <a:spLocks noGrp="1"/>
          </p:cNvSpPr>
          <p:nvPr>
            <p:ph type="ftr" idx="11"/>
          </p:nvPr>
        </p:nvSpPr>
        <p:spPr>
          <a:xfrm>
            <a:off x="816102" y="6272785"/>
            <a:ext cx="474573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19"/>
          <p:cNvSpPr txBox="1">
            <a:spLocks noGrp="1"/>
          </p:cNvSpPr>
          <p:nvPr>
            <p:ph type="sldNum" idx="12"/>
          </p:nvPr>
        </p:nvSpPr>
        <p:spPr>
          <a:xfrm>
            <a:off x="8483346" y="6272785"/>
            <a:ext cx="480060"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a:lvl1pPr>
            <a:lvl2pPr marL="0" lvl="1" indent="0" algn="ctr">
              <a:lnSpc>
                <a:spcPct val="100000"/>
              </a:lnSpc>
              <a:spcBef>
                <a:spcPts val="0"/>
              </a:spcBef>
              <a:spcAft>
                <a:spcPts val="0"/>
              </a:spcAft>
              <a:buNone/>
              <a:defRPr/>
            </a:lvl2pPr>
            <a:lvl3pPr marL="0" lvl="2" indent="0" algn="ctr">
              <a:lnSpc>
                <a:spcPct val="100000"/>
              </a:lnSpc>
              <a:spcBef>
                <a:spcPts val="0"/>
              </a:spcBef>
              <a:spcAft>
                <a:spcPts val="0"/>
              </a:spcAft>
              <a:buNone/>
              <a:defRPr/>
            </a:lvl3pPr>
            <a:lvl4pPr marL="0" lvl="3" indent="0" algn="ctr">
              <a:lnSpc>
                <a:spcPct val="100000"/>
              </a:lnSpc>
              <a:spcBef>
                <a:spcPts val="0"/>
              </a:spcBef>
              <a:spcAft>
                <a:spcPts val="0"/>
              </a:spcAft>
              <a:buNone/>
              <a:defRPr/>
            </a:lvl4pPr>
            <a:lvl5pPr marL="0" lvl="4" indent="0" algn="ctr">
              <a:lnSpc>
                <a:spcPct val="100000"/>
              </a:lnSpc>
              <a:spcBef>
                <a:spcPts val="0"/>
              </a:spcBef>
              <a:spcAft>
                <a:spcPts val="0"/>
              </a:spcAft>
              <a:buNone/>
              <a:defRPr/>
            </a:lvl5pPr>
            <a:lvl6pPr marL="0" lvl="5" indent="0" algn="ctr">
              <a:lnSpc>
                <a:spcPct val="100000"/>
              </a:lnSpc>
              <a:spcBef>
                <a:spcPts val="0"/>
              </a:spcBef>
              <a:spcAft>
                <a:spcPts val="0"/>
              </a:spcAft>
              <a:buNone/>
              <a:defRPr/>
            </a:lvl6pPr>
            <a:lvl7pPr marL="0" lvl="6" indent="0" algn="ctr">
              <a:lnSpc>
                <a:spcPct val="100000"/>
              </a:lnSpc>
              <a:spcBef>
                <a:spcPts val="0"/>
              </a:spcBef>
              <a:spcAft>
                <a:spcPts val="0"/>
              </a:spcAft>
              <a:buNone/>
              <a:defRPr/>
            </a:lvl7pPr>
            <a:lvl8pPr marL="0" lvl="7" indent="0" algn="ctr">
              <a:lnSpc>
                <a:spcPct val="100000"/>
              </a:lnSpc>
              <a:spcBef>
                <a:spcPts val="0"/>
              </a:spcBef>
              <a:spcAft>
                <a:spcPts val="0"/>
              </a:spcAft>
              <a:buNone/>
              <a:defRPr/>
            </a:lvl8pPr>
            <a:lvl9pPr marL="0" lvl="8" indent="0" algn="ctr">
              <a:lnSpc>
                <a:spcPct val="100000"/>
              </a:lnSpc>
              <a:spcBef>
                <a:spcPts val="0"/>
              </a:spcBef>
              <a:spcAft>
                <a:spcPts val="0"/>
              </a:spcAft>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4"/>
        <p:cNvGrpSpPr/>
        <p:nvPr/>
      </p:nvGrpSpPr>
      <p:grpSpPr>
        <a:xfrm>
          <a:off x="0" y="0"/>
          <a:ext cx="0" cy="0"/>
          <a:chOff x="0" y="0"/>
          <a:chExt cx="0" cy="0"/>
        </a:xfrm>
      </p:grpSpPr>
      <p:sp>
        <p:nvSpPr>
          <p:cNvPr id="145" name="Google Shape;145;p20"/>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20"/>
          <p:cNvSpPr txBox="1">
            <a:spLocks noGrp="1"/>
          </p:cNvSpPr>
          <p:nvPr>
            <p:ph type="ftr" idx="11"/>
          </p:nvPr>
        </p:nvSpPr>
        <p:spPr>
          <a:xfrm>
            <a:off x="816102" y="6272785"/>
            <a:ext cx="474573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20"/>
          <p:cNvSpPr txBox="1">
            <a:spLocks noGrp="1"/>
          </p:cNvSpPr>
          <p:nvPr>
            <p:ph type="sldNum" idx="12"/>
          </p:nvPr>
        </p:nvSpPr>
        <p:spPr>
          <a:xfrm>
            <a:off x="8483346" y="6272785"/>
            <a:ext cx="480060"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a:lvl1pPr>
            <a:lvl2pPr marL="0" lvl="1" indent="0" algn="ctr">
              <a:lnSpc>
                <a:spcPct val="100000"/>
              </a:lnSpc>
              <a:spcBef>
                <a:spcPts val="0"/>
              </a:spcBef>
              <a:spcAft>
                <a:spcPts val="0"/>
              </a:spcAft>
              <a:buNone/>
              <a:defRPr/>
            </a:lvl2pPr>
            <a:lvl3pPr marL="0" lvl="2" indent="0" algn="ctr">
              <a:lnSpc>
                <a:spcPct val="100000"/>
              </a:lnSpc>
              <a:spcBef>
                <a:spcPts val="0"/>
              </a:spcBef>
              <a:spcAft>
                <a:spcPts val="0"/>
              </a:spcAft>
              <a:buNone/>
              <a:defRPr/>
            </a:lvl3pPr>
            <a:lvl4pPr marL="0" lvl="3" indent="0" algn="ctr">
              <a:lnSpc>
                <a:spcPct val="100000"/>
              </a:lnSpc>
              <a:spcBef>
                <a:spcPts val="0"/>
              </a:spcBef>
              <a:spcAft>
                <a:spcPts val="0"/>
              </a:spcAft>
              <a:buNone/>
              <a:defRPr/>
            </a:lvl4pPr>
            <a:lvl5pPr marL="0" lvl="4" indent="0" algn="ctr">
              <a:lnSpc>
                <a:spcPct val="100000"/>
              </a:lnSpc>
              <a:spcBef>
                <a:spcPts val="0"/>
              </a:spcBef>
              <a:spcAft>
                <a:spcPts val="0"/>
              </a:spcAft>
              <a:buNone/>
              <a:defRPr/>
            </a:lvl5pPr>
            <a:lvl6pPr marL="0" lvl="5" indent="0" algn="ctr">
              <a:lnSpc>
                <a:spcPct val="100000"/>
              </a:lnSpc>
              <a:spcBef>
                <a:spcPts val="0"/>
              </a:spcBef>
              <a:spcAft>
                <a:spcPts val="0"/>
              </a:spcAft>
              <a:buNone/>
              <a:defRPr/>
            </a:lvl6pPr>
            <a:lvl7pPr marL="0" lvl="6" indent="0" algn="ctr">
              <a:lnSpc>
                <a:spcPct val="100000"/>
              </a:lnSpc>
              <a:spcBef>
                <a:spcPts val="0"/>
              </a:spcBef>
              <a:spcAft>
                <a:spcPts val="0"/>
              </a:spcAft>
              <a:buNone/>
              <a:defRPr/>
            </a:lvl7pPr>
            <a:lvl8pPr marL="0" lvl="7" indent="0" algn="ctr">
              <a:lnSpc>
                <a:spcPct val="100000"/>
              </a:lnSpc>
              <a:spcBef>
                <a:spcPts val="0"/>
              </a:spcBef>
              <a:spcAft>
                <a:spcPts val="0"/>
              </a:spcAft>
              <a:buNone/>
              <a:defRPr/>
            </a:lvl8pPr>
            <a:lvl9pPr marL="0" lvl="8" indent="0" algn="ctr">
              <a:lnSpc>
                <a:spcPct val="100000"/>
              </a:lnSpc>
              <a:spcBef>
                <a:spcPts val="0"/>
              </a:spcBef>
              <a:spcAft>
                <a:spcPts val="0"/>
              </a:spcAft>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148"/>
        <p:cNvGrpSpPr/>
        <p:nvPr/>
      </p:nvGrpSpPr>
      <p:grpSpPr>
        <a:xfrm>
          <a:off x="0" y="0"/>
          <a:ext cx="0" cy="0"/>
          <a:chOff x="0" y="0"/>
          <a:chExt cx="0" cy="0"/>
        </a:xfrm>
      </p:grpSpPr>
      <p:sp>
        <p:nvSpPr>
          <p:cNvPr id="149" name="Google Shape;149;p21"/>
          <p:cNvSpPr/>
          <p:nvPr/>
        </p:nvSpPr>
        <p:spPr>
          <a:xfrm>
            <a:off x="6227806" y="1"/>
            <a:ext cx="2916194" cy="6857999"/>
          </a:xfrm>
          <a:prstGeom prst="rect">
            <a:avLst/>
          </a:prstGeom>
          <a:blipFill rotWithShape="1">
            <a:blip r:embed="rId2">
              <a:alphaModFix amt="60000"/>
            </a:blip>
            <a:tile tx="0" ty="-704850" sx="92000" sy="89000" flip="xy" algn="ctr"/>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1"/>
          <p:cNvSpPr txBox="1">
            <a:spLocks noGrp="1"/>
          </p:cNvSpPr>
          <p:nvPr>
            <p:ph type="title"/>
          </p:nvPr>
        </p:nvSpPr>
        <p:spPr>
          <a:xfrm>
            <a:off x="6412230" y="685800"/>
            <a:ext cx="2400300" cy="17373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2400"/>
              <a:buFont typeface="Rockwell"/>
              <a:buNone/>
              <a:defRPr sz="2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21"/>
          <p:cNvSpPr txBox="1">
            <a:spLocks noGrp="1"/>
          </p:cNvSpPr>
          <p:nvPr>
            <p:ph type="body" idx="1"/>
          </p:nvPr>
        </p:nvSpPr>
        <p:spPr>
          <a:xfrm>
            <a:off x="628650" y="685800"/>
            <a:ext cx="5033772" cy="5020056"/>
          </a:xfrm>
          <a:prstGeom prst="rect">
            <a:avLst/>
          </a:prstGeom>
          <a:noFill/>
          <a:ln>
            <a:noFill/>
          </a:ln>
        </p:spPr>
        <p:txBody>
          <a:bodyPr spcFirstLastPara="1" wrap="square" lIns="91425" tIns="45700" rIns="91425" bIns="45700" anchor="t" anchorCtr="0">
            <a:normAutofit/>
          </a:bodyPr>
          <a:lstStyle>
            <a:lvl1pPr marL="457200" lvl="0" indent="-309562" algn="l">
              <a:lnSpc>
                <a:spcPct val="90000"/>
              </a:lnSpc>
              <a:spcBef>
                <a:spcPts val="900"/>
              </a:spcBef>
              <a:spcAft>
                <a:spcPts val="0"/>
              </a:spcAft>
              <a:buSzPts val="1275"/>
              <a:buChar char="▪"/>
              <a:defRPr sz="1500"/>
            </a:lvl1pPr>
            <a:lvl2pPr marL="914400" lvl="1" indent="-301466" algn="l">
              <a:lnSpc>
                <a:spcPct val="90000"/>
              </a:lnSpc>
              <a:spcBef>
                <a:spcPts val="300"/>
              </a:spcBef>
              <a:spcAft>
                <a:spcPts val="0"/>
              </a:spcAft>
              <a:buSzPts val="1148"/>
              <a:buChar char="▪"/>
              <a:defRPr sz="1350"/>
            </a:lvl2pPr>
            <a:lvl3pPr marL="1371600" lvl="2" indent="-293369" algn="l">
              <a:lnSpc>
                <a:spcPct val="90000"/>
              </a:lnSpc>
              <a:spcBef>
                <a:spcPts val="300"/>
              </a:spcBef>
              <a:spcAft>
                <a:spcPts val="0"/>
              </a:spcAft>
              <a:buSzPts val="1020"/>
              <a:buChar char="▪"/>
              <a:defRPr sz="1200"/>
            </a:lvl3pPr>
            <a:lvl4pPr marL="1828800" lvl="3" indent="-293369" algn="l">
              <a:lnSpc>
                <a:spcPct val="90000"/>
              </a:lnSpc>
              <a:spcBef>
                <a:spcPts val="300"/>
              </a:spcBef>
              <a:spcAft>
                <a:spcPts val="0"/>
              </a:spcAft>
              <a:buSzPts val="1020"/>
              <a:buChar char="▪"/>
              <a:defRPr sz="1200"/>
            </a:lvl4pPr>
            <a:lvl5pPr marL="2286000" lvl="4" indent="-293370" algn="l">
              <a:lnSpc>
                <a:spcPct val="90000"/>
              </a:lnSpc>
              <a:spcBef>
                <a:spcPts val="300"/>
              </a:spcBef>
              <a:spcAft>
                <a:spcPts val="0"/>
              </a:spcAft>
              <a:buSzPts val="1020"/>
              <a:buChar char="▪"/>
              <a:defRPr sz="1200"/>
            </a:lvl5pPr>
            <a:lvl6pPr marL="2743200" lvl="5" indent="-293370" algn="l">
              <a:lnSpc>
                <a:spcPct val="90000"/>
              </a:lnSpc>
              <a:spcBef>
                <a:spcPts val="300"/>
              </a:spcBef>
              <a:spcAft>
                <a:spcPts val="0"/>
              </a:spcAft>
              <a:buSzPts val="1020"/>
              <a:buChar char="▪"/>
              <a:defRPr sz="1200"/>
            </a:lvl6pPr>
            <a:lvl7pPr marL="3200400" lvl="6" indent="-293370" algn="l">
              <a:lnSpc>
                <a:spcPct val="90000"/>
              </a:lnSpc>
              <a:spcBef>
                <a:spcPts val="300"/>
              </a:spcBef>
              <a:spcAft>
                <a:spcPts val="0"/>
              </a:spcAft>
              <a:buSzPts val="1020"/>
              <a:buChar char="▪"/>
              <a:defRPr sz="1200"/>
            </a:lvl7pPr>
            <a:lvl8pPr marL="3657600" lvl="7" indent="-293370" algn="l">
              <a:lnSpc>
                <a:spcPct val="90000"/>
              </a:lnSpc>
              <a:spcBef>
                <a:spcPts val="300"/>
              </a:spcBef>
              <a:spcAft>
                <a:spcPts val="0"/>
              </a:spcAft>
              <a:buSzPts val="1020"/>
              <a:buChar char="▪"/>
              <a:defRPr sz="1200"/>
            </a:lvl8pPr>
            <a:lvl9pPr marL="4114800" lvl="8" indent="-293370" algn="l">
              <a:lnSpc>
                <a:spcPct val="90000"/>
              </a:lnSpc>
              <a:spcBef>
                <a:spcPts val="300"/>
              </a:spcBef>
              <a:spcAft>
                <a:spcPts val="150"/>
              </a:spcAft>
              <a:buSzPts val="1020"/>
              <a:buChar char="▪"/>
              <a:defRPr sz="1200"/>
            </a:lvl9pPr>
          </a:lstStyle>
          <a:p>
            <a:endParaRPr/>
          </a:p>
        </p:txBody>
      </p:sp>
      <p:sp>
        <p:nvSpPr>
          <p:cNvPr id="152" name="Google Shape;152;p21"/>
          <p:cNvSpPr txBox="1">
            <a:spLocks noGrp="1"/>
          </p:cNvSpPr>
          <p:nvPr>
            <p:ph type="body" idx="2"/>
          </p:nvPr>
        </p:nvSpPr>
        <p:spPr>
          <a:xfrm>
            <a:off x="6412230" y="2423160"/>
            <a:ext cx="2400300" cy="3291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750"/>
              </a:spcBef>
              <a:spcAft>
                <a:spcPts val="0"/>
              </a:spcAft>
              <a:buSzPts val="893"/>
              <a:buNone/>
              <a:defRPr sz="1050">
                <a:solidFill>
                  <a:srgbClr val="9E3611"/>
                </a:solidFill>
              </a:defRPr>
            </a:lvl1pPr>
            <a:lvl2pPr marL="914400" lvl="1" indent="-228600" algn="l">
              <a:lnSpc>
                <a:spcPct val="90000"/>
              </a:lnSpc>
              <a:spcBef>
                <a:spcPts val="300"/>
              </a:spcBef>
              <a:spcAft>
                <a:spcPts val="0"/>
              </a:spcAft>
              <a:buSzPts val="765"/>
              <a:buNone/>
              <a:defRPr sz="900"/>
            </a:lvl2pPr>
            <a:lvl3pPr marL="1371600" lvl="2" indent="-228600" algn="l">
              <a:lnSpc>
                <a:spcPct val="90000"/>
              </a:lnSpc>
              <a:spcBef>
                <a:spcPts val="300"/>
              </a:spcBef>
              <a:spcAft>
                <a:spcPts val="0"/>
              </a:spcAft>
              <a:buSzPts val="638"/>
              <a:buNone/>
              <a:defRPr sz="750"/>
            </a:lvl3pPr>
            <a:lvl4pPr marL="1828800" lvl="3" indent="-228600" algn="l">
              <a:lnSpc>
                <a:spcPct val="90000"/>
              </a:lnSpc>
              <a:spcBef>
                <a:spcPts val="300"/>
              </a:spcBef>
              <a:spcAft>
                <a:spcPts val="0"/>
              </a:spcAft>
              <a:buSzPts val="574"/>
              <a:buNone/>
              <a:defRPr sz="675"/>
            </a:lvl4pPr>
            <a:lvl5pPr marL="2286000" lvl="4" indent="-228600" algn="l">
              <a:lnSpc>
                <a:spcPct val="90000"/>
              </a:lnSpc>
              <a:spcBef>
                <a:spcPts val="300"/>
              </a:spcBef>
              <a:spcAft>
                <a:spcPts val="0"/>
              </a:spcAft>
              <a:buSzPts val="574"/>
              <a:buNone/>
              <a:defRPr sz="675"/>
            </a:lvl5pPr>
            <a:lvl6pPr marL="2743200" lvl="5" indent="-228600" algn="l">
              <a:lnSpc>
                <a:spcPct val="90000"/>
              </a:lnSpc>
              <a:spcBef>
                <a:spcPts val="300"/>
              </a:spcBef>
              <a:spcAft>
                <a:spcPts val="0"/>
              </a:spcAft>
              <a:buSzPts val="574"/>
              <a:buNone/>
              <a:defRPr sz="675"/>
            </a:lvl6pPr>
            <a:lvl7pPr marL="3200400" lvl="6" indent="-228600" algn="l">
              <a:lnSpc>
                <a:spcPct val="90000"/>
              </a:lnSpc>
              <a:spcBef>
                <a:spcPts val="300"/>
              </a:spcBef>
              <a:spcAft>
                <a:spcPts val="0"/>
              </a:spcAft>
              <a:buSzPts val="574"/>
              <a:buNone/>
              <a:defRPr sz="675"/>
            </a:lvl7pPr>
            <a:lvl8pPr marL="3657600" lvl="7" indent="-228600" algn="l">
              <a:lnSpc>
                <a:spcPct val="90000"/>
              </a:lnSpc>
              <a:spcBef>
                <a:spcPts val="300"/>
              </a:spcBef>
              <a:spcAft>
                <a:spcPts val="0"/>
              </a:spcAft>
              <a:buSzPts val="574"/>
              <a:buNone/>
              <a:defRPr sz="675"/>
            </a:lvl8pPr>
            <a:lvl9pPr marL="4114800" lvl="8" indent="-228600" algn="l">
              <a:lnSpc>
                <a:spcPct val="90000"/>
              </a:lnSpc>
              <a:spcBef>
                <a:spcPts val="300"/>
              </a:spcBef>
              <a:spcAft>
                <a:spcPts val="150"/>
              </a:spcAft>
              <a:buSzPts val="574"/>
              <a:buNone/>
              <a:defRPr sz="675"/>
            </a:lvl9pPr>
          </a:lstStyle>
          <a:p>
            <a:endParaRPr/>
          </a:p>
        </p:txBody>
      </p:sp>
      <p:sp>
        <p:nvSpPr>
          <p:cNvPr id="153" name="Google Shape;153;p21"/>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21"/>
          <p:cNvSpPr txBox="1">
            <a:spLocks noGrp="1"/>
          </p:cNvSpPr>
          <p:nvPr>
            <p:ph type="ftr" idx="11"/>
          </p:nvPr>
        </p:nvSpPr>
        <p:spPr>
          <a:xfrm>
            <a:off x="816102" y="6272785"/>
            <a:ext cx="474573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155" name="Google Shape;155;p21"/>
          <p:cNvGrpSpPr/>
          <p:nvPr/>
        </p:nvGrpSpPr>
        <p:grpSpPr>
          <a:xfrm>
            <a:off x="8551294" y="6229681"/>
            <a:ext cx="342900" cy="457200"/>
            <a:chOff x="11361456" y="6195813"/>
            <a:chExt cx="548640" cy="548640"/>
          </a:xfrm>
        </p:grpSpPr>
        <p:sp>
          <p:nvSpPr>
            <p:cNvPr id="156" name="Google Shape;156;p21"/>
            <p:cNvSpPr/>
            <p:nvPr/>
          </p:nvSpPr>
          <p:spPr>
            <a:xfrm>
              <a:off x="11361456" y="6195813"/>
              <a:ext cx="548640" cy="548640"/>
            </a:xfrm>
            <a:prstGeom prst="ellipse">
              <a:avLst/>
            </a:prstGeom>
            <a:blipFill rotWithShape="1">
              <a:blip r:embed="rId3">
                <a:alphaModFix/>
              </a:blip>
              <a:tile tx="50800" ty="0" sx="85000" sy="85000" flip="none" algn="tl"/>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1"/>
            <p:cNvSpPr/>
            <p:nvPr/>
          </p:nvSpPr>
          <p:spPr>
            <a:xfrm>
              <a:off x="11396488" y="6230844"/>
              <a:ext cx="478576" cy="478578"/>
            </a:xfrm>
            <a:prstGeom prst="ellipse">
              <a:avLst/>
            </a:prstGeom>
            <a:no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21"/>
          <p:cNvSpPr txBox="1">
            <a:spLocks noGrp="1"/>
          </p:cNvSpPr>
          <p:nvPr>
            <p:ph type="sldNum" idx="12"/>
          </p:nvPr>
        </p:nvSpPr>
        <p:spPr>
          <a:xfrm>
            <a:off x="8483346" y="6272785"/>
            <a:ext cx="480060"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a:lvl1pPr>
            <a:lvl2pPr marL="0" lvl="1" indent="0" algn="ctr">
              <a:lnSpc>
                <a:spcPct val="100000"/>
              </a:lnSpc>
              <a:spcBef>
                <a:spcPts val="0"/>
              </a:spcBef>
              <a:spcAft>
                <a:spcPts val="0"/>
              </a:spcAft>
              <a:buNone/>
              <a:defRPr/>
            </a:lvl2pPr>
            <a:lvl3pPr marL="0" lvl="2" indent="0" algn="ctr">
              <a:lnSpc>
                <a:spcPct val="100000"/>
              </a:lnSpc>
              <a:spcBef>
                <a:spcPts val="0"/>
              </a:spcBef>
              <a:spcAft>
                <a:spcPts val="0"/>
              </a:spcAft>
              <a:buNone/>
              <a:defRPr/>
            </a:lvl3pPr>
            <a:lvl4pPr marL="0" lvl="3" indent="0" algn="ctr">
              <a:lnSpc>
                <a:spcPct val="100000"/>
              </a:lnSpc>
              <a:spcBef>
                <a:spcPts val="0"/>
              </a:spcBef>
              <a:spcAft>
                <a:spcPts val="0"/>
              </a:spcAft>
              <a:buNone/>
              <a:defRPr/>
            </a:lvl4pPr>
            <a:lvl5pPr marL="0" lvl="4" indent="0" algn="ctr">
              <a:lnSpc>
                <a:spcPct val="100000"/>
              </a:lnSpc>
              <a:spcBef>
                <a:spcPts val="0"/>
              </a:spcBef>
              <a:spcAft>
                <a:spcPts val="0"/>
              </a:spcAft>
              <a:buNone/>
              <a:defRPr/>
            </a:lvl5pPr>
            <a:lvl6pPr marL="0" lvl="5" indent="0" algn="ctr">
              <a:lnSpc>
                <a:spcPct val="100000"/>
              </a:lnSpc>
              <a:spcBef>
                <a:spcPts val="0"/>
              </a:spcBef>
              <a:spcAft>
                <a:spcPts val="0"/>
              </a:spcAft>
              <a:buNone/>
              <a:defRPr/>
            </a:lvl6pPr>
            <a:lvl7pPr marL="0" lvl="6" indent="0" algn="ctr">
              <a:lnSpc>
                <a:spcPct val="100000"/>
              </a:lnSpc>
              <a:spcBef>
                <a:spcPts val="0"/>
              </a:spcBef>
              <a:spcAft>
                <a:spcPts val="0"/>
              </a:spcAft>
              <a:buNone/>
              <a:defRPr/>
            </a:lvl7pPr>
            <a:lvl8pPr marL="0" lvl="7" indent="0" algn="ctr">
              <a:lnSpc>
                <a:spcPct val="100000"/>
              </a:lnSpc>
              <a:spcBef>
                <a:spcPts val="0"/>
              </a:spcBef>
              <a:spcAft>
                <a:spcPts val="0"/>
              </a:spcAft>
              <a:buNone/>
              <a:defRPr/>
            </a:lvl8pPr>
            <a:lvl9pPr marL="0" lvl="8" indent="0" algn="ctr">
              <a:lnSpc>
                <a:spcPct val="100000"/>
              </a:lnSpc>
              <a:spcBef>
                <a:spcPts val="0"/>
              </a:spcBef>
              <a:spcAft>
                <a:spcPts val="0"/>
              </a:spcAft>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59"/>
        <p:cNvGrpSpPr/>
        <p:nvPr/>
      </p:nvGrpSpPr>
      <p:grpSpPr>
        <a:xfrm>
          <a:off x="0" y="0"/>
          <a:ext cx="0" cy="0"/>
          <a:chOff x="0" y="0"/>
          <a:chExt cx="0" cy="0"/>
        </a:xfrm>
      </p:grpSpPr>
      <p:sp>
        <p:nvSpPr>
          <p:cNvPr id="160" name="Google Shape;160;p22"/>
          <p:cNvSpPr/>
          <p:nvPr/>
        </p:nvSpPr>
        <p:spPr>
          <a:xfrm>
            <a:off x="6227806" y="1"/>
            <a:ext cx="2916194" cy="6857999"/>
          </a:xfrm>
          <a:prstGeom prst="rect">
            <a:avLst/>
          </a:prstGeom>
          <a:blipFill rotWithShape="1">
            <a:blip r:embed="rId2">
              <a:alphaModFix amt="60000"/>
            </a:blip>
            <a:tile tx="0" ty="-704850" sx="92000" sy="89000" flip="xy" algn="ctr"/>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2"/>
          <p:cNvSpPr txBox="1">
            <a:spLocks noGrp="1"/>
          </p:cNvSpPr>
          <p:nvPr>
            <p:ph type="title"/>
          </p:nvPr>
        </p:nvSpPr>
        <p:spPr>
          <a:xfrm>
            <a:off x="6412230" y="685800"/>
            <a:ext cx="2400300" cy="17373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2400"/>
              <a:buFont typeface="Rockwell"/>
              <a:buNone/>
              <a:defRPr sz="2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22"/>
          <p:cNvSpPr>
            <a:spLocks noGrp="1"/>
          </p:cNvSpPr>
          <p:nvPr>
            <p:ph type="pic" idx="2"/>
          </p:nvPr>
        </p:nvSpPr>
        <p:spPr>
          <a:xfrm>
            <a:off x="0" y="0"/>
            <a:ext cx="6227805" cy="6858000"/>
          </a:xfrm>
          <a:prstGeom prst="rect">
            <a:avLst/>
          </a:prstGeom>
          <a:solidFill>
            <a:srgbClr val="E1DFDF"/>
          </a:solidFill>
          <a:ln>
            <a:noFill/>
          </a:ln>
        </p:spPr>
      </p:sp>
      <p:sp>
        <p:nvSpPr>
          <p:cNvPr id="163" name="Google Shape;163;p22"/>
          <p:cNvSpPr txBox="1">
            <a:spLocks noGrp="1"/>
          </p:cNvSpPr>
          <p:nvPr>
            <p:ph type="body" idx="1"/>
          </p:nvPr>
        </p:nvSpPr>
        <p:spPr>
          <a:xfrm>
            <a:off x="6412230" y="2423160"/>
            <a:ext cx="2400300" cy="329184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750"/>
              </a:spcBef>
              <a:spcAft>
                <a:spcPts val="0"/>
              </a:spcAft>
              <a:buSzPts val="893"/>
              <a:buNone/>
              <a:defRPr sz="1050">
                <a:solidFill>
                  <a:srgbClr val="9E3611"/>
                </a:solidFill>
              </a:defRPr>
            </a:lvl1pPr>
            <a:lvl2pPr marL="914400" lvl="1" indent="-228600" algn="l">
              <a:lnSpc>
                <a:spcPct val="90000"/>
              </a:lnSpc>
              <a:spcBef>
                <a:spcPts val="300"/>
              </a:spcBef>
              <a:spcAft>
                <a:spcPts val="0"/>
              </a:spcAft>
              <a:buSzPts val="765"/>
              <a:buNone/>
              <a:defRPr sz="900"/>
            </a:lvl2pPr>
            <a:lvl3pPr marL="1371600" lvl="2" indent="-228600" algn="l">
              <a:lnSpc>
                <a:spcPct val="90000"/>
              </a:lnSpc>
              <a:spcBef>
                <a:spcPts val="300"/>
              </a:spcBef>
              <a:spcAft>
                <a:spcPts val="0"/>
              </a:spcAft>
              <a:buSzPts val="638"/>
              <a:buNone/>
              <a:defRPr sz="750"/>
            </a:lvl3pPr>
            <a:lvl4pPr marL="1828800" lvl="3" indent="-228600" algn="l">
              <a:lnSpc>
                <a:spcPct val="90000"/>
              </a:lnSpc>
              <a:spcBef>
                <a:spcPts val="300"/>
              </a:spcBef>
              <a:spcAft>
                <a:spcPts val="0"/>
              </a:spcAft>
              <a:buSzPts val="574"/>
              <a:buNone/>
              <a:defRPr sz="675"/>
            </a:lvl4pPr>
            <a:lvl5pPr marL="2286000" lvl="4" indent="-228600" algn="l">
              <a:lnSpc>
                <a:spcPct val="90000"/>
              </a:lnSpc>
              <a:spcBef>
                <a:spcPts val="300"/>
              </a:spcBef>
              <a:spcAft>
                <a:spcPts val="0"/>
              </a:spcAft>
              <a:buSzPts val="574"/>
              <a:buNone/>
              <a:defRPr sz="675"/>
            </a:lvl5pPr>
            <a:lvl6pPr marL="2743200" lvl="5" indent="-228600" algn="l">
              <a:lnSpc>
                <a:spcPct val="90000"/>
              </a:lnSpc>
              <a:spcBef>
                <a:spcPts val="300"/>
              </a:spcBef>
              <a:spcAft>
                <a:spcPts val="0"/>
              </a:spcAft>
              <a:buSzPts val="574"/>
              <a:buNone/>
              <a:defRPr sz="675"/>
            </a:lvl6pPr>
            <a:lvl7pPr marL="3200400" lvl="6" indent="-228600" algn="l">
              <a:lnSpc>
                <a:spcPct val="90000"/>
              </a:lnSpc>
              <a:spcBef>
                <a:spcPts val="300"/>
              </a:spcBef>
              <a:spcAft>
                <a:spcPts val="0"/>
              </a:spcAft>
              <a:buSzPts val="574"/>
              <a:buNone/>
              <a:defRPr sz="675"/>
            </a:lvl7pPr>
            <a:lvl8pPr marL="3657600" lvl="7" indent="-228600" algn="l">
              <a:lnSpc>
                <a:spcPct val="90000"/>
              </a:lnSpc>
              <a:spcBef>
                <a:spcPts val="300"/>
              </a:spcBef>
              <a:spcAft>
                <a:spcPts val="0"/>
              </a:spcAft>
              <a:buSzPts val="574"/>
              <a:buNone/>
              <a:defRPr sz="675"/>
            </a:lvl8pPr>
            <a:lvl9pPr marL="4114800" lvl="8" indent="-228600" algn="l">
              <a:lnSpc>
                <a:spcPct val="90000"/>
              </a:lnSpc>
              <a:spcBef>
                <a:spcPts val="300"/>
              </a:spcBef>
              <a:spcAft>
                <a:spcPts val="150"/>
              </a:spcAft>
              <a:buSzPts val="574"/>
              <a:buNone/>
              <a:defRPr sz="675"/>
            </a:lvl9pPr>
          </a:lstStyle>
          <a:p>
            <a:endParaRPr/>
          </a:p>
        </p:txBody>
      </p:sp>
      <p:sp>
        <p:nvSpPr>
          <p:cNvPr id="164" name="Google Shape;164;p22"/>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165" name="Google Shape;165;p22"/>
          <p:cNvGrpSpPr/>
          <p:nvPr/>
        </p:nvGrpSpPr>
        <p:grpSpPr>
          <a:xfrm>
            <a:off x="8551294" y="6229681"/>
            <a:ext cx="342900" cy="457200"/>
            <a:chOff x="11361456" y="6195813"/>
            <a:chExt cx="548640" cy="548640"/>
          </a:xfrm>
        </p:grpSpPr>
        <p:sp>
          <p:nvSpPr>
            <p:cNvPr id="166" name="Google Shape;166;p22"/>
            <p:cNvSpPr/>
            <p:nvPr/>
          </p:nvSpPr>
          <p:spPr>
            <a:xfrm>
              <a:off x="11361456" y="6195813"/>
              <a:ext cx="548640" cy="548640"/>
            </a:xfrm>
            <a:prstGeom prst="ellipse">
              <a:avLst/>
            </a:prstGeom>
            <a:blipFill rotWithShape="1">
              <a:blip r:embed="rId3">
                <a:alphaModFix/>
              </a:blip>
              <a:tile tx="50800" ty="0" sx="85000" sy="85000" flip="none" algn="tl"/>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2"/>
            <p:cNvSpPr/>
            <p:nvPr/>
          </p:nvSpPr>
          <p:spPr>
            <a:xfrm>
              <a:off x="11396488" y="6230844"/>
              <a:ext cx="478576" cy="478578"/>
            </a:xfrm>
            <a:prstGeom prst="ellipse">
              <a:avLst/>
            </a:prstGeom>
            <a:no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8" name="Google Shape;168;p22"/>
          <p:cNvSpPr txBox="1">
            <a:spLocks noGrp="1"/>
          </p:cNvSpPr>
          <p:nvPr>
            <p:ph type="sldNum" idx="12"/>
          </p:nvPr>
        </p:nvSpPr>
        <p:spPr>
          <a:xfrm>
            <a:off x="8483346" y="6272785"/>
            <a:ext cx="480060"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a:lvl1pPr>
            <a:lvl2pPr marL="0" lvl="1" indent="0" algn="ctr">
              <a:lnSpc>
                <a:spcPct val="100000"/>
              </a:lnSpc>
              <a:spcBef>
                <a:spcPts val="0"/>
              </a:spcBef>
              <a:spcAft>
                <a:spcPts val="0"/>
              </a:spcAft>
              <a:buNone/>
              <a:defRPr/>
            </a:lvl2pPr>
            <a:lvl3pPr marL="0" lvl="2" indent="0" algn="ctr">
              <a:lnSpc>
                <a:spcPct val="100000"/>
              </a:lnSpc>
              <a:spcBef>
                <a:spcPts val="0"/>
              </a:spcBef>
              <a:spcAft>
                <a:spcPts val="0"/>
              </a:spcAft>
              <a:buNone/>
              <a:defRPr/>
            </a:lvl3pPr>
            <a:lvl4pPr marL="0" lvl="3" indent="0" algn="ctr">
              <a:lnSpc>
                <a:spcPct val="100000"/>
              </a:lnSpc>
              <a:spcBef>
                <a:spcPts val="0"/>
              </a:spcBef>
              <a:spcAft>
                <a:spcPts val="0"/>
              </a:spcAft>
              <a:buNone/>
              <a:defRPr/>
            </a:lvl4pPr>
            <a:lvl5pPr marL="0" lvl="4" indent="0" algn="ctr">
              <a:lnSpc>
                <a:spcPct val="100000"/>
              </a:lnSpc>
              <a:spcBef>
                <a:spcPts val="0"/>
              </a:spcBef>
              <a:spcAft>
                <a:spcPts val="0"/>
              </a:spcAft>
              <a:buNone/>
              <a:defRPr/>
            </a:lvl5pPr>
            <a:lvl6pPr marL="0" lvl="5" indent="0" algn="ctr">
              <a:lnSpc>
                <a:spcPct val="100000"/>
              </a:lnSpc>
              <a:spcBef>
                <a:spcPts val="0"/>
              </a:spcBef>
              <a:spcAft>
                <a:spcPts val="0"/>
              </a:spcAft>
              <a:buNone/>
              <a:defRPr/>
            </a:lvl6pPr>
            <a:lvl7pPr marL="0" lvl="6" indent="0" algn="ctr">
              <a:lnSpc>
                <a:spcPct val="100000"/>
              </a:lnSpc>
              <a:spcBef>
                <a:spcPts val="0"/>
              </a:spcBef>
              <a:spcAft>
                <a:spcPts val="0"/>
              </a:spcAft>
              <a:buNone/>
              <a:defRPr/>
            </a:lvl7pPr>
            <a:lvl8pPr marL="0" lvl="7" indent="0" algn="ctr">
              <a:lnSpc>
                <a:spcPct val="100000"/>
              </a:lnSpc>
              <a:spcBef>
                <a:spcPts val="0"/>
              </a:spcBef>
              <a:spcAft>
                <a:spcPts val="0"/>
              </a:spcAft>
              <a:buNone/>
              <a:defRPr/>
            </a:lvl8pPr>
            <a:lvl9pPr marL="0" lvl="8" indent="0" algn="ctr">
              <a:lnSpc>
                <a:spcPct val="100000"/>
              </a:lnSpc>
              <a:spcBef>
                <a:spcPts val="0"/>
              </a:spcBef>
              <a:spcAft>
                <a:spcPts val="0"/>
              </a:spcAft>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69"/>
        <p:cNvGrpSpPr/>
        <p:nvPr/>
      </p:nvGrpSpPr>
      <p:grpSpPr>
        <a:xfrm>
          <a:off x="0" y="0"/>
          <a:ext cx="0" cy="0"/>
          <a:chOff x="0" y="0"/>
          <a:chExt cx="0" cy="0"/>
        </a:xfrm>
      </p:grpSpPr>
      <p:sp>
        <p:nvSpPr>
          <p:cNvPr id="170" name="Google Shape;170;p23"/>
          <p:cNvSpPr txBox="1">
            <a:spLocks noGrp="1"/>
          </p:cNvSpPr>
          <p:nvPr>
            <p:ph type="title"/>
          </p:nvPr>
        </p:nvSpPr>
        <p:spPr>
          <a:xfrm>
            <a:off x="802386" y="484632"/>
            <a:ext cx="7543800" cy="1609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23"/>
          <p:cNvSpPr txBox="1">
            <a:spLocks noGrp="1"/>
          </p:cNvSpPr>
          <p:nvPr>
            <p:ph type="body" idx="1"/>
          </p:nvPr>
        </p:nvSpPr>
        <p:spPr>
          <a:xfrm rot="5400000">
            <a:off x="2548890" y="374904"/>
            <a:ext cx="4050792" cy="7543800"/>
          </a:xfrm>
          <a:prstGeom prst="rect">
            <a:avLst/>
          </a:prstGeom>
          <a:noFill/>
          <a:ln>
            <a:noFill/>
          </a:ln>
        </p:spPr>
        <p:txBody>
          <a:bodyPr spcFirstLastPara="1" wrap="square" lIns="91425" tIns="45700" rIns="91425" bIns="45700" anchor="t" anchorCtr="0">
            <a:normAutofit/>
          </a:bodyPr>
          <a:lstStyle>
            <a:lvl1pPr marL="457200" lvl="0" indent="-325755" algn="l">
              <a:lnSpc>
                <a:spcPct val="90000"/>
              </a:lnSpc>
              <a:spcBef>
                <a:spcPts val="900"/>
              </a:spcBef>
              <a:spcAft>
                <a:spcPts val="0"/>
              </a:spcAft>
              <a:buSzPts val="1530"/>
              <a:buChar char="▪"/>
              <a:defRPr/>
            </a:lvl1pPr>
            <a:lvl2pPr marL="914400" lvl="1" indent="-325755" algn="l">
              <a:lnSpc>
                <a:spcPct val="90000"/>
              </a:lnSpc>
              <a:spcBef>
                <a:spcPts val="300"/>
              </a:spcBef>
              <a:spcAft>
                <a:spcPts val="0"/>
              </a:spcAft>
              <a:buSzPts val="1530"/>
              <a:buChar char="▪"/>
              <a:defRPr/>
            </a:lvl2pPr>
            <a:lvl3pPr marL="1371600" lvl="2" indent="-325755" algn="l">
              <a:lnSpc>
                <a:spcPct val="90000"/>
              </a:lnSpc>
              <a:spcBef>
                <a:spcPts val="300"/>
              </a:spcBef>
              <a:spcAft>
                <a:spcPts val="0"/>
              </a:spcAft>
              <a:buSzPts val="1530"/>
              <a:buChar char="▪"/>
              <a:defRPr/>
            </a:lvl3pPr>
            <a:lvl4pPr marL="1828800" lvl="3" indent="-325755" algn="l">
              <a:lnSpc>
                <a:spcPct val="90000"/>
              </a:lnSpc>
              <a:spcBef>
                <a:spcPts val="300"/>
              </a:spcBef>
              <a:spcAft>
                <a:spcPts val="0"/>
              </a:spcAft>
              <a:buSzPts val="1530"/>
              <a:buChar char="▪"/>
              <a:defRPr/>
            </a:lvl4pPr>
            <a:lvl5pPr marL="2286000" lvl="4" indent="-325754" algn="l">
              <a:lnSpc>
                <a:spcPct val="90000"/>
              </a:lnSpc>
              <a:spcBef>
                <a:spcPts val="300"/>
              </a:spcBef>
              <a:spcAft>
                <a:spcPts val="0"/>
              </a:spcAft>
              <a:buSzPts val="1530"/>
              <a:buChar char="▪"/>
              <a:defRPr/>
            </a:lvl5pPr>
            <a:lvl6pPr marL="2743200" lvl="5" indent="-325754" algn="l">
              <a:lnSpc>
                <a:spcPct val="90000"/>
              </a:lnSpc>
              <a:spcBef>
                <a:spcPts val="300"/>
              </a:spcBef>
              <a:spcAft>
                <a:spcPts val="0"/>
              </a:spcAft>
              <a:buSzPts val="1530"/>
              <a:buChar char="▪"/>
              <a:defRPr/>
            </a:lvl6pPr>
            <a:lvl7pPr marL="3200400" lvl="6" indent="-325754" algn="l">
              <a:lnSpc>
                <a:spcPct val="90000"/>
              </a:lnSpc>
              <a:spcBef>
                <a:spcPts val="300"/>
              </a:spcBef>
              <a:spcAft>
                <a:spcPts val="0"/>
              </a:spcAft>
              <a:buSzPts val="1530"/>
              <a:buChar char="▪"/>
              <a:defRPr/>
            </a:lvl7pPr>
            <a:lvl8pPr marL="3657600" lvl="7" indent="-325754" algn="l">
              <a:lnSpc>
                <a:spcPct val="90000"/>
              </a:lnSpc>
              <a:spcBef>
                <a:spcPts val="300"/>
              </a:spcBef>
              <a:spcAft>
                <a:spcPts val="0"/>
              </a:spcAft>
              <a:buSzPts val="1530"/>
              <a:buChar char="▪"/>
              <a:defRPr/>
            </a:lvl8pPr>
            <a:lvl9pPr marL="4114800" lvl="8" indent="-325754" algn="l">
              <a:lnSpc>
                <a:spcPct val="90000"/>
              </a:lnSpc>
              <a:spcBef>
                <a:spcPts val="300"/>
              </a:spcBef>
              <a:spcAft>
                <a:spcPts val="150"/>
              </a:spcAft>
              <a:buSzPts val="1530"/>
              <a:buChar char="▪"/>
              <a:defRPr/>
            </a:lvl9pPr>
          </a:lstStyle>
          <a:p>
            <a:endParaRPr/>
          </a:p>
        </p:txBody>
      </p:sp>
      <p:sp>
        <p:nvSpPr>
          <p:cNvPr id="172" name="Google Shape;172;p23"/>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23"/>
          <p:cNvSpPr txBox="1">
            <a:spLocks noGrp="1"/>
          </p:cNvSpPr>
          <p:nvPr>
            <p:ph type="ftr" idx="11"/>
          </p:nvPr>
        </p:nvSpPr>
        <p:spPr>
          <a:xfrm>
            <a:off x="816102" y="6272785"/>
            <a:ext cx="474573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23"/>
          <p:cNvSpPr txBox="1">
            <a:spLocks noGrp="1"/>
          </p:cNvSpPr>
          <p:nvPr>
            <p:ph type="sldNum" idx="12"/>
          </p:nvPr>
        </p:nvSpPr>
        <p:spPr>
          <a:xfrm>
            <a:off x="8483346" y="6272785"/>
            <a:ext cx="480060"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a:lvl1pPr>
            <a:lvl2pPr marL="0" lvl="1" indent="0" algn="ctr">
              <a:lnSpc>
                <a:spcPct val="100000"/>
              </a:lnSpc>
              <a:spcBef>
                <a:spcPts val="0"/>
              </a:spcBef>
              <a:spcAft>
                <a:spcPts val="0"/>
              </a:spcAft>
              <a:buNone/>
              <a:defRPr/>
            </a:lvl2pPr>
            <a:lvl3pPr marL="0" lvl="2" indent="0" algn="ctr">
              <a:lnSpc>
                <a:spcPct val="100000"/>
              </a:lnSpc>
              <a:spcBef>
                <a:spcPts val="0"/>
              </a:spcBef>
              <a:spcAft>
                <a:spcPts val="0"/>
              </a:spcAft>
              <a:buNone/>
              <a:defRPr/>
            </a:lvl3pPr>
            <a:lvl4pPr marL="0" lvl="3" indent="0" algn="ctr">
              <a:lnSpc>
                <a:spcPct val="100000"/>
              </a:lnSpc>
              <a:spcBef>
                <a:spcPts val="0"/>
              </a:spcBef>
              <a:spcAft>
                <a:spcPts val="0"/>
              </a:spcAft>
              <a:buNone/>
              <a:defRPr/>
            </a:lvl4pPr>
            <a:lvl5pPr marL="0" lvl="4" indent="0" algn="ctr">
              <a:lnSpc>
                <a:spcPct val="100000"/>
              </a:lnSpc>
              <a:spcBef>
                <a:spcPts val="0"/>
              </a:spcBef>
              <a:spcAft>
                <a:spcPts val="0"/>
              </a:spcAft>
              <a:buNone/>
              <a:defRPr/>
            </a:lvl5pPr>
            <a:lvl6pPr marL="0" lvl="5" indent="0" algn="ctr">
              <a:lnSpc>
                <a:spcPct val="100000"/>
              </a:lnSpc>
              <a:spcBef>
                <a:spcPts val="0"/>
              </a:spcBef>
              <a:spcAft>
                <a:spcPts val="0"/>
              </a:spcAft>
              <a:buNone/>
              <a:defRPr/>
            </a:lvl6pPr>
            <a:lvl7pPr marL="0" lvl="6" indent="0" algn="ctr">
              <a:lnSpc>
                <a:spcPct val="100000"/>
              </a:lnSpc>
              <a:spcBef>
                <a:spcPts val="0"/>
              </a:spcBef>
              <a:spcAft>
                <a:spcPts val="0"/>
              </a:spcAft>
              <a:buNone/>
              <a:defRPr/>
            </a:lvl7pPr>
            <a:lvl8pPr marL="0" lvl="7" indent="0" algn="ctr">
              <a:lnSpc>
                <a:spcPct val="100000"/>
              </a:lnSpc>
              <a:spcBef>
                <a:spcPts val="0"/>
              </a:spcBef>
              <a:spcAft>
                <a:spcPts val="0"/>
              </a:spcAft>
              <a:buNone/>
              <a:defRPr/>
            </a:lvl8pPr>
            <a:lvl9pPr marL="0" lvl="8" indent="0" algn="ctr">
              <a:lnSpc>
                <a:spcPct val="100000"/>
              </a:lnSpc>
              <a:spcBef>
                <a:spcPts val="0"/>
              </a:spcBef>
              <a:spcAft>
                <a:spcPts val="0"/>
              </a:spcAft>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75"/>
        <p:cNvGrpSpPr/>
        <p:nvPr/>
      </p:nvGrpSpPr>
      <p:grpSpPr>
        <a:xfrm>
          <a:off x="0" y="0"/>
          <a:ext cx="0" cy="0"/>
          <a:chOff x="0" y="0"/>
          <a:chExt cx="0" cy="0"/>
        </a:xfrm>
      </p:grpSpPr>
      <p:sp>
        <p:nvSpPr>
          <p:cNvPr id="176" name="Google Shape;176;p24"/>
          <p:cNvSpPr txBox="1">
            <a:spLocks noGrp="1"/>
          </p:cNvSpPr>
          <p:nvPr>
            <p:ph type="title"/>
          </p:nvPr>
        </p:nvSpPr>
        <p:spPr>
          <a:xfrm rot="5400000">
            <a:off x="4681538" y="2395538"/>
            <a:ext cx="5638800" cy="19145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7" name="Google Shape;177;p24"/>
          <p:cNvSpPr txBox="1">
            <a:spLocks noGrp="1"/>
          </p:cNvSpPr>
          <p:nvPr>
            <p:ph type="body" idx="1"/>
          </p:nvPr>
        </p:nvSpPr>
        <p:spPr>
          <a:xfrm rot="5400000">
            <a:off x="795338" y="538163"/>
            <a:ext cx="5638800" cy="5629275"/>
          </a:xfrm>
          <a:prstGeom prst="rect">
            <a:avLst/>
          </a:prstGeom>
          <a:noFill/>
          <a:ln>
            <a:noFill/>
          </a:ln>
        </p:spPr>
        <p:txBody>
          <a:bodyPr spcFirstLastPara="1" wrap="square" lIns="91425" tIns="45700" rIns="91425" bIns="45700" anchor="t" anchorCtr="0">
            <a:normAutofit/>
          </a:bodyPr>
          <a:lstStyle>
            <a:lvl1pPr marL="457200" lvl="0" indent="-325755" algn="l">
              <a:lnSpc>
                <a:spcPct val="90000"/>
              </a:lnSpc>
              <a:spcBef>
                <a:spcPts val="900"/>
              </a:spcBef>
              <a:spcAft>
                <a:spcPts val="0"/>
              </a:spcAft>
              <a:buSzPts val="1530"/>
              <a:buChar char="▪"/>
              <a:defRPr/>
            </a:lvl1pPr>
            <a:lvl2pPr marL="914400" lvl="1" indent="-325755" algn="l">
              <a:lnSpc>
                <a:spcPct val="90000"/>
              </a:lnSpc>
              <a:spcBef>
                <a:spcPts val="300"/>
              </a:spcBef>
              <a:spcAft>
                <a:spcPts val="0"/>
              </a:spcAft>
              <a:buSzPts val="1530"/>
              <a:buChar char="▪"/>
              <a:defRPr/>
            </a:lvl2pPr>
            <a:lvl3pPr marL="1371600" lvl="2" indent="-325755" algn="l">
              <a:lnSpc>
                <a:spcPct val="90000"/>
              </a:lnSpc>
              <a:spcBef>
                <a:spcPts val="300"/>
              </a:spcBef>
              <a:spcAft>
                <a:spcPts val="0"/>
              </a:spcAft>
              <a:buSzPts val="1530"/>
              <a:buChar char="▪"/>
              <a:defRPr/>
            </a:lvl3pPr>
            <a:lvl4pPr marL="1828800" lvl="3" indent="-325755" algn="l">
              <a:lnSpc>
                <a:spcPct val="90000"/>
              </a:lnSpc>
              <a:spcBef>
                <a:spcPts val="300"/>
              </a:spcBef>
              <a:spcAft>
                <a:spcPts val="0"/>
              </a:spcAft>
              <a:buSzPts val="1530"/>
              <a:buChar char="▪"/>
              <a:defRPr/>
            </a:lvl4pPr>
            <a:lvl5pPr marL="2286000" lvl="4" indent="-325754" algn="l">
              <a:lnSpc>
                <a:spcPct val="90000"/>
              </a:lnSpc>
              <a:spcBef>
                <a:spcPts val="300"/>
              </a:spcBef>
              <a:spcAft>
                <a:spcPts val="0"/>
              </a:spcAft>
              <a:buSzPts val="1530"/>
              <a:buChar char="▪"/>
              <a:defRPr/>
            </a:lvl5pPr>
            <a:lvl6pPr marL="2743200" lvl="5" indent="-325754" algn="l">
              <a:lnSpc>
                <a:spcPct val="90000"/>
              </a:lnSpc>
              <a:spcBef>
                <a:spcPts val="300"/>
              </a:spcBef>
              <a:spcAft>
                <a:spcPts val="0"/>
              </a:spcAft>
              <a:buSzPts val="1530"/>
              <a:buChar char="▪"/>
              <a:defRPr/>
            </a:lvl6pPr>
            <a:lvl7pPr marL="3200400" lvl="6" indent="-325754" algn="l">
              <a:lnSpc>
                <a:spcPct val="90000"/>
              </a:lnSpc>
              <a:spcBef>
                <a:spcPts val="300"/>
              </a:spcBef>
              <a:spcAft>
                <a:spcPts val="0"/>
              </a:spcAft>
              <a:buSzPts val="1530"/>
              <a:buChar char="▪"/>
              <a:defRPr/>
            </a:lvl7pPr>
            <a:lvl8pPr marL="3657600" lvl="7" indent="-325754" algn="l">
              <a:lnSpc>
                <a:spcPct val="90000"/>
              </a:lnSpc>
              <a:spcBef>
                <a:spcPts val="300"/>
              </a:spcBef>
              <a:spcAft>
                <a:spcPts val="0"/>
              </a:spcAft>
              <a:buSzPts val="1530"/>
              <a:buChar char="▪"/>
              <a:defRPr/>
            </a:lvl8pPr>
            <a:lvl9pPr marL="4114800" lvl="8" indent="-325754" algn="l">
              <a:lnSpc>
                <a:spcPct val="90000"/>
              </a:lnSpc>
              <a:spcBef>
                <a:spcPts val="300"/>
              </a:spcBef>
              <a:spcAft>
                <a:spcPts val="150"/>
              </a:spcAft>
              <a:buSzPts val="1530"/>
              <a:buChar char="▪"/>
              <a:defRPr/>
            </a:lvl9pPr>
          </a:lstStyle>
          <a:p>
            <a:endParaRPr/>
          </a:p>
        </p:txBody>
      </p:sp>
      <p:sp>
        <p:nvSpPr>
          <p:cNvPr id="178" name="Google Shape;178;p24"/>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24"/>
          <p:cNvSpPr txBox="1">
            <a:spLocks noGrp="1"/>
          </p:cNvSpPr>
          <p:nvPr>
            <p:ph type="ftr" idx="11"/>
          </p:nvPr>
        </p:nvSpPr>
        <p:spPr>
          <a:xfrm>
            <a:off x="816102" y="6272785"/>
            <a:ext cx="474573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24"/>
          <p:cNvSpPr txBox="1">
            <a:spLocks noGrp="1"/>
          </p:cNvSpPr>
          <p:nvPr>
            <p:ph type="sldNum" idx="12"/>
          </p:nvPr>
        </p:nvSpPr>
        <p:spPr>
          <a:xfrm>
            <a:off x="8483346" y="6272785"/>
            <a:ext cx="480060"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None/>
              <a:defRPr/>
            </a:lvl1pPr>
            <a:lvl2pPr marL="0" lvl="1" indent="0" algn="ctr">
              <a:lnSpc>
                <a:spcPct val="100000"/>
              </a:lnSpc>
              <a:spcBef>
                <a:spcPts val="0"/>
              </a:spcBef>
              <a:spcAft>
                <a:spcPts val="0"/>
              </a:spcAft>
              <a:buNone/>
              <a:defRPr/>
            </a:lvl2pPr>
            <a:lvl3pPr marL="0" lvl="2" indent="0" algn="ctr">
              <a:lnSpc>
                <a:spcPct val="100000"/>
              </a:lnSpc>
              <a:spcBef>
                <a:spcPts val="0"/>
              </a:spcBef>
              <a:spcAft>
                <a:spcPts val="0"/>
              </a:spcAft>
              <a:buNone/>
              <a:defRPr/>
            </a:lvl3pPr>
            <a:lvl4pPr marL="0" lvl="3" indent="0" algn="ctr">
              <a:lnSpc>
                <a:spcPct val="100000"/>
              </a:lnSpc>
              <a:spcBef>
                <a:spcPts val="0"/>
              </a:spcBef>
              <a:spcAft>
                <a:spcPts val="0"/>
              </a:spcAft>
              <a:buNone/>
              <a:defRPr/>
            </a:lvl4pPr>
            <a:lvl5pPr marL="0" lvl="4" indent="0" algn="ctr">
              <a:lnSpc>
                <a:spcPct val="100000"/>
              </a:lnSpc>
              <a:spcBef>
                <a:spcPts val="0"/>
              </a:spcBef>
              <a:spcAft>
                <a:spcPts val="0"/>
              </a:spcAft>
              <a:buNone/>
              <a:defRPr/>
            </a:lvl5pPr>
            <a:lvl6pPr marL="0" lvl="5" indent="0" algn="ctr">
              <a:lnSpc>
                <a:spcPct val="100000"/>
              </a:lnSpc>
              <a:spcBef>
                <a:spcPts val="0"/>
              </a:spcBef>
              <a:spcAft>
                <a:spcPts val="0"/>
              </a:spcAft>
              <a:buNone/>
              <a:defRPr/>
            </a:lvl6pPr>
            <a:lvl7pPr marL="0" lvl="6" indent="0" algn="ctr">
              <a:lnSpc>
                <a:spcPct val="100000"/>
              </a:lnSpc>
              <a:spcBef>
                <a:spcPts val="0"/>
              </a:spcBef>
              <a:spcAft>
                <a:spcPts val="0"/>
              </a:spcAft>
              <a:buNone/>
              <a:defRPr/>
            </a:lvl7pPr>
            <a:lvl8pPr marL="0" lvl="7" indent="0" algn="ctr">
              <a:lnSpc>
                <a:spcPct val="100000"/>
              </a:lnSpc>
              <a:spcBef>
                <a:spcPts val="0"/>
              </a:spcBef>
              <a:spcAft>
                <a:spcPts val="0"/>
              </a:spcAft>
              <a:buNone/>
              <a:defRPr/>
            </a:lvl8pPr>
            <a:lvl9pPr marL="0" lvl="8" indent="0" algn="ctr">
              <a:lnSpc>
                <a:spcPct val="100000"/>
              </a:lnSpc>
              <a:spcBef>
                <a:spcPts val="0"/>
              </a:spcBef>
              <a:spcAft>
                <a:spcPts val="0"/>
              </a:spcAft>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75000">
              <a:schemeClr val="lt1"/>
            </a:gs>
            <a:gs pos="100000">
              <a:srgbClr val="D8D8D8"/>
            </a:gs>
          </a:gsLst>
          <a:path path="circle">
            <a:fillToRect l="50000" t="50000" r="50000" b="50000"/>
          </a:path>
          <a:tileRect/>
        </a:gra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2"/>
              </a:buClr>
              <a:buSzPts val="4600"/>
              <a:buFont typeface="Cambria"/>
              <a:buNone/>
              <a:defRPr sz="4600" b="0" i="0" u="none" strike="noStrike" cap="none">
                <a:solidFill>
                  <a:schemeClr val="dk2"/>
                </a:solidFill>
                <a:latin typeface="Cambria"/>
                <a:ea typeface="Cambria"/>
                <a:cs typeface="Cambria"/>
                <a:sym typeface="Cambr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lvl1pPr marL="457200" marR="0" lvl="0" indent="-368300" algn="l" rtl="0">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lnSpc>
                <a:spcPct val="100000"/>
              </a:lnSpc>
              <a:spcBef>
                <a:spcPts val="280"/>
              </a:spcBef>
              <a:spcAft>
                <a:spcPts val="0"/>
              </a:spcAft>
              <a:buClr>
                <a:schemeClr val="accent5"/>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1"/>
          <p:cNvSpPr/>
          <p:nvPr/>
        </p:nvSpPr>
        <p:spPr>
          <a:xfrm>
            <a:off x="8458200" y="0"/>
            <a:ext cx="6858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 name="Google Shape;13;p1"/>
          <p:cNvSpPr/>
          <p:nvPr/>
        </p:nvSpPr>
        <p:spPr>
          <a:xfrm>
            <a:off x="8458200" y="5486400"/>
            <a:ext cx="685800" cy="685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14;p1"/>
          <p:cNvSpPr>
            <a:spLocks noGrp="1"/>
          </p:cNvSpPr>
          <p:nvPr>
            <p:ph type="sldNum" idx="12"/>
          </p:nvPr>
        </p:nvSpPr>
        <p:spPr>
          <a:xfrm>
            <a:off x="8531788" y="5648960"/>
            <a:ext cx="548640" cy="396240"/>
          </a:xfrm>
          <a:prstGeom prst="bracketPair">
            <a:avLst/>
          </a:prstGeom>
          <a:noFill/>
          <a:ln w="19050" cap="flat" cmpd="sng">
            <a:solidFill>
              <a:srgbClr val="FFFFFF"/>
            </a:solidFill>
            <a:prstDash val="solid"/>
            <a:round/>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5" name="Google Shape;15;p1"/>
          <p:cNvSpPr txBox="1">
            <a:spLocks noGrp="1"/>
          </p:cNvSpPr>
          <p:nvPr>
            <p:ph type="ftr" idx="11"/>
          </p:nvPr>
        </p:nvSpPr>
        <p:spPr>
          <a:xfrm rot="-5400000">
            <a:off x="7586910" y="4048760"/>
            <a:ext cx="2367281" cy="36576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l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1"/>
          <p:cNvSpPr txBox="1">
            <a:spLocks noGrp="1"/>
          </p:cNvSpPr>
          <p:nvPr>
            <p:ph type="dt" idx="10"/>
          </p:nvPr>
        </p:nvSpPr>
        <p:spPr>
          <a:xfrm rot="-5400000">
            <a:off x="7551351" y="1645920"/>
            <a:ext cx="2438399" cy="36576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7" name="Google Shape;87;p13"/>
          <p:cNvSpPr txBox="1">
            <a:spLocks noGrp="1"/>
          </p:cNvSpPr>
          <p:nvPr>
            <p:ph type="title"/>
          </p:nvPr>
        </p:nvSpPr>
        <p:spPr>
          <a:xfrm>
            <a:off x="802386" y="484632"/>
            <a:ext cx="7543800" cy="1609344"/>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SzPts val="4050"/>
              <a:buFont typeface="Rockwell"/>
              <a:buNone/>
              <a:defRPr sz="4050" b="0" i="0" u="none" strike="noStrike" cap="none">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13"/>
          <p:cNvSpPr txBox="1">
            <a:spLocks noGrp="1"/>
          </p:cNvSpPr>
          <p:nvPr>
            <p:ph type="body" idx="1"/>
          </p:nvPr>
        </p:nvSpPr>
        <p:spPr>
          <a:xfrm>
            <a:off x="802386" y="2121408"/>
            <a:ext cx="7543800" cy="4050792"/>
          </a:xfrm>
          <a:prstGeom prst="rect">
            <a:avLst/>
          </a:prstGeom>
          <a:noFill/>
          <a:ln>
            <a:noFill/>
          </a:ln>
        </p:spPr>
        <p:txBody>
          <a:bodyPr spcFirstLastPara="1" wrap="square" lIns="91425" tIns="45700" rIns="91425" bIns="45700" anchor="t" anchorCtr="0">
            <a:normAutofit/>
          </a:bodyPr>
          <a:lstStyle>
            <a:lvl1pPr marL="457200" marR="0" lvl="0" indent="-309562" algn="l" rtl="0">
              <a:lnSpc>
                <a:spcPct val="90000"/>
              </a:lnSpc>
              <a:spcBef>
                <a:spcPts val="900"/>
              </a:spcBef>
              <a:spcAft>
                <a:spcPts val="0"/>
              </a:spcAft>
              <a:buClr>
                <a:srgbClr val="9E3611"/>
              </a:buClr>
              <a:buSzPts val="1275"/>
              <a:buFont typeface="Noto Sans Symbols"/>
              <a:buChar char="▪"/>
              <a:defRPr sz="1500" b="0" i="0" u="none" strike="noStrike" cap="none">
                <a:solidFill>
                  <a:schemeClr val="dk1"/>
                </a:solidFill>
                <a:latin typeface="Rockwell"/>
                <a:ea typeface="Rockwell"/>
                <a:cs typeface="Rockwell"/>
                <a:sym typeface="Rockwell"/>
              </a:defRPr>
            </a:lvl1pPr>
            <a:lvl2pPr marL="914400" marR="0" lvl="1" indent="-301466" algn="l" rtl="0">
              <a:lnSpc>
                <a:spcPct val="90000"/>
              </a:lnSpc>
              <a:spcBef>
                <a:spcPts val="300"/>
              </a:spcBef>
              <a:spcAft>
                <a:spcPts val="0"/>
              </a:spcAft>
              <a:buClr>
                <a:srgbClr val="9E3611"/>
              </a:buClr>
              <a:buSzPts val="1148"/>
              <a:buFont typeface="Noto Sans Symbols"/>
              <a:buChar char="▪"/>
              <a:defRPr sz="1350" b="0" i="0" u="none" strike="noStrike" cap="none">
                <a:solidFill>
                  <a:schemeClr val="dk1"/>
                </a:solidFill>
                <a:latin typeface="Rockwell"/>
                <a:ea typeface="Rockwell"/>
                <a:cs typeface="Rockwell"/>
                <a:sym typeface="Rockwell"/>
              </a:defRPr>
            </a:lvl2pPr>
            <a:lvl3pPr marL="1371600" marR="0" lvl="2" indent="-293369" algn="l" rtl="0">
              <a:lnSpc>
                <a:spcPct val="90000"/>
              </a:lnSpc>
              <a:spcBef>
                <a:spcPts val="300"/>
              </a:spcBef>
              <a:spcAft>
                <a:spcPts val="0"/>
              </a:spcAft>
              <a:buClr>
                <a:srgbClr val="9E3611"/>
              </a:buClr>
              <a:buSzPts val="1020"/>
              <a:buFont typeface="Noto Sans Symbols"/>
              <a:buChar char="▪"/>
              <a:defRPr sz="1200" b="0" i="0" u="none" strike="noStrike" cap="none">
                <a:solidFill>
                  <a:schemeClr val="dk1"/>
                </a:solidFill>
                <a:latin typeface="Rockwell"/>
                <a:ea typeface="Rockwell"/>
                <a:cs typeface="Rockwell"/>
                <a:sym typeface="Rockwell"/>
              </a:defRPr>
            </a:lvl3pPr>
            <a:lvl4pPr marL="1828800" marR="0" lvl="3" indent="-293369" algn="l" rtl="0">
              <a:lnSpc>
                <a:spcPct val="90000"/>
              </a:lnSpc>
              <a:spcBef>
                <a:spcPts val="300"/>
              </a:spcBef>
              <a:spcAft>
                <a:spcPts val="0"/>
              </a:spcAft>
              <a:buClr>
                <a:srgbClr val="9E3611"/>
              </a:buClr>
              <a:buSzPts val="1020"/>
              <a:buFont typeface="Noto Sans Symbols"/>
              <a:buChar char="▪"/>
              <a:defRPr sz="1200" b="0" i="0" u="none" strike="noStrike" cap="none">
                <a:solidFill>
                  <a:schemeClr val="dk1"/>
                </a:solidFill>
                <a:latin typeface="Rockwell"/>
                <a:ea typeface="Rockwell"/>
                <a:cs typeface="Rockwell"/>
                <a:sym typeface="Rockwell"/>
              </a:defRPr>
            </a:lvl4pPr>
            <a:lvl5pPr marL="2286000" marR="0" lvl="4" indent="-293370" algn="l" rtl="0">
              <a:lnSpc>
                <a:spcPct val="90000"/>
              </a:lnSpc>
              <a:spcBef>
                <a:spcPts val="300"/>
              </a:spcBef>
              <a:spcAft>
                <a:spcPts val="0"/>
              </a:spcAft>
              <a:buClr>
                <a:srgbClr val="9E3611"/>
              </a:buClr>
              <a:buSzPts val="1020"/>
              <a:buFont typeface="Noto Sans Symbols"/>
              <a:buChar char="▪"/>
              <a:defRPr sz="1200" b="0" i="0" u="none" strike="noStrike" cap="none">
                <a:solidFill>
                  <a:schemeClr val="dk1"/>
                </a:solidFill>
                <a:latin typeface="Rockwell"/>
                <a:ea typeface="Rockwell"/>
                <a:cs typeface="Rockwell"/>
                <a:sym typeface="Rockwell"/>
              </a:defRPr>
            </a:lvl5pPr>
            <a:lvl6pPr marL="2743200" marR="0" lvl="5" indent="-293370" algn="l" rtl="0">
              <a:lnSpc>
                <a:spcPct val="90000"/>
              </a:lnSpc>
              <a:spcBef>
                <a:spcPts val="300"/>
              </a:spcBef>
              <a:spcAft>
                <a:spcPts val="0"/>
              </a:spcAft>
              <a:buClr>
                <a:srgbClr val="9E3611"/>
              </a:buClr>
              <a:buSzPts val="1020"/>
              <a:buFont typeface="Noto Sans Symbols"/>
              <a:buChar char="▪"/>
              <a:defRPr sz="1200" b="0" i="0" u="none" strike="noStrike" cap="none">
                <a:solidFill>
                  <a:schemeClr val="dk1"/>
                </a:solidFill>
                <a:latin typeface="Rockwell"/>
                <a:ea typeface="Rockwell"/>
                <a:cs typeface="Rockwell"/>
                <a:sym typeface="Rockwell"/>
              </a:defRPr>
            </a:lvl6pPr>
            <a:lvl7pPr marL="3200400" marR="0" lvl="6" indent="-293370" algn="l" rtl="0">
              <a:lnSpc>
                <a:spcPct val="90000"/>
              </a:lnSpc>
              <a:spcBef>
                <a:spcPts val="300"/>
              </a:spcBef>
              <a:spcAft>
                <a:spcPts val="0"/>
              </a:spcAft>
              <a:buClr>
                <a:srgbClr val="9E3611"/>
              </a:buClr>
              <a:buSzPts val="1020"/>
              <a:buFont typeface="Noto Sans Symbols"/>
              <a:buChar char="▪"/>
              <a:defRPr sz="1200" b="0" i="0" u="none" strike="noStrike" cap="none">
                <a:solidFill>
                  <a:schemeClr val="dk1"/>
                </a:solidFill>
                <a:latin typeface="Rockwell"/>
                <a:ea typeface="Rockwell"/>
                <a:cs typeface="Rockwell"/>
                <a:sym typeface="Rockwell"/>
              </a:defRPr>
            </a:lvl7pPr>
            <a:lvl8pPr marL="3657600" marR="0" lvl="7" indent="-293370" algn="l" rtl="0">
              <a:lnSpc>
                <a:spcPct val="90000"/>
              </a:lnSpc>
              <a:spcBef>
                <a:spcPts val="300"/>
              </a:spcBef>
              <a:spcAft>
                <a:spcPts val="0"/>
              </a:spcAft>
              <a:buClr>
                <a:srgbClr val="9E3611"/>
              </a:buClr>
              <a:buSzPts val="1020"/>
              <a:buFont typeface="Noto Sans Symbols"/>
              <a:buChar char="▪"/>
              <a:defRPr sz="1200" b="0" i="0" u="none" strike="noStrike" cap="none">
                <a:solidFill>
                  <a:schemeClr val="dk1"/>
                </a:solidFill>
                <a:latin typeface="Rockwell"/>
                <a:ea typeface="Rockwell"/>
                <a:cs typeface="Rockwell"/>
                <a:sym typeface="Rockwell"/>
              </a:defRPr>
            </a:lvl8pPr>
            <a:lvl9pPr marL="4114800" marR="0" lvl="8" indent="-293370" algn="l" rtl="0">
              <a:lnSpc>
                <a:spcPct val="90000"/>
              </a:lnSpc>
              <a:spcBef>
                <a:spcPts val="300"/>
              </a:spcBef>
              <a:spcAft>
                <a:spcPts val="150"/>
              </a:spcAft>
              <a:buClr>
                <a:srgbClr val="9E3611"/>
              </a:buClr>
              <a:buSzPts val="1020"/>
              <a:buFont typeface="Noto Sans Symbols"/>
              <a:buChar char="▪"/>
              <a:defRPr sz="1200" b="0" i="0" u="none" strike="noStrike" cap="none">
                <a:solidFill>
                  <a:schemeClr val="dk1"/>
                </a:solidFill>
                <a:latin typeface="Rockwell"/>
                <a:ea typeface="Rockwell"/>
                <a:cs typeface="Rockwell"/>
                <a:sym typeface="Rockwell"/>
              </a:defRPr>
            </a:lvl9pPr>
          </a:lstStyle>
          <a:p>
            <a:endParaRPr/>
          </a:p>
        </p:txBody>
      </p:sp>
      <p:sp>
        <p:nvSpPr>
          <p:cNvPr id="89" name="Google Shape;89;p13"/>
          <p:cNvSpPr txBox="1">
            <a:spLocks noGrp="1"/>
          </p:cNvSpPr>
          <p:nvPr>
            <p:ph type="dt" idx="10"/>
          </p:nvPr>
        </p:nvSpPr>
        <p:spPr>
          <a:xfrm>
            <a:off x="5973318" y="6272785"/>
            <a:ext cx="2455164"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SzPts val="1400"/>
              <a:buNone/>
              <a:defRPr sz="825"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90" name="Google Shape;90;p13"/>
          <p:cNvSpPr txBox="1">
            <a:spLocks noGrp="1"/>
          </p:cNvSpPr>
          <p:nvPr>
            <p:ph type="ftr" idx="11"/>
          </p:nvPr>
        </p:nvSpPr>
        <p:spPr>
          <a:xfrm>
            <a:off x="816102" y="6272785"/>
            <a:ext cx="4745736"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825"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grpSp>
        <p:nvGrpSpPr>
          <p:cNvPr id="91" name="Google Shape;91;p13"/>
          <p:cNvGrpSpPr/>
          <p:nvPr/>
        </p:nvGrpSpPr>
        <p:grpSpPr>
          <a:xfrm>
            <a:off x="8551294" y="6229681"/>
            <a:ext cx="342900" cy="457200"/>
            <a:chOff x="11361456" y="6195813"/>
            <a:chExt cx="548640" cy="548640"/>
          </a:xfrm>
        </p:grpSpPr>
        <p:sp>
          <p:nvSpPr>
            <p:cNvPr id="92" name="Google Shape;92;p13"/>
            <p:cNvSpPr/>
            <p:nvPr/>
          </p:nvSpPr>
          <p:spPr>
            <a:xfrm>
              <a:off x="11361456" y="6195813"/>
              <a:ext cx="548640" cy="548640"/>
            </a:xfrm>
            <a:prstGeom prst="ellipse">
              <a:avLst/>
            </a:prstGeom>
            <a:blipFill rotWithShape="1">
              <a:blip r:embed="rId13">
                <a:alphaModFix/>
              </a:blip>
              <a:tile tx="50800" ty="0" sx="85000" sy="85000" flip="none" algn="tl"/>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3"/>
            <p:cNvSpPr/>
            <p:nvPr/>
          </p:nvSpPr>
          <p:spPr>
            <a:xfrm>
              <a:off x="11396488" y="6230844"/>
              <a:ext cx="478576" cy="478578"/>
            </a:xfrm>
            <a:prstGeom prst="ellipse">
              <a:avLst/>
            </a:prstGeom>
            <a:no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 name="Google Shape;94;p13"/>
          <p:cNvSpPr txBox="1">
            <a:spLocks noGrp="1"/>
          </p:cNvSpPr>
          <p:nvPr>
            <p:ph type="sldNum" idx="12"/>
          </p:nvPr>
        </p:nvSpPr>
        <p:spPr>
          <a:xfrm>
            <a:off x="8483346" y="6272785"/>
            <a:ext cx="480060"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None/>
              <a:defRPr sz="1050" b="1" i="0" u="none" strike="noStrike" cap="none">
                <a:solidFill>
                  <a:srgbClr val="FFFFFF"/>
                </a:solidFill>
                <a:latin typeface="Rockwell"/>
                <a:ea typeface="Rockwell"/>
                <a:cs typeface="Rockwell"/>
                <a:sym typeface="Rockwell"/>
              </a:defRPr>
            </a:lvl1pPr>
            <a:lvl2pPr marL="0" marR="0" lvl="1" indent="0" algn="ctr" rtl="0">
              <a:lnSpc>
                <a:spcPct val="100000"/>
              </a:lnSpc>
              <a:spcBef>
                <a:spcPts val="0"/>
              </a:spcBef>
              <a:spcAft>
                <a:spcPts val="0"/>
              </a:spcAft>
              <a:buNone/>
              <a:defRPr sz="1050" b="1" i="0" u="none" strike="noStrike" cap="none">
                <a:solidFill>
                  <a:srgbClr val="FFFFFF"/>
                </a:solidFill>
                <a:latin typeface="Rockwell"/>
                <a:ea typeface="Rockwell"/>
                <a:cs typeface="Rockwell"/>
                <a:sym typeface="Rockwell"/>
              </a:defRPr>
            </a:lvl2pPr>
            <a:lvl3pPr marL="0" marR="0" lvl="2" indent="0" algn="ctr" rtl="0">
              <a:lnSpc>
                <a:spcPct val="100000"/>
              </a:lnSpc>
              <a:spcBef>
                <a:spcPts val="0"/>
              </a:spcBef>
              <a:spcAft>
                <a:spcPts val="0"/>
              </a:spcAft>
              <a:buNone/>
              <a:defRPr sz="1050" b="1" i="0" u="none" strike="noStrike" cap="none">
                <a:solidFill>
                  <a:srgbClr val="FFFFFF"/>
                </a:solidFill>
                <a:latin typeface="Rockwell"/>
                <a:ea typeface="Rockwell"/>
                <a:cs typeface="Rockwell"/>
                <a:sym typeface="Rockwell"/>
              </a:defRPr>
            </a:lvl3pPr>
            <a:lvl4pPr marL="0" marR="0" lvl="3" indent="0" algn="ctr" rtl="0">
              <a:lnSpc>
                <a:spcPct val="100000"/>
              </a:lnSpc>
              <a:spcBef>
                <a:spcPts val="0"/>
              </a:spcBef>
              <a:spcAft>
                <a:spcPts val="0"/>
              </a:spcAft>
              <a:buNone/>
              <a:defRPr sz="1050" b="1" i="0" u="none" strike="noStrike" cap="none">
                <a:solidFill>
                  <a:srgbClr val="FFFFFF"/>
                </a:solidFill>
                <a:latin typeface="Rockwell"/>
                <a:ea typeface="Rockwell"/>
                <a:cs typeface="Rockwell"/>
                <a:sym typeface="Rockwell"/>
              </a:defRPr>
            </a:lvl4pPr>
            <a:lvl5pPr marL="0" marR="0" lvl="4" indent="0" algn="ctr" rtl="0">
              <a:lnSpc>
                <a:spcPct val="100000"/>
              </a:lnSpc>
              <a:spcBef>
                <a:spcPts val="0"/>
              </a:spcBef>
              <a:spcAft>
                <a:spcPts val="0"/>
              </a:spcAft>
              <a:buNone/>
              <a:defRPr sz="1050" b="1" i="0" u="none" strike="noStrike" cap="none">
                <a:solidFill>
                  <a:srgbClr val="FFFFFF"/>
                </a:solidFill>
                <a:latin typeface="Rockwell"/>
                <a:ea typeface="Rockwell"/>
                <a:cs typeface="Rockwell"/>
                <a:sym typeface="Rockwell"/>
              </a:defRPr>
            </a:lvl5pPr>
            <a:lvl6pPr marL="0" marR="0" lvl="5" indent="0" algn="ctr" rtl="0">
              <a:lnSpc>
                <a:spcPct val="100000"/>
              </a:lnSpc>
              <a:spcBef>
                <a:spcPts val="0"/>
              </a:spcBef>
              <a:spcAft>
                <a:spcPts val="0"/>
              </a:spcAft>
              <a:buNone/>
              <a:defRPr sz="1050" b="1" i="0" u="none" strike="noStrike" cap="none">
                <a:solidFill>
                  <a:srgbClr val="FFFFFF"/>
                </a:solidFill>
                <a:latin typeface="Rockwell"/>
                <a:ea typeface="Rockwell"/>
                <a:cs typeface="Rockwell"/>
                <a:sym typeface="Rockwell"/>
              </a:defRPr>
            </a:lvl6pPr>
            <a:lvl7pPr marL="0" marR="0" lvl="6" indent="0" algn="ctr" rtl="0">
              <a:lnSpc>
                <a:spcPct val="100000"/>
              </a:lnSpc>
              <a:spcBef>
                <a:spcPts val="0"/>
              </a:spcBef>
              <a:spcAft>
                <a:spcPts val="0"/>
              </a:spcAft>
              <a:buNone/>
              <a:defRPr sz="1050" b="1" i="0" u="none" strike="noStrike" cap="none">
                <a:solidFill>
                  <a:srgbClr val="FFFFFF"/>
                </a:solidFill>
                <a:latin typeface="Rockwell"/>
                <a:ea typeface="Rockwell"/>
                <a:cs typeface="Rockwell"/>
                <a:sym typeface="Rockwell"/>
              </a:defRPr>
            </a:lvl7pPr>
            <a:lvl8pPr marL="0" marR="0" lvl="7" indent="0" algn="ctr" rtl="0">
              <a:lnSpc>
                <a:spcPct val="100000"/>
              </a:lnSpc>
              <a:spcBef>
                <a:spcPts val="0"/>
              </a:spcBef>
              <a:spcAft>
                <a:spcPts val="0"/>
              </a:spcAft>
              <a:buNone/>
              <a:defRPr sz="1050" b="1" i="0" u="none" strike="noStrike" cap="none">
                <a:solidFill>
                  <a:srgbClr val="FFFFFF"/>
                </a:solidFill>
                <a:latin typeface="Rockwell"/>
                <a:ea typeface="Rockwell"/>
                <a:cs typeface="Rockwell"/>
                <a:sym typeface="Rockwell"/>
              </a:defRPr>
            </a:lvl8pPr>
            <a:lvl9pPr marL="0" marR="0" lvl="8" indent="0" algn="ctr" rtl="0">
              <a:lnSpc>
                <a:spcPct val="100000"/>
              </a:lnSpc>
              <a:spcBef>
                <a:spcPts val="0"/>
              </a:spcBef>
              <a:spcAft>
                <a:spcPts val="0"/>
              </a:spcAft>
              <a:buNone/>
              <a:defRPr sz="1050" b="1" i="0" u="none" strike="noStrike" cap="none">
                <a:solidFill>
                  <a:srgbClr val="FFFFFF"/>
                </a:solidFill>
                <a:latin typeface="Rockwell"/>
                <a:ea typeface="Rockwell"/>
                <a:cs typeface="Rockwell"/>
                <a:sym typeface="Rockwel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hyperlink" Target="mailto:Alyssa.Heid@dvusd.org" TargetMode="External"/><Relationship Id="rId3" Type="http://schemas.openxmlformats.org/officeDocument/2006/relationships/hyperlink" Target="mailto:Denise.Chazan@dvusd.org" TargetMode="External"/><Relationship Id="rId7" Type="http://schemas.openxmlformats.org/officeDocument/2006/relationships/hyperlink" Target="mailto:Kippi.Lodolce@dvusd.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mailto:patricia.Sherrod@dvusd.org" TargetMode="External"/><Relationship Id="rId5" Type="http://schemas.openxmlformats.org/officeDocument/2006/relationships/hyperlink" Target="mailto:Heather.Mohr@dvusd.org" TargetMode="External"/><Relationship Id="rId10" Type="http://schemas.openxmlformats.org/officeDocument/2006/relationships/image" Target="../media/image7.png"/><Relationship Id="rId4" Type="http://schemas.openxmlformats.org/officeDocument/2006/relationships/hyperlink" Target="mailto:dennis.sheets@dvusd.org" TargetMode="External"/><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s://www.indeed.com/career-advice/interviewing/job-interview-tips-how-to-make-a-great-impressio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www.themuse.com/advice/47-habits-of-highly-successful-employee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est-mec.edu/career-training-adult-education/" TargetMode="External"/><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ww.accreditedschoolsonline.org/online-degrees/certificate/" TargetMode="External"/><Relationship Id="rId4" Type="http://schemas.openxmlformats.org/officeDocument/2006/relationships/hyperlink" Target="https://www.maricopa.edu/degrees-certificates"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dvusd.org/Page/33097" TargetMode="External"/><Relationship Id="rId13" Type="http://schemas.openxmlformats.org/officeDocument/2006/relationships/image" Target="../media/image16.png"/><Relationship Id="rId3" Type="http://schemas.openxmlformats.org/officeDocument/2006/relationships/hyperlink" Target="https://www.goarmy.com/" TargetMode="External"/><Relationship Id="rId7" Type="http://schemas.openxmlformats.org/officeDocument/2006/relationships/hyperlink" Target="https://www.gocoastguard.com/" TargetMode="External"/><Relationship Id="rId12"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airforce.com/" TargetMode="External"/><Relationship Id="rId11" Type="http://schemas.openxmlformats.org/officeDocument/2006/relationships/image" Target="../media/image14.png"/><Relationship Id="rId5" Type="http://schemas.openxmlformats.org/officeDocument/2006/relationships/hyperlink" Target="https://www.marines.com/" TargetMode="External"/><Relationship Id="rId10" Type="http://schemas.openxmlformats.org/officeDocument/2006/relationships/image" Target="../media/image13.png"/><Relationship Id="rId4" Type="http://schemas.openxmlformats.org/officeDocument/2006/relationships/hyperlink" Target="https://www.navy.com/" TargetMode="External"/><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curriculum.maricopa.edu/transfer-partners/preparation/degree-pathways" TargetMode="External"/><Relationship Id="rId7" Type="http://schemas.openxmlformats.org/officeDocument/2006/relationships/hyperlink" Target="https://www.maricopa.edu/students/academic-support/honors-program" TargetMode="External"/><Relationship Id="rId12"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arturo.delacruz@riosalado.edu/" TargetMode="External"/><Relationship Id="rId11" Type="http://schemas.openxmlformats.org/officeDocument/2006/relationships/image" Target="../media/image19.png"/><Relationship Id="rId5" Type="http://schemas.openxmlformats.org/officeDocument/2006/relationships/hyperlink" Target="mailto:Ivyjane.acanzado@gccaz.edu" TargetMode="External"/><Relationship Id="rId10" Type="http://schemas.openxmlformats.org/officeDocument/2006/relationships/image" Target="../media/image18.png"/><Relationship Id="rId4" Type="http://schemas.openxmlformats.org/officeDocument/2006/relationships/hyperlink" Target="mailto:Ivette.quintero@paradisevalley.edu" TargetMode="External"/><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hyperlink" Target="mailto:Katherine.magnuson@gcu.edu" TargetMode="External"/><Relationship Id="rId13" Type="http://schemas.openxmlformats.org/officeDocument/2006/relationships/image" Target="../media/image5.png"/><Relationship Id="rId3" Type="http://schemas.openxmlformats.org/officeDocument/2006/relationships/hyperlink" Target="https://www.dvusd.org/site/default.aspx?PageID=60979" TargetMode="External"/><Relationship Id="rId7" Type="http://schemas.openxmlformats.org/officeDocument/2006/relationships/hyperlink" Target="mailto:ASUKatarinaKunert@asu.edu" TargetMode="External"/><Relationship Id="rId12"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mailto:bhardy1@arizona.edu" TargetMode="External"/><Relationship Id="rId11" Type="http://schemas.openxmlformats.org/officeDocument/2006/relationships/image" Target="../media/image22.png"/><Relationship Id="rId5" Type="http://schemas.openxmlformats.org/officeDocument/2006/relationships/hyperlink" Target="mailto:Jacob.Rardin@nau.edu" TargetMode="External"/><Relationship Id="rId10" Type="http://schemas.openxmlformats.org/officeDocument/2006/relationships/image" Target="../media/image21.png"/><Relationship Id="rId4" Type="http://schemas.openxmlformats.org/officeDocument/2006/relationships/hyperlink" Target="https://visit.asu.edu/tri-university" TargetMode="External"/><Relationship Id="rId9" Type="http://schemas.openxmlformats.org/officeDocument/2006/relationships/hyperlink" Target="https://www.dvusd.org/Page/60979" TargetMode="External"/><Relationship Id="rId1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hyperlink" Target="https://www.commonapp.org/" TargetMode="External"/><Relationship Id="rId3" Type="http://schemas.openxmlformats.org/officeDocument/2006/relationships/hyperlink" Target="http://www.arizona.edu/" TargetMode="External"/><Relationship Id="rId7" Type="http://schemas.openxmlformats.org/officeDocument/2006/relationships/hyperlink" Target="http://www.asu.edu/"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erau.edu/" TargetMode="External"/><Relationship Id="rId5" Type="http://schemas.openxmlformats.org/officeDocument/2006/relationships/hyperlink" Target="http://www.gcu.edu/" TargetMode="External"/><Relationship Id="rId10" Type="http://schemas.openxmlformats.org/officeDocument/2006/relationships/image" Target="../media/image5.png"/><Relationship Id="rId4" Type="http://schemas.openxmlformats.org/officeDocument/2006/relationships/hyperlink" Target="http://www.nau.edu/" TargetMode="External"/><Relationship Id="rId9" Type="http://schemas.openxmlformats.org/officeDocument/2006/relationships/image" Target="../media/image25.jp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hyperlink" Target="https://www.collegeboard.org/" TargetMode="External"/><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hyperlink" Target="http://www.act.or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parchment.com/u/registration/83147/account"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dvusd.org/Page/48850"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1.jpg"/></Relationships>
</file>

<file path=ppt/slides/_rels/slide17.xml.rels><?xml version="1.0" encoding="UTF-8" standalone="yes"?>
<Relationships xmlns="http://schemas.openxmlformats.org/package/2006/relationships"><Relationship Id="rId3" Type="http://schemas.openxmlformats.org/officeDocument/2006/relationships/hyperlink" Target="https://studentaid.gov/h/apply-for-aid/fafsa"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5.png"/><Relationship Id="rId4" Type="http://schemas.openxmlformats.org/officeDocument/2006/relationships/hyperlink" Target="http://www.dvusd.org/Page/14817"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36.jpg"/><Relationship Id="rId5" Type="http://schemas.openxmlformats.org/officeDocument/2006/relationships/image" Target="../media/image35.png"/><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dorrancescholarship.org/applicatio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flinn.org/flinn-scholar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mailto:Alyssa.Heid@dvusd.org" TargetMode="External"/><Relationship Id="rId3" Type="http://schemas.openxmlformats.org/officeDocument/2006/relationships/hyperlink" Target="mailto:Denise.Chazan@dvusd.org" TargetMode="External"/><Relationship Id="rId7" Type="http://schemas.openxmlformats.org/officeDocument/2006/relationships/hyperlink" Target="mailto:Kippi.Lodolce@dvusd.org"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mailto:patricia.Sherrod@dvusd.org" TargetMode="External"/><Relationship Id="rId5" Type="http://schemas.openxmlformats.org/officeDocument/2006/relationships/hyperlink" Target="mailto:Heather.Mohr@dvusd.org" TargetMode="External"/><Relationship Id="rId10" Type="http://schemas.openxmlformats.org/officeDocument/2006/relationships/image" Target="../media/image7.png"/><Relationship Id="rId4" Type="http://schemas.openxmlformats.org/officeDocument/2006/relationships/hyperlink" Target="mailto:dennis.sheets@dvusd.org" TargetMode="External"/><Relationship Id="rId9"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5"/>
          <p:cNvSpPr txBox="1">
            <a:spLocks noGrp="1"/>
          </p:cNvSpPr>
          <p:nvPr>
            <p:ph type="ctrTitle"/>
          </p:nvPr>
        </p:nvSpPr>
        <p:spPr>
          <a:xfrm>
            <a:off x="558800" y="1006344"/>
            <a:ext cx="7543800" cy="2593975"/>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5940"/>
              <a:buFont typeface="Cambria"/>
              <a:buNone/>
            </a:pPr>
            <a:r>
              <a:rPr lang="en-US" sz="5040" b="0" i="0" u="none" strike="noStrike" cap="none">
                <a:solidFill>
                  <a:schemeClr val="dk2"/>
                </a:solidFill>
                <a:latin typeface="Cambria"/>
                <a:ea typeface="Cambria"/>
                <a:cs typeface="Cambria"/>
                <a:sym typeface="Cambria"/>
              </a:rPr>
              <a:t>Senior Meeting</a:t>
            </a:r>
            <a:br>
              <a:rPr lang="en-US" sz="5040" b="0" i="0" u="none" strike="noStrike" cap="none">
                <a:solidFill>
                  <a:schemeClr val="dk2"/>
                </a:solidFill>
                <a:latin typeface="Cambria"/>
                <a:ea typeface="Cambria"/>
                <a:cs typeface="Cambria"/>
                <a:sym typeface="Cambria"/>
              </a:rPr>
            </a:br>
            <a:r>
              <a:rPr lang="en-US" sz="5040" b="0" i="0" u="none" strike="noStrike" cap="none">
                <a:solidFill>
                  <a:schemeClr val="dk2"/>
                </a:solidFill>
                <a:latin typeface="Cambria"/>
                <a:ea typeface="Cambria"/>
                <a:cs typeface="Cambria"/>
                <a:sym typeface="Cambria"/>
              </a:rPr>
              <a:t>Class of 202</a:t>
            </a:r>
            <a:r>
              <a:rPr lang="en-US" sz="5040"/>
              <a:t>4</a:t>
            </a:r>
            <a:endParaRPr sz="5040" b="0" i="0" u="none" strike="noStrike" cap="none">
              <a:solidFill>
                <a:schemeClr val="dk2"/>
              </a:solidFill>
              <a:latin typeface="Cambria"/>
              <a:ea typeface="Cambria"/>
              <a:cs typeface="Cambria"/>
              <a:sym typeface="Cambria"/>
            </a:endParaRPr>
          </a:p>
        </p:txBody>
      </p:sp>
      <p:sp>
        <p:nvSpPr>
          <p:cNvPr id="187" name="Google Shape;187;p25"/>
          <p:cNvSpPr txBox="1">
            <a:spLocks noGrp="1"/>
          </p:cNvSpPr>
          <p:nvPr>
            <p:ph type="subTitle" idx="1"/>
          </p:nvPr>
        </p:nvSpPr>
        <p:spPr>
          <a:xfrm>
            <a:off x="685800" y="4572000"/>
            <a:ext cx="6461760" cy="1066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2000"/>
              <a:buFont typeface="Arial"/>
              <a:buNone/>
            </a:pPr>
            <a:endParaRPr sz="2000" b="0" i="0" u="none" strike="noStrike" cap="none">
              <a:solidFill>
                <a:srgbClr val="8C8B8A"/>
              </a:solidFill>
              <a:latin typeface="Calibri"/>
              <a:ea typeface="Calibri"/>
              <a:cs typeface="Calibri"/>
              <a:sym typeface="Calibri"/>
            </a:endParaRPr>
          </a:p>
        </p:txBody>
      </p:sp>
      <p:pic>
        <p:nvPicPr>
          <p:cNvPr id="188" name="Google Shape;188;p25"/>
          <p:cNvPicPr preferRelativeResize="0"/>
          <p:nvPr/>
        </p:nvPicPr>
        <p:blipFill rotWithShape="1">
          <a:blip r:embed="rId3">
            <a:alphaModFix/>
          </a:blip>
          <a:srcRect/>
          <a:stretch/>
        </p:blipFill>
        <p:spPr>
          <a:xfrm>
            <a:off x="5486400" y="228600"/>
            <a:ext cx="2457450" cy="2074732"/>
          </a:xfrm>
          <a:prstGeom prst="rect">
            <a:avLst/>
          </a:prstGeom>
          <a:noFill/>
          <a:ln>
            <a:noFill/>
          </a:ln>
        </p:spPr>
      </p:pic>
      <p:pic>
        <p:nvPicPr>
          <p:cNvPr id="189" name="Google Shape;189;p25"/>
          <p:cNvPicPr preferRelativeResize="0"/>
          <p:nvPr/>
        </p:nvPicPr>
        <p:blipFill rotWithShape="1">
          <a:blip r:embed="rId4">
            <a:alphaModFix/>
          </a:blip>
          <a:srcRect/>
          <a:stretch/>
        </p:blipFill>
        <p:spPr>
          <a:xfrm>
            <a:off x="8382000" y="6096000"/>
            <a:ext cx="609600" cy="60960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600"/>
              <a:buFont typeface="Cambria"/>
              <a:buNone/>
            </a:pPr>
            <a:r>
              <a:rPr lang="en-US" sz="4600" b="0" i="0" u="none" strike="noStrike" cap="none">
                <a:solidFill>
                  <a:schemeClr val="dk2"/>
                </a:solidFill>
                <a:latin typeface="Cambria"/>
                <a:ea typeface="Cambria"/>
                <a:cs typeface="Cambria"/>
                <a:sym typeface="Cambria"/>
              </a:rPr>
              <a:t>Agenda</a:t>
            </a:r>
            <a:endParaRPr sz="4600" b="0" i="0" u="none" strike="noStrike" cap="none">
              <a:solidFill>
                <a:schemeClr val="dk2"/>
              </a:solidFill>
              <a:latin typeface="Cambria"/>
              <a:ea typeface="Cambria"/>
              <a:cs typeface="Cambria"/>
              <a:sym typeface="Cambria"/>
            </a:endParaRPr>
          </a:p>
        </p:txBody>
      </p:sp>
      <p:sp>
        <p:nvSpPr>
          <p:cNvPr id="196" name="Google Shape;196;p26"/>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90000"/>
              </a:lnSpc>
              <a:spcBef>
                <a:spcPts val="0"/>
              </a:spcBef>
              <a:spcAft>
                <a:spcPts val="0"/>
              </a:spcAft>
              <a:buClr>
                <a:schemeClr val="accent1"/>
              </a:buClr>
              <a:buSzPts val="2200"/>
              <a:buFont typeface="Arial"/>
              <a:buChar char="•"/>
            </a:pPr>
            <a:r>
              <a:rPr lang="en-US" b="1"/>
              <a:t>Objectives: </a:t>
            </a:r>
            <a:endParaRPr/>
          </a:p>
          <a:p>
            <a:pPr marL="800100" lvl="1" indent="-228600" algn="l" rtl="0">
              <a:lnSpc>
                <a:spcPct val="90000"/>
              </a:lnSpc>
              <a:spcBef>
                <a:spcPts val="0"/>
              </a:spcBef>
              <a:spcAft>
                <a:spcPts val="0"/>
              </a:spcAft>
              <a:buClr>
                <a:schemeClr val="accent1"/>
              </a:buClr>
              <a:buSzPts val="2200"/>
              <a:buChar char="•"/>
            </a:pPr>
            <a:r>
              <a:rPr lang="en-US" b="1"/>
              <a:t>TSW review crucial information regarding senior year.</a:t>
            </a:r>
            <a:endParaRPr/>
          </a:p>
          <a:p>
            <a:pPr marL="800100" lvl="1" indent="-228600" algn="l" rtl="0">
              <a:lnSpc>
                <a:spcPct val="90000"/>
              </a:lnSpc>
              <a:spcBef>
                <a:spcPts val="0"/>
              </a:spcBef>
              <a:spcAft>
                <a:spcPts val="0"/>
              </a:spcAft>
              <a:buClr>
                <a:schemeClr val="accent1"/>
              </a:buClr>
              <a:buSzPts val="2200"/>
              <a:buChar char="•"/>
            </a:pPr>
            <a:r>
              <a:rPr lang="en-US" b="1"/>
              <a:t>TSW establish a “for now” career goal and educational plan.</a:t>
            </a:r>
            <a:endParaRPr sz="2200" b="1" i="0" u="none" strike="noStrike" cap="none">
              <a:solidFill>
                <a:schemeClr val="dk1"/>
              </a:solidFill>
              <a:latin typeface="Calibri"/>
              <a:ea typeface="Calibri"/>
              <a:cs typeface="Calibri"/>
              <a:sym typeface="Calibri"/>
            </a:endParaRPr>
          </a:p>
          <a:p>
            <a:pPr marL="342900" marR="0" lvl="0" indent="-228600" algn="l" rtl="0">
              <a:lnSpc>
                <a:spcPct val="90000"/>
              </a:lnSpc>
              <a:spcBef>
                <a:spcPts val="0"/>
              </a:spcBef>
              <a:spcAft>
                <a:spcPts val="0"/>
              </a:spcAft>
              <a:buClr>
                <a:schemeClr val="accent1"/>
              </a:buClr>
              <a:buSzPts val="2200"/>
              <a:buFont typeface="Arial"/>
              <a:buChar char="•"/>
            </a:pPr>
            <a:r>
              <a:rPr lang="en-US" b="1"/>
              <a:t>Reminders</a:t>
            </a:r>
            <a:endParaRPr/>
          </a:p>
          <a:p>
            <a:pPr marL="640080" marR="0" lvl="1" indent="-228600" algn="l" rtl="0">
              <a:lnSpc>
                <a:spcPct val="9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Graduation requirements</a:t>
            </a:r>
            <a:endParaRPr/>
          </a:p>
          <a:p>
            <a:pPr marL="640080" marR="0" lvl="1" indent="-228600" algn="l" rtl="0">
              <a:lnSpc>
                <a:spcPct val="90000"/>
              </a:lnSpc>
              <a:spcBef>
                <a:spcPts val="440"/>
              </a:spcBef>
              <a:spcAft>
                <a:spcPts val="0"/>
              </a:spcAft>
              <a:buClr>
                <a:schemeClr val="accent2"/>
              </a:buClr>
              <a:buSzPts val="2200"/>
              <a:buFont typeface="Arial"/>
              <a:buChar char="•"/>
            </a:pPr>
            <a:r>
              <a:rPr lang="en-US" sz="2200"/>
              <a:t>Important Contacts</a:t>
            </a:r>
            <a:endParaRPr/>
          </a:p>
          <a:p>
            <a:pPr marL="640080" marR="0" lvl="1" indent="-228600" algn="l" rtl="0">
              <a:lnSpc>
                <a:spcPct val="9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Upcoming SAT &amp; ACT dates and information</a:t>
            </a:r>
            <a:endParaRPr/>
          </a:p>
          <a:p>
            <a:pPr marL="342900" marR="0" lvl="0" indent="-228600" algn="l" rtl="0">
              <a:lnSpc>
                <a:spcPct val="90000"/>
              </a:lnSpc>
              <a:spcBef>
                <a:spcPts val="440"/>
              </a:spcBef>
              <a:spcAft>
                <a:spcPts val="0"/>
              </a:spcAft>
              <a:buClr>
                <a:schemeClr val="accent1"/>
              </a:buClr>
              <a:buSzPts val="2200"/>
              <a:buFont typeface="Arial"/>
              <a:buChar char="•"/>
            </a:pPr>
            <a:r>
              <a:rPr lang="en-US" sz="2200" b="1" i="0" u="none" strike="noStrike" cap="none">
                <a:solidFill>
                  <a:schemeClr val="dk1"/>
                </a:solidFill>
                <a:latin typeface="Calibri"/>
                <a:ea typeface="Calibri"/>
                <a:cs typeface="Calibri"/>
                <a:sym typeface="Calibri"/>
              </a:rPr>
              <a:t>Senior information</a:t>
            </a:r>
            <a:endParaRPr/>
          </a:p>
          <a:p>
            <a:pPr marL="800100" lvl="1" indent="-228600" algn="l" rtl="0">
              <a:lnSpc>
                <a:spcPct val="90000"/>
              </a:lnSpc>
              <a:spcBef>
                <a:spcPts val="440"/>
              </a:spcBef>
              <a:spcAft>
                <a:spcPts val="0"/>
              </a:spcAft>
              <a:buClr>
                <a:schemeClr val="accent1"/>
              </a:buClr>
              <a:buSzPts val="2200"/>
              <a:buChar char="•"/>
            </a:pPr>
            <a:r>
              <a:rPr lang="en-US"/>
              <a:t>Alternatives to College</a:t>
            </a:r>
            <a:endParaRPr/>
          </a:p>
          <a:p>
            <a:pPr marL="640080" marR="0" lvl="1" indent="-228600" algn="l" rtl="0">
              <a:lnSpc>
                <a:spcPct val="9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College Admissions and Applications</a:t>
            </a:r>
            <a:endParaRPr/>
          </a:p>
          <a:p>
            <a:pPr marL="640080" marR="0" lvl="1" indent="-228600" algn="l" rtl="0">
              <a:lnSpc>
                <a:spcPct val="9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Sending Scores and Transcripts</a:t>
            </a:r>
            <a:endParaRPr/>
          </a:p>
          <a:p>
            <a:pPr marL="640080" marR="0" lvl="1" indent="-228600" algn="l" rtl="0">
              <a:lnSpc>
                <a:spcPct val="9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Letters of Recommendation</a:t>
            </a:r>
            <a:endParaRPr/>
          </a:p>
          <a:p>
            <a:pPr marL="640080" marR="0" lvl="1" indent="-228600" algn="l" rtl="0">
              <a:lnSpc>
                <a:spcPct val="9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Scholarships and Financial Aid</a:t>
            </a:r>
            <a:endParaRPr/>
          </a:p>
          <a:p>
            <a:pPr marL="640080" marR="0" lvl="1" indent="-228600" algn="l" rtl="0">
              <a:lnSpc>
                <a:spcPct val="90000"/>
              </a:lnSpc>
              <a:spcBef>
                <a:spcPts val="440"/>
              </a:spcBef>
              <a:spcAft>
                <a:spcPts val="0"/>
              </a:spcAft>
              <a:buClr>
                <a:schemeClr val="accent2"/>
              </a:buClr>
              <a:buSzPts val="2200"/>
              <a:buFont typeface="Arial"/>
              <a:buChar char="•"/>
            </a:pPr>
            <a:r>
              <a:rPr lang="en-US" sz="2200"/>
              <a:t>Salary Game and Major Clarity</a:t>
            </a:r>
            <a:endParaRPr sz="2200" b="0" i="0" u="none" strike="noStrike" cap="none">
              <a:solidFill>
                <a:schemeClr val="dk1"/>
              </a:solidFill>
              <a:latin typeface="Calibri"/>
              <a:ea typeface="Calibri"/>
              <a:cs typeface="Calibri"/>
              <a:sym typeface="Calibri"/>
            </a:endParaRPr>
          </a:p>
          <a:p>
            <a:pPr marL="411480" marR="0" lvl="1" indent="0" algn="l" rtl="0">
              <a:lnSpc>
                <a:spcPct val="90000"/>
              </a:lnSpc>
              <a:spcBef>
                <a:spcPts val="440"/>
              </a:spcBef>
              <a:spcAft>
                <a:spcPts val="0"/>
              </a:spcAft>
              <a:buClr>
                <a:schemeClr val="accent2"/>
              </a:buClr>
              <a:buSzPts val="2200"/>
              <a:buNone/>
            </a:pPr>
            <a:endParaRPr/>
          </a:p>
          <a:p>
            <a:pPr marL="457200" marR="0" lvl="1" indent="0" algn="l" rtl="0">
              <a:lnSpc>
                <a:spcPct val="90000"/>
              </a:lnSpc>
              <a:spcBef>
                <a:spcPts val="400"/>
              </a:spcBef>
              <a:spcAft>
                <a:spcPts val="0"/>
              </a:spcAft>
              <a:buClr>
                <a:schemeClr val="accent2"/>
              </a:buClr>
              <a:buSzPts val="2000"/>
              <a:buFont typeface="Arial"/>
              <a:buNone/>
            </a:pPr>
            <a:endParaRPr sz="2000" b="0" i="0" u="none" strike="noStrike" cap="none">
              <a:solidFill>
                <a:schemeClr val="dk1"/>
              </a:solidFill>
              <a:latin typeface="Calibri"/>
              <a:ea typeface="Calibri"/>
              <a:cs typeface="Calibri"/>
              <a:sym typeface="Calibri"/>
            </a:endParaRPr>
          </a:p>
        </p:txBody>
      </p:sp>
      <p:pic>
        <p:nvPicPr>
          <p:cNvPr id="197" name="Google Shape;197;p26" descr="C:\Users\lfricker\AppData\Local\Microsoft\Windows\Temporary Internet Files\Content.IE5\QC7KPN20\graduation-cap-311378_640[1].png"/>
          <p:cNvPicPr preferRelativeResize="0"/>
          <p:nvPr/>
        </p:nvPicPr>
        <p:blipFill rotWithShape="1">
          <a:blip r:embed="rId3">
            <a:alphaModFix/>
          </a:blip>
          <a:srcRect/>
          <a:stretch/>
        </p:blipFill>
        <p:spPr>
          <a:xfrm>
            <a:off x="5809848" y="74068"/>
            <a:ext cx="2572152" cy="1905000"/>
          </a:xfrm>
          <a:prstGeom prst="rect">
            <a:avLst/>
          </a:prstGeom>
          <a:noFill/>
          <a:ln>
            <a:noFill/>
          </a:ln>
        </p:spPr>
      </p:pic>
      <p:pic>
        <p:nvPicPr>
          <p:cNvPr id="198" name="Google Shape;198;p26"/>
          <p:cNvPicPr preferRelativeResize="0"/>
          <p:nvPr/>
        </p:nvPicPr>
        <p:blipFill rotWithShape="1">
          <a:blip r:embed="rId4">
            <a:alphaModFix/>
          </a:blip>
          <a:srcRect/>
          <a:stretch/>
        </p:blipFill>
        <p:spPr>
          <a:xfrm>
            <a:off x="8382000" y="6096000"/>
            <a:ext cx="609600" cy="60960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600"/>
              <a:buFont typeface="Cambria"/>
              <a:buNone/>
            </a:pPr>
            <a:r>
              <a:rPr lang="en-US"/>
              <a:t>Want to see your counselor?</a:t>
            </a:r>
            <a:endParaRPr sz="4600" b="0" i="0" u="none" strike="noStrike" cap="none">
              <a:solidFill>
                <a:schemeClr val="dk2"/>
              </a:solidFill>
              <a:latin typeface="Cambria"/>
              <a:ea typeface="Cambria"/>
              <a:cs typeface="Cambria"/>
              <a:sym typeface="Cambria"/>
            </a:endParaRPr>
          </a:p>
        </p:txBody>
      </p:sp>
      <p:sp>
        <p:nvSpPr>
          <p:cNvPr id="205" name="Google Shape;205;p27"/>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407"/>
              </a:spcBef>
              <a:spcAft>
                <a:spcPts val="0"/>
              </a:spcAft>
              <a:buClr>
                <a:schemeClr val="accent1"/>
              </a:buClr>
              <a:buSzPts val="2035"/>
              <a:buFont typeface="Arial"/>
              <a:buChar char="•"/>
            </a:pPr>
            <a:r>
              <a:rPr lang="en-US" sz="2035"/>
              <a:t>If you would like to meet with your counselor please send us an e-mail.  In your e-mail let us know what information you are looking for and the best time to see you. </a:t>
            </a:r>
            <a:endParaRPr sz="2035"/>
          </a:p>
          <a:p>
            <a:pPr marL="342900" marR="0" lvl="0" indent="0" algn="l" rtl="0">
              <a:lnSpc>
                <a:spcPct val="100000"/>
              </a:lnSpc>
              <a:spcBef>
                <a:spcPts val="407"/>
              </a:spcBef>
              <a:spcAft>
                <a:spcPts val="0"/>
              </a:spcAft>
              <a:buSzPts val="2200"/>
              <a:buNone/>
            </a:pPr>
            <a:endParaRPr/>
          </a:p>
          <a:p>
            <a:pPr marL="640080" lvl="1" indent="-228600" algn="l" rtl="0">
              <a:lnSpc>
                <a:spcPct val="100000"/>
              </a:lnSpc>
              <a:spcBef>
                <a:spcPts val="370"/>
              </a:spcBef>
              <a:spcAft>
                <a:spcPts val="0"/>
              </a:spcAft>
              <a:buSzPts val="1850"/>
              <a:buChar char="•"/>
            </a:pPr>
            <a:r>
              <a:rPr lang="en-US" sz="1850" b="0" i="0" u="none" strike="noStrike" cap="none">
                <a:solidFill>
                  <a:schemeClr val="dk1"/>
                </a:solidFill>
                <a:latin typeface="Calibri"/>
                <a:ea typeface="Calibri"/>
                <a:cs typeface="Calibri"/>
                <a:sym typeface="Calibri"/>
              </a:rPr>
              <a:t>A-Cow	Ms. </a:t>
            </a:r>
            <a:r>
              <a:rPr lang="en-US" sz="1850"/>
              <a:t>Chazan</a:t>
            </a:r>
            <a:r>
              <a:rPr lang="en-US" sz="1850" b="0" i="0" u="none" strike="noStrike" cap="none">
                <a:solidFill>
                  <a:schemeClr val="dk1"/>
                </a:solidFill>
                <a:latin typeface="Calibri"/>
                <a:ea typeface="Calibri"/>
                <a:cs typeface="Calibri"/>
                <a:sym typeface="Calibri"/>
              </a:rPr>
              <a:t>	         </a:t>
            </a:r>
            <a:r>
              <a:rPr lang="en-US" sz="1850" u="sng">
                <a:solidFill>
                  <a:schemeClr val="hlink"/>
                </a:solidFill>
                <a:hlinkClick r:id="rId3"/>
              </a:rPr>
              <a:t>Denise.Chazan@dvusd.org</a:t>
            </a:r>
            <a:endParaRPr sz="1850" u="sng">
              <a:solidFill>
                <a:schemeClr val="hlink"/>
              </a:solidFill>
            </a:endParaRPr>
          </a:p>
          <a:p>
            <a:pPr marL="640080" lvl="1" indent="-228600" algn="l" rtl="0">
              <a:lnSpc>
                <a:spcPct val="100000"/>
              </a:lnSpc>
              <a:spcBef>
                <a:spcPts val="370"/>
              </a:spcBef>
              <a:spcAft>
                <a:spcPts val="0"/>
              </a:spcAft>
              <a:buSzPts val="1850"/>
              <a:buChar char="•"/>
            </a:pPr>
            <a:r>
              <a:rPr lang="en-US" sz="1850"/>
              <a:t>Cox</a:t>
            </a:r>
            <a:r>
              <a:rPr lang="en-US" sz="1850" b="0" i="0" u="none" strike="noStrike" cap="none">
                <a:solidFill>
                  <a:schemeClr val="dk1"/>
                </a:solidFill>
                <a:latin typeface="Calibri"/>
                <a:ea typeface="Calibri"/>
                <a:cs typeface="Calibri"/>
                <a:sym typeface="Calibri"/>
              </a:rPr>
              <a:t>-</a:t>
            </a:r>
            <a:r>
              <a:rPr lang="en-US" sz="1850"/>
              <a:t>Hes </a:t>
            </a:r>
            <a:r>
              <a:rPr lang="en-US" sz="1850" b="0" i="0" u="none" strike="noStrike" cap="none">
                <a:solidFill>
                  <a:schemeClr val="dk1"/>
                </a:solidFill>
                <a:latin typeface="Calibri"/>
                <a:ea typeface="Calibri"/>
                <a:cs typeface="Calibri"/>
                <a:sym typeface="Calibri"/>
              </a:rPr>
              <a:t>M</a:t>
            </a:r>
            <a:r>
              <a:rPr lang="en-US" sz="1850"/>
              <a:t>r.  Sheets              </a:t>
            </a:r>
            <a:r>
              <a:rPr lang="en-US" sz="1850" u="sng">
                <a:solidFill>
                  <a:schemeClr val="hlink"/>
                </a:solidFill>
                <a:hlinkClick r:id="rId4"/>
              </a:rPr>
              <a:t>dennis.sheets@dvusd.org</a:t>
            </a:r>
            <a:r>
              <a:rPr lang="en-US" sz="1850"/>
              <a:t> </a:t>
            </a:r>
            <a:endParaRPr sz="1850" b="0" i="0" u="none" strike="noStrike" cap="none">
              <a:solidFill>
                <a:schemeClr val="dk1"/>
              </a:solidFill>
              <a:latin typeface="Calibri"/>
              <a:ea typeface="Calibri"/>
              <a:cs typeface="Calibri"/>
              <a:sym typeface="Calibri"/>
            </a:endParaRPr>
          </a:p>
          <a:p>
            <a:pPr marL="640080" marR="0" lvl="1" indent="-228600" algn="l" rtl="0">
              <a:lnSpc>
                <a:spcPct val="100000"/>
              </a:lnSpc>
              <a:spcBef>
                <a:spcPts val="370"/>
              </a:spcBef>
              <a:spcAft>
                <a:spcPts val="0"/>
              </a:spcAft>
              <a:buClr>
                <a:schemeClr val="accent2"/>
              </a:buClr>
              <a:buSzPts val="1850"/>
              <a:buFont typeface="Arial"/>
              <a:buChar char="•"/>
            </a:pPr>
            <a:r>
              <a:rPr lang="en-US" sz="1850"/>
              <a:t>Het-Mc  </a:t>
            </a:r>
            <a:r>
              <a:rPr lang="en-US" sz="1850" b="0" i="0" u="none" strike="noStrike" cap="none">
                <a:solidFill>
                  <a:schemeClr val="dk1"/>
                </a:solidFill>
                <a:latin typeface="Calibri"/>
                <a:ea typeface="Calibri"/>
                <a:cs typeface="Calibri"/>
                <a:sym typeface="Calibri"/>
              </a:rPr>
              <a:t>Ms. </a:t>
            </a:r>
            <a:r>
              <a:rPr lang="en-US" sz="1850"/>
              <a:t>Mohr</a:t>
            </a:r>
            <a:r>
              <a:rPr lang="en-US" sz="1850" b="0" i="0" u="none" strike="noStrike" cap="none">
                <a:solidFill>
                  <a:schemeClr val="dk1"/>
                </a:solidFill>
                <a:latin typeface="Calibri"/>
                <a:ea typeface="Calibri"/>
                <a:cs typeface="Calibri"/>
                <a:sym typeface="Calibri"/>
              </a:rPr>
              <a:t>	         </a:t>
            </a:r>
            <a:r>
              <a:rPr lang="en-US" sz="1850" b="0" i="0" u="sng" strike="noStrike" cap="none">
                <a:solidFill>
                  <a:schemeClr val="hlink"/>
                </a:solidFill>
                <a:latin typeface="Calibri"/>
                <a:ea typeface="Calibri"/>
                <a:cs typeface="Calibri"/>
                <a:sym typeface="Calibri"/>
                <a:hlinkClick r:id="rId5"/>
              </a:rPr>
              <a:t>Heather.Mohr@dvusd.org</a:t>
            </a:r>
            <a:r>
              <a:rPr lang="en-US" sz="1850" b="0" i="0" u="none" strike="noStrike" cap="none">
                <a:solidFill>
                  <a:schemeClr val="dk1"/>
                </a:solidFill>
                <a:latin typeface="Calibri"/>
                <a:ea typeface="Calibri"/>
                <a:cs typeface="Calibri"/>
                <a:sym typeface="Calibri"/>
              </a:rPr>
              <a:t>     </a:t>
            </a:r>
            <a:r>
              <a:rPr lang="en-US" sz="1850" u="none">
                <a:solidFill>
                  <a:schemeClr val="dk1"/>
                </a:solidFill>
              </a:rPr>
              <a:t>                </a:t>
            </a:r>
            <a:endParaRPr sz="1850"/>
          </a:p>
          <a:p>
            <a:pPr marL="640080" marR="0" lvl="1" indent="-228600" algn="l" rtl="0">
              <a:lnSpc>
                <a:spcPct val="100000"/>
              </a:lnSpc>
              <a:spcBef>
                <a:spcPts val="370"/>
              </a:spcBef>
              <a:spcAft>
                <a:spcPts val="0"/>
              </a:spcAft>
              <a:buClr>
                <a:schemeClr val="accent2"/>
              </a:buClr>
              <a:buSzPts val="1850"/>
              <a:buFont typeface="Arial"/>
              <a:buChar char="•"/>
            </a:pPr>
            <a:r>
              <a:rPr lang="en-US" sz="1850"/>
              <a:t>Me-Se  </a:t>
            </a:r>
            <a:r>
              <a:rPr lang="en-US" sz="1850" b="0" i="0" u="none" strike="noStrike" cap="none">
                <a:solidFill>
                  <a:schemeClr val="dk1"/>
                </a:solidFill>
                <a:latin typeface="Calibri"/>
                <a:ea typeface="Calibri"/>
                <a:cs typeface="Calibri"/>
                <a:sym typeface="Calibri"/>
              </a:rPr>
              <a:t>	Ms.</a:t>
            </a:r>
            <a:r>
              <a:rPr lang="en-US" sz="1850"/>
              <a:t> Sherrod             </a:t>
            </a:r>
            <a:r>
              <a:rPr lang="en-US" sz="1850" u="sng">
                <a:solidFill>
                  <a:schemeClr val="hlink"/>
                </a:solidFill>
                <a:hlinkClick r:id="rId6"/>
              </a:rPr>
              <a:t>patricia.Sherrod@dvusd.org</a:t>
            </a:r>
            <a:r>
              <a:rPr lang="en-US" sz="1850"/>
              <a:t> </a:t>
            </a:r>
            <a:endParaRPr sz="1850" b="0" i="0" u="none" strike="noStrike" cap="none">
              <a:solidFill>
                <a:schemeClr val="dk1"/>
              </a:solidFill>
              <a:latin typeface="Calibri"/>
              <a:ea typeface="Calibri"/>
              <a:cs typeface="Calibri"/>
              <a:sym typeface="Calibri"/>
            </a:endParaRPr>
          </a:p>
          <a:p>
            <a:pPr marL="640080" lvl="1" indent="-228600" algn="l" rtl="0">
              <a:lnSpc>
                <a:spcPct val="100000"/>
              </a:lnSpc>
              <a:spcBef>
                <a:spcPts val="370"/>
              </a:spcBef>
              <a:spcAft>
                <a:spcPts val="0"/>
              </a:spcAft>
              <a:buSzPts val="1850"/>
              <a:buChar char="•"/>
            </a:pPr>
            <a:r>
              <a:rPr lang="en-US" sz="1850"/>
              <a:t>Sh-Z</a:t>
            </a:r>
            <a:r>
              <a:rPr lang="en-US" sz="1850" b="0" i="0" u="none" strike="noStrike" cap="none">
                <a:solidFill>
                  <a:schemeClr val="dk1"/>
                </a:solidFill>
                <a:latin typeface="Calibri"/>
                <a:ea typeface="Calibri"/>
                <a:cs typeface="Calibri"/>
                <a:sym typeface="Calibri"/>
              </a:rPr>
              <a:t>	</a:t>
            </a:r>
            <a:r>
              <a:rPr lang="en-US" sz="1850" u="none">
                <a:solidFill>
                  <a:schemeClr val="dk1"/>
                </a:solidFill>
              </a:rPr>
              <a:t>Ms.</a:t>
            </a:r>
            <a:r>
              <a:rPr lang="en-US" sz="1850"/>
              <a:t> Lodolce             </a:t>
            </a:r>
            <a:r>
              <a:rPr lang="en-US" sz="1850" u="sng">
                <a:solidFill>
                  <a:schemeClr val="hlink"/>
                </a:solidFill>
                <a:hlinkClick r:id="rId7"/>
              </a:rPr>
              <a:t>Kippi.Lodolce@dvusd.org</a:t>
            </a:r>
            <a:r>
              <a:rPr lang="en-US" sz="1850"/>
              <a:t> </a:t>
            </a:r>
            <a:endParaRPr sz="1850"/>
          </a:p>
          <a:p>
            <a:pPr marL="640080" lvl="1" indent="-228600" algn="l" rtl="0">
              <a:lnSpc>
                <a:spcPct val="100000"/>
              </a:lnSpc>
              <a:spcBef>
                <a:spcPts val="370"/>
              </a:spcBef>
              <a:spcAft>
                <a:spcPts val="0"/>
              </a:spcAft>
              <a:buSzPts val="1850"/>
              <a:buChar char="•"/>
            </a:pPr>
            <a:r>
              <a:rPr lang="en-US" sz="1850"/>
              <a:t>Gifted   Ms. Heid                   </a:t>
            </a:r>
            <a:r>
              <a:rPr lang="en-US" sz="1850" u="sng">
                <a:solidFill>
                  <a:schemeClr val="hlink"/>
                </a:solidFill>
                <a:hlinkClick r:id="rId8"/>
              </a:rPr>
              <a:t>Alyssa.Heid@dvusd.org</a:t>
            </a:r>
            <a:r>
              <a:rPr lang="en-US" sz="1850"/>
              <a:t> </a:t>
            </a:r>
            <a:endParaRPr sz="1850"/>
          </a:p>
        </p:txBody>
      </p:sp>
      <p:pic>
        <p:nvPicPr>
          <p:cNvPr id="206" name="Google Shape;206;p27"/>
          <p:cNvPicPr preferRelativeResize="0"/>
          <p:nvPr/>
        </p:nvPicPr>
        <p:blipFill rotWithShape="1">
          <a:blip r:embed="rId9">
            <a:alphaModFix/>
          </a:blip>
          <a:srcRect/>
          <a:stretch/>
        </p:blipFill>
        <p:spPr>
          <a:xfrm>
            <a:off x="8382000" y="6096000"/>
            <a:ext cx="609600" cy="609600"/>
          </a:xfrm>
          <a:prstGeom prst="rect">
            <a:avLst/>
          </a:prstGeom>
          <a:noFill/>
          <a:ln>
            <a:noFill/>
          </a:ln>
        </p:spPr>
      </p:pic>
      <p:pic>
        <p:nvPicPr>
          <p:cNvPr id="207" name="Google Shape;207;p27"/>
          <p:cNvPicPr preferRelativeResize="0"/>
          <p:nvPr/>
        </p:nvPicPr>
        <p:blipFill rotWithShape="1">
          <a:blip r:embed="rId10">
            <a:alphaModFix/>
          </a:blip>
          <a:srcRect/>
          <a:stretch/>
        </p:blipFill>
        <p:spPr>
          <a:xfrm>
            <a:off x="3464005" y="5023011"/>
            <a:ext cx="1072989" cy="1072989"/>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Cambria"/>
              <a:buNone/>
            </a:pPr>
            <a:r>
              <a:rPr lang="en-US" sz="4400" b="0" i="0" u="none" strike="noStrike" cap="none">
                <a:solidFill>
                  <a:schemeClr val="dk2"/>
                </a:solidFill>
                <a:latin typeface="Cambria"/>
                <a:ea typeface="Cambria"/>
                <a:cs typeface="Cambria"/>
                <a:sym typeface="Cambria"/>
              </a:rPr>
              <a:t>Graduation Requirements</a:t>
            </a:r>
            <a:endParaRPr sz="4400" b="0" i="0" u="none" strike="noStrike" cap="none">
              <a:solidFill>
                <a:schemeClr val="dk2"/>
              </a:solidFill>
              <a:latin typeface="Cambria"/>
              <a:ea typeface="Cambria"/>
              <a:cs typeface="Cambria"/>
              <a:sym typeface="Cambria"/>
            </a:endParaRPr>
          </a:p>
        </p:txBody>
      </p:sp>
      <p:sp>
        <p:nvSpPr>
          <p:cNvPr id="214" name="Google Shape;214;p28"/>
          <p:cNvSpPr txBox="1">
            <a:spLocks noGrp="1"/>
          </p:cNvSpPr>
          <p:nvPr>
            <p:ph type="body" idx="1"/>
          </p:nvPr>
        </p:nvSpPr>
        <p:spPr>
          <a:xfrm>
            <a:off x="152400" y="1371600"/>
            <a:ext cx="8305800" cy="478536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2300"/>
              <a:buFont typeface="Arial"/>
              <a:buChar char="•"/>
            </a:pPr>
            <a:r>
              <a:rPr lang="en-US" sz="2300" b="0" i="0" u="none" strike="noStrike" cap="none">
                <a:solidFill>
                  <a:schemeClr val="dk1"/>
                </a:solidFill>
                <a:latin typeface="Calibri"/>
                <a:ea typeface="Calibri"/>
                <a:cs typeface="Calibri"/>
                <a:sym typeface="Calibri"/>
              </a:rPr>
              <a:t>Students need </a:t>
            </a:r>
            <a:r>
              <a:rPr lang="en-US" sz="2300" b="1" i="0" u="sng" strike="noStrike" cap="none">
                <a:solidFill>
                  <a:schemeClr val="dk1"/>
                </a:solidFill>
                <a:latin typeface="Calibri"/>
                <a:ea typeface="Calibri"/>
                <a:cs typeface="Calibri"/>
                <a:sym typeface="Calibri"/>
              </a:rPr>
              <a:t>22</a:t>
            </a:r>
            <a:r>
              <a:rPr lang="en-US" sz="2300" b="1" i="0" u="none" strike="noStrike" cap="none">
                <a:solidFill>
                  <a:schemeClr val="dk1"/>
                </a:solidFill>
                <a:latin typeface="Calibri"/>
                <a:ea typeface="Calibri"/>
                <a:cs typeface="Calibri"/>
                <a:sym typeface="Calibri"/>
              </a:rPr>
              <a:t> </a:t>
            </a:r>
            <a:r>
              <a:rPr lang="en-US" sz="2300" b="0" i="0" u="none" strike="noStrike" cap="none">
                <a:solidFill>
                  <a:schemeClr val="dk1"/>
                </a:solidFill>
                <a:latin typeface="Calibri"/>
                <a:ea typeface="Calibri"/>
                <a:cs typeface="Calibri"/>
                <a:sym typeface="Calibri"/>
              </a:rPr>
              <a:t>credits to graduate from BCHS in May 202</a:t>
            </a:r>
            <a:r>
              <a:rPr lang="en-US" sz="2300"/>
              <a:t>4</a:t>
            </a:r>
            <a:r>
              <a:rPr lang="en-US" sz="2300" b="0" i="0" u="none" strike="noStrike" cap="none">
                <a:solidFill>
                  <a:schemeClr val="dk1"/>
                </a:solidFill>
                <a:latin typeface="Calibri"/>
                <a:ea typeface="Calibri"/>
                <a:cs typeface="Calibri"/>
                <a:sym typeface="Calibri"/>
              </a:rPr>
              <a:t> </a:t>
            </a:r>
            <a:endParaRPr/>
          </a:p>
          <a:p>
            <a:pPr marL="640080" marR="0" lvl="1" indent="-228600" algn="l" rtl="0">
              <a:lnSpc>
                <a:spcPct val="100000"/>
              </a:lnSpc>
              <a:spcBef>
                <a:spcPts val="460"/>
              </a:spcBef>
              <a:spcAft>
                <a:spcPts val="0"/>
              </a:spcAft>
              <a:buClr>
                <a:schemeClr val="accent2"/>
              </a:buClr>
              <a:buSzPts val="2300"/>
              <a:buFont typeface="Arial"/>
              <a:buChar char="•"/>
            </a:pPr>
            <a:r>
              <a:rPr lang="en-US" sz="2300" b="0" i="0" u="none" strike="noStrike" cap="none">
                <a:solidFill>
                  <a:schemeClr val="dk1"/>
                </a:solidFill>
                <a:latin typeface="Calibri"/>
                <a:ea typeface="Calibri"/>
                <a:cs typeface="Calibri"/>
                <a:sym typeface="Calibri"/>
              </a:rPr>
              <a:t>4 credits of English Language Arts</a:t>
            </a:r>
            <a:endParaRPr/>
          </a:p>
          <a:p>
            <a:pPr marL="640080" marR="0" lvl="1" indent="-228600" algn="l" rtl="0">
              <a:lnSpc>
                <a:spcPct val="100000"/>
              </a:lnSpc>
              <a:spcBef>
                <a:spcPts val="460"/>
              </a:spcBef>
              <a:spcAft>
                <a:spcPts val="0"/>
              </a:spcAft>
              <a:buClr>
                <a:schemeClr val="accent2"/>
              </a:buClr>
              <a:buSzPts val="2300"/>
              <a:buFont typeface="Arial"/>
              <a:buChar char="•"/>
            </a:pPr>
            <a:r>
              <a:rPr lang="en-US" sz="2300" b="0" i="0" u="none" strike="noStrike" cap="none">
                <a:solidFill>
                  <a:schemeClr val="dk1"/>
                </a:solidFill>
                <a:latin typeface="Calibri"/>
                <a:ea typeface="Calibri"/>
                <a:cs typeface="Calibri"/>
                <a:sym typeface="Calibri"/>
              </a:rPr>
              <a:t>4 credits of Math</a:t>
            </a:r>
            <a:endParaRPr/>
          </a:p>
          <a:p>
            <a:pPr marL="640080" marR="0" lvl="1" indent="-228600" algn="l" rtl="0">
              <a:lnSpc>
                <a:spcPct val="100000"/>
              </a:lnSpc>
              <a:spcBef>
                <a:spcPts val="460"/>
              </a:spcBef>
              <a:spcAft>
                <a:spcPts val="0"/>
              </a:spcAft>
              <a:buClr>
                <a:schemeClr val="accent2"/>
              </a:buClr>
              <a:buSzPts val="2300"/>
              <a:buFont typeface="Arial"/>
              <a:buChar char="•"/>
            </a:pPr>
            <a:r>
              <a:rPr lang="en-US" sz="2300" b="0" i="0" u="none" strike="noStrike" cap="none">
                <a:solidFill>
                  <a:schemeClr val="dk1"/>
                </a:solidFill>
                <a:latin typeface="Calibri"/>
                <a:ea typeface="Calibri"/>
                <a:cs typeface="Calibri"/>
                <a:sym typeface="Calibri"/>
              </a:rPr>
              <a:t>3 credits of Science</a:t>
            </a:r>
            <a:endParaRPr/>
          </a:p>
          <a:p>
            <a:pPr marL="640080" marR="0" lvl="1" indent="-228600" algn="l" rtl="0">
              <a:lnSpc>
                <a:spcPct val="100000"/>
              </a:lnSpc>
              <a:spcBef>
                <a:spcPts val="460"/>
              </a:spcBef>
              <a:spcAft>
                <a:spcPts val="0"/>
              </a:spcAft>
              <a:buClr>
                <a:schemeClr val="accent2"/>
              </a:buClr>
              <a:buSzPts val="2300"/>
              <a:buFont typeface="Arial"/>
              <a:buChar char="•"/>
            </a:pPr>
            <a:r>
              <a:rPr lang="en-US" sz="2300" b="0" i="0" u="none" strike="noStrike" cap="none">
                <a:solidFill>
                  <a:schemeClr val="dk1"/>
                </a:solidFill>
                <a:latin typeface="Calibri"/>
                <a:ea typeface="Calibri"/>
                <a:cs typeface="Calibri"/>
                <a:sym typeface="Calibri"/>
              </a:rPr>
              <a:t>3 credits of Social Studies (World History, US History, Gov/Econ)</a:t>
            </a:r>
            <a:endParaRPr/>
          </a:p>
          <a:p>
            <a:pPr marL="640080" marR="0" lvl="1" indent="-228600" algn="l" rtl="0">
              <a:lnSpc>
                <a:spcPct val="100000"/>
              </a:lnSpc>
              <a:spcBef>
                <a:spcPts val="460"/>
              </a:spcBef>
              <a:spcAft>
                <a:spcPts val="0"/>
              </a:spcAft>
              <a:buClr>
                <a:schemeClr val="accent2"/>
              </a:buClr>
              <a:buSzPts val="2300"/>
              <a:buFont typeface="Arial"/>
              <a:buChar char="•"/>
            </a:pPr>
            <a:r>
              <a:rPr lang="en-US" sz="2300" b="0" i="0" u="none" strike="noStrike" cap="none">
                <a:solidFill>
                  <a:schemeClr val="dk1"/>
                </a:solidFill>
                <a:latin typeface="Calibri"/>
                <a:ea typeface="Calibri"/>
                <a:cs typeface="Calibri"/>
                <a:sym typeface="Calibri"/>
              </a:rPr>
              <a:t>1 credit Health/PE</a:t>
            </a:r>
            <a:endParaRPr/>
          </a:p>
          <a:p>
            <a:pPr marL="640080" marR="0" lvl="1" indent="-228600" algn="l" rtl="0">
              <a:lnSpc>
                <a:spcPct val="100000"/>
              </a:lnSpc>
              <a:spcBef>
                <a:spcPts val="460"/>
              </a:spcBef>
              <a:spcAft>
                <a:spcPts val="0"/>
              </a:spcAft>
              <a:buClr>
                <a:schemeClr val="accent2"/>
              </a:buClr>
              <a:buSzPts val="2300"/>
              <a:buFont typeface="Arial"/>
              <a:buChar char="•"/>
            </a:pPr>
            <a:r>
              <a:rPr lang="en-US" sz="2300" b="0" i="0" u="none" strike="noStrike" cap="none">
                <a:solidFill>
                  <a:schemeClr val="dk1"/>
                </a:solidFill>
                <a:latin typeface="Calibri"/>
                <a:ea typeface="Calibri"/>
                <a:cs typeface="Calibri"/>
                <a:sym typeface="Calibri"/>
              </a:rPr>
              <a:t>1 credit Fine Art or CTE</a:t>
            </a:r>
            <a:endParaRPr/>
          </a:p>
          <a:p>
            <a:pPr marL="640080" marR="0" lvl="1" indent="-228600" algn="l" rtl="0">
              <a:lnSpc>
                <a:spcPct val="100000"/>
              </a:lnSpc>
              <a:spcBef>
                <a:spcPts val="460"/>
              </a:spcBef>
              <a:spcAft>
                <a:spcPts val="0"/>
              </a:spcAft>
              <a:buClr>
                <a:schemeClr val="accent2"/>
              </a:buClr>
              <a:buSzPts val="2300"/>
              <a:buFont typeface="Arial"/>
              <a:buChar char="•"/>
            </a:pPr>
            <a:r>
              <a:rPr lang="en-US" sz="2300" b="0" i="0" u="none" strike="noStrike" cap="none">
                <a:solidFill>
                  <a:schemeClr val="dk1"/>
                </a:solidFill>
                <a:latin typeface="Calibri"/>
                <a:ea typeface="Calibri"/>
                <a:cs typeface="Calibri"/>
                <a:sym typeface="Calibri"/>
              </a:rPr>
              <a:t>6 credits of other electives</a:t>
            </a:r>
            <a:endParaRPr/>
          </a:p>
          <a:p>
            <a:pPr marL="457200" marR="0" lvl="1" indent="0" algn="l" rtl="0">
              <a:lnSpc>
                <a:spcPct val="100000"/>
              </a:lnSpc>
              <a:spcBef>
                <a:spcPts val="460"/>
              </a:spcBef>
              <a:spcAft>
                <a:spcPts val="0"/>
              </a:spcAft>
              <a:buClr>
                <a:schemeClr val="accent2"/>
              </a:buClr>
              <a:buSzPts val="2300"/>
              <a:buFont typeface="Arial"/>
              <a:buNone/>
            </a:pPr>
            <a:r>
              <a:rPr lang="en-US" sz="2300" b="0" i="0" u="none" strike="noStrike" cap="none">
                <a:solidFill>
                  <a:schemeClr val="dk1"/>
                </a:solidFill>
                <a:latin typeface="Calibri"/>
                <a:ea typeface="Calibri"/>
                <a:cs typeface="Calibri"/>
                <a:sym typeface="Calibri"/>
              </a:rPr>
              <a:t>_____________________________</a:t>
            </a:r>
            <a:endParaRPr/>
          </a:p>
          <a:p>
            <a:pPr marL="457200" marR="0" lvl="1" indent="0" algn="l" rtl="0">
              <a:lnSpc>
                <a:spcPct val="100000"/>
              </a:lnSpc>
              <a:spcBef>
                <a:spcPts val="460"/>
              </a:spcBef>
              <a:spcAft>
                <a:spcPts val="0"/>
              </a:spcAft>
              <a:buClr>
                <a:schemeClr val="accent2"/>
              </a:buClr>
              <a:buSzPts val="2300"/>
              <a:buFont typeface="Arial"/>
              <a:buNone/>
            </a:pPr>
            <a:r>
              <a:rPr lang="en-US" sz="2300" b="0" i="0" u="none" strike="noStrike" cap="none">
                <a:solidFill>
                  <a:schemeClr val="dk1"/>
                </a:solidFill>
                <a:latin typeface="Calibri"/>
                <a:ea typeface="Calibri"/>
                <a:cs typeface="Calibri"/>
                <a:sym typeface="Calibri"/>
              </a:rPr>
              <a:t>22 Total</a:t>
            </a:r>
            <a:endParaRPr sz="2300" b="0" i="0" u="none" strike="noStrike" cap="none">
              <a:solidFill>
                <a:schemeClr val="dk1"/>
              </a:solidFill>
              <a:latin typeface="Calibri"/>
              <a:ea typeface="Calibri"/>
              <a:cs typeface="Calibri"/>
              <a:sym typeface="Calibri"/>
            </a:endParaRPr>
          </a:p>
          <a:p>
            <a:pPr marL="0" marR="0" lvl="1" indent="0" algn="l" rtl="0">
              <a:lnSpc>
                <a:spcPct val="100000"/>
              </a:lnSpc>
              <a:spcBef>
                <a:spcPts val="460"/>
              </a:spcBef>
              <a:spcAft>
                <a:spcPts val="0"/>
              </a:spcAft>
              <a:buClr>
                <a:schemeClr val="accent2"/>
              </a:buClr>
              <a:buSzPts val="2300"/>
              <a:buFont typeface="Arial"/>
              <a:buNone/>
            </a:pPr>
            <a:r>
              <a:rPr lang="en-US" sz="2300">
                <a:solidFill>
                  <a:srgbClr val="FF0000"/>
                </a:solidFill>
              </a:rPr>
              <a:t>If you are applying to a university or college, 2 of your electives must be 2 years of the same World Language for </a:t>
            </a:r>
            <a:r>
              <a:rPr lang="en-US" sz="2300" b="1">
                <a:solidFill>
                  <a:srgbClr val="FF0000"/>
                </a:solidFill>
              </a:rPr>
              <a:t>most</a:t>
            </a:r>
            <a:r>
              <a:rPr lang="en-US" sz="2300">
                <a:solidFill>
                  <a:srgbClr val="FF0000"/>
                </a:solidFill>
              </a:rPr>
              <a:t> universities.</a:t>
            </a:r>
            <a:endParaRPr sz="2300">
              <a:solidFill>
                <a:srgbClr val="FF0000"/>
              </a:solidFill>
            </a:endParaRPr>
          </a:p>
          <a:p>
            <a:pPr marL="640080" marR="0" lvl="1" indent="-101600" algn="l" rtl="0">
              <a:lnSpc>
                <a:spcPct val="100000"/>
              </a:lnSpc>
              <a:spcBef>
                <a:spcPts val="400"/>
              </a:spcBef>
              <a:spcAft>
                <a:spcPts val="0"/>
              </a:spcAft>
              <a:buClr>
                <a:schemeClr val="accent2"/>
              </a:buClr>
              <a:buSzPts val="2000"/>
              <a:buFont typeface="Arial"/>
              <a:buNone/>
            </a:pPr>
            <a:endParaRPr sz="2000" b="0" i="0" u="none" strike="noStrike" cap="none">
              <a:solidFill>
                <a:schemeClr val="dk1"/>
              </a:solidFill>
              <a:latin typeface="Calibri"/>
              <a:ea typeface="Calibri"/>
              <a:cs typeface="Calibri"/>
              <a:sym typeface="Calibri"/>
            </a:endParaRPr>
          </a:p>
        </p:txBody>
      </p:sp>
      <p:pic>
        <p:nvPicPr>
          <p:cNvPr id="215" name="Google Shape;215;p28" descr="C:\Users\lfricker\AppData\Local\Microsoft\Windows\Temporary Internet Files\Content.IE5\3X1R98TJ\Keep Calm and Graduate[1].jpg"/>
          <p:cNvPicPr preferRelativeResize="0"/>
          <p:nvPr/>
        </p:nvPicPr>
        <p:blipFill rotWithShape="1">
          <a:blip r:embed="rId3">
            <a:alphaModFix/>
          </a:blip>
          <a:srcRect/>
          <a:stretch/>
        </p:blipFill>
        <p:spPr>
          <a:xfrm>
            <a:off x="6545375" y="3689575"/>
            <a:ext cx="1531825" cy="1789000"/>
          </a:xfrm>
          <a:prstGeom prst="rect">
            <a:avLst/>
          </a:prstGeom>
          <a:noFill/>
          <a:ln>
            <a:noFill/>
          </a:ln>
        </p:spPr>
      </p:pic>
      <p:pic>
        <p:nvPicPr>
          <p:cNvPr id="216" name="Google Shape;216;p28"/>
          <p:cNvPicPr preferRelativeResize="0"/>
          <p:nvPr/>
        </p:nvPicPr>
        <p:blipFill rotWithShape="1">
          <a:blip r:embed="rId4">
            <a:alphaModFix/>
          </a:blip>
          <a:srcRect/>
          <a:stretch/>
        </p:blipFill>
        <p:spPr>
          <a:xfrm>
            <a:off x="8382000" y="6096000"/>
            <a:ext cx="609600" cy="609600"/>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600"/>
              <a:buNone/>
            </a:pPr>
            <a:r>
              <a:rPr lang="en-US"/>
              <a:t>                    </a:t>
            </a:r>
            <a:r>
              <a:rPr lang="en-US" sz="4000"/>
              <a:t>Joining the Workforce</a:t>
            </a:r>
            <a:endParaRPr sz="4000"/>
          </a:p>
        </p:txBody>
      </p:sp>
      <p:sp>
        <p:nvSpPr>
          <p:cNvPr id="222" name="Google Shape;222;p29"/>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440"/>
              </a:spcBef>
              <a:spcAft>
                <a:spcPts val="0"/>
              </a:spcAft>
              <a:buClr>
                <a:schemeClr val="accent1"/>
              </a:buClr>
              <a:buSzPts val="2200"/>
              <a:buFont typeface="Arial"/>
              <a:buNone/>
            </a:pPr>
            <a:endParaRPr/>
          </a:p>
          <a:p>
            <a:pPr marL="457200" marR="0" lvl="0" indent="-228600" algn="l" rtl="0">
              <a:lnSpc>
                <a:spcPct val="100000"/>
              </a:lnSpc>
              <a:spcBef>
                <a:spcPts val="440"/>
              </a:spcBef>
              <a:spcAft>
                <a:spcPts val="0"/>
              </a:spcAft>
              <a:buClr>
                <a:schemeClr val="accent1"/>
              </a:buClr>
              <a:buSzPts val="2200"/>
              <a:buFont typeface="Arial"/>
              <a:buNone/>
            </a:pPr>
            <a:endParaRPr/>
          </a:p>
          <a:p>
            <a:pPr marL="457200" marR="0" lvl="0" indent="-368300" algn="l" rtl="0">
              <a:lnSpc>
                <a:spcPct val="100000"/>
              </a:lnSpc>
              <a:spcBef>
                <a:spcPts val="440"/>
              </a:spcBef>
              <a:spcAft>
                <a:spcPts val="0"/>
              </a:spcAft>
              <a:buClr>
                <a:schemeClr val="accent1"/>
              </a:buClr>
              <a:buSzPts val="2200"/>
              <a:buFont typeface="Arial"/>
              <a:buChar char="•"/>
            </a:pPr>
            <a:r>
              <a:rPr lang="en-US"/>
              <a:t>Networking in the circles where you want to be</a:t>
            </a:r>
            <a:endParaRPr/>
          </a:p>
          <a:p>
            <a:pPr marL="457200" marR="0" lvl="0" indent="-368300" algn="l" rtl="0">
              <a:lnSpc>
                <a:spcPct val="100000"/>
              </a:lnSpc>
              <a:spcBef>
                <a:spcPts val="440"/>
              </a:spcBef>
              <a:spcAft>
                <a:spcPts val="0"/>
              </a:spcAft>
              <a:buClr>
                <a:schemeClr val="accent1"/>
              </a:buClr>
              <a:buSzPts val="2200"/>
              <a:buFont typeface="Arial"/>
              <a:buChar char="•"/>
            </a:pPr>
            <a:r>
              <a:rPr lang="en-US"/>
              <a:t>Practice Interviewing </a:t>
            </a:r>
            <a:r>
              <a:rPr lang="en-US" u="sng">
                <a:solidFill>
                  <a:schemeClr val="hlink"/>
                </a:solidFill>
                <a:hlinkClick r:id="rId3"/>
              </a:rPr>
              <a:t>Interview Tips and Tricks</a:t>
            </a:r>
            <a:endParaRPr/>
          </a:p>
          <a:p>
            <a:pPr marL="457200" marR="0" lvl="0" indent="-368300" algn="l" rtl="0">
              <a:lnSpc>
                <a:spcPct val="100000"/>
              </a:lnSpc>
              <a:spcBef>
                <a:spcPts val="440"/>
              </a:spcBef>
              <a:spcAft>
                <a:spcPts val="0"/>
              </a:spcAft>
              <a:buClr>
                <a:schemeClr val="accent1"/>
              </a:buClr>
              <a:buSzPts val="2200"/>
              <a:buFont typeface="Arial"/>
              <a:buChar char="•"/>
            </a:pPr>
            <a:r>
              <a:rPr lang="en-US"/>
              <a:t>What sets you apart?</a:t>
            </a:r>
            <a:endParaRPr/>
          </a:p>
          <a:p>
            <a:pPr marL="457200" marR="0" lvl="0" indent="-368300" algn="l" rtl="0">
              <a:lnSpc>
                <a:spcPct val="100000"/>
              </a:lnSpc>
              <a:spcBef>
                <a:spcPts val="440"/>
              </a:spcBef>
              <a:spcAft>
                <a:spcPts val="0"/>
              </a:spcAft>
              <a:buClr>
                <a:schemeClr val="accent1"/>
              </a:buClr>
              <a:buSzPts val="2200"/>
              <a:buFont typeface="Arial"/>
              <a:buChar char="•"/>
            </a:pPr>
            <a:r>
              <a:rPr lang="en-US"/>
              <a:t>Build a resume on Major Clarity “Resume Builder”  </a:t>
            </a:r>
            <a:endParaRPr/>
          </a:p>
          <a:p>
            <a:pPr marL="457200" marR="0" lvl="0" indent="-368300" algn="l" rtl="0">
              <a:lnSpc>
                <a:spcPct val="100000"/>
              </a:lnSpc>
              <a:spcBef>
                <a:spcPts val="440"/>
              </a:spcBef>
              <a:spcAft>
                <a:spcPts val="0"/>
              </a:spcAft>
              <a:buClr>
                <a:schemeClr val="accent1"/>
              </a:buClr>
              <a:buSzPts val="2200"/>
              <a:buFont typeface="Arial"/>
              <a:buChar char="•"/>
            </a:pPr>
            <a:r>
              <a:rPr lang="en-US"/>
              <a:t>Clean up your social media accounts</a:t>
            </a:r>
            <a:endParaRPr/>
          </a:p>
          <a:p>
            <a:pPr marL="457200" marR="0" lvl="0" indent="-368300" algn="l" rtl="0">
              <a:lnSpc>
                <a:spcPct val="100000"/>
              </a:lnSpc>
              <a:spcBef>
                <a:spcPts val="440"/>
              </a:spcBef>
              <a:spcAft>
                <a:spcPts val="0"/>
              </a:spcAft>
              <a:buClr>
                <a:schemeClr val="accent1"/>
              </a:buClr>
              <a:buSzPts val="2200"/>
              <a:buFont typeface="Arial"/>
              <a:buChar char="•"/>
            </a:pPr>
            <a:r>
              <a:rPr lang="en-US"/>
              <a:t>Be the best employee possible </a:t>
            </a:r>
            <a:r>
              <a:rPr lang="en-US" u="sng">
                <a:solidFill>
                  <a:schemeClr val="hlink"/>
                </a:solidFill>
                <a:hlinkClick r:id="rId4"/>
              </a:rPr>
              <a:t>Strategies for being the best employee possible</a:t>
            </a:r>
            <a:endParaRPr/>
          </a:p>
          <a:p>
            <a:pPr marL="88900" lvl="0" indent="0" algn="l" rtl="0">
              <a:lnSpc>
                <a:spcPct val="100000"/>
              </a:lnSpc>
              <a:spcBef>
                <a:spcPts val="440"/>
              </a:spcBef>
              <a:spcAft>
                <a:spcPts val="0"/>
              </a:spcAft>
              <a:buSzPts val="2200"/>
              <a:buNone/>
            </a:pPr>
            <a:endParaRPr/>
          </a:p>
          <a:p>
            <a:pPr marL="88900" lvl="0" indent="0" algn="l" rtl="0">
              <a:lnSpc>
                <a:spcPct val="100000"/>
              </a:lnSpc>
              <a:spcBef>
                <a:spcPts val="440"/>
              </a:spcBef>
              <a:spcAft>
                <a:spcPts val="0"/>
              </a:spcAft>
              <a:buSzPts val="2200"/>
              <a:buNone/>
            </a:pPr>
            <a:endParaRPr/>
          </a:p>
          <a:p>
            <a:pPr marL="457200" marR="0" lvl="0" indent="-228600" algn="l" rtl="0">
              <a:lnSpc>
                <a:spcPct val="100000"/>
              </a:lnSpc>
              <a:spcBef>
                <a:spcPts val="440"/>
              </a:spcBef>
              <a:spcAft>
                <a:spcPts val="0"/>
              </a:spcAft>
              <a:buClr>
                <a:schemeClr val="accent1"/>
              </a:buClr>
              <a:buSzPts val="2200"/>
              <a:buFont typeface="Arial"/>
              <a:buNone/>
            </a:pPr>
            <a:endParaRPr/>
          </a:p>
          <a:p>
            <a:pPr marL="88900" lvl="0" indent="0" algn="l" rtl="0">
              <a:lnSpc>
                <a:spcPct val="100000"/>
              </a:lnSpc>
              <a:spcBef>
                <a:spcPts val="440"/>
              </a:spcBef>
              <a:spcAft>
                <a:spcPts val="0"/>
              </a:spcAft>
              <a:buSzPts val="2200"/>
              <a:buNone/>
            </a:pPr>
            <a:r>
              <a:rPr lang="en-US"/>
              <a:t>	</a:t>
            </a:r>
            <a:endParaRPr/>
          </a:p>
          <a:p>
            <a:pPr marL="457200" marR="0" lvl="0" indent="-228600" algn="l" rtl="0">
              <a:lnSpc>
                <a:spcPct val="100000"/>
              </a:lnSpc>
              <a:spcBef>
                <a:spcPts val="440"/>
              </a:spcBef>
              <a:spcAft>
                <a:spcPts val="0"/>
              </a:spcAft>
              <a:buClr>
                <a:schemeClr val="accent1"/>
              </a:buClr>
              <a:buSzPts val="2200"/>
              <a:buFont typeface="Arial"/>
              <a:buNone/>
            </a:pPr>
            <a:endParaRPr/>
          </a:p>
          <a:p>
            <a:pPr marL="88900" lvl="0" indent="0" algn="l" rtl="0">
              <a:lnSpc>
                <a:spcPct val="100000"/>
              </a:lnSpc>
              <a:spcBef>
                <a:spcPts val="440"/>
              </a:spcBef>
              <a:spcAft>
                <a:spcPts val="0"/>
              </a:spcAft>
              <a:buSzPts val="2200"/>
              <a:buNone/>
            </a:pPr>
            <a:endParaRPr/>
          </a:p>
          <a:p>
            <a:pPr marL="457200" marR="0" lvl="0" indent="-228600" algn="l" rtl="0">
              <a:lnSpc>
                <a:spcPct val="100000"/>
              </a:lnSpc>
              <a:spcBef>
                <a:spcPts val="440"/>
              </a:spcBef>
              <a:spcAft>
                <a:spcPts val="0"/>
              </a:spcAft>
              <a:buClr>
                <a:schemeClr val="accent1"/>
              </a:buClr>
              <a:buSzPts val="2200"/>
              <a:buFont typeface="Arial"/>
              <a:buNone/>
            </a:pPr>
            <a:endParaRPr/>
          </a:p>
        </p:txBody>
      </p:sp>
      <p:pic>
        <p:nvPicPr>
          <p:cNvPr id="223" name="Google Shape;223;p29"/>
          <p:cNvPicPr preferRelativeResize="0"/>
          <p:nvPr/>
        </p:nvPicPr>
        <p:blipFill rotWithShape="1">
          <a:blip r:embed="rId5">
            <a:alphaModFix/>
          </a:blip>
          <a:srcRect/>
          <a:stretch/>
        </p:blipFill>
        <p:spPr>
          <a:xfrm>
            <a:off x="0" y="0"/>
            <a:ext cx="3075826" cy="5827012"/>
          </a:xfrm>
          <a:prstGeom prst="ellipse">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600"/>
              <a:buFont typeface="Cambria"/>
              <a:buNone/>
            </a:pPr>
            <a:r>
              <a:rPr lang="en-US"/>
              <a:t>     Certification Programs	</a:t>
            </a:r>
            <a:endParaRPr/>
          </a:p>
        </p:txBody>
      </p:sp>
      <p:sp>
        <p:nvSpPr>
          <p:cNvPr id="229" name="Google Shape;229;p30"/>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457200" marR="0" lvl="0" indent="-368300" algn="l" rtl="0">
              <a:lnSpc>
                <a:spcPct val="100000"/>
              </a:lnSpc>
              <a:spcBef>
                <a:spcPts val="440"/>
              </a:spcBef>
              <a:spcAft>
                <a:spcPts val="0"/>
              </a:spcAft>
              <a:buClr>
                <a:schemeClr val="accent1"/>
              </a:buClr>
              <a:buSzPts val="2200"/>
              <a:buFont typeface="Arial"/>
              <a:buChar char="•"/>
            </a:pPr>
            <a:r>
              <a:rPr lang="en-US"/>
              <a:t>Streamlined path to achieve your professional goals</a:t>
            </a:r>
            <a:endParaRPr/>
          </a:p>
          <a:p>
            <a:pPr marL="457200" marR="0" lvl="0" indent="-368300" algn="l" rtl="0">
              <a:lnSpc>
                <a:spcPct val="100000"/>
              </a:lnSpc>
              <a:spcBef>
                <a:spcPts val="440"/>
              </a:spcBef>
              <a:spcAft>
                <a:spcPts val="0"/>
              </a:spcAft>
              <a:buClr>
                <a:schemeClr val="accent1"/>
              </a:buClr>
              <a:buSzPts val="2200"/>
              <a:buFont typeface="Arial"/>
              <a:buChar char="•"/>
            </a:pPr>
            <a:r>
              <a:rPr lang="en-US"/>
              <a:t>Areas include: </a:t>
            </a:r>
            <a:endParaRPr/>
          </a:p>
          <a:p>
            <a:pPr marL="914400" lvl="1" indent="-355600" algn="l" rtl="0">
              <a:lnSpc>
                <a:spcPct val="100000"/>
              </a:lnSpc>
              <a:spcBef>
                <a:spcPts val="400"/>
              </a:spcBef>
              <a:spcAft>
                <a:spcPts val="0"/>
              </a:spcAft>
              <a:buSzPts val="2000"/>
              <a:buChar char="•"/>
            </a:pPr>
            <a:r>
              <a:rPr lang="en-US"/>
              <a:t>IT Security, Automotive Mechanic, Website Developer, Real Estate Agent, Dental Assistant, HVAC Technician, Precision Manufacturer, Welding Technology, etc…</a:t>
            </a:r>
            <a:endParaRPr/>
          </a:p>
          <a:p>
            <a:pPr marL="457200" marR="0" lvl="0" indent="-368300" algn="l" rtl="0">
              <a:lnSpc>
                <a:spcPct val="100000"/>
              </a:lnSpc>
              <a:spcBef>
                <a:spcPts val="440"/>
              </a:spcBef>
              <a:spcAft>
                <a:spcPts val="0"/>
              </a:spcAft>
              <a:buClr>
                <a:schemeClr val="accent1"/>
              </a:buClr>
              <a:buSzPts val="2200"/>
              <a:buFont typeface="Arial"/>
              <a:buChar char="•"/>
            </a:pPr>
            <a:r>
              <a:rPr lang="en-US"/>
              <a:t>Typically less than 12 month programs focused on core competencies needed for entry level positions </a:t>
            </a:r>
            <a:endParaRPr/>
          </a:p>
          <a:p>
            <a:pPr marL="457200" marR="0" lvl="0" indent="-368300" algn="l" rtl="0">
              <a:lnSpc>
                <a:spcPct val="100000"/>
              </a:lnSpc>
              <a:spcBef>
                <a:spcPts val="440"/>
              </a:spcBef>
              <a:spcAft>
                <a:spcPts val="0"/>
              </a:spcAft>
              <a:buClr>
                <a:schemeClr val="accent1"/>
              </a:buClr>
              <a:buSzPts val="2200"/>
              <a:buFont typeface="Arial"/>
              <a:buChar char="•"/>
            </a:pPr>
            <a:r>
              <a:rPr lang="en-US"/>
              <a:t>On Campus </a:t>
            </a:r>
            <a:r>
              <a:rPr lang="en-US" u="sng">
                <a:solidFill>
                  <a:schemeClr val="hlink"/>
                </a:solidFill>
                <a:hlinkClick r:id="rId3"/>
              </a:rPr>
              <a:t>https://west-mec.edu/career-training-adult-education/</a:t>
            </a:r>
            <a:r>
              <a:rPr lang="en-US"/>
              <a:t> or </a:t>
            </a:r>
            <a:r>
              <a:rPr lang="en-US" u="sng">
                <a:solidFill>
                  <a:schemeClr val="hlink"/>
                </a:solidFill>
                <a:hlinkClick r:id="rId4"/>
              </a:rPr>
              <a:t>https://www.maricopa.edu/degrees-certificates</a:t>
            </a:r>
            <a:r>
              <a:rPr lang="en-US"/>
              <a:t> or online </a:t>
            </a:r>
            <a:r>
              <a:rPr lang="en-US" u="sng">
                <a:solidFill>
                  <a:schemeClr val="hlink"/>
                </a:solidFill>
                <a:hlinkClick r:id="rId5"/>
              </a:rPr>
              <a:t>https://www.accreditedschoolsonline.org/online-degrees/certificate/</a:t>
            </a:r>
            <a:r>
              <a:rPr lang="en-US"/>
              <a:t> options available. </a:t>
            </a:r>
            <a:endParaRPr/>
          </a:p>
        </p:txBody>
      </p:sp>
      <p:pic>
        <p:nvPicPr>
          <p:cNvPr id="230" name="Google Shape;230;p30"/>
          <p:cNvPicPr preferRelativeResize="0"/>
          <p:nvPr/>
        </p:nvPicPr>
        <p:blipFill rotWithShape="1">
          <a:blip r:embed="rId6">
            <a:alphaModFix/>
          </a:blip>
          <a:srcRect/>
          <a:stretch/>
        </p:blipFill>
        <p:spPr>
          <a:xfrm rot="1759845">
            <a:off x="7069784" y="601890"/>
            <a:ext cx="1176630" cy="1036410"/>
          </a:xfrm>
          <a:prstGeom prst="rect">
            <a:avLst/>
          </a:prstGeom>
          <a:noFill/>
          <a:ln>
            <a:noFill/>
          </a:ln>
        </p:spPr>
      </p:pic>
      <p:pic>
        <p:nvPicPr>
          <p:cNvPr id="231" name="Google Shape;231;p30"/>
          <p:cNvPicPr preferRelativeResize="0"/>
          <p:nvPr/>
        </p:nvPicPr>
        <p:blipFill rotWithShape="1">
          <a:blip r:embed="rId7">
            <a:alphaModFix/>
          </a:blip>
          <a:srcRect/>
          <a:stretch/>
        </p:blipFill>
        <p:spPr>
          <a:xfrm>
            <a:off x="4571989" y="5705542"/>
            <a:ext cx="1197900" cy="9021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96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600"/>
              <a:buFont typeface="Cambria"/>
              <a:buNone/>
            </a:pPr>
            <a:r>
              <a:rPr lang="en-US"/>
              <a:t>                         </a:t>
            </a:r>
            <a:r>
              <a:rPr lang="en-US" b="1"/>
              <a:t>Military</a:t>
            </a:r>
            <a:endParaRPr b="1"/>
          </a:p>
        </p:txBody>
      </p:sp>
      <p:sp>
        <p:nvSpPr>
          <p:cNvPr id="237" name="Google Shape;237;p3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457200" marR="0" lvl="0" indent="-368300" algn="l" rtl="0">
              <a:lnSpc>
                <a:spcPct val="100000"/>
              </a:lnSpc>
              <a:spcBef>
                <a:spcPts val="440"/>
              </a:spcBef>
              <a:spcAft>
                <a:spcPts val="0"/>
              </a:spcAft>
              <a:buClr>
                <a:schemeClr val="accent1"/>
              </a:buClr>
              <a:buSzPts val="2200"/>
              <a:buFont typeface="Arial"/>
              <a:buChar char="•"/>
            </a:pPr>
            <a:r>
              <a:rPr lang="en-US"/>
              <a:t>Branches</a:t>
            </a:r>
            <a:endParaRPr/>
          </a:p>
          <a:p>
            <a:pPr marL="914400" lvl="1" indent="-355600" algn="l" rtl="0">
              <a:lnSpc>
                <a:spcPct val="100000"/>
              </a:lnSpc>
              <a:spcBef>
                <a:spcPts val="400"/>
              </a:spcBef>
              <a:spcAft>
                <a:spcPts val="0"/>
              </a:spcAft>
              <a:buSzPts val="2000"/>
              <a:buChar char="•"/>
            </a:pPr>
            <a:r>
              <a:rPr lang="en-US"/>
              <a:t>Army  </a:t>
            </a:r>
            <a:r>
              <a:rPr lang="en-US" u="sng">
                <a:solidFill>
                  <a:schemeClr val="hlink"/>
                </a:solidFill>
                <a:hlinkClick r:id="rId3"/>
              </a:rPr>
              <a:t>https://www.goarmy.com/</a:t>
            </a:r>
            <a:r>
              <a:rPr lang="en-US"/>
              <a:t> </a:t>
            </a:r>
            <a:endParaRPr/>
          </a:p>
          <a:p>
            <a:pPr marL="914400" lvl="1" indent="-355600" algn="l" rtl="0">
              <a:lnSpc>
                <a:spcPct val="100000"/>
              </a:lnSpc>
              <a:spcBef>
                <a:spcPts val="400"/>
              </a:spcBef>
              <a:spcAft>
                <a:spcPts val="0"/>
              </a:spcAft>
              <a:buSzPts val="2000"/>
              <a:buChar char="•"/>
            </a:pPr>
            <a:r>
              <a:rPr lang="en-US"/>
              <a:t>Navy </a:t>
            </a:r>
            <a:r>
              <a:rPr lang="en-US" u="sng">
                <a:solidFill>
                  <a:schemeClr val="hlink"/>
                </a:solidFill>
                <a:hlinkClick r:id="rId4"/>
              </a:rPr>
              <a:t>https://www.navy.com/</a:t>
            </a:r>
            <a:r>
              <a:rPr lang="en-US"/>
              <a:t> </a:t>
            </a:r>
            <a:endParaRPr/>
          </a:p>
          <a:p>
            <a:pPr marL="914400" lvl="1" indent="-355600" algn="l" rtl="0">
              <a:lnSpc>
                <a:spcPct val="100000"/>
              </a:lnSpc>
              <a:spcBef>
                <a:spcPts val="400"/>
              </a:spcBef>
              <a:spcAft>
                <a:spcPts val="0"/>
              </a:spcAft>
              <a:buSzPts val="2000"/>
              <a:buChar char="•"/>
            </a:pPr>
            <a:r>
              <a:rPr lang="en-US"/>
              <a:t>Marines </a:t>
            </a:r>
            <a:r>
              <a:rPr lang="en-US" u="sng">
                <a:solidFill>
                  <a:schemeClr val="hlink"/>
                </a:solidFill>
                <a:hlinkClick r:id="rId5"/>
              </a:rPr>
              <a:t>https://www.marines.com/</a:t>
            </a:r>
            <a:r>
              <a:rPr lang="en-US"/>
              <a:t> </a:t>
            </a:r>
            <a:endParaRPr/>
          </a:p>
          <a:p>
            <a:pPr marL="914400" lvl="1" indent="-355600" algn="l" rtl="0">
              <a:lnSpc>
                <a:spcPct val="100000"/>
              </a:lnSpc>
              <a:spcBef>
                <a:spcPts val="400"/>
              </a:spcBef>
              <a:spcAft>
                <a:spcPts val="0"/>
              </a:spcAft>
              <a:buSzPts val="2000"/>
              <a:buChar char="•"/>
            </a:pPr>
            <a:r>
              <a:rPr lang="en-US"/>
              <a:t>Air Force  </a:t>
            </a:r>
            <a:r>
              <a:rPr lang="en-US" u="sng">
                <a:solidFill>
                  <a:schemeClr val="hlink"/>
                </a:solidFill>
                <a:hlinkClick r:id="rId6"/>
              </a:rPr>
              <a:t>https://www.airforce.com/</a:t>
            </a:r>
            <a:r>
              <a:rPr lang="en-US"/>
              <a:t> </a:t>
            </a:r>
            <a:endParaRPr/>
          </a:p>
          <a:p>
            <a:pPr marL="914400" lvl="1" indent="-355600" algn="l" rtl="0">
              <a:lnSpc>
                <a:spcPct val="100000"/>
              </a:lnSpc>
              <a:spcBef>
                <a:spcPts val="400"/>
              </a:spcBef>
              <a:spcAft>
                <a:spcPts val="0"/>
              </a:spcAft>
              <a:buSzPts val="2000"/>
              <a:buChar char="•"/>
            </a:pPr>
            <a:r>
              <a:rPr lang="en-US"/>
              <a:t>Coast Guard </a:t>
            </a:r>
            <a:r>
              <a:rPr lang="en-US" u="sng">
                <a:solidFill>
                  <a:schemeClr val="hlink"/>
                </a:solidFill>
                <a:hlinkClick r:id="rId7"/>
              </a:rPr>
              <a:t>https://www.gocoastguard.com/</a:t>
            </a:r>
            <a:r>
              <a:rPr lang="en-US"/>
              <a:t> </a:t>
            </a:r>
            <a:endParaRPr/>
          </a:p>
          <a:p>
            <a:pPr marL="457200" marR="0" lvl="0" indent="-368300" algn="l" rtl="0">
              <a:lnSpc>
                <a:spcPct val="100000"/>
              </a:lnSpc>
              <a:spcBef>
                <a:spcPts val="440"/>
              </a:spcBef>
              <a:spcAft>
                <a:spcPts val="0"/>
              </a:spcAft>
              <a:buClr>
                <a:schemeClr val="accent1"/>
              </a:buClr>
              <a:buSzPts val="2200"/>
              <a:buFont typeface="Arial"/>
              <a:buChar char="•"/>
            </a:pPr>
            <a:r>
              <a:rPr lang="en-US"/>
              <a:t>Major benefits while serving the country</a:t>
            </a:r>
            <a:endParaRPr/>
          </a:p>
          <a:p>
            <a:pPr marL="914400" lvl="1" indent="-355600" algn="l" rtl="0">
              <a:lnSpc>
                <a:spcPct val="100000"/>
              </a:lnSpc>
              <a:spcBef>
                <a:spcPts val="400"/>
              </a:spcBef>
              <a:spcAft>
                <a:spcPts val="0"/>
              </a:spcAft>
              <a:buSzPts val="2000"/>
              <a:buChar char="•"/>
            </a:pPr>
            <a:r>
              <a:rPr lang="en-US"/>
              <a:t>Tuition assistance and advanced technical training</a:t>
            </a:r>
            <a:endParaRPr/>
          </a:p>
          <a:p>
            <a:pPr marL="914400" lvl="1" indent="-355600" algn="l" rtl="0">
              <a:lnSpc>
                <a:spcPct val="100000"/>
              </a:lnSpc>
              <a:spcBef>
                <a:spcPts val="400"/>
              </a:spcBef>
              <a:spcAft>
                <a:spcPts val="0"/>
              </a:spcAft>
              <a:buSzPts val="2000"/>
              <a:buChar char="•"/>
            </a:pPr>
            <a:r>
              <a:rPr lang="en-US"/>
              <a:t>Health Care / Dental Care</a:t>
            </a:r>
            <a:endParaRPr/>
          </a:p>
          <a:p>
            <a:pPr marL="914400" lvl="1" indent="-355600" algn="l" rtl="0">
              <a:lnSpc>
                <a:spcPct val="100000"/>
              </a:lnSpc>
              <a:spcBef>
                <a:spcPts val="400"/>
              </a:spcBef>
              <a:spcAft>
                <a:spcPts val="0"/>
              </a:spcAft>
              <a:buSzPts val="2000"/>
              <a:buChar char="•"/>
            </a:pPr>
            <a:r>
              <a:rPr lang="en-US"/>
              <a:t>Food and Housing</a:t>
            </a:r>
            <a:endParaRPr/>
          </a:p>
          <a:p>
            <a:pPr marL="914400" lvl="1" indent="-355600" algn="l" rtl="0">
              <a:lnSpc>
                <a:spcPct val="100000"/>
              </a:lnSpc>
              <a:spcBef>
                <a:spcPts val="400"/>
              </a:spcBef>
              <a:spcAft>
                <a:spcPts val="0"/>
              </a:spcAft>
              <a:buSzPts val="2000"/>
              <a:buChar char="•"/>
            </a:pPr>
            <a:r>
              <a:rPr lang="en-US"/>
              <a:t>Various Free Programs and Discounts </a:t>
            </a:r>
            <a:endParaRPr/>
          </a:p>
          <a:p>
            <a:pPr marL="558800" lvl="1" indent="0" algn="l" rtl="0">
              <a:lnSpc>
                <a:spcPct val="100000"/>
              </a:lnSpc>
              <a:spcBef>
                <a:spcPts val="400"/>
              </a:spcBef>
              <a:spcAft>
                <a:spcPts val="0"/>
              </a:spcAft>
              <a:buSzPts val="2000"/>
              <a:buNone/>
            </a:pPr>
            <a:r>
              <a:rPr lang="en-US"/>
              <a:t>***    ASVAB will be offered on campus  February 22nd  ***</a:t>
            </a:r>
            <a:endParaRPr/>
          </a:p>
          <a:p>
            <a:pPr marL="558800" lvl="1" indent="0" algn="ctr" rtl="0">
              <a:lnSpc>
                <a:spcPct val="100000"/>
              </a:lnSpc>
              <a:spcBef>
                <a:spcPts val="400"/>
              </a:spcBef>
              <a:spcAft>
                <a:spcPts val="0"/>
              </a:spcAft>
              <a:buSzPts val="2000"/>
              <a:buNone/>
            </a:pPr>
            <a:r>
              <a:rPr lang="en-US" u="sng">
                <a:solidFill>
                  <a:schemeClr val="hlink"/>
                </a:solidFill>
                <a:hlinkClick r:id="rId8"/>
              </a:rPr>
              <a:t>ASVAB Registration</a:t>
            </a:r>
            <a:endParaRPr/>
          </a:p>
        </p:txBody>
      </p:sp>
      <p:pic>
        <p:nvPicPr>
          <p:cNvPr id="238" name="Google Shape;238;p31"/>
          <p:cNvPicPr preferRelativeResize="0"/>
          <p:nvPr/>
        </p:nvPicPr>
        <p:blipFill rotWithShape="1">
          <a:blip r:embed="rId9">
            <a:alphaModFix/>
          </a:blip>
          <a:srcRect/>
          <a:stretch/>
        </p:blipFill>
        <p:spPr>
          <a:xfrm>
            <a:off x="286609" y="511134"/>
            <a:ext cx="883997" cy="1182727"/>
          </a:xfrm>
          <a:prstGeom prst="rect">
            <a:avLst/>
          </a:prstGeom>
          <a:noFill/>
          <a:ln>
            <a:noFill/>
          </a:ln>
        </p:spPr>
      </p:pic>
      <p:pic>
        <p:nvPicPr>
          <p:cNvPr id="239" name="Google Shape;239;p31"/>
          <p:cNvPicPr preferRelativeResize="0"/>
          <p:nvPr/>
        </p:nvPicPr>
        <p:blipFill rotWithShape="1">
          <a:blip r:embed="rId10">
            <a:alphaModFix/>
          </a:blip>
          <a:srcRect/>
          <a:stretch/>
        </p:blipFill>
        <p:spPr>
          <a:xfrm>
            <a:off x="1392940" y="326190"/>
            <a:ext cx="914479" cy="1182727"/>
          </a:xfrm>
          <a:prstGeom prst="rect">
            <a:avLst/>
          </a:prstGeom>
          <a:noFill/>
          <a:ln>
            <a:noFill/>
          </a:ln>
        </p:spPr>
      </p:pic>
      <p:pic>
        <p:nvPicPr>
          <p:cNvPr id="240" name="Google Shape;240;p31"/>
          <p:cNvPicPr preferRelativeResize="0"/>
          <p:nvPr/>
        </p:nvPicPr>
        <p:blipFill rotWithShape="1">
          <a:blip r:embed="rId11">
            <a:alphaModFix/>
          </a:blip>
          <a:srcRect/>
          <a:stretch/>
        </p:blipFill>
        <p:spPr>
          <a:xfrm>
            <a:off x="2363618" y="274638"/>
            <a:ext cx="1237595" cy="1237595"/>
          </a:xfrm>
          <a:prstGeom prst="rect">
            <a:avLst/>
          </a:prstGeom>
          <a:noFill/>
          <a:ln>
            <a:noFill/>
          </a:ln>
        </p:spPr>
      </p:pic>
      <p:pic>
        <p:nvPicPr>
          <p:cNvPr id="241" name="Google Shape;241;p31"/>
          <p:cNvPicPr preferRelativeResize="0"/>
          <p:nvPr/>
        </p:nvPicPr>
        <p:blipFill rotWithShape="1">
          <a:blip r:embed="rId12">
            <a:alphaModFix/>
          </a:blip>
          <a:srcRect/>
          <a:stretch/>
        </p:blipFill>
        <p:spPr>
          <a:xfrm>
            <a:off x="5987236" y="417473"/>
            <a:ext cx="1182727" cy="1182727"/>
          </a:xfrm>
          <a:prstGeom prst="rect">
            <a:avLst/>
          </a:prstGeom>
          <a:noFill/>
          <a:ln>
            <a:noFill/>
          </a:ln>
        </p:spPr>
      </p:pic>
      <p:pic>
        <p:nvPicPr>
          <p:cNvPr id="242" name="Google Shape;242;p31"/>
          <p:cNvPicPr preferRelativeResize="0"/>
          <p:nvPr/>
        </p:nvPicPr>
        <p:blipFill rotWithShape="1">
          <a:blip r:embed="rId13">
            <a:alphaModFix/>
          </a:blip>
          <a:srcRect/>
          <a:stretch/>
        </p:blipFill>
        <p:spPr>
          <a:xfrm>
            <a:off x="7169963" y="871914"/>
            <a:ext cx="1268078" cy="1182727"/>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2"/>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200"/>
              <a:buFont typeface="Cambria"/>
              <a:buNone/>
            </a:pPr>
            <a:r>
              <a:rPr lang="en-US" sz="4200" b="0" i="0" u="none" strike="noStrike" cap="none">
                <a:solidFill>
                  <a:schemeClr val="dk2"/>
                </a:solidFill>
                <a:latin typeface="Cambria"/>
                <a:ea typeface="Cambria"/>
                <a:cs typeface="Cambria"/>
                <a:sym typeface="Cambria"/>
              </a:rPr>
              <a:t>Community College Information</a:t>
            </a:r>
            <a:endParaRPr sz="4200" b="0" i="0" u="none" strike="noStrike" cap="none">
              <a:solidFill>
                <a:schemeClr val="dk2"/>
              </a:solidFill>
              <a:latin typeface="Cambria"/>
              <a:ea typeface="Cambria"/>
              <a:cs typeface="Cambria"/>
              <a:sym typeface="Cambria"/>
            </a:endParaRPr>
          </a:p>
        </p:txBody>
      </p:sp>
      <p:sp>
        <p:nvSpPr>
          <p:cNvPr id="249" name="Google Shape;249;p32"/>
          <p:cNvSpPr txBox="1">
            <a:spLocks noGrp="1"/>
          </p:cNvSpPr>
          <p:nvPr>
            <p:ph type="body" idx="1"/>
          </p:nvPr>
        </p:nvSpPr>
        <p:spPr>
          <a:xfrm>
            <a:off x="418275" y="1295400"/>
            <a:ext cx="6981000" cy="4311300"/>
          </a:xfrm>
          <a:prstGeom prst="rect">
            <a:avLst/>
          </a:prstGeom>
          <a:noFill/>
          <a:ln>
            <a:noFill/>
          </a:ln>
        </p:spPr>
        <p:txBody>
          <a:bodyPr spcFirstLastPara="1" wrap="square" lIns="91425" tIns="45700" rIns="91425" bIns="45700" anchor="t" anchorCtr="0">
            <a:normAutofit fontScale="92500" lnSpcReduction="20000"/>
          </a:bodyPr>
          <a:lstStyle/>
          <a:p>
            <a:pPr marL="640080" lvl="1" indent="-218908" algn="l" rtl="0">
              <a:lnSpc>
                <a:spcPct val="90000"/>
              </a:lnSpc>
              <a:spcBef>
                <a:spcPts val="0"/>
              </a:spcBef>
              <a:spcAft>
                <a:spcPts val="0"/>
              </a:spcAft>
              <a:buSzPct val="100000"/>
              <a:buChar char="•"/>
            </a:pPr>
            <a:r>
              <a:rPr lang="en-US" sz="2035"/>
              <a:t>Great way to get your career path established or earn your Associates Degree at an affordable rate. You can transfer to a 4 year University afterwards to pursue Bachelor’s Degree if needed. Check out Degree Pathways @ </a:t>
            </a:r>
            <a:r>
              <a:rPr lang="en-US" sz="1400" u="sng">
                <a:solidFill>
                  <a:schemeClr val="hlink"/>
                </a:solidFill>
                <a:hlinkClick r:id="rId3"/>
              </a:rPr>
              <a:t>https://curriculum.maricopa.edu/transfer-partners/preparation/degree-pathways</a:t>
            </a:r>
            <a:r>
              <a:rPr lang="en-US" sz="1400"/>
              <a:t> </a:t>
            </a:r>
            <a:endParaRPr sz="1400"/>
          </a:p>
          <a:p>
            <a:pPr marL="411480" marR="0" lvl="1" indent="0" algn="l" rtl="0">
              <a:lnSpc>
                <a:spcPct val="90000"/>
              </a:lnSpc>
              <a:spcBef>
                <a:spcPts val="407"/>
              </a:spcBef>
              <a:spcAft>
                <a:spcPts val="0"/>
              </a:spcAft>
              <a:buClr>
                <a:schemeClr val="accent2"/>
              </a:buClr>
              <a:buSzPct val="100000"/>
              <a:buFont typeface="Arial"/>
              <a:buNone/>
            </a:pPr>
            <a:r>
              <a:rPr lang="en-US" sz="2035" b="1"/>
              <a:t>Bachelor’s Degree Programs:</a:t>
            </a:r>
            <a:endParaRPr sz="2035" b="1"/>
          </a:p>
          <a:p>
            <a:pPr marL="411480" marR="0" lvl="1" indent="0" algn="l" rtl="0">
              <a:lnSpc>
                <a:spcPct val="90000"/>
              </a:lnSpc>
              <a:spcBef>
                <a:spcPts val="407"/>
              </a:spcBef>
              <a:spcAft>
                <a:spcPts val="0"/>
              </a:spcAft>
              <a:buClr>
                <a:schemeClr val="accent2"/>
              </a:buClr>
              <a:buSzPct val="100000"/>
              <a:buFont typeface="Arial"/>
              <a:buNone/>
            </a:pPr>
            <a:r>
              <a:rPr lang="en-US" sz="2035" b="1"/>
              <a:t>Elem Ed, Early Childhood, Data Analytics, Public Safety, Nursing</a:t>
            </a:r>
            <a:endParaRPr sz="2035" b="1"/>
          </a:p>
          <a:p>
            <a:pPr marL="640080" marR="0" lvl="1" indent="-218908" algn="l" rtl="0">
              <a:lnSpc>
                <a:spcPct val="90000"/>
              </a:lnSpc>
              <a:spcBef>
                <a:spcPts val="407"/>
              </a:spcBef>
              <a:spcAft>
                <a:spcPts val="0"/>
              </a:spcAft>
              <a:buClr>
                <a:schemeClr val="accent2"/>
              </a:buClr>
              <a:buSzPct val="100000"/>
              <a:buFont typeface="Arial"/>
              <a:buChar char="•"/>
            </a:pPr>
            <a:r>
              <a:rPr lang="en-US" sz="2035" b="0" i="0" u="none" strike="noStrike" cap="none">
                <a:solidFill>
                  <a:schemeClr val="dk1"/>
                </a:solidFill>
                <a:latin typeface="Calibri"/>
                <a:ea typeface="Calibri"/>
                <a:cs typeface="Calibri"/>
                <a:sym typeface="Calibri"/>
              </a:rPr>
              <a:t>Begin communication with a Community College Advisor during the spring </a:t>
            </a:r>
            <a:endParaRPr sz="2035" b="0" i="0" u="none" strike="noStrike" cap="none">
              <a:solidFill>
                <a:schemeClr val="dk1"/>
              </a:solidFill>
              <a:latin typeface="Calibri"/>
              <a:ea typeface="Calibri"/>
              <a:cs typeface="Calibri"/>
              <a:sym typeface="Calibri"/>
            </a:endParaRPr>
          </a:p>
          <a:p>
            <a:pPr marL="640080" lvl="1" indent="-218908" algn="l" rtl="0">
              <a:lnSpc>
                <a:spcPct val="90000"/>
              </a:lnSpc>
              <a:spcBef>
                <a:spcPts val="407"/>
              </a:spcBef>
              <a:spcAft>
                <a:spcPts val="0"/>
              </a:spcAft>
              <a:buSzPct val="100000"/>
              <a:buChar char="•"/>
            </a:pPr>
            <a:r>
              <a:rPr lang="en-US" sz="2035"/>
              <a:t>PVCC –Ivette Quintero      - </a:t>
            </a:r>
            <a:r>
              <a:rPr lang="en-US" sz="2035" u="sng">
                <a:solidFill>
                  <a:schemeClr val="hlink"/>
                </a:solidFill>
                <a:hlinkClick r:id="rId4"/>
              </a:rPr>
              <a:t>Ivette.quintero@paradisevalley.edu</a:t>
            </a:r>
            <a:r>
              <a:rPr lang="en-US" sz="2035"/>
              <a:t> </a:t>
            </a:r>
            <a:endParaRPr sz="1800" u="sng"/>
          </a:p>
          <a:p>
            <a:pPr marL="640080" lvl="1" indent="-218908" algn="l" rtl="0">
              <a:lnSpc>
                <a:spcPct val="90000"/>
              </a:lnSpc>
              <a:spcBef>
                <a:spcPts val="407"/>
              </a:spcBef>
              <a:spcAft>
                <a:spcPts val="0"/>
              </a:spcAft>
              <a:buSzPct val="101750"/>
              <a:buChar char="•"/>
            </a:pPr>
            <a:r>
              <a:rPr lang="en-US"/>
              <a:t>GCC - Ivy Jane Avanzado    - </a:t>
            </a:r>
            <a:r>
              <a:rPr lang="en-US" u="sng">
                <a:solidFill>
                  <a:schemeClr val="hlink"/>
                </a:solidFill>
                <a:hlinkClick r:id="rId5"/>
              </a:rPr>
              <a:t>Ivyjane.avanzado@gccaz.edu</a:t>
            </a:r>
            <a:r>
              <a:rPr lang="en-US"/>
              <a:t> </a:t>
            </a:r>
            <a:endParaRPr/>
          </a:p>
          <a:p>
            <a:pPr marL="640080" lvl="1" indent="-218908" algn="l" rtl="0">
              <a:lnSpc>
                <a:spcPct val="90000"/>
              </a:lnSpc>
              <a:spcBef>
                <a:spcPts val="407"/>
              </a:spcBef>
              <a:spcAft>
                <a:spcPts val="0"/>
              </a:spcAft>
              <a:buSzPct val="101750"/>
              <a:buChar char="•"/>
            </a:pPr>
            <a:r>
              <a:rPr lang="en-US"/>
              <a:t>Rio Salado-A. Delacruz - </a:t>
            </a:r>
            <a:r>
              <a:rPr lang="en-US" u="sng">
                <a:solidFill>
                  <a:schemeClr val="hlink"/>
                </a:solidFill>
                <a:hlinkClick r:id="rId6"/>
              </a:rPr>
              <a:t>http://arturo.delacruz@riosalado.edu/</a:t>
            </a:r>
            <a:r>
              <a:rPr lang="en-US"/>
              <a:t> </a:t>
            </a:r>
            <a:endParaRPr/>
          </a:p>
          <a:p>
            <a:pPr marL="640080" lvl="1" indent="-99377" algn="l" rtl="0">
              <a:lnSpc>
                <a:spcPct val="90000"/>
              </a:lnSpc>
              <a:spcBef>
                <a:spcPts val="407"/>
              </a:spcBef>
              <a:spcAft>
                <a:spcPts val="0"/>
              </a:spcAft>
              <a:buSzPct val="101750"/>
              <a:buNone/>
            </a:pPr>
            <a:endParaRPr/>
          </a:p>
          <a:p>
            <a:pPr marL="411480" lvl="1" indent="0" algn="l" rtl="0">
              <a:lnSpc>
                <a:spcPct val="90000"/>
              </a:lnSpc>
              <a:spcBef>
                <a:spcPts val="407"/>
              </a:spcBef>
              <a:spcAft>
                <a:spcPts val="0"/>
              </a:spcAft>
              <a:buSzPct val="105610"/>
              <a:buNone/>
            </a:pPr>
            <a:r>
              <a:rPr lang="en-US" sz="1926"/>
              <a:t>- </a:t>
            </a:r>
            <a:r>
              <a:rPr lang="en-US" sz="1926" b="0" i="0" u="none" strike="noStrike" cap="none">
                <a:solidFill>
                  <a:schemeClr val="dk1"/>
                </a:solidFill>
                <a:latin typeface="Calibri"/>
                <a:ea typeface="Calibri"/>
                <a:cs typeface="Calibri"/>
                <a:sym typeface="Calibri"/>
              </a:rPr>
              <a:t>Maricopa Community College Full Tuition Presidents Scholarship – </a:t>
            </a:r>
            <a:r>
              <a:rPr lang="en-US" sz="1926"/>
              <a:t> </a:t>
            </a:r>
            <a:r>
              <a:rPr lang="en-US" sz="1926" u="sng">
                <a:solidFill>
                  <a:schemeClr val="hlink"/>
                </a:solidFill>
                <a:hlinkClick r:id="rId7"/>
              </a:rPr>
              <a:t>https://www.maricopa.edu/students/academic-support/honors-program</a:t>
            </a:r>
            <a:r>
              <a:rPr lang="en-US" sz="1926"/>
              <a:t> </a:t>
            </a:r>
            <a:endParaRPr sz="1691" b="0" i="0" u="none" strike="noStrike" cap="none">
              <a:solidFill>
                <a:schemeClr val="dk1"/>
              </a:solidFill>
            </a:endParaRPr>
          </a:p>
        </p:txBody>
      </p:sp>
      <p:pic>
        <p:nvPicPr>
          <p:cNvPr id="250" name="Google Shape;250;p32"/>
          <p:cNvPicPr preferRelativeResize="0"/>
          <p:nvPr/>
        </p:nvPicPr>
        <p:blipFill rotWithShape="1">
          <a:blip r:embed="rId8">
            <a:alphaModFix/>
          </a:blip>
          <a:srcRect/>
          <a:stretch/>
        </p:blipFill>
        <p:spPr>
          <a:xfrm>
            <a:off x="8382000" y="6096000"/>
            <a:ext cx="609600" cy="609600"/>
          </a:xfrm>
          <a:prstGeom prst="rect">
            <a:avLst/>
          </a:prstGeom>
          <a:noFill/>
          <a:ln>
            <a:noFill/>
          </a:ln>
        </p:spPr>
      </p:pic>
      <p:pic>
        <p:nvPicPr>
          <p:cNvPr id="251" name="Google Shape;251;p32"/>
          <p:cNvPicPr preferRelativeResize="0"/>
          <p:nvPr/>
        </p:nvPicPr>
        <p:blipFill rotWithShape="1">
          <a:blip r:embed="rId9">
            <a:alphaModFix/>
          </a:blip>
          <a:srcRect/>
          <a:stretch/>
        </p:blipFill>
        <p:spPr>
          <a:xfrm>
            <a:off x="295400" y="5530843"/>
            <a:ext cx="1279670" cy="1130314"/>
          </a:xfrm>
          <a:prstGeom prst="rect">
            <a:avLst/>
          </a:prstGeom>
          <a:noFill/>
          <a:ln>
            <a:noFill/>
          </a:ln>
        </p:spPr>
      </p:pic>
      <p:pic>
        <p:nvPicPr>
          <p:cNvPr id="252" name="Google Shape;252;p32" descr="Rio Salado College | Maricopa Community Colleges Foundation"/>
          <p:cNvPicPr preferRelativeResize="0"/>
          <p:nvPr/>
        </p:nvPicPr>
        <p:blipFill rotWithShape="1">
          <a:blip r:embed="rId10">
            <a:alphaModFix/>
          </a:blip>
          <a:srcRect/>
          <a:stretch/>
        </p:blipFill>
        <p:spPr>
          <a:xfrm>
            <a:off x="2249109" y="5933012"/>
            <a:ext cx="1250950" cy="629645"/>
          </a:xfrm>
          <a:prstGeom prst="rect">
            <a:avLst/>
          </a:prstGeom>
          <a:noFill/>
          <a:ln>
            <a:noFill/>
          </a:ln>
        </p:spPr>
      </p:pic>
      <p:pic>
        <p:nvPicPr>
          <p:cNvPr id="253" name="Google Shape;253;p32"/>
          <p:cNvPicPr preferRelativeResize="0"/>
          <p:nvPr/>
        </p:nvPicPr>
        <p:blipFill rotWithShape="1">
          <a:blip r:embed="rId11">
            <a:alphaModFix/>
          </a:blip>
          <a:srcRect/>
          <a:stretch/>
        </p:blipFill>
        <p:spPr>
          <a:xfrm>
            <a:off x="4508500" y="5971310"/>
            <a:ext cx="1658937" cy="547322"/>
          </a:xfrm>
          <a:prstGeom prst="rect">
            <a:avLst/>
          </a:prstGeom>
          <a:noFill/>
          <a:ln>
            <a:noFill/>
          </a:ln>
        </p:spPr>
      </p:pic>
      <p:pic>
        <p:nvPicPr>
          <p:cNvPr id="254" name="Google Shape;254;p32" descr="Paradise Valley Community College - Wikipedia"/>
          <p:cNvPicPr preferRelativeResize="0"/>
          <p:nvPr/>
        </p:nvPicPr>
        <p:blipFill rotWithShape="1">
          <a:blip r:embed="rId12">
            <a:alphaModFix/>
          </a:blip>
          <a:srcRect/>
          <a:stretch/>
        </p:blipFill>
        <p:spPr>
          <a:xfrm>
            <a:off x="6883400" y="5606571"/>
            <a:ext cx="989770" cy="1021698"/>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3"/>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000"/>
              <a:buFont typeface="Cambria"/>
              <a:buNone/>
            </a:pPr>
            <a:r>
              <a:rPr lang="en-US" sz="4000" b="0" i="0" u="none" strike="noStrike" cap="none">
                <a:solidFill>
                  <a:schemeClr val="dk2"/>
                </a:solidFill>
                <a:latin typeface="Cambria"/>
                <a:ea typeface="Cambria"/>
                <a:cs typeface="Cambria"/>
                <a:sym typeface="Cambria"/>
              </a:rPr>
              <a:t>Virtual Tours &amp; College Contacts</a:t>
            </a:r>
            <a:endParaRPr sz="4000" b="0" i="0" u="none" strike="noStrike" cap="none">
              <a:solidFill>
                <a:schemeClr val="dk2"/>
              </a:solidFill>
              <a:latin typeface="Cambria"/>
              <a:ea typeface="Cambria"/>
              <a:cs typeface="Cambria"/>
              <a:sym typeface="Cambria"/>
            </a:endParaRPr>
          </a:p>
        </p:txBody>
      </p:sp>
      <p:sp>
        <p:nvSpPr>
          <p:cNvPr id="261" name="Google Shape;261;p33"/>
          <p:cNvSpPr txBox="1">
            <a:spLocks noGrp="1"/>
          </p:cNvSpPr>
          <p:nvPr>
            <p:ph type="body" idx="1"/>
          </p:nvPr>
        </p:nvSpPr>
        <p:spPr>
          <a:xfrm>
            <a:off x="69400" y="1545850"/>
            <a:ext cx="8086800" cy="5237400"/>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400"/>
              </a:spcBef>
              <a:spcAft>
                <a:spcPts val="0"/>
              </a:spcAft>
              <a:buSzPts val="2000"/>
              <a:buChar char="•"/>
            </a:pPr>
            <a:r>
              <a:rPr lang="en-US" sz="2000"/>
              <a:t>Go to </a:t>
            </a:r>
            <a:r>
              <a:rPr lang="en-US" sz="2000" u="sng">
                <a:solidFill>
                  <a:schemeClr val="hlink"/>
                </a:solidFill>
                <a:hlinkClick r:id="rId3"/>
              </a:rPr>
              <a:t>College Visits</a:t>
            </a:r>
            <a:r>
              <a:rPr lang="en-US" sz="2000"/>
              <a:t> on our Counseling Homepage to take virtual tours of our in state Universities and register for virtual and on campus visits from other schools. </a:t>
            </a:r>
            <a:endParaRPr/>
          </a:p>
          <a:p>
            <a:pPr marL="457200" lvl="0" indent="-342900" algn="l" rtl="0">
              <a:lnSpc>
                <a:spcPct val="100000"/>
              </a:lnSpc>
              <a:spcBef>
                <a:spcPts val="400"/>
              </a:spcBef>
              <a:spcAft>
                <a:spcPts val="0"/>
              </a:spcAft>
              <a:buSzPts val="2000"/>
              <a:buChar char="•"/>
            </a:pPr>
            <a:r>
              <a:rPr lang="en-US" sz="2000" b="1"/>
              <a:t>Public University Night: Thursday, August 24</a:t>
            </a:r>
            <a:r>
              <a:rPr lang="en-US" sz="2000" b="1" baseline="30000"/>
              <a:t>th</a:t>
            </a:r>
            <a:r>
              <a:rPr lang="en-US" sz="2000" b="1"/>
              <a:t> 6-8pm @ Mtn. Ridge</a:t>
            </a:r>
            <a:endParaRPr/>
          </a:p>
          <a:p>
            <a:pPr marL="457200" lvl="0" indent="-342900" algn="l" rtl="0">
              <a:lnSpc>
                <a:spcPct val="100000"/>
              </a:lnSpc>
              <a:spcBef>
                <a:spcPts val="400"/>
              </a:spcBef>
              <a:spcAft>
                <a:spcPts val="0"/>
              </a:spcAft>
              <a:buSzPts val="2000"/>
              <a:buChar char="•"/>
            </a:pPr>
            <a:r>
              <a:rPr lang="en-US" sz="2000"/>
              <a:t>TRI University Events: </a:t>
            </a:r>
            <a:r>
              <a:rPr lang="en-US" sz="2000" u="sng">
                <a:solidFill>
                  <a:schemeClr val="hlink"/>
                </a:solidFill>
                <a:hlinkClick r:id="rId4"/>
              </a:rPr>
              <a:t>https://visit.asu.edu/tri-university</a:t>
            </a:r>
            <a:r>
              <a:rPr lang="en-US" sz="2000"/>
              <a:t>  </a:t>
            </a:r>
            <a:endParaRPr/>
          </a:p>
          <a:p>
            <a:pPr marL="457200" lvl="0" indent="-342900" algn="l" rtl="0">
              <a:lnSpc>
                <a:spcPct val="100000"/>
              </a:lnSpc>
              <a:spcBef>
                <a:spcPts val="400"/>
              </a:spcBef>
              <a:spcAft>
                <a:spcPts val="0"/>
              </a:spcAft>
              <a:buSzPts val="2000"/>
              <a:buChar char="•"/>
            </a:pPr>
            <a:r>
              <a:rPr lang="en-US" sz="2000"/>
              <a:t>NAU  -  Jacob Rardin         -   </a:t>
            </a:r>
            <a:r>
              <a:rPr lang="en-US" sz="2100"/>
              <a:t> </a:t>
            </a:r>
            <a:r>
              <a:rPr lang="en-US" sz="1800" u="sng">
                <a:solidFill>
                  <a:schemeClr val="hlink"/>
                </a:solidFill>
                <a:highlight>
                  <a:srgbClr val="FFFFFF"/>
                </a:highlight>
                <a:latin typeface="Times New Roman"/>
                <a:ea typeface="Times New Roman"/>
                <a:cs typeface="Times New Roman"/>
                <a:sym typeface="Times New Roman"/>
                <a:hlinkClick r:id="rId5"/>
              </a:rPr>
              <a:t>Jacob.Rardin@nau.edu</a:t>
            </a:r>
            <a:r>
              <a:rPr lang="en-US" sz="1800">
                <a:solidFill>
                  <a:srgbClr val="800000"/>
                </a:solidFill>
                <a:highlight>
                  <a:srgbClr val="FFFFFF"/>
                </a:highlight>
                <a:latin typeface="Times New Roman"/>
                <a:ea typeface="Times New Roman"/>
                <a:cs typeface="Times New Roman"/>
                <a:sym typeface="Times New Roman"/>
              </a:rPr>
              <a:t> </a:t>
            </a:r>
            <a:r>
              <a:rPr lang="en-US" sz="2400"/>
              <a:t> </a:t>
            </a:r>
            <a:r>
              <a:rPr lang="en-US" sz="2100"/>
              <a:t> </a:t>
            </a:r>
            <a:r>
              <a:rPr lang="en-US" sz="2000"/>
              <a:t>      -   928-523-9269</a:t>
            </a:r>
            <a:endParaRPr/>
          </a:p>
          <a:p>
            <a:pPr marL="457200" lvl="0" indent="-342900" algn="l" rtl="0">
              <a:lnSpc>
                <a:spcPct val="100000"/>
              </a:lnSpc>
              <a:spcBef>
                <a:spcPts val="400"/>
              </a:spcBef>
              <a:spcAft>
                <a:spcPts val="0"/>
              </a:spcAft>
              <a:buSzPts val="2000"/>
              <a:buChar char="•"/>
            </a:pPr>
            <a:r>
              <a:rPr lang="en-US" sz="2000"/>
              <a:t>UofA -  Brandon Hardy  - </a:t>
            </a:r>
            <a:r>
              <a:rPr lang="en-US" sz="2000" u="sng">
                <a:solidFill>
                  <a:schemeClr val="hlink"/>
                </a:solidFill>
                <a:hlinkClick r:id="rId6"/>
              </a:rPr>
              <a:t>bhardy1@arizona.edu</a:t>
            </a:r>
            <a:r>
              <a:rPr lang="en-US" sz="2000"/>
              <a:t>      </a:t>
            </a:r>
            <a:r>
              <a:rPr lang="en-US"/>
              <a:t>   </a:t>
            </a:r>
            <a:r>
              <a:rPr lang="en-US" sz="2000"/>
              <a:t>    -  602-827-2196</a:t>
            </a:r>
            <a:endParaRPr/>
          </a:p>
          <a:p>
            <a:pPr marL="457200" lvl="0" indent="-342900" algn="l" rtl="0">
              <a:lnSpc>
                <a:spcPct val="100000"/>
              </a:lnSpc>
              <a:spcBef>
                <a:spcPts val="400"/>
              </a:spcBef>
              <a:spcAft>
                <a:spcPts val="0"/>
              </a:spcAft>
              <a:buSzPts val="2000"/>
              <a:buChar char="•"/>
            </a:pPr>
            <a:r>
              <a:rPr lang="en-US" sz="2000"/>
              <a:t>ASU  -  Katarina Kunert  - </a:t>
            </a:r>
            <a:r>
              <a:rPr lang="en-US" u="sng">
                <a:solidFill>
                  <a:schemeClr val="hlink"/>
                </a:solidFill>
                <a:hlinkClick r:id="rId7"/>
              </a:rPr>
              <a:t>ASUKatarinaKunert@asu.edu</a:t>
            </a:r>
            <a:r>
              <a:rPr lang="en-US" sz="2000"/>
              <a:t> 602-543-0003</a:t>
            </a:r>
            <a:endParaRPr/>
          </a:p>
          <a:p>
            <a:pPr marL="457200" lvl="0" indent="-342900" algn="l" rtl="0">
              <a:lnSpc>
                <a:spcPct val="100000"/>
              </a:lnSpc>
              <a:spcBef>
                <a:spcPts val="400"/>
              </a:spcBef>
              <a:spcAft>
                <a:spcPts val="0"/>
              </a:spcAft>
              <a:buSzPts val="2000"/>
              <a:buChar char="•"/>
            </a:pPr>
            <a:r>
              <a:rPr lang="en-US" sz="2000"/>
              <a:t>GCU  -  </a:t>
            </a:r>
            <a:r>
              <a:rPr lang="en-US" sz="1800"/>
              <a:t>Katherine Magnuson </a:t>
            </a:r>
            <a:r>
              <a:rPr lang="en-US" sz="2000"/>
              <a:t>- </a:t>
            </a:r>
            <a:r>
              <a:rPr lang="en-US" sz="1800" u="sng">
                <a:solidFill>
                  <a:schemeClr val="hlink"/>
                </a:solidFill>
                <a:hlinkClick r:id="rId8"/>
              </a:rPr>
              <a:t>Katherine.magnuson@gcu.edu</a:t>
            </a:r>
            <a:r>
              <a:rPr lang="en-US" sz="1800"/>
              <a:t> – </a:t>
            </a:r>
            <a:r>
              <a:rPr lang="en-US" sz="2000"/>
              <a:t>480-658-6746</a:t>
            </a:r>
            <a:endParaRPr/>
          </a:p>
          <a:p>
            <a:pPr marL="457200" lvl="0" indent="-342900" algn="l" rtl="0">
              <a:lnSpc>
                <a:spcPct val="100000"/>
              </a:lnSpc>
              <a:spcBef>
                <a:spcPts val="400"/>
              </a:spcBef>
              <a:spcAft>
                <a:spcPts val="0"/>
              </a:spcAft>
              <a:buSzPts val="2000"/>
              <a:buChar char="•"/>
            </a:pPr>
            <a:r>
              <a:rPr lang="en-US" sz="2000"/>
              <a:t>Additional Rep information:   </a:t>
            </a:r>
            <a:r>
              <a:rPr lang="en-US" sz="2000" u="sng">
                <a:solidFill>
                  <a:schemeClr val="hlink"/>
                </a:solidFill>
                <a:hlinkClick r:id="rId9"/>
              </a:rPr>
              <a:t>Counseling / College Events (dvusd.org)</a:t>
            </a:r>
            <a:endParaRPr sz="2000"/>
          </a:p>
        </p:txBody>
      </p:sp>
      <p:pic>
        <p:nvPicPr>
          <p:cNvPr id="262" name="Google Shape;262;p33" descr="C:\Users\lfricker\AppData\Local\Microsoft\Windows\Temporary Internet Files\Content.IE5\M3VVXST0\500px-University_of_Arizona_Block_A.svg[1].png"/>
          <p:cNvPicPr preferRelativeResize="0"/>
          <p:nvPr/>
        </p:nvPicPr>
        <p:blipFill rotWithShape="1">
          <a:blip r:embed="rId10">
            <a:alphaModFix/>
          </a:blip>
          <a:srcRect/>
          <a:stretch/>
        </p:blipFill>
        <p:spPr>
          <a:xfrm>
            <a:off x="2311591" y="5592886"/>
            <a:ext cx="1600200" cy="948042"/>
          </a:xfrm>
          <a:prstGeom prst="rect">
            <a:avLst/>
          </a:prstGeom>
          <a:noFill/>
          <a:ln>
            <a:noFill/>
          </a:ln>
        </p:spPr>
      </p:pic>
      <p:pic>
        <p:nvPicPr>
          <p:cNvPr id="263" name="Google Shape;263;p33" descr="C:\Users\lfricker\AppData\Local\Microsoft\Windows\Temporary Internet Files\Content.IE5\3X1R98TJ\150px-Northern_Arizona_Athletics_Script[1].png"/>
          <p:cNvPicPr preferRelativeResize="0"/>
          <p:nvPr/>
        </p:nvPicPr>
        <p:blipFill rotWithShape="1">
          <a:blip r:embed="rId11">
            <a:alphaModFix/>
          </a:blip>
          <a:srcRect/>
          <a:stretch/>
        </p:blipFill>
        <p:spPr>
          <a:xfrm>
            <a:off x="252076" y="5592886"/>
            <a:ext cx="1876840" cy="1009934"/>
          </a:xfrm>
          <a:prstGeom prst="rect">
            <a:avLst/>
          </a:prstGeom>
          <a:noFill/>
          <a:ln>
            <a:noFill/>
          </a:ln>
        </p:spPr>
      </p:pic>
      <p:pic>
        <p:nvPicPr>
          <p:cNvPr id="264" name="Google Shape;264;p33" descr="C:\Users\lfricker\AppData\Local\Microsoft\Windows\Temporary Internet Files\Content.IE5\QC7KPN20\arizona-state-university_200x200[1].jpg"/>
          <p:cNvPicPr preferRelativeResize="0"/>
          <p:nvPr/>
        </p:nvPicPr>
        <p:blipFill rotWithShape="1">
          <a:blip r:embed="rId12">
            <a:alphaModFix/>
          </a:blip>
          <a:srcRect/>
          <a:stretch/>
        </p:blipFill>
        <p:spPr>
          <a:xfrm>
            <a:off x="4356431" y="5417024"/>
            <a:ext cx="1797551" cy="1357952"/>
          </a:xfrm>
          <a:prstGeom prst="rect">
            <a:avLst/>
          </a:prstGeom>
          <a:noFill/>
          <a:ln>
            <a:noFill/>
          </a:ln>
        </p:spPr>
      </p:pic>
      <p:pic>
        <p:nvPicPr>
          <p:cNvPr id="265" name="Google Shape;265;p33"/>
          <p:cNvPicPr preferRelativeResize="0"/>
          <p:nvPr/>
        </p:nvPicPr>
        <p:blipFill rotWithShape="1">
          <a:blip r:embed="rId13">
            <a:alphaModFix/>
          </a:blip>
          <a:srcRect/>
          <a:stretch/>
        </p:blipFill>
        <p:spPr>
          <a:xfrm>
            <a:off x="8382000" y="6096000"/>
            <a:ext cx="609600" cy="609600"/>
          </a:xfrm>
          <a:prstGeom prst="rect">
            <a:avLst/>
          </a:prstGeom>
          <a:noFill/>
          <a:ln>
            <a:noFill/>
          </a:ln>
        </p:spPr>
      </p:pic>
      <p:pic>
        <p:nvPicPr>
          <p:cNvPr id="266" name="Google Shape;266;p33" descr="Grand Canyon Antelopes - Wikipedia"/>
          <p:cNvPicPr preferRelativeResize="0"/>
          <p:nvPr/>
        </p:nvPicPr>
        <p:blipFill rotWithShape="1">
          <a:blip r:embed="rId14">
            <a:alphaModFix/>
          </a:blip>
          <a:srcRect/>
          <a:stretch/>
        </p:blipFill>
        <p:spPr>
          <a:xfrm>
            <a:off x="6640517" y="5777706"/>
            <a:ext cx="1515683" cy="636587"/>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4"/>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000"/>
              <a:buFont typeface="Cambria"/>
              <a:buNone/>
            </a:pPr>
            <a:r>
              <a:rPr lang="en-US" sz="4000" b="0" i="0" u="none" strike="noStrike" cap="none">
                <a:solidFill>
                  <a:schemeClr val="dk2"/>
                </a:solidFill>
                <a:latin typeface="Cambria"/>
                <a:ea typeface="Cambria"/>
                <a:cs typeface="Cambria"/>
                <a:sym typeface="Cambria"/>
              </a:rPr>
              <a:t>College Applications: Fall Timeline </a:t>
            </a:r>
            <a:endParaRPr sz="4000" b="0" i="0" u="none" strike="noStrike" cap="none">
              <a:solidFill>
                <a:schemeClr val="dk2"/>
              </a:solidFill>
              <a:latin typeface="Cambria"/>
              <a:ea typeface="Cambria"/>
              <a:cs typeface="Cambria"/>
              <a:sym typeface="Cambria"/>
            </a:endParaRPr>
          </a:p>
        </p:txBody>
      </p:sp>
      <p:sp>
        <p:nvSpPr>
          <p:cNvPr id="273" name="Google Shape;273;p34"/>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2200"/>
              <a:buFont typeface="Arial"/>
              <a:buChar char="•"/>
            </a:pPr>
            <a:r>
              <a:rPr lang="en-US" sz="2200" b="0" i="0" u="none" strike="noStrike" cap="none">
                <a:solidFill>
                  <a:schemeClr val="dk1"/>
                </a:solidFill>
                <a:latin typeface="Calibri"/>
                <a:ea typeface="Calibri"/>
                <a:cs typeface="Calibri"/>
                <a:sym typeface="Calibri"/>
              </a:rPr>
              <a:t>Most applications are live </a:t>
            </a:r>
            <a:r>
              <a:rPr lang="en-US" sz="2200" b="1" i="0" u="sng" strike="noStrike" cap="none">
                <a:solidFill>
                  <a:schemeClr val="dk1"/>
                </a:solidFill>
                <a:latin typeface="Calibri"/>
                <a:ea typeface="Calibri"/>
                <a:cs typeface="Calibri"/>
                <a:sym typeface="Calibri"/>
              </a:rPr>
              <a:t>NOW</a:t>
            </a:r>
            <a:endParaRPr/>
          </a:p>
          <a:p>
            <a:pPr marL="342900" marR="0" lvl="0" indent="-228600" algn="l" rtl="0">
              <a:lnSpc>
                <a:spcPct val="100000"/>
              </a:lnSpc>
              <a:spcBef>
                <a:spcPts val="440"/>
              </a:spcBef>
              <a:spcAft>
                <a:spcPts val="0"/>
              </a:spcAft>
              <a:buClr>
                <a:schemeClr val="accent1"/>
              </a:buClr>
              <a:buSzPts val="2200"/>
              <a:buFont typeface="Arial"/>
              <a:buChar char="•"/>
            </a:pPr>
            <a:r>
              <a:rPr lang="en-US" sz="2200" b="0" i="0" u="none" strike="noStrike" cap="none">
                <a:solidFill>
                  <a:schemeClr val="dk1"/>
                </a:solidFill>
                <a:latin typeface="Calibri"/>
                <a:ea typeface="Calibri"/>
                <a:cs typeface="Calibri"/>
                <a:sym typeface="Calibri"/>
              </a:rPr>
              <a:t>Applying early will increase your chances for scholarships and other opportunities.</a:t>
            </a:r>
            <a:endParaRPr/>
          </a:p>
          <a:p>
            <a:pPr marL="640080" marR="0" lvl="1" indent="-228600" algn="l" rtl="0">
              <a:lnSpc>
                <a:spcPct val="10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University of Arizona: </a:t>
            </a:r>
            <a:r>
              <a:rPr lang="en-US" sz="2200" b="0" i="0" u="sng" strike="noStrike" cap="none">
                <a:solidFill>
                  <a:schemeClr val="hlink"/>
                </a:solidFill>
                <a:latin typeface="Calibri"/>
                <a:ea typeface="Calibri"/>
                <a:cs typeface="Calibri"/>
                <a:sym typeface="Calibri"/>
                <a:hlinkClick r:id="rId3"/>
              </a:rPr>
              <a:t>www.arizona.edu</a:t>
            </a:r>
            <a:r>
              <a:rPr lang="en-US" sz="2200" b="0" i="0" u="none" strike="noStrike" cap="none">
                <a:solidFill>
                  <a:schemeClr val="dk1"/>
                </a:solidFill>
                <a:latin typeface="Calibri"/>
                <a:ea typeface="Calibri"/>
                <a:cs typeface="Calibri"/>
                <a:sym typeface="Calibri"/>
              </a:rPr>
              <a:t> </a:t>
            </a:r>
            <a:endParaRPr/>
          </a:p>
          <a:p>
            <a:pPr marL="640080" marR="0" lvl="1" indent="-228600" algn="l" rtl="0">
              <a:lnSpc>
                <a:spcPct val="10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Northern Arizona University: </a:t>
            </a:r>
            <a:r>
              <a:rPr lang="en-US" sz="2200" b="0" i="0" u="sng" strike="noStrike" cap="none">
                <a:solidFill>
                  <a:schemeClr val="hlink"/>
                </a:solidFill>
                <a:latin typeface="Calibri"/>
                <a:ea typeface="Calibri"/>
                <a:cs typeface="Calibri"/>
                <a:sym typeface="Calibri"/>
                <a:hlinkClick r:id="rId4"/>
              </a:rPr>
              <a:t>www.nau.edu</a:t>
            </a:r>
            <a:r>
              <a:rPr lang="en-US" sz="2200" b="0" i="0" u="none" strike="noStrike" cap="none">
                <a:solidFill>
                  <a:schemeClr val="dk1"/>
                </a:solidFill>
                <a:latin typeface="Calibri"/>
                <a:ea typeface="Calibri"/>
                <a:cs typeface="Calibri"/>
                <a:sym typeface="Calibri"/>
              </a:rPr>
              <a:t> </a:t>
            </a:r>
            <a:endParaRPr/>
          </a:p>
          <a:p>
            <a:pPr marL="640080" marR="0" lvl="1" indent="-228600" algn="l" rtl="0">
              <a:lnSpc>
                <a:spcPct val="10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Grand Canyon University: </a:t>
            </a:r>
            <a:r>
              <a:rPr lang="en-US" sz="2200" b="0" i="0" u="sng" strike="noStrike" cap="none">
                <a:solidFill>
                  <a:schemeClr val="hlink"/>
                </a:solidFill>
                <a:latin typeface="Calibri"/>
                <a:ea typeface="Calibri"/>
                <a:cs typeface="Calibri"/>
                <a:sym typeface="Calibri"/>
                <a:hlinkClick r:id="rId5"/>
              </a:rPr>
              <a:t>www.gcu.edu</a:t>
            </a:r>
            <a:endParaRPr sz="2200" b="0" i="0" u="none" strike="noStrike" cap="none">
              <a:solidFill>
                <a:schemeClr val="dk1"/>
              </a:solidFill>
              <a:latin typeface="Calibri"/>
              <a:ea typeface="Calibri"/>
              <a:cs typeface="Calibri"/>
              <a:sym typeface="Calibri"/>
            </a:endParaRPr>
          </a:p>
          <a:p>
            <a:pPr marL="640080" marR="0" lvl="1" indent="-228600" algn="l" rtl="0">
              <a:lnSpc>
                <a:spcPct val="10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Embry-Riddle Aeronautical University: </a:t>
            </a:r>
            <a:r>
              <a:rPr lang="en-US" sz="2200" b="0" i="0" u="sng" strike="noStrike" cap="none">
                <a:solidFill>
                  <a:schemeClr val="hlink"/>
                </a:solidFill>
                <a:latin typeface="Calibri"/>
                <a:ea typeface="Calibri"/>
                <a:cs typeface="Calibri"/>
                <a:sym typeface="Calibri"/>
                <a:hlinkClick r:id="rId6"/>
              </a:rPr>
              <a:t>www.erau.edu</a:t>
            </a:r>
            <a:r>
              <a:rPr lang="en-US" sz="2200" b="0" i="0" u="none" strike="noStrike" cap="none">
                <a:solidFill>
                  <a:schemeClr val="dk1"/>
                </a:solidFill>
                <a:latin typeface="Calibri"/>
                <a:ea typeface="Calibri"/>
                <a:cs typeface="Calibri"/>
                <a:sym typeface="Calibri"/>
              </a:rPr>
              <a:t> </a:t>
            </a:r>
            <a:endParaRPr/>
          </a:p>
          <a:p>
            <a:pPr marL="640080" marR="0" lvl="1" indent="-228600" algn="l" rtl="0">
              <a:lnSpc>
                <a:spcPct val="100000"/>
              </a:lnSpc>
              <a:spcBef>
                <a:spcPts val="440"/>
              </a:spcBef>
              <a:spcAft>
                <a:spcPts val="0"/>
              </a:spcAft>
              <a:buClr>
                <a:schemeClr val="accent2"/>
              </a:buClr>
              <a:buSzPts val="2200"/>
              <a:buFont typeface="Arial"/>
              <a:buChar char="•"/>
            </a:pPr>
            <a:r>
              <a:rPr lang="en-US" sz="2200" b="0" i="0" u="none" strike="noStrike" cap="none">
                <a:solidFill>
                  <a:schemeClr val="dk1"/>
                </a:solidFill>
                <a:latin typeface="Calibri"/>
                <a:ea typeface="Calibri"/>
                <a:cs typeface="Calibri"/>
                <a:sym typeface="Calibri"/>
              </a:rPr>
              <a:t>Arizona State University: </a:t>
            </a:r>
            <a:r>
              <a:rPr lang="en-US" sz="2200" b="0" i="0" u="sng" strike="noStrike" cap="none">
                <a:solidFill>
                  <a:schemeClr val="hlink"/>
                </a:solidFill>
                <a:latin typeface="Calibri"/>
                <a:ea typeface="Calibri"/>
                <a:cs typeface="Calibri"/>
                <a:sym typeface="Calibri"/>
                <a:hlinkClick r:id="rId7"/>
              </a:rPr>
              <a:t>www.asu.edu</a:t>
            </a:r>
            <a:endParaRPr sz="2200" b="0" i="0" u="none" strike="noStrike" cap="none">
              <a:solidFill>
                <a:schemeClr val="dk1"/>
              </a:solidFill>
              <a:latin typeface="Calibri"/>
              <a:ea typeface="Calibri"/>
              <a:cs typeface="Calibri"/>
              <a:sym typeface="Calibri"/>
            </a:endParaRPr>
          </a:p>
          <a:p>
            <a:pPr marL="1005838" marR="0" lvl="2" indent="-228600" algn="l" rtl="0">
              <a:lnSpc>
                <a:spcPct val="100000"/>
              </a:lnSpc>
              <a:spcBef>
                <a:spcPts val="440"/>
              </a:spcBef>
              <a:spcAft>
                <a:spcPts val="0"/>
              </a:spcAft>
              <a:buClr>
                <a:schemeClr val="accent3"/>
              </a:buClr>
              <a:buSzPts val="2200"/>
              <a:buFont typeface="Arial"/>
              <a:buChar char="•"/>
            </a:pPr>
            <a:r>
              <a:rPr lang="en-US" sz="2200" b="0" i="0" u="none" strike="noStrike" cap="none">
                <a:solidFill>
                  <a:schemeClr val="dk1"/>
                </a:solidFill>
                <a:latin typeface="Calibri"/>
                <a:ea typeface="Calibri"/>
                <a:cs typeface="Calibri"/>
                <a:sym typeface="Calibri"/>
              </a:rPr>
              <a:t>Barrett Honors College 1</a:t>
            </a:r>
            <a:r>
              <a:rPr lang="en-US" sz="2200" b="0" i="0" u="none" strike="noStrike" cap="none" baseline="30000">
                <a:solidFill>
                  <a:schemeClr val="dk1"/>
                </a:solidFill>
                <a:latin typeface="Calibri"/>
                <a:ea typeface="Calibri"/>
                <a:cs typeface="Calibri"/>
                <a:sym typeface="Calibri"/>
              </a:rPr>
              <a:t>st</a:t>
            </a:r>
            <a:r>
              <a:rPr lang="en-US" sz="2200" b="0" i="0" u="none" strike="noStrike" cap="none">
                <a:solidFill>
                  <a:schemeClr val="dk1"/>
                </a:solidFill>
                <a:latin typeface="Calibri"/>
                <a:ea typeface="Calibri"/>
                <a:cs typeface="Calibri"/>
                <a:sym typeface="Calibri"/>
              </a:rPr>
              <a:t> deadline: November 15</a:t>
            </a:r>
            <a:r>
              <a:rPr lang="en-US" sz="2200" b="0" i="0" u="none" strike="noStrike" cap="none" baseline="30000">
                <a:solidFill>
                  <a:schemeClr val="dk1"/>
                </a:solidFill>
                <a:latin typeface="Calibri"/>
                <a:ea typeface="Calibri"/>
                <a:cs typeface="Calibri"/>
                <a:sym typeface="Calibri"/>
              </a:rPr>
              <a:t>th</a:t>
            </a:r>
            <a:r>
              <a:rPr lang="en-US" sz="2200" b="0" i="0" u="none" strike="noStrike" cap="none">
                <a:solidFill>
                  <a:schemeClr val="dk1"/>
                </a:solidFill>
                <a:latin typeface="Calibri"/>
                <a:ea typeface="Calibri"/>
                <a:cs typeface="Calibri"/>
                <a:sym typeface="Calibri"/>
              </a:rPr>
              <a:t>. Students must already be accepted to ASU before they can apply to Barrett.</a:t>
            </a: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440"/>
              </a:spcBef>
              <a:spcAft>
                <a:spcPts val="0"/>
              </a:spcAft>
              <a:buNone/>
            </a:pPr>
            <a:r>
              <a:rPr lang="en-US"/>
              <a:t> Out of State Common App: </a:t>
            </a:r>
            <a:r>
              <a:rPr lang="en-US" u="sng">
                <a:solidFill>
                  <a:schemeClr val="hlink"/>
                </a:solidFill>
                <a:hlinkClick r:id="rId8"/>
              </a:rPr>
              <a:t>https://www.commonapp.org/</a:t>
            </a:r>
            <a:r>
              <a:rPr lang="en-US"/>
              <a:t> </a:t>
            </a:r>
            <a:endParaRPr sz="2200"/>
          </a:p>
        </p:txBody>
      </p:sp>
      <p:pic>
        <p:nvPicPr>
          <p:cNvPr id="274" name="Google Shape;274;p34" descr="C:\Users\lfricker\AppData\Local\Microsoft\Windows\Temporary Internet Files\Content.IE5\ODK6IZPW\logo[1].jpg"/>
          <p:cNvPicPr preferRelativeResize="0"/>
          <p:nvPr/>
        </p:nvPicPr>
        <p:blipFill rotWithShape="1">
          <a:blip r:embed="rId9">
            <a:alphaModFix/>
          </a:blip>
          <a:srcRect/>
          <a:stretch/>
        </p:blipFill>
        <p:spPr>
          <a:xfrm>
            <a:off x="6858825" y="2746016"/>
            <a:ext cx="936625" cy="936625"/>
          </a:xfrm>
          <a:prstGeom prst="rect">
            <a:avLst/>
          </a:prstGeom>
          <a:noFill/>
          <a:ln>
            <a:noFill/>
          </a:ln>
        </p:spPr>
      </p:pic>
      <p:pic>
        <p:nvPicPr>
          <p:cNvPr id="275" name="Google Shape;275;p34"/>
          <p:cNvPicPr preferRelativeResize="0"/>
          <p:nvPr/>
        </p:nvPicPr>
        <p:blipFill rotWithShape="1">
          <a:blip r:embed="rId10">
            <a:alphaModFix/>
          </a:blip>
          <a:srcRect/>
          <a:stretch/>
        </p:blipFill>
        <p:spPr>
          <a:xfrm>
            <a:off x="8382000" y="6096000"/>
            <a:ext cx="609600" cy="609600"/>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5"/>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000"/>
              <a:buFont typeface="Cambria"/>
              <a:buNone/>
            </a:pPr>
            <a:r>
              <a:rPr lang="en-US" sz="4000" b="0" i="0" u="none" strike="noStrike" cap="none">
                <a:solidFill>
                  <a:schemeClr val="dk2"/>
                </a:solidFill>
                <a:latin typeface="Cambria"/>
                <a:ea typeface="Cambria"/>
                <a:cs typeface="Cambria"/>
                <a:sym typeface="Cambria"/>
              </a:rPr>
              <a:t>Applying to college: What do I need?</a:t>
            </a:r>
            <a:endParaRPr sz="4000" b="0" i="0" u="none" strike="noStrike" cap="none">
              <a:solidFill>
                <a:schemeClr val="dk2"/>
              </a:solidFill>
              <a:latin typeface="Cambria"/>
              <a:ea typeface="Cambria"/>
              <a:cs typeface="Cambria"/>
              <a:sym typeface="Cambria"/>
            </a:endParaRPr>
          </a:p>
        </p:txBody>
      </p:sp>
      <p:sp>
        <p:nvSpPr>
          <p:cNvPr id="282" name="Google Shape;282;p35"/>
          <p:cNvSpPr txBox="1">
            <a:spLocks noGrp="1"/>
          </p:cNvSpPr>
          <p:nvPr>
            <p:ph type="body" idx="1"/>
          </p:nvPr>
        </p:nvSpPr>
        <p:spPr>
          <a:xfrm>
            <a:off x="457200" y="1600200"/>
            <a:ext cx="7620000" cy="50598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2400"/>
              <a:buFont typeface="Arial"/>
              <a:buChar char="•"/>
            </a:pPr>
            <a:r>
              <a:rPr lang="en-US" sz="2400" b="1" i="0" u="sng" strike="noStrike" cap="none">
                <a:solidFill>
                  <a:schemeClr val="dk1"/>
                </a:solidFill>
                <a:latin typeface="Calibri"/>
                <a:ea typeface="Calibri"/>
                <a:cs typeface="Calibri"/>
                <a:sym typeface="Calibri"/>
              </a:rPr>
              <a:t>All Colleges and Universities want</a:t>
            </a:r>
            <a:endParaRPr/>
          </a:p>
          <a:p>
            <a:pPr marL="640080" marR="0" lvl="1" indent="-228600" algn="l" rtl="0">
              <a:lnSpc>
                <a:spcPct val="100000"/>
              </a:lnSpc>
              <a:spcBef>
                <a:spcPts val="480"/>
              </a:spcBef>
              <a:spcAft>
                <a:spcPts val="0"/>
              </a:spcAft>
              <a:buClr>
                <a:schemeClr val="accent2"/>
              </a:buClr>
              <a:buSzPts val="2400"/>
              <a:buFont typeface="Arial"/>
              <a:buChar char="•"/>
            </a:pPr>
            <a:r>
              <a:rPr lang="en-US" sz="2400" b="0" i="0" u="none" strike="noStrike" cap="none">
                <a:solidFill>
                  <a:schemeClr val="dk1"/>
                </a:solidFill>
                <a:latin typeface="Calibri"/>
                <a:ea typeface="Calibri"/>
                <a:cs typeface="Calibri"/>
                <a:sym typeface="Calibri"/>
              </a:rPr>
              <a:t>Apply using ONLINE application</a:t>
            </a:r>
            <a:endParaRPr sz="2400" b="0" i="0" u="none" strike="noStrike" cap="none">
              <a:solidFill>
                <a:schemeClr val="dk1"/>
              </a:solidFill>
              <a:latin typeface="Calibri"/>
              <a:ea typeface="Calibri"/>
              <a:cs typeface="Calibri"/>
              <a:sym typeface="Calibri"/>
            </a:endParaRPr>
          </a:p>
          <a:p>
            <a:pPr marL="640080" marR="0" lvl="1" indent="-228600" algn="l" rtl="0">
              <a:lnSpc>
                <a:spcPct val="100000"/>
              </a:lnSpc>
              <a:spcBef>
                <a:spcPts val="480"/>
              </a:spcBef>
              <a:spcAft>
                <a:spcPts val="0"/>
              </a:spcAft>
              <a:buClr>
                <a:schemeClr val="accent2"/>
              </a:buClr>
              <a:buSzPts val="2400"/>
              <a:buFont typeface="Arial"/>
              <a:buChar char="•"/>
            </a:pPr>
            <a:r>
              <a:rPr lang="en-US" sz="2400" b="0" i="0" u="none" strike="noStrike" cap="none">
                <a:solidFill>
                  <a:schemeClr val="dk1"/>
                </a:solidFill>
                <a:latin typeface="Calibri"/>
                <a:ea typeface="Calibri"/>
                <a:cs typeface="Calibri"/>
                <a:sym typeface="Calibri"/>
              </a:rPr>
              <a:t>SAT and/or ACT scores (Optional) </a:t>
            </a:r>
            <a:endParaRPr sz="2400"/>
          </a:p>
          <a:p>
            <a:pPr marL="640080" marR="0" lvl="1" indent="-228600" algn="l" rtl="0">
              <a:lnSpc>
                <a:spcPct val="100000"/>
              </a:lnSpc>
              <a:spcBef>
                <a:spcPts val="480"/>
              </a:spcBef>
              <a:spcAft>
                <a:spcPts val="0"/>
              </a:spcAft>
              <a:buClr>
                <a:schemeClr val="accent2"/>
              </a:buClr>
              <a:buSzPts val="2400"/>
              <a:buFont typeface="Arial"/>
              <a:buChar char="•"/>
            </a:pPr>
            <a:r>
              <a:rPr lang="en-US" sz="2400" b="0" i="0" u="none" strike="noStrike" cap="none">
                <a:solidFill>
                  <a:schemeClr val="dk1"/>
                </a:solidFill>
                <a:latin typeface="Calibri"/>
                <a:ea typeface="Calibri"/>
                <a:cs typeface="Calibri"/>
                <a:sym typeface="Calibri"/>
              </a:rPr>
              <a:t>Application fee – varies from approximately $50-$100 per application </a:t>
            </a:r>
            <a:endParaRPr/>
          </a:p>
          <a:p>
            <a:pPr marL="640080" marR="0" lvl="1" indent="-228600" algn="l" rtl="0">
              <a:lnSpc>
                <a:spcPct val="100000"/>
              </a:lnSpc>
              <a:spcBef>
                <a:spcPts val="480"/>
              </a:spcBef>
              <a:spcAft>
                <a:spcPts val="0"/>
              </a:spcAft>
              <a:buClr>
                <a:schemeClr val="accent2"/>
              </a:buClr>
              <a:buSzPts val="2400"/>
              <a:buFont typeface="Arial"/>
              <a:buChar char="•"/>
            </a:pPr>
            <a:r>
              <a:rPr lang="en-US" sz="2400" b="0" i="0" u="none" strike="noStrike" cap="none">
                <a:solidFill>
                  <a:schemeClr val="dk1"/>
                </a:solidFill>
                <a:latin typeface="Calibri"/>
                <a:ea typeface="Calibri"/>
                <a:cs typeface="Calibri"/>
                <a:sym typeface="Calibri"/>
              </a:rPr>
              <a:t>Transcript (Self Report Grades)</a:t>
            </a:r>
            <a:endParaRPr sz="2400" b="0" i="0" u="none" strike="noStrike" cap="none">
              <a:solidFill>
                <a:schemeClr val="dk1"/>
              </a:solidFill>
              <a:latin typeface="Calibri"/>
              <a:ea typeface="Calibri"/>
              <a:cs typeface="Calibri"/>
              <a:sym typeface="Calibri"/>
            </a:endParaRPr>
          </a:p>
          <a:p>
            <a:pPr marL="411480" marR="0" lvl="1" indent="0" algn="l" rtl="0">
              <a:lnSpc>
                <a:spcPct val="100000"/>
              </a:lnSpc>
              <a:spcBef>
                <a:spcPts val="480"/>
              </a:spcBef>
              <a:spcAft>
                <a:spcPts val="0"/>
              </a:spcAft>
              <a:buClr>
                <a:schemeClr val="accent2"/>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0" indent="-228600" algn="l" rtl="0">
              <a:lnSpc>
                <a:spcPct val="100000"/>
              </a:lnSpc>
              <a:spcBef>
                <a:spcPts val="480"/>
              </a:spcBef>
              <a:spcAft>
                <a:spcPts val="0"/>
              </a:spcAft>
              <a:buClr>
                <a:schemeClr val="accent1"/>
              </a:buClr>
              <a:buSzPts val="2400"/>
              <a:buFont typeface="Arial"/>
              <a:buChar char="•"/>
            </a:pPr>
            <a:r>
              <a:rPr lang="en-US" sz="2400" b="1" i="0" u="sng" strike="noStrike" cap="none">
                <a:solidFill>
                  <a:schemeClr val="dk1"/>
                </a:solidFill>
                <a:latin typeface="Calibri"/>
                <a:ea typeface="Calibri"/>
                <a:cs typeface="Calibri"/>
                <a:sym typeface="Calibri"/>
              </a:rPr>
              <a:t>Some colleges want </a:t>
            </a:r>
            <a:endParaRPr/>
          </a:p>
          <a:p>
            <a:pPr marL="640080" marR="0" lvl="1" indent="-228600" algn="l" rtl="0">
              <a:lnSpc>
                <a:spcPct val="100000"/>
              </a:lnSpc>
              <a:spcBef>
                <a:spcPts val="480"/>
              </a:spcBef>
              <a:spcAft>
                <a:spcPts val="0"/>
              </a:spcAft>
              <a:buClr>
                <a:schemeClr val="accent2"/>
              </a:buClr>
              <a:buSzPts val="2400"/>
              <a:buFont typeface="Arial"/>
              <a:buChar char="•"/>
            </a:pPr>
            <a:r>
              <a:rPr lang="en-US" sz="2400" b="0" i="0" u="none" strike="noStrike" cap="none">
                <a:solidFill>
                  <a:schemeClr val="dk1"/>
                </a:solidFill>
                <a:latin typeface="Calibri"/>
                <a:ea typeface="Calibri"/>
                <a:cs typeface="Calibri"/>
                <a:sym typeface="Calibri"/>
              </a:rPr>
              <a:t>Letter(s) of Recommendation </a:t>
            </a:r>
            <a:endParaRPr sz="2400" b="1" i="0" u="none" strike="noStrike" cap="none">
              <a:solidFill>
                <a:schemeClr val="dk1"/>
              </a:solidFill>
              <a:latin typeface="Calibri"/>
              <a:ea typeface="Calibri"/>
              <a:cs typeface="Calibri"/>
              <a:sym typeface="Calibri"/>
            </a:endParaRPr>
          </a:p>
          <a:p>
            <a:pPr marL="640080" marR="0" lvl="1" indent="-228600" algn="l" rtl="0">
              <a:lnSpc>
                <a:spcPct val="100000"/>
              </a:lnSpc>
              <a:spcBef>
                <a:spcPts val="480"/>
              </a:spcBef>
              <a:spcAft>
                <a:spcPts val="0"/>
              </a:spcAft>
              <a:buClr>
                <a:schemeClr val="accent2"/>
              </a:buClr>
              <a:buSzPts val="2400"/>
              <a:buFont typeface="Arial"/>
              <a:buChar char="•"/>
            </a:pPr>
            <a:r>
              <a:rPr lang="en-US" sz="2400" b="0" i="0" u="none" strike="noStrike" cap="none">
                <a:solidFill>
                  <a:schemeClr val="dk1"/>
                </a:solidFill>
                <a:latin typeface="Calibri"/>
                <a:ea typeface="Calibri"/>
                <a:cs typeface="Calibri"/>
                <a:sym typeface="Calibri"/>
              </a:rPr>
              <a:t>Essay(s)</a:t>
            </a:r>
            <a:endParaRPr/>
          </a:p>
          <a:p>
            <a:pPr marL="640080" marR="0" lvl="1" indent="-228600" algn="l" rtl="0">
              <a:lnSpc>
                <a:spcPct val="100000"/>
              </a:lnSpc>
              <a:spcBef>
                <a:spcPts val="480"/>
              </a:spcBef>
              <a:spcAft>
                <a:spcPts val="0"/>
              </a:spcAft>
              <a:buClr>
                <a:schemeClr val="accent2"/>
              </a:buClr>
              <a:buSzPts val="2400"/>
              <a:buFont typeface="Arial"/>
              <a:buChar char="•"/>
            </a:pPr>
            <a:r>
              <a:rPr lang="en-US" sz="2400" b="0" i="0" u="none" strike="noStrike" cap="none">
                <a:solidFill>
                  <a:schemeClr val="dk1"/>
                </a:solidFill>
                <a:latin typeface="Calibri"/>
                <a:ea typeface="Calibri"/>
                <a:cs typeface="Calibri"/>
                <a:sym typeface="Calibri"/>
              </a:rPr>
              <a:t>Resume</a:t>
            </a:r>
            <a:endParaRPr/>
          </a:p>
        </p:txBody>
      </p:sp>
      <p:pic>
        <p:nvPicPr>
          <p:cNvPr id="283" name="Google Shape;283;p35"/>
          <p:cNvPicPr preferRelativeResize="0"/>
          <p:nvPr/>
        </p:nvPicPr>
        <p:blipFill rotWithShape="1">
          <a:blip r:embed="rId3">
            <a:alphaModFix/>
          </a:blip>
          <a:srcRect/>
          <a:stretch/>
        </p:blipFill>
        <p:spPr>
          <a:xfrm>
            <a:off x="8382000" y="6096000"/>
            <a:ext cx="609600" cy="609600"/>
          </a:xfrm>
          <a:prstGeom prst="rect">
            <a:avLst/>
          </a:prstGeom>
          <a:noFill/>
          <a:ln>
            <a:noFill/>
          </a:ln>
        </p:spPr>
      </p:pic>
      <p:pic>
        <p:nvPicPr>
          <p:cNvPr id="284" name="Google Shape;284;p35"/>
          <p:cNvPicPr preferRelativeResize="0"/>
          <p:nvPr/>
        </p:nvPicPr>
        <p:blipFill>
          <a:blip r:embed="rId4">
            <a:alphaModFix/>
          </a:blip>
          <a:stretch>
            <a:fillRect/>
          </a:stretch>
        </p:blipFill>
        <p:spPr>
          <a:xfrm>
            <a:off x="5273950" y="3630725"/>
            <a:ext cx="2703950" cy="2703950"/>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4200"/>
              <a:buFont typeface="Cambria"/>
              <a:buNone/>
            </a:pPr>
            <a:r>
              <a:rPr lang="en-US" sz="4200" b="0" i="0" u="none" strike="noStrike" cap="none">
                <a:solidFill>
                  <a:schemeClr val="dk2"/>
                </a:solidFill>
                <a:latin typeface="Cambria"/>
                <a:ea typeface="Cambria"/>
                <a:cs typeface="Cambria"/>
                <a:sym typeface="Cambria"/>
              </a:rPr>
              <a:t>SAT &amp; ACT </a:t>
            </a:r>
            <a:br>
              <a:rPr lang="en-US" sz="4200" b="0" i="0" u="none" strike="noStrike" cap="none">
                <a:solidFill>
                  <a:schemeClr val="dk2"/>
                </a:solidFill>
                <a:latin typeface="Cambria"/>
                <a:ea typeface="Cambria"/>
                <a:cs typeface="Cambria"/>
                <a:sym typeface="Cambria"/>
              </a:rPr>
            </a:br>
            <a:r>
              <a:rPr lang="en-US" sz="4200" b="0" i="0" u="none" strike="noStrike" cap="none">
                <a:solidFill>
                  <a:schemeClr val="dk2"/>
                </a:solidFill>
                <a:latin typeface="Cambria"/>
                <a:ea typeface="Cambria"/>
                <a:cs typeface="Cambria"/>
                <a:sym typeface="Cambria"/>
              </a:rPr>
              <a:t>Fall Dates and Information</a:t>
            </a:r>
            <a:endParaRPr sz="4200" b="0" i="0" u="none" strike="noStrike" cap="none">
              <a:solidFill>
                <a:schemeClr val="dk2"/>
              </a:solidFill>
              <a:latin typeface="Cambria"/>
              <a:ea typeface="Cambria"/>
              <a:cs typeface="Cambria"/>
              <a:sym typeface="Cambria"/>
            </a:endParaRPr>
          </a:p>
        </p:txBody>
      </p:sp>
      <p:graphicFrame>
        <p:nvGraphicFramePr>
          <p:cNvPr id="291" name="Google Shape;291;p36"/>
          <p:cNvGraphicFramePr/>
          <p:nvPr/>
        </p:nvGraphicFramePr>
        <p:xfrm>
          <a:off x="381000" y="1600200"/>
          <a:ext cx="7620000" cy="4979000"/>
        </p:xfrm>
        <a:graphic>
          <a:graphicData uri="http://schemas.openxmlformats.org/drawingml/2006/table">
            <a:tbl>
              <a:tblPr firstRow="1" bandRow="1">
                <a:noFill/>
                <a:tableStyleId>{07E37089-F371-48DC-8ED2-13614D04278D}</a:tableStyleId>
              </a:tblPr>
              <a:tblGrid>
                <a:gridCol w="38100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tblGrid>
              <a:tr h="1100225">
                <a:tc>
                  <a:txBody>
                    <a:bodyPr/>
                    <a:lstStyle/>
                    <a:p>
                      <a:pPr marL="0" marR="0" lvl="0" indent="0" algn="ctr" rtl="0">
                        <a:lnSpc>
                          <a:spcPct val="100000"/>
                        </a:lnSpc>
                        <a:spcBef>
                          <a:spcPts val="0"/>
                        </a:spcBef>
                        <a:spcAft>
                          <a:spcPts val="0"/>
                        </a:spcAft>
                        <a:buClr>
                          <a:srgbClr val="000000"/>
                        </a:buClr>
                        <a:buSzPts val="3000"/>
                        <a:buFont typeface="Arial"/>
                        <a:buNone/>
                      </a:pPr>
                      <a:r>
                        <a:rPr lang="en-US" sz="3000" b="1" u="none" strike="noStrike" cap="none"/>
                        <a:t>SA</a:t>
                      </a:r>
                      <a:r>
                        <a:rPr lang="en-US" sz="3000" u="none" strike="noStrike" cap="none"/>
                        <a:t>T</a:t>
                      </a:r>
                      <a:endParaRPr sz="1400" u="none" strike="noStrike" cap="none"/>
                    </a:p>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Register online at:</a:t>
                      </a:r>
                      <a:endParaRPr/>
                    </a:p>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 </a:t>
                      </a:r>
                      <a:r>
                        <a:rPr lang="en-US" sz="1800" u="sng" strike="noStrike" cap="none">
                          <a:solidFill>
                            <a:schemeClr val="hlink"/>
                          </a:solidFill>
                          <a:hlinkClick r:id="rId3"/>
                        </a:rPr>
                        <a:t>Collegeboard</a:t>
                      </a:r>
                      <a:endParaRPr sz="1800" b="1"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3000"/>
                        <a:buFont typeface="Arial"/>
                        <a:buNone/>
                      </a:pPr>
                      <a:r>
                        <a:rPr lang="en-US" sz="3000" b="1" u="none" strike="noStrike" cap="none"/>
                        <a:t>ACT</a:t>
                      </a:r>
                      <a:endParaRPr sz="1400" u="none" strike="noStrike" cap="none"/>
                    </a:p>
                    <a:p>
                      <a:pPr marL="0" marR="0" lvl="0" indent="0" algn="ctr" rtl="0">
                        <a:lnSpc>
                          <a:spcPct val="100000"/>
                        </a:lnSpc>
                        <a:spcBef>
                          <a:spcPts val="0"/>
                        </a:spcBef>
                        <a:spcAft>
                          <a:spcPts val="0"/>
                        </a:spcAft>
                        <a:buClr>
                          <a:srgbClr val="000000"/>
                        </a:buClr>
                        <a:buSzPts val="1800"/>
                        <a:buFont typeface="Arial"/>
                        <a:buNone/>
                      </a:pPr>
                      <a:r>
                        <a:rPr lang="en-US" sz="1800" b="1" u="none" strike="noStrike" cap="none"/>
                        <a:t>Register online at:</a:t>
                      </a:r>
                      <a:endParaRPr sz="1400" u="none" strike="noStrike" cap="none"/>
                    </a:p>
                    <a:p>
                      <a:pPr marL="0" marR="0" lvl="0" indent="0" algn="ctr" rtl="0">
                        <a:lnSpc>
                          <a:spcPct val="100000"/>
                        </a:lnSpc>
                        <a:spcBef>
                          <a:spcPts val="0"/>
                        </a:spcBef>
                        <a:spcAft>
                          <a:spcPts val="0"/>
                        </a:spcAft>
                        <a:buClr>
                          <a:srgbClr val="000000"/>
                        </a:buClr>
                        <a:buSzPts val="1800"/>
                        <a:buFont typeface="Arial"/>
                        <a:buNone/>
                      </a:pPr>
                      <a:r>
                        <a:rPr lang="en-US" sz="1800" u="sng" strike="noStrike" cap="none">
                          <a:solidFill>
                            <a:schemeClr val="hlink"/>
                          </a:solidFill>
                          <a:hlinkClick r:id="rId4"/>
                        </a:rPr>
                        <a:t>ACT</a:t>
                      </a:r>
                      <a:endParaRPr sz="1800" b="1" u="none" strike="noStrike" cap="none"/>
                    </a:p>
                  </a:txBody>
                  <a:tcPr marL="91450" marR="91450" marT="45725" marB="45725"/>
                </a:tc>
                <a:extLst>
                  <a:ext uri="{0D108BD9-81ED-4DB2-BD59-A6C34878D82A}">
                    <a16:rowId xmlns:a16="http://schemas.microsoft.com/office/drawing/2014/main" val="10000"/>
                  </a:ext>
                </a:extLst>
              </a:tr>
              <a:tr h="647875">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Cost: $60.00</a:t>
                      </a:r>
                      <a:endParaRPr sz="1600" u="none" strike="noStrike" cap="none"/>
                    </a:p>
                    <a:p>
                      <a:pPr marL="0" marR="0" lvl="0" indent="0" algn="ctr"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Cost: $6</a:t>
                      </a:r>
                      <a:r>
                        <a:rPr lang="en-US" sz="1600"/>
                        <a:t>8</a:t>
                      </a:r>
                      <a:r>
                        <a:rPr lang="en-US" sz="1600" u="none" strike="noStrike" cap="none"/>
                        <a:t>.00 without writing</a:t>
                      </a:r>
                      <a:endParaRPr sz="14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         $</a:t>
                      </a:r>
                      <a:r>
                        <a:rPr lang="en-US" sz="1600"/>
                        <a:t>93</a:t>
                      </a:r>
                      <a:r>
                        <a:rPr lang="en-US" sz="1600" u="none" strike="noStrike" cap="none"/>
                        <a:t>.00 with writing </a:t>
                      </a:r>
                      <a:endParaRPr sz="1600" u="none" strike="noStrike" cap="none"/>
                    </a:p>
                  </a:txBody>
                  <a:tcPr marL="91450" marR="91450" marT="45725" marB="45725"/>
                </a:tc>
                <a:extLst>
                  <a:ext uri="{0D108BD9-81ED-4DB2-BD59-A6C34878D82A}">
                    <a16:rowId xmlns:a16="http://schemas.microsoft.com/office/drawing/2014/main" val="10001"/>
                  </a:ext>
                </a:extLst>
              </a:tr>
              <a:tr h="1716650">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Test Date: </a:t>
                      </a:r>
                      <a:endParaRPr sz="16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8/2</a:t>
                      </a:r>
                      <a:r>
                        <a:rPr lang="en-US" sz="1600"/>
                        <a:t>6</a:t>
                      </a:r>
                      <a:r>
                        <a:rPr lang="en-US" sz="1600" u="none" strike="noStrike" cap="none"/>
                        <a:t>/202</a:t>
                      </a:r>
                      <a:r>
                        <a:rPr lang="en-US" sz="1600"/>
                        <a:t>3</a:t>
                      </a:r>
                      <a:endParaRPr sz="16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10/0</a:t>
                      </a:r>
                      <a:r>
                        <a:rPr lang="en-US" sz="1600"/>
                        <a:t>7</a:t>
                      </a:r>
                      <a:r>
                        <a:rPr lang="en-US" sz="1600" u="none" strike="noStrike" cap="none"/>
                        <a:t>/202</a:t>
                      </a:r>
                      <a:r>
                        <a:rPr lang="en-US" sz="1600"/>
                        <a:t>3</a:t>
                      </a:r>
                      <a:r>
                        <a:rPr lang="en-US" sz="1600" u="none" strike="noStrike" cap="none"/>
                        <a:t>    </a:t>
                      </a:r>
                      <a:endParaRPr/>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11/0</a:t>
                      </a:r>
                      <a:r>
                        <a:rPr lang="en-US" sz="1600"/>
                        <a:t>4</a:t>
                      </a:r>
                      <a:r>
                        <a:rPr lang="en-US" sz="1600" u="none" strike="noStrike" cap="none"/>
                        <a:t>/202</a:t>
                      </a:r>
                      <a:r>
                        <a:rPr lang="en-US" sz="1600"/>
                        <a:t>3</a:t>
                      </a:r>
                      <a:endParaRPr sz="16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12/0</a:t>
                      </a:r>
                      <a:r>
                        <a:rPr lang="en-US" sz="1600"/>
                        <a:t>2</a:t>
                      </a:r>
                      <a:r>
                        <a:rPr lang="en-US" sz="1600" u="none" strike="noStrike" cap="none"/>
                        <a:t>/202</a:t>
                      </a:r>
                      <a:r>
                        <a:rPr lang="en-US" sz="1600"/>
                        <a:t>3</a:t>
                      </a:r>
                      <a:endParaRPr/>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3/</a:t>
                      </a:r>
                      <a:r>
                        <a:rPr lang="en-US" sz="1600"/>
                        <a:t>09</a:t>
                      </a:r>
                      <a:r>
                        <a:rPr lang="en-US" sz="1600" u="none" strike="noStrike" cap="none"/>
                        <a:t>/202</a:t>
                      </a:r>
                      <a:r>
                        <a:rPr lang="en-US" sz="1600"/>
                        <a:t>4</a:t>
                      </a:r>
                      <a:endParaRPr sz="16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5/0</a:t>
                      </a:r>
                      <a:r>
                        <a:rPr lang="en-US" sz="1600"/>
                        <a:t>4</a:t>
                      </a:r>
                      <a:r>
                        <a:rPr lang="en-US" sz="1600" u="none" strike="noStrike" cap="none"/>
                        <a:t>/202</a:t>
                      </a:r>
                      <a:r>
                        <a:rPr lang="en-US" sz="1600"/>
                        <a:t>4</a:t>
                      </a:r>
                      <a:endParaRPr/>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6/0</a:t>
                      </a:r>
                      <a:r>
                        <a:rPr lang="en-US" sz="1600"/>
                        <a:t>1</a:t>
                      </a:r>
                      <a:r>
                        <a:rPr lang="en-US" sz="1600" u="none" strike="noStrike" cap="none"/>
                        <a:t>/202</a:t>
                      </a:r>
                      <a:r>
                        <a:rPr lang="en-US" sz="1600"/>
                        <a:t>4</a:t>
                      </a:r>
                      <a:endParaRPr sz="16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Test Date: </a:t>
                      </a:r>
                      <a:endParaRPr sz="16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9/</a:t>
                      </a:r>
                      <a:r>
                        <a:rPr lang="en-US" sz="1600"/>
                        <a:t>09/</a:t>
                      </a:r>
                      <a:r>
                        <a:rPr lang="en-US" sz="1600" u="none" strike="noStrike" cap="none"/>
                        <a:t>202</a:t>
                      </a:r>
                      <a:r>
                        <a:rPr lang="en-US" sz="1600"/>
                        <a:t>3</a:t>
                      </a:r>
                      <a:endParaRPr sz="16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10/</a:t>
                      </a:r>
                      <a:r>
                        <a:rPr lang="en-US" sz="1600"/>
                        <a:t>28</a:t>
                      </a:r>
                      <a:r>
                        <a:rPr lang="en-US" sz="1600" u="none" strike="noStrike" cap="none"/>
                        <a:t>/202</a:t>
                      </a:r>
                      <a:r>
                        <a:rPr lang="en-US" sz="1600"/>
                        <a:t>3</a:t>
                      </a:r>
                      <a:endParaRPr/>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12/</a:t>
                      </a:r>
                      <a:r>
                        <a:rPr lang="en-US" sz="1600"/>
                        <a:t>09/</a:t>
                      </a:r>
                      <a:r>
                        <a:rPr lang="en-US" sz="1600" u="none" strike="noStrike" cap="none"/>
                        <a:t>202</a:t>
                      </a:r>
                      <a:r>
                        <a:rPr lang="en-US" sz="1600"/>
                        <a:t>3</a:t>
                      </a:r>
                      <a:endParaRPr sz="16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2/1</a:t>
                      </a:r>
                      <a:r>
                        <a:rPr lang="en-US" sz="1600"/>
                        <a:t>0/2024</a:t>
                      </a:r>
                      <a:endParaRPr sz="16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4/</a:t>
                      </a:r>
                      <a:r>
                        <a:rPr lang="en-US" sz="1600"/>
                        <a:t>13/2024</a:t>
                      </a:r>
                      <a:endParaRPr sz="16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6/</a:t>
                      </a:r>
                      <a:r>
                        <a:rPr lang="en-US" sz="1600"/>
                        <a:t>08</a:t>
                      </a:r>
                      <a:r>
                        <a:rPr lang="en-US" sz="1600" u="none" strike="noStrike" cap="none"/>
                        <a:t>/202</a:t>
                      </a:r>
                      <a:r>
                        <a:rPr lang="en-US" sz="1600"/>
                        <a:t>4</a:t>
                      </a:r>
                      <a:endParaRPr sz="1600" u="none" strike="noStrike" cap="none"/>
                    </a:p>
                    <a:p>
                      <a:pPr marL="0" marR="0" lvl="0" indent="0" algn="ctr" rtl="0">
                        <a:lnSpc>
                          <a:spcPct val="100000"/>
                        </a:lnSpc>
                        <a:spcBef>
                          <a:spcPts val="0"/>
                        </a:spcBef>
                        <a:spcAft>
                          <a:spcPts val="0"/>
                        </a:spcAft>
                        <a:buClr>
                          <a:srgbClr val="000000"/>
                        </a:buClr>
                        <a:buSzPts val="1600"/>
                        <a:buFont typeface="Arial"/>
                        <a:buNone/>
                      </a:pPr>
                      <a:r>
                        <a:rPr lang="en-US" sz="1600" u="none" strike="noStrike" cap="none"/>
                        <a:t>7/1</a:t>
                      </a:r>
                      <a:r>
                        <a:rPr lang="en-US" sz="1600"/>
                        <a:t>3</a:t>
                      </a:r>
                      <a:r>
                        <a:rPr lang="en-US" sz="1600" u="none" strike="noStrike" cap="none"/>
                        <a:t>/202</a:t>
                      </a:r>
                      <a:r>
                        <a:rPr lang="en-US" sz="1600"/>
                        <a:t>4</a:t>
                      </a:r>
                      <a:endParaRPr sz="1600" u="none" strike="noStrike" cap="none"/>
                    </a:p>
                  </a:txBody>
                  <a:tcPr marL="91450" marR="91450" marT="45725" marB="45725"/>
                </a:tc>
                <a:extLst>
                  <a:ext uri="{0D108BD9-81ED-4DB2-BD59-A6C34878D82A}">
                    <a16:rowId xmlns:a16="http://schemas.microsoft.com/office/drawing/2014/main" val="10002"/>
                  </a:ext>
                </a:extLst>
              </a:tr>
              <a:tr h="883625">
                <a:tc>
                  <a:txBody>
                    <a:bodyPr/>
                    <a:lstStyle/>
                    <a:p>
                      <a:pPr marL="0" marR="0" lvl="0" indent="0" algn="ctr"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a:t>
                      </a:r>
                      <a:r>
                        <a:rPr lang="en-US" sz="1800" b="1" i="1" u="none" strike="noStrike" cap="none"/>
                        <a:t>students are encouraged to check with the colleges they are applying to, to see if they require the writing for ACT </a:t>
                      </a:r>
                      <a:endParaRPr sz="1800" b="1" i="1" u="none" strike="noStrike" cap="none"/>
                    </a:p>
                  </a:txBody>
                  <a:tcPr marL="91450" marR="91450" marT="45725" marB="45725"/>
                </a:tc>
                <a:extLst>
                  <a:ext uri="{0D108BD9-81ED-4DB2-BD59-A6C34878D82A}">
                    <a16:rowId xmlns:a16="http://schemas.microsoft.com/office/drawing/2014/main" val="10003"/>
                  </a:ext>
                </a:extLst>
              </a:tr>
            </a:tbl>
          </a:graphicData>
        </a:graphic>
      </p:graphicFrame>
      <p:pic>
        <p:nvPicPr>
          <p:cNvPr id="292" name="Google Shape;292;p36" descr="C:\Users\lfricker\AppData\Local\Microsoft\Windows\Temporary Internet Files\Content.IE5\M3VVXST0\ACT_logo2[1].jpg"/>
          <p:cNvPicPr preferRelativeResize="0"/>
          <p:nvPr/>
        </p:nvPicPr>
        <p:blipFill rotWithShape="1">
          <a:blip r:embed="rId5">
            <a:alphaModFix/>
          </a:blip>
          <a:srcRect/>
          <a:stretch/>
        </p:blipFill>
        <p:spPr>
          <a:xfrm>
            <a:off x="7136322" y="304800"/>
            <a:ext cx="1056235" cy="609600"/>
          </a:xfrm>
          <a:prstGeom prst="rect">
            <a:avLst/>
          </a:prstGeom>
          <a:noFill/>
          <a:ln>
            <a:noFill/>
          </a:ln>
        </p:spPr>
      </p:pic>
      <p:pic>
        <p:nvPicPr>
          <p:cNvPr id="293" name="Google Shape;293;p36" descr="C:\Users\lfricker\AppData\Local\Microsoft\Windows\Temporary Internet Files\Content.IE5\LGQVIJ1R\Official SAT Study Guide front cover[1].jpg"/>
          <p:cNvPicPr preferRelativeResize="0"/>
          <p:nvPr/>
        </p:nvPicPr>
        <p:blipFill rotWithShape="1">
          <a:blip r:embed="rId6">
            <a:alphaModFix/>
          </a:blip>
          <a:srcRect/>
          <a:stretch/>
        </p:blipFill>
        <p:spPr>
          <a:xfrm>
            <a:off x="228600" y="120650"/>
            <a:ext cx="793750" cy="793750"/>
          </a:xfrm>
          <a:prstGeom prst="rect">
            <a:avLst/>
          </a:prstGeom>
          <a:noFill/>
          <a:ln>
            <a:noFill/>
          </a:ln>
        </p:spPr>
      </p:pic>
      <p:pic>
        <p:nvPicPr>
          <p:cNvPr id="294" name="Google Shape;294;p36"/>
          <p:cNvPicPr preferRelativeResize="0"/>
          <p:nvPr/>
        </p:nvPicPr>
        <p:blipFill rotWithShape="1">
          <a:blip r:embed="rId7">
            <a:alphaModFix/>
          </a:blip>
          <a:srcRect/>
          <a:stretch/>
        </p:blipFill>
        <p:spPr>
          <a:xfrm>
            <a:off x="8382000" y="6096000"/>
            <a:ext cx="609600" cy="609600"/>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7"/>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600"/>
              <a:buFont typeface="Cambria"/>
              <a:buNone/>
            </a:pPr>
            <a:r>
              <a:rPr lang="en-US" sz="4600" b="0" i="0" u="none" strike="noStrike" cap="none">
                <a:solidFill>
                  <a:schemeClr val="dk2"/>
                </a:solidFill>
                <a:latin typeface="Cambria"/>
                <a:ea typeface="Cambria"/>
                <a:cs typeface="Cambria"/>
                <a:sym typeface="Cambria"/>
              </a:rPr>
              <a:t>How do I send my scores?</a:t>
            </a:r>
            <a:endParaRPr sz="4600" b="0" i="0" u="none" strike="noStrike" cap="none">
              <a:solidFill>
                <a:schemeClr val="dk2"/>
              </a:solidFill>
              <a:latin typeface="Cambria"/>
              <a:ea typeface="Cambria"/>
              <a:cs typeface="Cambria"/>
              <a:sym typeface="Cambria"/>
            </a:endParaRPr>
          </a:p>
        </p:txBody>
      </p:sp>
      <p:sp>
        <p:nvSpPr>
          <p:cNvPr id="301" name="Google Shape;301;p37"/>
          <p:cNvSpPr txBox="1">
            <a:spLocks noGrp="1"/>
          </p:cNvSpPr>
          <p:nvPr>
            <p:ph type="body" idx="1"/>
          </p:nvPr>
        </p:nvSpPr>
        <p:spPr>
          <a:xfrm>
            <a:off x="457200" y="1447800"/>
            <a:ext cx="7620000" cy="4953000"/>
          </a:xfrm>
          <a:prstGeom prst="rect">
            <a:avLst/>
          </a:prstGeom>
          <a:noFill/>
          <a:ln>
            <a:noFill/>
          </a:ln>
        </p:spPr>
        <p:txBody>
          <a:bodyPr spcFirstLastPara="1" wrap="square" lIns="91425" tIns="45700" rIns="91425" bIns="45700" anchor="t" anchorCtr="0">
            <a:noAutofit/>
          </a:bodyPr>
          <a:lstStyle/>
          <a:p>
            <a:pPr marL="342900" marR="0" lvl="1" indent="-228600" algn="l" rtl="0">
              <a:lnSpc>
                <a:spcPct val="100000"/>
              </a:lnSpc>
              <a:spcBef>
                <a:spcPts val="0"/>
              </a:spcBef>
              <a:spcAft>
                <a:spcPts val="0"/>
              </a:spcAft>
              <a:buClr>
                <a:schemeClr val="accent1"/>
              </a:buClr>
              <a:buSzPts val="2400"/>
              <a:buFont typeface="Arial"/>
              <a:buChar char="•"/>
            </a:pPr>
            <a:r>
              <a:rPr lang="en-US" sz="2400" b="1" i="1" u="none" strike="noStrike" cap="none">
                <a:solidFill>
                  <a:schemeClr val="dk1"/>
                </a:solidFill>
                <a:latin typeface="Calibri"/>
                <a:ea typeface="Calibri"/>
                <a:cs typeface="Calibri"/>
                <a:sym typeface="Calibri"/>
              </a:rPr>
              <a:t>Students are responsible for sending their SAT and ACT scores to colleges. Counselors do not send official scores on behalf of students.</a:t>
            </a:r>
            <a:endParaRPr/>
          </a:p>
          <a:p>
            <a:pPr marL="342900" marR="0" lvl="1" indent="-76200" algn="l" rtl="0">
              <a:lnSpc>
                <a:spcPct val="100000"/>
              </a:lnSpc>
              <a:spcBef>
                <a:spcPts val="480"/>
              </a:spcBef>
              <a:spcAft>
                <a:spcPts val="0"/>
              </a:spcAft>
              <a:buClr>
                <a:schemeClr val="accent1"/>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1" indent="-228600" algn="l" rtl="0">
              <a:lnSpc>
                <a:spcPct val="100000"/>
              </a:lnSpc>
              <a:spcBef>
                <a:spcPts val="480"/>
              </a:spcBef>
              <a:spcAft>
                <a:spcPts val="0"/>
              </a:spcAft>
              <a:buClr>
                <a:schemeClr val="accent1"/>
              </a:buClr>
              <a:buSzPts val="2400"/>
              <a:buFont typeface="Arial"/>
              <a:buChar char="•"/>
            </a:pPr>
            <a:r>
              <a:rPr lang="en-US" sz="2400" b="0" i="0" u="none" strike="noStrike" cap="none">
                <a:solidFill>
                  <a:schemeClr val="dk1"/>
                </a:solidFill>
                <a:latin typeface="Calibri"/>
                <a:ea typeface="Calibri"/>
                <a:cs typeface="Calibri"/>
                <a:sym typeface="Calibri"/>
              </a:rPr>
              <a:t>Send official SAT scores directly from your CollegeBoard account. The first four reports ordered are free if they are ordered within 9 days of the test date then CollegeBoard charges $</a:t>
            </a:r>
            <a:r>
              <a:rPr lang="en-US" sz="2400"/>
              <a:t>12</a:t>
            </a:r>
            <a:r>
              <a:rPr lang="en-US" sz="2400" b="0" i="0" u="none" strike="noStrike" cap="none">
                <a:solidFill>
                  <a:schemeClr val="dk1"/>
                </a:solidFill>
                <a:latin typeface="Calibri"/>
                <a:ea typeface="Calibri"/>
                <a:cs typeface="Calibri"/>
                <a:sym typeface="Calibri"/>
              </a:rPr>
              <a:t> per report sent. </a:t>
            </a:r>
            <a:endParaRPr/>
          </a:p>
          <a:p>
            <a:pPr marL="342900" marR="0" lvl="1" indent="-76200" algn="l" rtl="0">
              <a:lnSpc>
                <a:spcPct val="100000"/>
              </a:lnSpc>
              <a:spcBef>
                <a:spcPts val="480"/>
              </a:spcBef>
              <a:spcAft>
                <a:spcPts val="0"/>
              </a:spcAft>
              <a:buClr>
                <a:schemeClr val="accent1"/>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1" indent="-228600" algn="l" rtl="0">
              <a:lnSpc>
                <a:spcPct val="100000"/>
              </a:lnSpc>
              <a:spcBef>
                <a:spcPts val="480"/>
              </a:spcBef>
              <a:spcAft>
                <a:spcPts val="0"/>
              </a:spcAft>
              <a:buClr>
                <a:schemeClr val="accent1"/>
              </a:buClr>
              <a:buSzPts val="2400"/>
              <a:buFont typeface="Arial"/>
              <a:buChar char="•"/>
            </a:pPr>
            <a:r>
              <a:rPr lang="en-US" sz="2400" b="0" i="0" u="none" strike="noStrike" cap="none">
                <a:solidFill>
                  <a:schemeClr val="dk1"/>
                </a:solidFill>
                <a:latin typeface="Calibri"/>
                <a:ea typeface="Calibri"/>
                <a:cs typeface="Calibri"/>
                <a:sym typeface="Calibri"/>
              </a:rPr>
              <a:t>Send official ACT scores directly from ACT account. ACT charges $1</a:t>
            </a:r>
            <a:r>
              <a:rPr lang="en-US" sz="2400"/>
              <a:t>6</a:t>
            </a:r>
            <a:r>
              <a:rPr lang="en-US" sz="2400" b="0" i="0" u="none" strike="noStrike" cap="none">
                <a:solidFill>
                  <a:schemeClr val="dk1"/>
                </a:solidFill>
                <a:latin typeface="Calibri"/>
                <a:ea typeface="Calibri"/>
                <a:cs typeface="Calibri"/>
                <a:sym typeface="Calibri"/>
              </a:rPr>
              <a:t> per report sent. Allow at least two weeks for processing once the report is ordered. </a:t>
            </a:r>
            <a:endParaRPr sz="2400" b="0" i="0" u="none" strike="noStrike" cap="none">
              <a:solidFill>
                <a:schemeClr val="dk1"/>
              </a:solidFill>
              <a:latin typeface="Calibri"/>
              <a:ea typeface="Calibri"/>
              <a:cs typeface="Calibri"/>
              <a:sym typeface="Calibri"/>
            </a:endParaRPr>
          </a:p>
        </p:txBody>
      </p:sp>
      <p:pic>
        <p:nvPicPr>
          <p:cNvPr id="302" name="Google Shape;302;p37"/>
          <p:cNvPicPr preferRelativeResize="0"/>
          <p:nvPr/>
        </p:nvPicPr>
        <p:blipFill rotWithShape="1">
          <a:blip r:embed="rId3">
            <a:alphaModFix/>
          </a:blip>
          <a:srcRect/>
          <a:stretch/>
        </p:blipFill>
        <p:spPr>
          <a:xfrm>
            <a:off x="8382000" y="6096000"/>
            <a:ext cx="609600" cy="609600"/>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8"/>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Cambria"/>
              <a:buNone/>
            </a:pPr>
            <a:r>
              <a:rPr lang="en-US" sz="4400" b="0" i="0" u="none" strike="noStrike" cap="none">
                <a:solidFill>
                  <a:schemeClr val="dk2"/>
                </a:solidFill>
                <a:latin typeface="Cambria"/>
                <a:ea typeface="Cambria"/>
                <a:cs typeface="Cambria"/>
                <a:sym typeface="Cambria"/>
              </a:rPr>
              <a:t>How do I send my transcript?</a:t>
            </a:r>
            <a:endParaRPr sz="4400" b="0" i="0" u="none" strike="noStrike" cap="none">
              <a:solidFill>
                <a:schemeClr val="dk2"/>
              </a:solidFill>
              <a:latin typeface="Cambria"/>
              <a:ea typeface="Cambria"/>
              <a:cs typeface="Cambria"/>
              <a:sym typeface="Cambria"/>
            </a:endParaRPr>
          </a:p>
        </p:txBody>
      </p:sp>
      <p:sp>
        <p:nvSpPr>
          <p:cNvPr id="309" name="Google Shape;309;p38"/>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0"/>
              </a:spcBef>
              <a:spcAft>
                <a:spcPts val="0"/>
              </a:spcAft>
              <a:buSzPts val="2500"/>
              <a:buNone/>
            </a:pPr>
            <a:endParaRPr sz="2500"/>
          </a:p>
          <a:p>
            <a:pPr marL="114300" lvl="0" indent="0" algn="l" rtl="0">
              <a:lnSpc>
                <a:spcPct val="100000"/>
              </a:lnSpc>
              <a:spcBef>
                <a:spcPts val="0"/>
              </a:spcBef>
              <a:spcAft>
                <a:spcPts val="0"/>
              </a:spcAft>
              <a:buSzPts val="2500"/>
              <a:buNone/>
            </a:pPr>
            <a:endParaRPr sz="2500"/>
          </a:p>
          <a:p>
            <a:pPr marL="114300" lvl="0" indent="0" algn="l" rtl="0">
              <a:lnSpc>
                <a:spcPct val="100000"/>
              </a:lnSpc>
              <a:spcBef>
                <a:spcPts val="0"/>
              </a:spcBef>
              <a:spcAft>
                <a:spcPts val="0"/>
              </a:spcAft>
              <a:buSzPts val="2500"/>
              <a:buNone/>
            </a:pPr>
            <a:endParaRPr sz="2500"/>
          </a:p>
          <a:p>
            <a:pPr marL="114300" lvl="0" indent="0" algn="l" rtl="0">
              <a:lnSpc>
                <a:spcPct val="100000"/>
              </a:lnSpc>
              <a:spcBef>
                <a:spcPts val="0"/>
              </a:spcBef>
              <a:spcAft>
                <a:spcPts val="0"/>
              </a:spcAft>
              <a:buSzPts val="2500"/>
              <a:buNone/>
            </a:pPr>
            <a:endParaRPr sz="2500"/>
          </a:p>
          <a:p>
            <a:pPr marL="114300" lvl="0" indent="0" algn="l" rtl="0">
              <a:lnSpc>
                <a:spcPct val="100000"/>
              </a:lnSpc>
              <a:spcBef>
                <a:spcPts val="0"/>
              </a:spcBef>
              <a:spcAft>
                <a:spcPts val="0"/>
              </a:spcAft>
              <a:buSzPts val="2500"/>
              <a:buNone/>
            </a:pPr>
            <a:endParaRPr sz="2500"/>
          </a:p>
          <a:p>
            <a:pPr marL="114300" lvl="0" indent="0" algn="l" rtl="0">
              <a:lnSpc>
                <a:spcPct val="100000"/>
              </a:lnSpc>
              <a:spcBef>
                <a:spcPts val="0"/>
              </a:spcBef>
              <a:spcAft>
                <a:spcPts val="0"/>
              </a:spcAft>
              <a:buSzPts val="2500"/>
              <a:buNone/>
            </a:pPr>
            <a:r>
              <a:rPr lang="en-US" sz="2500"/>
              <a:t>Go to :</a:t>
            </a:r>
            <a:r>
              <a:rPr lang="en-US" sz="2000" u="sng">
                <a:solidFill>
                  <a:schemeClr val="hlink"/>
                </a:solidFill>
                <a:hlinkClick r:id="rId3"/>
              </a:rPr>
              <a:t>https://www.parchment.com/u/registration/83147/account</a:t>
            </a:r>
            <a:r>
              <a:rPr lang="en-US" sz="2000"/>
              <a:t>  </a:t>
            </a:r>
            <a:r>
              <a:rPr lang="en-US" sz="2500"/>
              <a:t>and request an </a:t>
            </a:r>
            <a:r>
              <a:rPr lang="en-US" sz="2500" u="sng"/>
              <a:t>official</a:t>
            </a:r>
            <a:r>
              <a:rPr lang="en-US" sz="2500"/>
              <a:t> transcript electronically. Sending one official transcript typically costs $4.15</a:t>
            </a:r>
            <a:endParaRPr sz="2500" b="0" i="0" u="none" strike="noStrike" cap="none">
              <a:solidFill>
                <a:schemeClr val="dk1"/>
              </a:solidFill>
              <a:latin typeface="Calibri"/>
              <a:ea typeface="Calibri"/>
              <a:cs typeface="Calibri"/>
              <a:sym typeface="Calibri"/>
            </a:endParaRPr>
          </a:p>
          <a:p>
            <a:pPr marL="0" marR="0" lvl="0" indent="0" algn="l" rtl="0">
              <a:lnSpc>
                <a:spcPct val="100000"/>
              </a:lnSpc>
              <a:spcBef>
                <a:spcPts val="500"/>
              </a:spcBef>
              <a:spcAft>
                <a:spcPts val="0"/>
              </a:spcAft>
              <a:buSzPts val="2200"/>
              <a:buNone/>
            </a:pPr>
            <a:endParaRPr sz="2500"/>
          </a:p>
          <a:p>
            <a:pPr marL="0" marR="0" lvl="0" indent="0" algn="l" rtl="0">
              <a:lnSpc>
                <a:spcPct val="100000"/>
              </a:lnSpc>
              <a:spcBef>
                <a:spcPts val="500"/>
              </a:spcBef>
              <a:spcAft>
                <a:spcPts val="0"/>
              </a:spcAft>
              <a:buSzPts val="2200"/>
              <a:buNone/>
            </a:pPr>
            <a:endParaRPr sz="2500" b="0" i="0" u="none" strike="noStrike" cap="none">
              <a:solidFill>
                <a:schemeClr val="dk1"/>
              </a:solidFill>
              <a:latin typeface="Calibri"/>
              <a:ea typeface="Calibri"/>
              <a:cs typeface="Calibri"/>
              <a:sym typeface="Calibri"/>
            </a:endParaRPr>
          </a:p>
        </p:txBody>
      </p:sp>
      <p:pic>
        <p:nvPicPr>
          <p:cNvPr id="310" name="Google Shape;310;p38"/>
          <p:cNvPicPr preferRelativeResize="0"/>
          <p:nvPr/>
        </p:nvPicPr>
        <p:blipFill rotWithShape="1">
          <a:blip r:embed="rId4">
            <a:alphaModFix/>
          </a:blip>
          <a:srcRect/>
          <a:stretch/>
        </p:blipFill>
        <p:spPr>
          <a:xfrm>
            <a:off x="8382000" y="6096000"/>
            <a:ext cx="609600" cy="609600"/>
          </a:xfrm>
          <a:prstGeom prst="rect">
            <a:avLst/>
          </a:prstGeom>
          <a:noFill/>
          <a:ln>
            <a:noFill/>
          </a:ln>
        </p:spPr>
      </p:pic>
      <p:pic>
        <p:nvPicPr>
          <p:cNvPr id="311" name="Google Shape;311;p38" descr="Digital Credential Service | Parchment"/>
          <p:cNvPicPr preferRelativeResize="0"/>
          <p:nvPr/>
        </p:nvPicPr>
        <p:blipFill rotWithShape="1">
          <a:blip r:embed="rId5">
            <a:alphaModFix/>
          </a:blip>
          <a:srcRect/>
          <a:stretch/>
        </p:blipFill>
        <p:spPr>
          <a:xfrm>
            <a:off x="571500" y="1252538"/>
            <a:ext cx="7164558" cy="2074310"/>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600"/>
              <a:buFont typeface="Cambria"/>
              <a:buNone/>
            </a:pPr>
            <a:endParaRPr/>
          </a:p>
        </p:txBody>
      </p:sp>
      <p:sp>
        <p:nvSpPr>
          <p:cNvPr id="317" name="Google Shape;317;p39"/>
          <p:cNvSpPr txBox="1">
            <a:spLocks noGrp="1"/>
          </p:cNvSpPr>
          <p:nvPr>
            <p:ph type="body" idx="1"/>
          </p:nvPr>
        </p:nvSpPr>
        <p:spPr>
          <a:xfrm>
            <a:off x="165100" y="1435099"/>
            <a:ext cx="3779444" cy="3141225"/>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440"/>
              </a:spcBef>
              <a:spcAft>
                <a:spcPts val="0"/>
              </a:spcAft>
              <a:buClr>
                <a:schemeClr val="accent1"/>
              </a:buClr>
              <a:buSzPts val="2200"/>
              <a:buFont typeface="Arial"/>
              <a:buNone/>
            </a:pPr>
            <a:endParaRPr/>
          </a:p>
        </p:txBody>
      </p:sp>
      <p:pic>
        <p:nvPicPr>
          <p:cNvPr id="318" name="Google Shape;318;p39" descr="GW_00001"/>
          <p:cNvPicPr preferRelativeResize="0"/>
          <p:nvPr/>
        </p:nvPicPr>
        <p:blipFill rotWithShape="1">
          <a:blip r:embed="rId3">
            <a:alphaModFix/>
          </a:blip>
          <a:srcRect/>
          <a:stretch/>
        </p:blipFill>
        <p:spPr>
          <a:xfrm>
            <a:off x="-1066800" y="-911289"/>
            <a:ext cx="12226004" cy="8087999"/>
          </a:xfrm>
          <a:prstGeom prst="rect">
            <a:avLst/>
          </a:prstGeom>
          <a:noFill/>
          <a:ln>
            <a:noFill/>
          </a:ln>
        </p:spPr>
      </p:pic>
      <p:sp>
        <p:nvSpPr>
          <p:cNvPr id="319" name="Google Shape;319;p39"/>
          <p:cNvSpPr txBox="1"/>
          <p:nvPr/>
        </p:nvSpPr>
        <p:spPr>
          <a:xfrm>
            <a:off x="165100" y="2487676"/>
            <a:ext cx="3022600" cy="2820924"/>
          </a:xfrm>
          <a:prstGeom prst="rect">
            <a:avLst/>
          </a:prstGeom>
          <a:noFill/>
          <a:ln>
            <a:noFill/>
          </a:ln>
        </p:spPr>
        <p:txBody>
          <a:bodyPr spcFirstLastPara="1" wrap="square" lIns="36575" tIns="36575" rIns="36575" bIns="36575" anchor="t" anchorCtr="0">
            <a:noAutofit/>
          </a:bodyPr>
          <a:lstStyle/>
          <a:p>
            <a:pPr marL="0"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Calibri"/>
                <a:ea typeface="Calibri"/>
                <a:cs typeface="Calibri"/>
                <a:sym typeface="Calibri"/>
              </a:rPr>
              <a:t>Go to BCHS website, quick link to counseling,  </a:t>
            </a:r>
            <a:endParaRPr/>
          </a:p>
          <a:p>
            <a:pPr marL="0"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Calibri"/>
                <a:ea typeface="Calibri"/>
                <a:cs typeface="Calibri"/>
                <a:sym typeface="Calibri"/>
              </a:rPr>
              <a:t>Click on transcript request.</a:t>
            </a:r>
            <a:endParaRPr/>
          </a:p>
          <a:p>
            <a:pPr marL="0"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Calibri"/>
                <a:ea typeface="Calibri"/>
                <a:cs typeface="Calibri"/>
                <a:sym typeface="Calibri"/>
              </a:rPr>
              <a:t>Sign up as new learner by  creating an account with personal email and create password. </a:t>
            </a:r>
            <a:endParaRPr/>
          </a:p>
          <a:p>
            <a:pPr marL="0"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Calibri"/>
                <a:ea typeface="Calibri"/>
                <a:cs typeface="Calibri"/>
                <a:sym typeface="Calibri"/>
              </a:rPr>
              <a:t>Request official transcript to be sent to  University or College of choice.  </a:t>
            </a:r>
            <a:endParaRPr/>
          </a:p>
          <a:p>
            <a:pPr marL="0"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Calibri"/>
                <a:ea typeface="Calibri"/>
                <a:cs typeface="Calibri"/>
                <a:sym typeface="Calibri"/>
              </a:rPr>
              <a:t>Pay fee of $4.15 </a:t>
            </a:r>
            <a:endParaRPr/>
          </a:p>
          <a:p>
            <a:pPr marL="0"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Calibri"/>
                <a:ea typeface="Calibri"/>
                <a:cs typeface="Calibri"/>
                <a:sym typeface="Calibri"/>
              </a:rPr>
              <a:t>Registration Code: 030581</a:t>
            </a:r>
            <a:endParaRPr sz="1800" b="1"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0"/>
          <p:cNvSpPr txBox="1">
            <a:spLocks noGrp="1"/>
          </p:cNvSpPr>
          <p:nvPr>
            <p:ph type="title"/>
          </p:nvPr>
        </p:nvSpPr>
        <p:spPr>
          <a:xfrm>
            <a:off x="457200" y="274638"/>
            <a:ext cx="7620000" cy="185896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400"/>
              <a:buFont typeface="Cambria"/>
              <a:buNone/>
            </a:pPr>
            <a:r>
              <a:rPr lang="en-US" sz="4400" b="0" i="0" u="none" strike="noStrike" cap="none">
                <a:solidFill>
                  <a:schemeClr val="dk2"/>
                </a:solidFill>
                <a:latin typeface="Cambria"/>
                <a:ea typeface="Cambria"/>
                <a:cs typeface="Cambria"/>
                <a:sym typeface="Cambria"/>
              </a:rPr>
              <a:t>How do I request a Counselor Letter of Recommendation?</a:t>
            </a:r>
            <a:endParaRPr sz="4400" b="0" i="0" u="none" strike="noStrike" cap="none">
              <a:solidFill>
                <a:schemeClr val="dk2"/>
              </a:solidFill>
              <a:latin typeface="Cambria"/>
              <a:ea typeface="Cambria"/>
              <a:cs typeface="Cambria"/>
              <a:sym typeface="Cambria"/>
            </a:endParaRPr>
          </a:p>
        </p:txBody>
      </p:sp>
      <p:sp>
        <p:nvSpPr>
          <p:cNvPr id="326" name="Google Shape;326;p40"/>
          <p:cNvSpPr txBox="1">
            <a:spLocks noGrp="1"/>
          </p:cNvSpPr>
          <p:nvPr>
            <p:ph type="body" idx="1"/>
          </p:nvPr>
        </p:nvSpPr>
        <p:spPr>
          <a:xfrm>
            <a:off x="457200" y="2057400"/>
            <a:ext cx="7620000" cy="4343400"/>
          </a:xfrm>
          <a:prstGeom prst="rect">
            <a:avLst/>
          </a:prstGeom>
          <a:noFill/>
          <a:ln>
            <a:noFill/>
          </a:ln>
        </p:spPr>
        <p:txBody>
          <a:bodyPr spcFirstLastPara="1" wrap="square" lIns="91425" tIns="45700" rIns="91425" bIns="45700" anchor="t" anchorCtr="0">
            <a:noAutofit/>
          </a:bodyPr>
          <a:lstStyle/>
          <a:p>
            <a:pPr marL="342900" marR="0" lvl="1" indent="-228600" algn="l" rtl="0">
              <a:lnSpc>
                <a:spcPct val="90000"/>
              </a:lnSpc>
              <a:spcBef>
                <a:spcPts val="0"/>
              </a:spcBef>
              <a:spcAft>
                <a:spcPts val="0"/>
              </a:spcAft>
              <a:buClr>
                <a:schemeClr val="accent1"/>
              </a:buClr>
              <a:buSzPts val="2127"/>
              <a:buFont typeface="Arial"/>
              <a:buChar char="•"/>
            </a:pPr>
            <a:r>
              <a:rPr lang="en-US" sz="2127" b="0" i="0" u="none" strike="noStrike" cap="none">
                <a:solidFill>
                  <a:schemeClr val="dk1"/>
                </a:solidFill>
                <a:latin typeface="Calibri"/>
                <a:ea typeface="Calibri"/>
                <a:cs typeface="Calibri"/>
                <a:sym typeface="Calibri"/>
              </a:rPr>
              <a:t>Students are responsible for asking their Teacher(s) and Counselor for letters of recommendation and providing them with necessary information.</a:t>
            </a:r>
            <a:endParaRPr/>
          </a:p>
          <a:p>
            <a:pPr marL="114300" marR="0" lvl="1" indent="0" algn="l" rtl="0">
              <a:lnSpc>
                <a:spcPct val="90000"/>
              </a:lnSpc>
              <a:spcBef>
                <a:spcPts val="425"/>
              </a:spcBef>
              <a:spcAft>
                <a:spcPts val="0"/>
              </a:spcAft>
              <a:buClr>
                <a:schemeClr val="accent1"/>
              </a:buClr>
              <a:buSzPts val="2127"/>
              <a:buFont typeface="Arial"/>
              <a:buNone/>
            </a:pPr>
            <a:endParaRPr sz="2127" b="0" i="0" u="none" strike="noStrike" cap="none">
              <a:solidFill>
                <a:schemeClr val="dk1"/>
              </a:solidFill>
              <a:latin typeface="Calibri"/>
              <a:ea typeface="Calibri"/>
              <a:cs typeface="Calibri"/>
              <a:sym typeface="Calibri"/>
            </a:endParaRPr>
          </a:p>
          <a:p>
            <a:pPr marL="342900" marR="0" lvl="1" indent="-228600" algn="l" rtl="0">
              <a:lnSpc>
                <a:spcPct val="90000"/>
              </a:lnSpc>
              <a:spcBef>
                <a:spcPts val="425"/>
              </a:spcBef>
              <a:spcAft>
                <a:spcPts val="0"/>
              </a:spcAft>
              <a:buClr>
                <a:schemeClr val="accent1"/>
              </a:buClr>
              <a:buSzPts val="2127"/>
              <a:buFont typeface="Arial"/>
              <a:buChar char="•"/>
            </a:pPr>
            <a:r>
              <a:rPr lang="en-US" sz="2127" b="0" i="0" u="none" strike="noStrike" cap="none">
                <a:solidFill>
                  <a:schemeClr val="dk1"/>
                </a:solidFill>
                <a:latin typeface="Calibri"/>
                <a:ea typeface="Calibri"/>
                <a:cs typeface="Calibri"/>
                <a:sym typeface="Calibri"/>
              </a:rPr>
              <a:t>It is the students’ responsibility to know if the college they are applying to requires both a teacher and a counselor letter.</a:t>
            </a:r>
            <a:endParaRPr/>
          </a:p>
          <a:p>
            <a:pPr marL="114300" marR="0" lvl="1" indent="0" algn="l" rtl="0">
              <a:lnSpc>
                <a:spcPct val="90000"/>
              </a:lnSpc>
              <a:spcBef>
                <a:spcPts val="425"/>
              </a:spcBef>
              <a:spcAft>
                <a:spcPts val="0"/>
              </a:spcAft>
              <a:buClr>
                <a:schemeClr val="accent1"/>
              </a:buClr>
              <a:buSzPts val="2127"/>
              <a:buFont typeface="Arial"/>
              <a:buNone/>
            </a:pPr>
            <a:endParaRPr sz="2127" b="0" i="0" u="none" strike="noStrike" cap="none">
              <a:solidFill>
                <a:schemeClr val="dk1"/>
              </a:solidFill>
              <a:latin typeface="Calibri"/>
              <a:ea typeface="Calibri"/>
              <a:cs typeface="Calibri"/>
              <a:sym typeface="Calibri"/>
            </a:endParaRPr>
          </a:p>
          <a:p>
            <a:pPr marL="342900" marR="0" lvl="1" indent="-228600" algn="l" rtl="0">
              <a:lnSpc>
                <a:spcPct val="90000"/>
              </a:lnSpc>
              <a:spcBef>
                <a:spcPts val="425"/>
              </a:spcBef>
              <a:spcAft>
                <a:spcPts val="0"/>
              </a:spcAft>
              <a:buClr>
                <a:schemeClr val="accent1"/>
              </a:buClr>
              <a:buSzPts val="2127"/>
              <a:buFont typeface="Arial"/>
              <a:buChar char="•"/>
            </a:pPr>
            <a:r>
              <a:rPr lang="en-US" sz="2127" b="0" i="0" u="none" strike="noStrike" cap="none">
                <a:solidFill>
                  <a:schemeClr val="dk1"/>
                </a:solidFill>
                <a:latin typeface="Calibri"/>
                <a:ea typeface="Calibri"/>
                <a:cs typeface="Calibri"/>
                <a:sym typeface="Calibri"/>
              </a:rPr>
              <a:t>The deadline to request a Counselor Letter of Recommendation for any Early Decision/Early Action college is </a:t>
            </a:r>
            <a:r>
              <a:rPr lang="en-US" sz="2127" b="1" i="0" u="none" strike="noStrike" cap="none">
                <a:solidFill>
                  <a:schemeClr val="dk1"/>
                </a:solidFill>
                <a:latin typeface="Calibri"/>
                <a:ea typeface="Calibri"/>
                <a:cs typeface="Calibri"/>
                <a:sym typeface="Calibri"/>
              </a:rPr>
              <a:t>October 1</a:t>
            </a:r>
            <a:r>
              <a:rPr lang="en-US" sz="2127" b="1" i="0" u="none" strike="noStrike" cap="none" baseline="30000">
                <a:solidFill>
                  <a:schemeClr val="dk1"/>
                </a:solidFill>
                <a:latin typeface="Calibri"/>
                <a:ea typeface="Calibri"/>
                <a:cs typeface="Calibri"/>
                <a:sym typeface="Calibri"/>
              </a:rPr>
              <a:t>st</a:t>
            </a:r>
            <a:r>
              <a:rPr lang="en-US" sz="2127" b="1" i="0" u="none" strike="noStrike" cap="none">
                <a:solidFill>
                  <a:schemeClr val="dk1"/>
                </a:solidFill>
                <a:latin typeface="Calibri"/>
                <a:ea typeface="Calibri"/>
                <a:cs typeface="Calibri"/>
                <a:sym typeface="Calibri"/>
              </a:rPr>
              <a:t>, </a:t>
            </a:r>
            <a:r>
              <a:rPr lang="en-US" sz="2127" b="0" i="0" u="none" strike="noStrike" cap="none">
                <a:solidFill>
                  <a:schemeClr val="dk1"/>
                </a:solidFill>
                <a:latin typeface="Calibri"/>
                <a:ea typeface="Calibri"/>
                <a:cs typeface="Calibri"/>
                <a:sym typeface="Calibri"/>
              </a:rPr>
              <a:t>and </a:t>
            </a:r>
            <a:r>
              <a:rPr lang="en-US" sz="2127" b="1" i="0" u="none" strike="noStrike" cap="none">
                <a:solidFill>
                  <a:schemeClr val="dk1"/>
                </a:solidFill>
                <a:latin typeface="Calibri"/>
                <a:ea typeface="Calibri"/>
                <a:cs typeface="Calibri"/>
                <a:sym typeface="Calibri"/>
              </a:rPr>
              <a:t>November 1</a:t>
            </a:r>
            <a:r>
              <a:rPr lang="en-US" sz="2127" b="1" i="0" u="none" strike="noStrike" cap="none" baseline="30000">
                <a:solidFill>
                  <a:schemeClr val="dk1"/>
                </a:solidFill>
                <a:latin typeface="Calibri"/>
                <a:ea typeface="Calibri"/>
                <a:cs typeface="Calibri"/>
                <a:sym typeface="Calibri"/>
              </a:rPr>
              <a:t>st</a:t>
            </a:r>
            <a:r>
              <a:rPr lang="en-US" sz="2127" b="1" i="0" u="none" strike="noStrike" cap="none">
                <a:solidFill>
                  <a:schemeClr val="dk1"/>
                </a:solidFill>
                <a:latin typeface="Calibri"/>
                <a:ea typeface="Calibri"/>
                <a:cs typeface="Calibri"/>
                <a:sym typeface="Calibri"/>
              </a:rPr>
              <a:t> </a:t>
            </a:r>
            <a:r>
              <a:rPr lang="en-US" sz="2127" b="0" i="0" u="none" strike="noStrike" cap="none">
                <a:solidFill>
                  <a:schemeClr val="dk1"/>
                </a:solidFill>
                <a:latin typeface="Calibri"/>
                <a:ea typeface="Calibri"/>
                <a:cs typeface="Calibri"/>
                <a:sym typeface="Calibri"/>
              </a:rPr>
              <a:t>for Regular Decision. </a:t>
            </a:r>
            <a:endParaRPr/>
          </a:p>
          <a:p>
            <a:pPr marL="114300" marR="0" lvl="1" indent="0" algn="l" rtl="0">
              <a:lnSpc>
                <a:spcPct val="90000"/>
              </a:lnSpc>
              <a:spcBef>
                <a:spcPts val="425"/>
              </a:spcBef>
              <a:spcAft>
                <a:spcPts val="0"/>
              </a:spcAft>
              <a:buClr>
                <a:schemeClr val="accent1"/>
              </a:buClr>
              <a:buSzPts val="2127"/>
              <a:buFont typeface="Arial"/>
              <a:buNone/>
            </a:pPr>
            <a:endParaRPr sz="2127" b="0" i="0" u="none" strike="noStrike" cap="none">
              <a:solidFill>
                <a:schemeClr val="dk1"/>
              </a:solidFill>
              <a:latin typeface="Calibri"/>
              <a:ea typeface="Calibri"/>
              <a:cs typeface="Calibri"/>
              <a:sym typeface="Calibri"/>
            </a:endParaRPr>
          </a:p>
          <a:p>
            <a:pPr marL="342900" lvl="1" indent="-228600" algn="l" rtl="0">
              <a:lnSpc>
                <a:spcPct val="90000"/>
              </a:lnSpc>
              <a:spcBef>
                <a:spcPts val="425"/>
              </a:spcBef>
              <a:spcAft>
                <a:spcPts val="0"/>
              </a:spcAft>
              <a:buClr>
                <a:schemeClr val="accent1"/>
              </a:buClr>
              <a:buSzPts val="2127"/>
              <a:buChar char="•"/>
            </a:pPr>
            <a:r>
              <a:rPr lang="en-US" sz="2127" b="1" i="1" u="none" strike="noStrike" cap="none">
                <a:solidFill>
                  <a:schemeClr val="dk1"/>
                </a:solidFill>
                <a:latin typeface="Calibri"/>
                <a:ea typeface="Calibri"/>
                <a:cs typeface="Calibri"/>
                <a:sym typeface="Calibri"/>
              </a:rPr>
              <a:t>Students must complete a </a:t>
            </a:r>
            <a:r>
              <a:rPr lang="en-US" sz="2127" b="1" i="1"/>
              <a:t>Senior Brag Sheet</a:t>
            </a:r>
            <a:r>
              <a:rPr lang="en-US" sz="2127" b="1" i="1" u="none" strike="noStrike" cap="none">
                <a:solidFill>
                  <a:schemeClr val="dk1"/>
                </a:solidFill>
                <a:latin typeface="Calibri"/>
                <a:ea typeface="Calibri"/>
                <a:cs typeface="Calibri"/>
                <a:sym typeface="Calibri"/>
              </a:rPr>
              <a:t> – available in the Counseling Office or @ </a:t>
            </a:r>
            <a:r>
              <a:rPr lang="en-US" u="sng">
                <a:solidFill>
                  <a:schemeClr val="hlink"/>
                </a:solidFill>
                <a:hlinkClick r:id="rId3"/>
              </a:rPr>
              <a:t>https://www.dvusd.org/Page/48850</a:t>
            </a:r>
            <a:endParaRPr b="1" i="1" u="none" strike="noStrike" cap="none">
              <a:solidFill>
                <a:schemeClr val="dk1"/>
              </a:solidFill>
            </a:endParaRPr>
          </a:p>
          <a:p>
            <a:pPr marL="342900" marR="0" lvl="0" indent="-99377" algn="l" rtl="0">
              <a:lnSpc>
                <a:spcPct val="90000"/>
              </a:lnSpc>
              <a:spcBef>
                <a:spcPts val="407"/>
              </a:spcBef>
              <a:spcAft>
                <a:spcPts val="0"/>
              </a:spcAft>
              <a:buClr>
                <a:schemeClr val="accent1"/>
              </a:buClr>
              <a:buSzPts val="2035"/>
              <a:buFont typeface="Arial"/>
              <a:buNone/>
            </a:pPr>
            <a:endParaRPr sz="2035" b="0" i="0" u="none" strike="noStrike" cap="none">
              <a:solidFill>
                <a:schemeClr val="dk1"/>
              </a:solidFill>
              <a:latin typeface="Calibri"/>
              <a:ea typeface="Calibri"/>
              <a:cs typeface="Calibri"/>
              <a:sym typeface="Calibri"/>
            </a:endParaRPr>
          </a:p>
        </p:txBody>
      </p:sp>
      <p:pic>
        <p:nvPicPr>
          <p:cNvPr id="327" name="Google Shape;327;p40" descr="C:\Users\lfricker\AppData\Local\Microsoft\Windows\Temporary Internet Files\Content.IE5\M3VVXST0\k6543638[1].jpg"/>
          <p:cNvPicPr preferRelativeResize="0"/>
          <p:nvPr/>
        </p:nvPicPr>
        <p:blipFill rotWithShape="1">
          <a:blip r:embed="rId4">
            <a:alphaModFix/>
          </a:blip>
          <a:srcRect/>
          <a:stretch/>
        </p:blipFill>
        <p:spPr>
          <a:xfrm>
            <a:off x="7290417" y="1066800"/>
            <a:ext cx="738187" cy="902819"/>
          </a:xfrm>
          <a:prstGeom prst="rect">
            <a:avLst/>
          </a:prstGeom>
          <a:noFill/>
          <a:ln>
            <a:noFill/>
          </a:ln>
        </p:spPr>
      </p:pic>
      <p:pic>
        <p:nvPicPr>
          <p:cNvPr id="328" name="Google Shape;328;p40"/>
          <p:cNvPicPr preferRelativeResize="0"/>
          <p:nvPr/>
        </p:nvPicPr>
        <p:blipFill rotWithShape="1">
          <a:blip r:embed="rId5">
            <a:alphaModFix/>
          </a:blip>
          <a:srcRect/>
          <a:stretch/>
        </p:blipFill>
        <p:spPr>
          <a:xfrm>
            <a:off x="8382000" y="6096000"/>
            <a:ext cx="609600" cy="609600"/>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41"/>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4600"/>
              <a:buFont typeface="Cambria"/>
              <a:buNone/>
            </a:pPr>
            <a:r>
              <a:rPr lang="en-US" sz="5400" b="0" i="0" u="none" strike="noStrike" cap="none">
                <a:solidFill>
                  <a:schemeClr val="dk2"/>
                </a:solidFill>
                <a:latin typeface="Cambria"/>
                <a:ea typeface="Cambria"/>
                <a:cs typeface="Cambria"/>
                <a:sym typeface="Cambria"/>
              </a:rPr>
              <a:t>Scholarships and Financial Aid</a:t>
            </a:r>
            <a:endParaRPr sz="5400" b="0" i="0" u="none" strike="noStrike" cap="none">
              <a:solidFill>
                <a:schemeClr val="dk2"/>
              </a:solidFill>
              <a:latin typeface="Cambria"/>
              <a:ea typeface="Cambria"/>
              <a:cs typeface="Cambria"/>
              <a:sym typeface="Cambria"/>
            </a:endParaRPr>
          </a:p>
        </p:txBody>
      </p:sp>
      <p:sp>
        <p:nvSpPr>
          <p:cNvPr id="335" name="Google Shape;335;p41"/>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lvl="0" indent="-228600" algn="l" rtl="0">
              <a:lnSpc>
                <a:spcPct val="100000"/>
              </a:lnSpc>
              <a:spcBef>
                <a:spcPts val="0"/>
              </a:spcBef>
              <a:spcAft>
                <a:spcPts val="0"/>
              </a:spcAft>
              <a:buSzPts val="2200"/>
              <a:buChar char="•"/>
            </a:pPr>
            <a:r>
              <a:rPr lang="en-US" sz="2000" b="0" i="0" u="none" strike="noStrike" cap="none">
                <a:solidFill>
                  <a:schemeClr val="dk1"/>
                </a:solidFill>
              </a:rPr>
              <a:t>FAFSA – Students and their families should complete the Free Application for Federal Student Aid beginning </a:t>
            </a:r>
            <a:r>
              <a:rPr lang="en-US" sz="2000"/>
              <a:t>October </a:t>
            </a:r>
            <a:r>
              <a:rPr lang="en-US" sz="2000" b="0" i="0" u="none" strike="noStrike" cap="none">
                <a:solidFill>
                  <a:schemeClr val="dk1"/>
                </a:solidFill>
              </a:rPr>
              <a:t> 1</a:t>
            </a:r>
            <a:r>
              <a:rPr lang="en-US" sz="2000" b="0" i="0" u="none" strike="noStrike" cap="none" baseline="30000">
                <a:solidFill>
                  <a:schemeClr val="dk1"/>
                </a:solidFill>
              </a:rPr>
              <a:t>st</a:t>
            </a:r>
            <a:r>
              <a:rPr lang="en-US" sz="2000" b="0" i="0" u="none" strike="noStrike" cap="none">
                <a:solidFill>
                  <a:schemeClr val="dk1"/>
                </a:solidFill>
              </a:rPr>
              <a:t> of their senior year ONLINE at</a:t>
            </a:r>
            <a:r>
              <a:rPr lang="en-US" sz="2000"/>
              <a:t>: </a:t>
            </a:r>
            <a:r>
              <a:rPr lang="en-US" sz="2000" u="sng">
                <a:solidFill>
                  <a:schemeClr val="hlink"/>
                </a:solidFill>
                <a:hlinkClick r:id="rId3"/>
              </a:rPr>
              <a:t>FAFSA Application</a:t>
            </a:r>
            <a:endParaRPr sz="2000" b="0" i="0" u="none" strike="noStrike" cap="none">
              <a:solidFill>
                <a:schemeClr val="dk1"/>
              </a:solidFill>
            </a:endParaRPr>
          </a:p>
          <a:p>
            <a:pPr marL="342900" marR="0" lvl="0" indent="-88900" algn="l" rtl="0">
              <a:lnSpc>
                <a:spcPct val="100000"/>
              </a:lnSpc>
              <a:spcBef>
                <a:spcPts val="440"/>
              </a:spcBef>
              <a:spcAft>
                <a:spcPts val="0"/>
              </a:spcAft>
              <a:buClr>
                <a:schemeClr val="accent1"/>
              </a:buClr>
              <a:buSzPts val="2200"/>
              <a:buFont typeface="Arial"/>
              <a:buNone/>
            </a:pPr>
            <a:endParaRPr sz="2000" b="0" i="0" u="none" strike="noStrike" cap="none">
              <a:solidFill>
                <a:schemeClr val="dk1"/>
              </a:solidFill>
            </a:endParaRPr>
          </a:p>
          <a:p>
            <a:pPr marL="342900" marR="0" lvl="0" indent="-228600" algn="l" rtl="0">
              <a:lnSpc>
                <a:spcPct val="100000"/>
              </a:lnSpc>
              <a:spcBef>
                <a:spcPts val="440"/>
              </a:spcBef>
              <a:spcAft>
                <a:spcPts val="0"/>
              </a:spcAft>
              <a:buClr>
                <a:schemeClr val="accent1"/>
              </a:buClr>
              <a:buSzPts val="2200"/>
              <a:buFont typeface="Arial"/>
              <a:buChar char="•"/>
            </a:pPr>
            <a:r>
              <a:rPr lang="en-US" sz="2000" b="0" i="0" u="none" strike="noStrike" cap="none">
                <a:solidFill>
                  <a:schemeClr val="dk1"/>
                </a:solidFill>
              </a:rPr>
              <a:t>Research hundreds of local scholarship opportunities on the Deer Valley Unified Scholarship Website at: </a:t>
            </a:r>
            <a:r>
              <a:rPr lang="en-US" sz="2000" b="0" i="0" u="sng" strike="noStrike" cap="none">
                <a:solidFill>
                  <a:schemeClr val="hlink"/>
                </a:solidFill>
                <a:hlinkClick r:id="rId4"/>
              </a:rPr>
              <a:t>http://www.dvusd.org/Page/14817</a:t>
            </a:r>
            <a:r>
              <a:rPr lang="en-US" sz="2000" u="sng">
                <a:solidFill>
                  <a:schemeClr val="hlink"/>
                </a:solidFill>
              </a:rPr>
              <a:t> </a:t>
            </a:r>
            <a:endParaRPr sz="2000" u="sng">
              <a:solidFill>
                <a:schemeClr val="hlink"/>
              </a:solidFill>
            </a:endParaRPr>
          </a:p>
          <a:p>
            <a:pPr marL="342900" marR="0" lvl="0" indent="-88900" algn="l" rtl="0">
              <a:lnSpc>
                <a:spcPct val="100000"/>
              </a:lnSpc>
              <a:spcBef>
                <a:spcPts val="440"/>
              </a:spcBef>
              <a:spcAft>
                <a:spcPts val="0"/>
              </a:spcAft>
              <a:buClr>
                <a:schemeClr val="accent1"/>
              </a:buClr>
              <a:buSzPts val="2200"/>
              <a:buFont typeface="Arial"/>
              <a:buNone/>
            </a:pPr>
            <a:endParaRPr sz="2000" b="0" i="0" u="sng" strike="noStrike" cap="none">
              <a:solidFill>
                <a:schemeClr val="hlink"/>
              </a:solidFill>
            </a:endParaRPr>
          </a:p>
          <a:p>
            <a:pPr marL="342900" marR="0" lvl="0" indent="-228600" algn="l" rtl="0">
              <a:lnSpc>
                <a:spcPct val="100000"/>
              </a:lnSpc>
              <a:spcBef>
                <a:spcPts val="440"/>
              </a:spcBef>
              <a:spcAft>
                <a:spcPts val="0"/>
              </a:spcAft>
              <a:buClr>
                <a:schemeClr val="accent1"/>
              </a:buClr>
              <a:buSzPts val="2200"/>
              <a:buFont typeface="Arial"/>
              <a:buChar char="•"/>
            </a:pPr>
            <a:r>
              <a:rPr lang="en-US" sz="2000">
                <a:solidFill>
                  <a:schemeClr val="dk1"/>
                </a:solidFill>
              </a:rPr>
              <a:t>Major Clarity Scholarship Search (Click on “Financial Resources”)</a:t>
            </a:r>
            <a:endParaRPr sz="2000">
              <a:solidFill>
                <a:schemeClr val="dk1"/>
              </a:solidFill>
            </a:endParaRPr>
          </a:p>
          <a:p>
            <a:pPr marL="457200" marR="0" lvl="0" indent="0" algn="l" rtl="0">
              <a:lnSpc>
                <a:spcPct val="100000"/>
              </a:lnSpc>
              <a:spcBef>
                <a:spcPts val="440"/>
              </a:spcBef>
              <a:spcAft>
                <a:spcPts val="0"/>
              </a:spcAft>
              <a:buNone/>
            </a:pPr>
            <a:endParaRPr sz="2000"/>
          </a:p>
          <a:p>
            <a:pPr marL="342900" marR="0" lvl="0" indent="-215900" algn="l" rtl="0">
              <a:lnSpc>
                <a:spcPct val="100000"/>
              </a:lnSpc>
              <a:spcBef>
                <a:spcPts val="440"/>
              </a:spcBef>
              <a:spcAft>
                <a:spcPts val="0"/>
              </a:spcAft>
              <a:buSzPts val="2000"/>
              <a:buChar char="•"/>
            </a:pPr>
            <a:r>
              <a:rPr lang="en-US" sz="2000"/>
              <a:t>Local Scholarship Workshop in March during Flex Time</a:t>
            </a:r>
            <a:endParaRPr sz="2000"/>
          </a:p>
          <a:p>
            <a:pPr marL="114300" marR="0" lvl="0" indent="0" algn="l" rtl="0">
              <a:lnSpc>
                <a:spcPct val="100000"/>
              </a:lnSpc>
              <a:spcBef>
                <a:spcPts val="440"/>
              </a:spcBef>
              <a:spcAft>
                <a:spcPts val="0"/>
              </a:spcAft>
              <a:buClr>
                <a:schemeClr val="accent1"/>
              </a:buClr>
              <a:buSzPts val="2200"/>
              <a:buNone/>
            </a:pPr>
            <a:endParaRPr sz="2200" b="0" i="0" u="none" strike="noStrike" cap="none">
              <a:solidFill>
                <a:schemeClr val="dk1"/>
              </a:solidFill>
              <a:latin typeface="Calibri"/>
              <a:ea typeface="Calibri"/>
              <a:cs typeface="Calibri"/>
              <a:sym typeface="Calibri"/>
            </a:endParaRPr>
          </a:p>
          <a:p>
            <a:pPr marL="342900" marR="0" lvl="0" indent="-88900" algn="l" rtl="0">
              <a:lnSpc>
                <a:spcPct val="100000"/>
              </a:lnSpc>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p:txBody>
      </p:sp>
      <p:pic>
        <p:nvPicPr>
          <p:cNvPr id="336" name="Google Shape;336;p41"/>
          <p:cNvPicPr preferRelativeResize="0"/>
          <p:nvPr/>
        </p:nvPicPr>
        <p:blipFill rotWithShape="1">
          <a:blip r:embed="rId5">
            <a:alphaModFix/>
          </a:blip>
          <a:srcRect/>
          <a:stretch/>
        </p:blipFill>
        <p:spPr>
          <a:xfrm>
            <a:off x="8382000" y="6096000"/>
            <a:ext cx="609600" cy="609600"/>
          </a:xfrm>
          <a:prstGeom prst="rect">
            <a:avLst/>
          </a:prstGeom>
          <a:noFill/>
          <a:ln>
            <a:noFill/>
          </a:ln>
        </p:spPr>
      </p:pic>
      <p:pic>
        <p:nvPicPr>
          <p:cNvPr id="337" name="Google Shape;337;p41" descr="175,093 Dollar sign Stock Photos | Free &amp;amp; Royalty-free Dollar sign Images |  Depositphotos"/>
          <p:cNvPicPr preferRelativeResize="0"/>
          <p:nvPr/>
        </p:nvPicPr>
        <p:blipFill rotWithShape="1">
          <a:blip r:embed="rId6">
            <a:alphaModFix/>
          </a:blip>
          <a:srcRect/>
          <a:stretch/>
        </p:blipFill>
        <p:spPr>
          <a:xfrm>
            <a:off x="254000" y="149224"/>
            <a:ext cx="1450976" cy="1450976"/>
          </a:xfrm>
          <a:prstGeom prst="rect">
            <a:avLst/>
          </a:prstGeom>
          <a:noFill/>
          <a:ln>
            <a:noFill/>
          </a:ln>
        </p:spPr>
      </p:pic>
      <p:pic>
        <p:nvPicPr>
          <p:cNvPr id="338" name="Google Shape;338;p41" descr="175,093 Dollar sign Stock Photos | Free &amp;amp; Royalty-free Dollar sign Images |  Depositphotos"/>
          <p:cNvPicPr preferRelativeResize="0"/>
          <p:nvPr/>
        </p:nvPicPr>
        <p:blipFill rotWithShape="1">
          <a:blip r:embed="rId6">
            <a:alphaModFix/>
          </a:blip>
          <a:srcRect/>
          <a:stretch/>
        </p:blipFill>
        <p:spPr>
          <a:xfrm>
            <a:off x="6829424" y="57943"/>
            <a:ext cx="1450976" cy="1450976"/>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2"/>
          <p:cNvSpPr txBox="1">
            <a:spLocks noGrp="1"/>
          </p:cNvSpPr>
          <p:nvPr>
            <p:ph type="title"/>
          </p:nvPr>
        </p:nvSpPr>
        <p:spPr>
          <a:xfrm>
            <a:off x="802386" y="484632"/>
            <a:ext cx="7543800" cy="160934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50"/>
              <a:buFont typeface="Rockwell"/>
              <a:buNone/>
            </a:pPr>
            <a:endParaRPr/>
          </a:p>
        </p:txBody>
      </p:sp>
      <p:graphicFrame>
        <p:nvGraphicFramePr>
          <p:cNvPr id="344" name="Google Shape;344;p42"/>
          <p:cNvGraphicFramePr/>
          <p:nvPr/>
        </p:nvGraphicFramePr>
        <p:xfrm>
          <a:off x="816674" y="484632"/>
          <a:ext cx="7544500" cy="5875070"/>
        </p:xfrm>
        <a:graphic>
          <a:graphicData uri="http://schemas.openxmlformats.org/drawingml/2006/table">
            <a:tbl>
              <a:tblPr firstRow="1" bandRow="1">
                <a:noFill/>
                <a:tableStyleId>{07E37089-F371-48DC-8ED2-13614D04278D}</a:tableStyleId>
              </a:tblPr>
              <a:tblGrid>
                <a:gridCol w="1789275">
                  <a:extLst>
                    <a:ext uri="{9D8B030D-6E8A-4147-A177-3AD203B41FA5}">
                      <a16:colId xmlns:a16="http://schemas.microsoft.com/office/drawing/2014/main" val="20000"/>
                    </a:ext>
                  </a:extLst>
                </a:gridCol>
                <a:gridCol w="5755225">
                  <a:extLst>
                    <a:ext uri="{9D8B030D-6E8A-4147-A177-3AD203B41FA5}">
                      <a16:colId xmlns:a16="http://schemas.microsoft.com/office/drawing/2014/main" val="20001"/>
                    </a:ext>
                  </a:extLst>
                </a:gridCol>
              </a:tblGrid>
              <a:tr h="899475">
                <a:tc>
                  <a:txBody>
                    <a:bodyPr/>
                    <a:lstStyle/>
                    <a:p>
                      <a:pPr marL="0" marR="0" lvl="0" indent="0" algn="l" rtl="0">
                        <a:spcBef>
                          <a:spcPts val="0"/>
                        </a:spcBef>
                        <a:spcAft>
                          <a:spcPts val="0"/>
                        </a:spcAft>
                        <a:buNone/>
                      </a:pPr>
                      <a:endParaRPr sz="2800"/>
                    </a:p>
                    <a:p>
                      <a:pPr marL="0" marR="0" lvl="0" indent="0" algn="l" rtl="0">
                        <a:spcBef>
                          <a:spcPts val="0"/>
                        </a:spcBef>
                        <a:spcAft>
                          <a:spcPts val="0"/>
                        </a:spcAft>
                        <a:buNone/>
                      </a:pPr>
                      <a:r>
                        <a:rPr lang="en-US" sz="2800"/>
                        <a:t>University</a:t>
                      </a:r>
                      <a:endParaRPr sz="2800"/>
                    </a:p>
                  </a:txBody>
                  <a:tcPr marL="91450" marR="91450" marT="45725" marB="45725"/>
                </a:tc>
                <a:tc>
                  <a:txBody>
                    <a:bodyPr/>
                    <a:lstStyle/>
                    <a:p>
                      <a:pPr marL="0" marR="0" lvl="0" indent="0" algn="ctr" rtl="0">
                        <a:spcBef>
                          <a:spcPts val="0"/>
                        </a:spcBef>
                        <a:spcAft>
                          <a:spcPts val="0"/>
                        </a:spcAft>
                        <a:buNone/>
                      </a:pPr>
                      <a:r>
                        <a:rPr lang="en-US" sz="2800"/>
                        <a:t>Scholarships</a:t>
                      </a:r>
                      <a:endParaRPr/>
                    </a:p>
                    <a:p>
                      <a:pPr marL="0" marR="0" lvl="0" indent="0" algn="ctr" rtl="0">
                        <a:spcBef>
                          <a:spcPts val="0"/>
                        </a:spcBef>
                        <a:spcAft>
                          <a:spcPts val="0"/>
                        </a:spcAft>
                        <a:buNone/>
                      </a:pPr>
                      <a:r>
                        <a:rPr lang="en-US" sz="1100"/>
                        <a:t>* SAT / ACT test scores are not required for 2024 incoming freshman for initial evaluation. Scholarship numbers are estimates based on prior year’s information. </a:t>
                      </a:r>
                      <a:endParaRPr sz="1100"/>
                    </a:p>
                  </a:txBody>
                  <a:tcPr marL="91450" marR="91450" marT="45725" marB="45725"/>
                </a:tc>
                <a:extLst>
                  <a:ext uri="{0D108BD9-81ED-4DB2-BD59-A6C34878D82A}">
                    <a16:rowId xmlns:a16="http://schemas.microsoft.com/office/drawing/2014/main" val="10000"/>
                  </a:ext>
                </a:extLst>
              </a:tr>
              <a:tr h="1528900">
                <a:tc>
                  <a:txBody>
                    <a:bodyPr/>
                    <a:lstStyle/>
                    <a:p>
                      <a:pPr marL="0" marR="0" lvl="0" indent="0" algn="l" rtl="0">
                        <a:spcBef>
                          <a:spcPts val="0"/>
                        </a:spcBef>
                        <a:spcAft>
                          <a:spcPts val="0"/>
                        </a:spcAft>
                        <a:buNone/>
                      </a:pPr>
                      <a:endParaRPr sz="1350"/>
                    </a:p>
                  </a:txBody>
                  <a:tcPr marL="91450" marR="91450" marT="45725" marB="45725"/>
                </a:tc>
                <a:tc>
                  <a:txBody>
                    <a:bodyPr/>
                    <a:lstStyle/>
                    <a:p>
                      <a:pPr marL="0" marR="0" lvl="0" indent="0" algn="l" rtl="0">
                        <a:spcBef>
                          <a:spcPts val="0"/>
                        </a:spcBef>
                        <a:spcAft>
                          <a:spcPts val="0"/>
                        </a:spcAft>
                        <a:buNone/>
                      </a:pPr>
                      <a:r>
                        <a:rPr lang="en-US" sz="1350" b="1"/>
                        <a:t>President’s Scholarship: 3.8 GPA with 30 ACT / 1400 SAT  = $8,000</a:t>
                      </a:r>
                      <a:endParaRPr/>
                    </a:p>
                    <a:p>
                      <a:pPr marL="0" marR="0" lvl="0" indent="0" algn="l" rtl="0">
                        <a:spcBef>
                          <a:spcPts val="0"/>
                        </a:spcBef>
                        <a:spcAft>
                          <a:spcPts val="0"/>
                        </a:spcAft>
                        <a:buNone/>
                      </a:pPr>
                      <a:r>
                        <a:rPr lang="en-US" sz="1350" b="1"/>
                        <a:t>Provost Scholarship       : 3.7 GPA with 27 ACT / 1280 SAT = $7,000</a:t>
                      </a:r>
                      <a:endParaRPr/>
                    </a:p>
                    <a:p>
                      <a:pPr marL="0" marR="0" lvl="0" indent="0" algn="l" rtl="0">
                        <a:spcBef>
                          <a:spcPts val="0"/>
                        </a:spcBef>
                        <a:spcAft>
                          <a:spcPts val="0"/>
                        </a:spcAft>
                        <a:buNone/>
                      </a:pPr>
                      <a:r>
                        <a:rPr lang="en-US" sz="1350" b="1"/>
                        <a:t>Dean’s Scholarship         : 3.4 GPA with 26 ACT / 1240 SAT = $5,000</a:t>
                      </a:r>
                      <a:endParaRPr/>
                    </a:p>
                    <a:p>
                      <a:pPr marL="0" marR="0" lvl="0" indent="0" algn="l" rtl="0">
                        <a:spcBef>
                          <a:spcPts val="0"/>
                        </a:spcBef>
                        <a:spcAft>
                          <a:spcPts val="0"/>
                        </a:spcAft>
                        <a:buNone/>
                      </a:pPr>
                      <a:r>
                        <a:rPr lang="en-US" sz="1350" b="1"/>
                        <a:t>University Scholarship   : 3.3 GPA with 25 ACT / 1200 SAT = $ 2,000</a:t>
                      </a:r>
                      <a:endParaRPr/>
                    </a:p>
                    <a:p>
                      <a:pPr marL="0" marR="0" lvl="0" indent="0" algn="l" rtl="0">
                        <a:spcBef>
                          <a:spcPts val="0"/>
                        </a:spcBef>
                        <a:spcAft>
                          <a:spcPts val="0"/>
                        </a:spcAft>
                        <a:buNone/>
                      </a:pPr>
                      <a:endParaRPr sz="1350" b="1"/>
                    </a:p>
                    <a:p>
                      <a:pPr marL="0" marR="0" lvl="0" indent="0" algn="l" rtl="0">
                        <a:spcBef>
                          <a:spcPts val="0"/>
                        </a:spcBef>
                        <a:spcAft>
                          <a:spcPts val="0"/>
                        </a:spcAft>
                        <a:buNone/>
                      </a:pPr>
                      <a:r>
                        <a:rPr lang="en-US" sz="1350" b="1"/>
                        <a:t>Obama Scholarship : For students w/financial need, complete FAFSA by Jan 1st</a:t>
                      </a:r>
                      <a:endParaRPr sz="1350" b="1"/>
                    </a:p>
                  </a:txBody>
                  <a:tcPr marL="91450" marR="91450" marT="45725" marB="45725"/>
                </a:tc>
                <a:extLst>
                  <a:ext uri="{0D108BD9-81ED-4DB2-BD59-A6C34878D82A}">
                    <a16:rowId xmlns:a16="http://schemas.microsoft.com/office/drawing/2014/main" val="10001"/>
                  </a:ext>
                </a:extLst>
              </a:tr>
              <a:tr h="1089525">
                <a:tc>
                  <a:txBody>
                    <a:bodyPr/>
                    <a:lstStyle/>
                    <a:p>
                      <a:pPr marL="0" marR="0" lvl="0" indent="0" algn="l" rtl="0">
                        <a:spcBef>
                          <a:spcPts val="0"/>
                        </a:spcBef>
                        <a:spcAft>
                          <a:spcPts val="0"/>
                        </a:spcAft>
                        <a:buNone/>
                      </a:pPr>
                      <a:endParaRPr sz="1350"/>
                    </a:p>
                  </a:txBody>
                  <a:tcPr marL="91450" marR="91450" marT="45725" marB="45725"/>
                </a:tc>
                <a:tc>
                  <a:txBody>
                    <a:bodyPr/>
                    <a:lstStyle/>
                    <a:p>
                      <a:pPr marL="0" marR="0" lvl="0" indent="0" algn="l" rtl="0">
                        <a:spcBef>
                          <a:spcPts val="0"/>
                        </a:spcBef>
                        <a:spcAft>
                          <a:spcPts val="0"/>
                        </a:spcAft>
                        <a:buNone/>
                      </a:pPr>
                      <a:r>
                        <a:rPr lang="en-US" sz="1350" b="1"/>
                        <a:t>*Wildcat Excellence: 4.0 GPA = $12,500          3.90-3.99 GPA = $10,000</a:t>
                      </a:r>
                      <a:endParaRPr/>
                    </a:p>
                    <a:p>
                      <a:pPr marL="0" marR="0" lvl="0" indent="0" algn="l" rtl="0">
                        <a:spcBef>
                          <a:spcPts val="0"/>
                        </a:spcBef>
                        <a:spcAft>
                          <a:spcPts val="0"/>
                        </a:spcAft>
                        <a:buNone/>
                      </a:pPr>
                      <a:r>
                        <a:rPr lang="en-US" sz="1350" b="1"/>
                        <a:t>                           3.75-3.89 GPA = $8,000            3.50 -3.74 GPA = $5,000</a:t>
                      </a:r>
                      <a:endParaRPr/>
                    </a:p>
                    <a:p>
                      <a:pPr marL="0" marR="0" lvl="0" indent="0" algn="l" rtl="0">
                        <a:spcBef>
                          <a:spcPts val="0"/>
                        </a:spcBef>
                        <a:spcAft>
                          <a:spcPts val="0"/>
                        </a:spcAft>
                        <a:buNone/>
                      </a:pPr>
                      <a:r>
                        <a:rPr lang="en-US" sz="1350" b="1"/>
                        <a:t>                           3.25-3.49 GPA = $3,000            3.0 -3.24   GPA = $ 2,000</a:t>
                      </a:r>
                      <a:endParaRPr/>
                    </a:p>
                    <a:p>
                      <a:pPr marL="0" marR="0" lvl="0" indent="0" algn="l" rtl="0">
                        <a:spcBef>
                          <a:spcPts val="0"/>
                        </a:spcBef>
                        <a:spcAft>
                          <a:spcPts val="0"/>
                        </a:spcAft>
                        <a:buNone/>
                      </a:pPr>
                      <a:r>
                        <a:rPr lang="en-US" sz="1350" b="1"/>
                        <a:t>                           2.75-2.99 GPA = $750</a:t>
                      </a:r>
                      <a:endParaRPr/>
                    </a:p>
                    <a:p>
                      <a:pPr marL="0" marR="0" lvl="0" indent="0" algn="l" rtl="0">
                        <a:spcBef>
                          <a:spcPts val="0"/>
                        </a:spcBef>
                        <a:spcAft>
                          <a:spcPts val="0"/>
                        </a:spcAft>
                        <a:buNone/>
                      </a:pPr>
                      <a:r>
                        <a:rPr lang="en-US" sz="1350"/>
                        <a:t>  </a:t>
                      </a:r>
                      <a:endParaRPr sz="1350"/>
                    </a:p>
                  </a:txBody>
                  <a:tcPr marL="91450" marR="91450" marT="45725" marB="45725">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1152450">
                <a:tc>
                  <a:txBody>
                    <a:bodyPr/>
                    <a:lstStyle/>
                    <a:p>
                      <a:pPr marL="0" marR="0" lvl="0" indent="0" algn="l" rtl="0">
                        <a:spcBef>
                          <a:spcPts val="0"/>
                        </a:spcBef>
                        <a:spcAft>
                          <a:spcPts val="0"/>
                        </a:spcAft>
                        <a:buNone/>
                      </a:pPr>
                      <a:endParaRPr sz="1350"/>
                    </a:p>
                  </a:txBody>
                  <a:tcPr marL="91450" marR="91450" marT="45725" marB="45725">
                    <a:lnR w="9525" cap="flat" cmpd="sng">
                      <a:solidFill>
                        <a:srgbClr val="000000">
                          <a:alpha val="0"/>
                        </a:srgbClr>
                      </a:solidFill>
                      <a:prstDash val="solid"/>
                      <a:round/>
                      <a:headEnd type="none" w="sm" len="sm"/>
                      <a:tailEnd type="none" w="sm" len="sm"/>
                    </a:lnR>
                  </a:tcPr>
                </a:tc>
                <a:tc>
                  <a:txBody>
                    <a:bodyPr/>
                    <a:lstStyle/>
                    <a:p>
                      <a:pPr marL="0" marR="0" lvl="0" indent="0" algn="l" rtl="0">
                        <a:spcBef>
                          <a:spcPts val="0"/>
                        </a:spcBef>
                        <a:spcAft>
                          <a:spcPts val="0"/>
                        </a:spcAft>
                        <a:buNone/>
                      </a:pPr>
                      <a:r>
                        <a:rPr lang="en-US" sz="1400" b="1"/>
                        <a:t>Lumberjack Scholarship: 3.75 – 4.0 GPA = Full Tuition</a:t>
                      </a:r>
                      <a:endParaRPr/>
                    </a:p>
                    <a:p>
                      <a:pPr marL="0" marR="0" lvl="0" indent="0" algn="l" rtl="0">
                        <a:spcBef>
                          <a:spcPts val="0"/>
                        </a:spcBef>
                        <a:spcAft>
                          <a:spcPts val="0"/>
                        </a:spcAft>
                        <a:buNone/>
                      </a:pPr>
                      <a:r>
                        <a:rPr lang="en-US" sz="1400" b="1"/>
                        <a:t>*President’s Scholarship: 3.5-3.74 GPA = $9,000</a:t>
                      </a:r>
                      <a:endParaRPr/>
                    </a:p>
                    <a:p>
                      <a:pPr marL="0" marR="0" lvl="0" indent="0" algn="l" rtl="0">
                        <a:spcBef>
                          <a:spcPts val="0"/>
                        </a:spcBef>
                        <a:spcAft>
                          <a:spcPts val="0"/>
                        </a:spcAft>
                        <a:buNone/>
                      </a:pPr>
                      <a:r>
                        <a:rPr lang="en-US" sz="1400" b="1"/>
                        <a:t>*Dean’s with Distinction Scholarship:    3.4 – 3.49  GPA = $6,500</a:t>
                      </a:r>
                      <a:endParaRPr/>
                    </a:p>
                    <a:p>
                      <a:pPr marL="0" marR="0" lvl="0" indent="0" algn="l" rtl="0">
                        <a:spcBef>
                          <a:spcPts val="0"/>
                        </a:spcBef>
                        <a:spcAft>
                          <a:spcPts val="0"/>
                        </a:spcAft>
                        <a:buNone/>
                      </a:pPr>
                      <a:r>
                        <a:rPr lang="en-US" sz="1400" b="1"/>
                        <a:t>*Dean’s Scholarship: 3.0 – 3.39 = $5,000</a:t>
                      </a:r>
                      <a:endParaRPr/>
                    </a:p>
                    <a:p>
                      <a:pPr marL="0" marR="0" lvl="0" indent="0" algn="l" rtl="0">
                        <a:spcBef>
                          <a:spcPts val="0"/>
                        </a:spcBef>
                        <a:spcAft>
                          <a:spcPts val="0"/>
                        </a:spcAft>
                        <a:buNone/>
                      </a:pPr>
                      <a:r>
                        <a:rPr lang="en-US" sz="1400" b="1"/>
                        <a:t>* Opportunity Scholarship: Admitted – 2.99 GPA = $2,500</a:t>
                      </a:r>
                      <a:endParaRPr sz="1400" b="1"/>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706875">
                <a:tc>
                  <a:txBody>
                    <a:bodyPr/>
                    <a:lstStyle/>
                    <a:p>
                      <a:pPr marL="0" marR="0" lvl="0" indent="0" algn="l" rtl="0">
                        <a:spcBef>
                          <a:spcPts val="0"/>
                        </a:spcBef>
                        <a:spcAft>
                          <a:spcPts val="0"/>
                        </a:spcAft>
                        <a:buNone/>
                      </a:pPr>
                      <a:endParaRPr sz="1350"/>
                    </a:p>
                  </a:txBody>
                  <a:tcPr marL="91450" marR="91450" marT="45725" marB="45725"/>
                </a:tc>
                <a:tc>
                  <a:txBody>
                    <a:bodyPr/>
                    <a:lstStyle/>
                    <a:p>
                      <a:pPr marL="0" marR="0" lvl="0" indent="0" algn="l" rtl="0">
                        <a:spcBef>
                          <a:spcPts val="0"/>
                        </a:spcBef>
                        <a:spcAft>
                          <a:spcPts val="0"/>
                        </a:spcAft>
                        <a:buNone/>
                      </a:pPr>
                      <a:r>
                        <a:rPr lang="en-US" sz="1350" b="1"/>
                        <a:t>Chancellor: </a:t>
                      </a:r>
                      <a:r>
                        <a:rPr lang="en-US" sz="1350"/>
                        <a:t>4.0 GPA  = $9,050 </a:t>
                      </a:r>
                      <a:r>
                        <a:rPr lang="en-US" sz="1350" b="1"/>
                        <a:t>President: </a:t>
                      </a:r>
                      <a:r>
                        <a:rPr lang="en-US" sz="1350"/>
                        <a:t>3.9+ GPA or 31 ACT/1410 SAT= $7,050</a:t>
                      </a:r>
                      <a:endParaRPr/>
                    </a:p>
                    <a:p>
                      <a:pPr marL="0" marR="0" lvl="0" indent="0" algn="l" rtl="0">
                        <a:spcBef>
                          <a:spcPts val="0"/>
                        </a:spcBef>
                        <a:spcAft>
                          <a:spcPts val="0"/>
                        </a:spcAft>
                        <a:buNone/>
                      </a:pPr>
                      <a:r>
                        <a:rPr lang="en-US" sz="1350" b="1"/>
                        <a:t>Provost: </a:t>
                      </a:r>
                      <a:r>
                        <a:rPr lang="en-US" sz="1350"/>
                        <a:t>3.7-3.89 GPA or 27 ACT/1295 SAT = $6,050 </a:t>
                      </a:r>
                      <a:endParaRPr/>
                    </a:p>
                    <a:p>
                      <a:pPr marL="0" marR="0" lvl="0" indent="0" algn="l" rtl="0">
                        <a:spcBef>
                          <a:spcPts val="0"/>
                        </a:spcBef>
                        <a:spcAft>
                          <a:spcPts val="0"/>
                        </a:spcAft>
                        <a:buNone/>
                      </a:pPr>
                      <a:r>
                        <a:rPr lang="en-US" sz="1350" b="1"/>
                        <a:t>Dean</a:t>
                      </a:r>
                      <a:r>
                        <a:rPr lang="en-US" sz="1350"/>
                        <a:t>: 3.5-3.69 GPA or 24 ACT / 1170 SAT = $5,050</a:t>
                      </a:r>
                      <a:endParaRPr/>
                    </a:p>
                    <a:p>
                      <a:pPr marL="0" marR="0" lvl="0" indent="0" algn="l" rtl="0">
                        <a:spcBef>
                          <a:spcPts val="0"/>
                        </a:spcBef>
                        <a:spcAft>
                          <a:spcPts val="0"/>
                        </a:spcAft>
                        <a:buNone/>
                      </a:pPr>
                      <a:r>
                        <a:rPr lang="en-US" sz="1350" b="1"/>
                        <a:t>Faculty</a:t>
                      </a:r>
                      <a:r>
                        <a:rPr lang="en-US" sz="1350"/>
                        <a:t>: 3.3-3.49 GPA or 22 ACT / 1030 SAT = $4,050</a:t>
                      </a:r>
                      <a:endParaRPr/>
                    </a:p>
                    <a:p>
                      <a:pPr marL="0" marR="0" lvl="0" indent="0" algn="l" rtl="0">
                        <a:spcBef>
                          <a:spcPts val="0"/>
                        </a:spcBef>
                        <a:spcAft>
                          <a:spcPts val="0"/>
                        </a:spcAft>
                        <a:buNone/>
                      </a:pPr>
                      <a:r>
                        <a:rPr lang="en-US" sz="1350" b="1"/>
                        <a:t>Antelope</a:t>
                      </a:r>
                      <a:r>
                        <a:rPr lang="en-US" sz="1350"/>
                        <a:t>: 3.0-3.29 GPA or 19 ACT/ 1000 SAT = $2,550</a:t>
                      </a:r>
                      <a:endParaRPr sz="1350"/>
                    </a:p>
                  </a:txBody>
                  <a:tcPr marL="91450" marR="91450" marT="45725" marB="45725">
                    <a:lnT w="9525" cap="flat" cmpd="sng">
                      <a:solidFill>
                        <a:srgbClr val="000000">
                          <a:alpha val="0"/>
                        </a:srgbClr>
                      </a:solidFill>
                      <a:prstDash val="solid"/>
                      <a:round/>
                      <a:headEnd type="none" w="sm" len="sm"/>
                      <a:tailEnd type="none" w="sm" len="sm"/>
                    </a:lnT>
                  </a:tcPr>
                </a:tc>
                <a:extLst>
                  <a:ext uri="{0D108BD9-81ED-4DB2-BD59-A6C34878D82A}">
                    <a16:rowId xmlns:a16="http://schemas.microsoft.com/office/drawing/2014/main" val="10004"/>
                  </a:ext>
                </a:extLst>
              </a:tr>
            </a:tbl>
          </a:graphicData>
        </a:graphic>
      </p:graphicFrame>
      <p:sp>
        <p:nvSpPr>
          <p:cNvPr id="345" name="Google Shape;345;p42"/>
          <p:cNvSpPr/>
          <p:nvPr/>
        </p:nvSpPr>
        <p:spPr>
          <a:xfrm>
            <a:off x="977528" y="1760312"/>
            <a:ext cx="1365622" cy="654876"/>
          </a:xfrm>
          <a:prstGeom prst="roundRect">
            <a:avLst>
              <a:gd name="adj" fmla="val 10000"/>
            </a:avLst>
          </a:prstGeom>
          <a:blipFill rotWithShape="1">
            <a:blip r:embed="rId3">
              <a:alphaModFix/>
            </a:blip>
            <a:stretch>
              <a:fillRect t="-48998" b="-48998"/>
            </a:stretch>
          </a:blip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42"/>
          <p:cNvSpPr/>
          <p:nvPr/>
        </p:nvSpPr>
        <p:spPr>
          <a:xfrm>
            <a:off x="853517" y="3118647"/>
            <a:ext cx="1613643" cy="791676"/>
          </a:xfrm>
          <a:prstGeom prst="roundRect">
            <a:avLst>
              <a:gd name="adj" fmla="val 10000"/>
            </a:avLst>
          </a:prstGeom>
          <a:blipFill rotWithShape="1">
            <a:blip r:embed="rId4">
              <a:alphaModFix/>
            </a:blip>
            <a:stretch>
              <a:fillRect t="-23999" b="-23999"/>
            </a:stretch>
          </a:blip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42"/>
          <p:cNvSpPr/>
          <p:nvPr/>
        </p:nvSpPr>
        <p:spPr>
          <a:xfrm>
            <a:off x="853517" y="4217944"/>
            <a:ext cx="1613643" cy="791676"/>
          </a:xfrm>
          <a:prstGeom prst="roundRect">
            <a:avLst>
              <a:gd name="adj" fmla="val 10000"/>
            </a:avLst>
          </a:prstGeom>
          <a:blipFill rotWithShape="1">
            <a:blip r:embed="rId5">
              <a:alphaModFix/>
            </a:blip>
            <a:stretch>
              <a:fillRect l="-999" r="-999"/>
            </a:stretch>
          </a:blip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42"/>
          <p:cNvSpPr/>
          <p:nvPr/>
        </p:nvSpPr>
        <p:spPr>
          <a:xfrm>
            <a:off x="977528" y="5342007"/>
            <a:ext cx="1327522" cy="637138"/>
          </a:xfrm>
          <a:prstGeom prst="roundRect">
            <a:avLst>
              <a:gd name="adj" fmla="val 10000"/>
            </a:avLst>
          </a:prstGeom>
          <a:blipFill rotWithShape="1">
            <a:blip r:embed="rId6">
              <a:alphaModFix/>
            </a:blip>
            <a:stretch>
              <a:fillRect t="-8999" b="-8998"/>
            </a:stretch>
          </a:blip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353" name="Google Shape;353;p43" descr="https://res.cloudinary.com/hud9ala09/image/upload/v1655311898/pxfne2tarh9t1fwidw4x.png"/>
          <p:cNvPicPr preferRelativeResize="0"/>
          <p:nvPr/>
        </p:nvPicPr>
        <p:blipFill rotWithShape="1">
          <a:blip r:embed="rId3">
            <a:alphaModFix/>
          </a:blip>
          <a:srcRect/>
          <a:stretch/>
        </p:blipFill>
        <p:spPr>
          <a:xfrm>
            <a:off x="1333500" y="1650103"/>
            <a:ext cx="5489091" cy="1829697"/>
          </a:xfrm>
          <a:prstGeom prst="rect">
            <a:avLst/>
          </a:prstGeom>
          <a:noFill/>
          <a:ln>
            <a:noFill/>
          </a:ln>
        </p:spPr>
      </p:pic>
      <p:pic>
        <p:nvPicPr>
          <p:cNvPr id="354" name="Google Shape;354;p43" descr="QuestBridge National College Match Scholarships - Scholarship Positions  2022 2023"/>
          <p:cNvPicPr preferRelativeResize="0"/>
          <p:nvPr/>
        </p:nvPicPr>
        <p:blipFill rotWithShape="1">
          <a:blip r:embed="rId4">
            <a:alphaModFix/>
          </a:blip>
          <a:srcRect/>
          <a:stretch/>
        </p:blipFill>
        <p:spPr>
          <a:xfrm>
            <a:off x="2764230" y="307975"/>
            <a:ext cx="2627630" cy="1076325"/>
          </a:xfrm>
          <a:prstGeom prst="rect">
            <a:avLst/>
          </a:prstGeom>
          <a:noFill/>
          <a:ln>
            <a:noFill/>
          </a:ln>
        </p:spPr>
      </p:pic>
      <p:sp>
        <p:nvSpPr>
          <p:cNvPr id="355" name="Google Shape;355;p43"/>
          <p:cNvSpPr/>
          <p:nvPr/>
        </p:nvSpPr>
        <p:spPr>
          <a:xfrm>
            <a:off x="1333500" y="3745603"/>
            <a:ext cx="5751755" cy="286232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000" b="0" i="0" u="none" strike="noStrike" cap="none">
                <a:solidFill>
                  <a:srgbClr val="000000"/>
                </a:solidFill>
                <a:latin typeface="Rockwell"/>
                <a:ea typeface="Rockwell"/>
                <a:cs typeface="Rockwell"/>
                <a:sym typeface="Rockwell"/>
              </a:rPr>
              <a:t>Match with over 40 prestigious Universities for a scholarship worth over $200,000.</a:t>
            </a:r>
            <a:endParaRPr/>
          </a:p>
          <a:p>
            <a:pPr marL="0" marR="0" lvl="0" indent="0" algn="l" rtl="0">
              <a:lnSpc>
                <a:spcPct val="100000"/>
              </a:lnSpc>
              <a:spcBef>
                <a:spcPts val="0"/>
              </a:spcBef>
              <a:spcAft>
                <a:spcPts val="0"/>
              </a:spcAft>
              <a:buNone/>
            </a:pPr>
            <a:endParaRPr sz="2000" b="0" i="0" u="none" strike="noStrike" cap="none">
              <a:solidFill>
                <a:srgbClr val="000000"/>
              </a:solidFill>
              <a:latin typeface="Rockwell"/>
              <a:ea typeface="Rockwell"/>
              <a:cs typeface="Rockwell"/>
              <a:sym typeface="Rockwell"/>
            </a:endParaRPr>
          </a:p>
          <a:p>
            <a:pPr marL="0" marR="0" lvl="0" indent="0" algn="l" rtl="0">
              <a:lnSpc>
                <a:spcPct val="100000"/>
              </a:lnSpc>
              <a:spcBef>
                <a:spcPts val="0"/>
              </a:spcBef>
              <a:spcAft>
                <a:spcPts val="0"/>
              </a:spcAft>
              <a:buNone/>
            </a:pPr>
            <a:r>
              <a:rPr lang="en-US" sz="2000" b="0" i="0" u="none" strike="noStrike" cap="none">
                <a:solidFill>
                  <a:srgbClr val="000000"/>
                </a:solidFill>
                <a:latin typeface="Rockwell"/>
                <a:ea typeface="Rockwell"/>
                <a:cs typeface="Rockwell"/>
                <a:sym typeface="Rockwell"/>
              </a:rPr>
              <a:t>Criteria: </a:t>
            </a:r>
            <a:endParaRPr/>
          </a:p>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Rockwell"/>
                <a:ea typeface="Rockwell"/>
                <a:cs typeface="Rockwell"/>
                <a:sym typeface="Rockwell"/>
              </a:rPr>
              <a:t>Top 10% of graduating class</a:t>
            </a:r>
            <a:endParaRPr/>
          </a:p>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Rockwell"/>
                <a:ea typeface="Rockwell"/>
                <a:cs typeface="Rockwell"/>
                <a:sym typeface="Rockwell"/>
              </a:rPr>
              <a:t>SAT 1260 , or ACT 27</a:t>
            </a:r>
            <a:endParaRPr/>
          </a:p>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Rockwell"/>
                <a:ea typeface="Rockwell"/>
                <a:cs typeface="Rockwell"/>
                <a:sym typeface="Rockwell"/>
              </a:rPr>
              <a:t>Proof of financial need</a:t>
            </a:r>
            <a:endParaRPr/>
          </a:p>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Rockwell"/>
                <a:ea typeface="Rockwell"/>
                <a:cs typeface="Rockwell"/>
                <a:sym typeface="Rockwell"/>
              </a:rPr>
              <a:t>77% of finalists are 1</a:t>
            </a:r>
            <a:r>
              <a:rPr lang="en-US" sz="2000" b="0" i="0" u="none" strike="noStrike" cap="none" baseline="30000">
                <a:solidFill>
                  <a:srgbClr val="000000"/>
                </a:solidFill>
                <a:latin typeface="Rockwell"/>
                <a:ea typeface="Rockwell"/>
                <a:cs typeface="Rockwell"/>
                <a:sym typeface="Rockwell"/>
              </a:rPr>
              <a:t>st</a:t>
            </a:r>
            <a:r>
              <a:rPr lang="en-US" sz="2000" b="0" i="0" u="none" strike="noStrike" cap="none">
                <a:solidFill>
                  <a:srgbClr val="000000"/>
                </a:solidFill>
                <a:latin typeface="Rockwell"/>
                <a:ea typeface="Rockwell"/>
                <a:cs typeface="Rockwell"/>
                <a:sym typeface="Rockwell"/>
              </a:rPr>
              <a:t> generation college students</a:t>
            </a:r>
            <a:endParaRPr/>
          </a:p>
        </p:txBody>
      </p:sp>
      <p:sp>
        <p:nvSpPr>
          <p:cNvPr id="356" name="Google Shape;356;p43"/>
          <p:cNvSpPr txBox="1"/>
          <p:nvPr/>
        </p:nvSpPr>
        <p:spPr>
          <a:xfrm rot="-1984646">
            <a:off x="-6193" y="1081248"/>
            <a:ext cx="245161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https://www.questbridge.org/</a:t>
            </a:r>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pic>
        <p:nvPicPr>
          <p:cNvPr id="361" name="Google Shape;361;p44"/>
          <p:cNvPicPr preferRelativeResize="0"/>
          <p:nvPr/>
        </p:nvPicPr>
        <p:blipFill rotWithShape="1">
          <a:blip r:embed="rId3">
            <a:alphaModFix/>
          </a:blip>
          <a:srcRect/>
          <a:stretch/>
        </p:blipFill>
        <p:spPr>
          <a:xfrm>
            <a:off x="812801" y="18880"/>
            <a:ext cx="6489699" cy="1603715"/>
          </a:xfrm>
          <a:prstGeom prst="rect">
            <a:avLst/>
          </a:prstGeom>
          <a:noFill/>
          <a:ln>
            <a:noFill/>
          </a:ln>
        </p:spPr>
      </p:pic>
      <p:sp>
        <p:nvSpPr>
          <p:cNvPr id="362" name="Google Shape;362;p44"/>
          <p:cNvSpPr txBox="1">
            <a:spLocks noGrp="1"/>
          </p:cNvSpPr>
          <p:nvPr>
            <p:ph type="body" idx="1"/>
          </p:nvPr>
        </p:nvSpPr>
        <p:spPr>
          <a:xfrm>
            <a:off x="457200" y="1852953"/>
            <a:ext cx="7531100" cy="4547847"/>
          </a:xfrm>
          <a:prstGeom prst="rect">
            <a:avLst/>
          </a:prstGeom>
          <a:noFill/>
          <a:ln>
            <a:noFill/>
          </a:ln>
        </p:spPr>
        <p:txBody>
          <a:bodyPr spcFirstLastPara="1" wrap="square" lIns="91425" tIns="45700" rIns="91425" bIns="45700" anchor="t" anchorCtr="0">
            <a:noAutofit/>
          </a:bodyPr>
          <a:lstStyle/>
          <a:p>
            <a:pPr marL="457200" marR="0" lvl="0" indent="-368300" algn="l" rtl="0">
              <a:lnSpc>
                <a:spcPct val="100000"/>
              </a:lnSpc>
              <a:spcBef>
                <a:spcPts val="440"/>
              </a:spcBef>
              <a:spcAft>
                <a:spcPts val="0"/>
              </a:spcAft>
              <a:buClr>
                <a:schemeClr val="accent1"/>
              </a:buClr>
              <a:buSzPts val="2200"/>
              <a:buFont typeface="Arial"/>
              <a:buChar char="•"/>
            </a:pPr>
            <a:r>
              <a:rPr lang="en-US"/>
              <a:t>Over $100,000 for students attending one of the 3 major Arizona Universities</a:t>
            </a:r>
            <a:endParaRPr/>
          </a:p>
          <a:p>
            <a:pPr marL="457200" marR="0" lvl="0" indent="-368300" algn="l" rtl="0">
              <a:lnSpc>
                <a:spcPct val="100000"/>
              </a:lnSpc>
              <a:spcBef>
                <a:spcPts val="440"/>
              </a:spcBef>
              <a:spcAft>
                <a:spcPts val="0"/>
              </a:spcAft>
              <a:buClr>
                <a:schemeClr val="accent1"/>
              </a:buClr>
              <a:buSzPts val="2200"/>
              <a:buFont typeface="Arial"/>
              <a:buChar char="•"/>
            </a:pPr>
            <a:r>
              <a:rPr lang="en-US"/>
              <a:t>Requirements</a:t>
            </a:r>
            <a:endParaRPr/>
          </a:p>
          <a:p>
            <a:pPr marL="914400" lvl="1" indent="-355600" algn="l" rtl="0">
              <a:lnSpc>
                <a:spcPct val="100000"/>
              </a:lnSpc>
              <a:spcBef>
                <a:spcPts val="400"/>
              </a:spcBef>
              <a:spcAft>
                <a:spcPts val="0"/>
              </a:spcAft>
              <a:buSzPts val="2000"/>
              <a:buChar char="•"/>
            </a:pPr>
            <a:r>
              <a:rPr lang="en-US"/>
              <a:t>3.0 cumulative GPA, 1100 SAT or 22 ACT score</a:t>
            </a:r>
            <a:endParaRPr/>
          </a:p>
          <a:p>
            <a:pPr marL="914400" lvl="1" indent="-355600" algn="l" rtl="0">
              <a:lnSpc>
                <a:spcPct val="100000"/>
              </a:lnSpc>
              <a:spcBef>
                <a:spcPts val="400"/>
              </a:spcBef>
              <a:spcAft>
                <a:spcPts val="0"/>
              </a:spcAft>
              <a:buSzPts val="2000"/>
              <a:buChar char="•"/>
            </a:pPr>
            <a:r>
              <a:rPr lang="en-US"/>
              <a:t>1</a:t>
            </a:r>
            <a:r>
              <a:rPr lang="en-US" baseline="30000"/>
              <a:t>st</a:t>
            </a:r>
            <a:r>
              <a:rPr lang="en-US"/>
              <a:t> generation college student </a:t>
            </a:r>
            <a:endParaRPr/>
          </a:p>
          <a:p>
            <a:pPr marL="914400" lvl="1" indent="-355600" algn="l" rtl="0">
              <a:lnSpc>
                <a:spcPct val="100000"/>
              </a:lnSpc>
              <a:spcBef>
                <a:spcPts val="400"/>
              </a:spcBef>
              <a:spcAft>
                <a:spcPts val="0"/>
              </a:spcAft>
              <a:buSzPts val="2000"/>
              <a:buChar char="•"/>
            </a:pPr>
            <a:r>
              <a:rPr lang="en-US"/>
              <a:t>Completed FAFSA and demonstrates financial need</a:t>
            </a:r>
            <a:endParaRPr/>
          </a:p>
          <a:p>
            <a:pPr marL="558800" lvl="1" indent="0" algn="l" rtl="0">
              <a:lnSpc>
                <a:spcPct val="100000"/>
              </a:lnSpc>
              <a:spcBef>
                <a:spcPts val="400"/>
              </a:spcBef>
              <a:spcAft>
                <a:spcPts val="0"/>
              </a:spcAft>
              <a:buSzPts val="2000"/>
              <a:buNone/>
            </a:pPr>
            <a:endParaRPr/>
          </a:p>
          <a:p>
            <a:pPr marL="558800" lvl="1" indent="0" algn="l" rtl="0">
              <a:lnSpc>
                <a:spcPct val="100000"/>
              </a:lnSpc>
              <a:spcBef>
                <a:spcPts val="400"/>
              </a:spcBef>
              <a:spcAft>
                <a:spcPts val="0"/>
              </a:spcAft>
              <a:buSzPts val="2000"/>
              <a:buNone/>
            </a:pPr>
            <a:r>
              <a:rPr lang="en-US"/>
              <a:t>Application opens in October: </a:t>
            </a:r>
            <a:r>
              <a:rPr lang="en-US" u="sng">
                <a:solidFill>
                  <a:schemeClr val="hlink"/>
                </a:solidFill>
                <a:hlinkClick r:id="rId4"/>
              </a:rPr>
              <a:t>https://dorrancescholarship.org/application</a:t>
            </a:r>
            <a:r>
              <a:rPr lang="en-US"/>
              <a:t> </a:t>
            </a:r>
            <a:endParaRPr/>
          </a:p>
          <a:p>
            <a:pPr marL="914400" lvl="1" indent="-228600" algn="l" rtl="0">
              <a:lnSpc>
                <a:spcPct val="100000"/>
              </a:lnSpc>
              <a:spcBef>
                <a:spcPts val="400"/>
              </a:spcBef>
              <a:spcAft>
                <a:spcPts val="0"/>
              </a:spcAft>
              <a:buSzPts val="2000"/>
              <a:buNone/>
            </a:pPr>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367" name="Google Shape;367;p45"/>
          <p:cNvPicPr preferRelativeResize="0"/>
          <p:nvPr/>
        </p:nvPicPr>
        <p:blipFill rotWithShape="1">
          <a:blip r:embed="rId3">
            <a:alphaModFix/>
          </a:blip>
          <a:srcRect/>
          <a:stretch/>
        </p:blipFill>
        <p:spPr>
          <a:xfrm>
            <a:off x="1498601" y="158179"/>
            <a:ext cx="4889500" cy="1442021"/>
          </a:xfrm>
          <a:prstGeom prst="rect">
            <a:avLst/>
          </a:prstGeom>
          <a:noFill/>
          <a:ln>
            <a:noFill/>
          </a:ln>
        </p:spPr>
      </p:pic>
      <p:sp>
        <p:nvSpPr>
          <p:cNvPr id="368" name="Google Shape;368;p45"/>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457200" marR="0" lvl="0" indent="-368300" algn="l" rtl="0">
              <a:lnSpc>
                <a:spcPct val="100000"/>
              </a:lnSpc>
              <a:spcBef>
                <a:spcPts val="440"/>
              </a:spcBef>
              <a:spcAft>
                <a:spcPts val="0"/>
              </a:spcAft>
              <a:buClr>
                <a:schemeClr val="accent1"/>
              </a:buClr>
              <a:buSzPts val="2200"/>
              <a:buFont typeface="Arial"/>
              <a:buChar char="•"/>
            </a:pPr>
            <a:r>
              <a:rPr lang="en-US"/>
              <a:t>Over $130,000 for students attending one of the 3 major Arizona Universities</a:t>
            </a:r>
            <a:endParaRPr/>
          </a:p>
          <a:p>
            <a:pPr marL="457200" marR="0" lvl="0" indent="-368300" algn="l" rtl="0">
              <a:lnSpc>
                <a:spcPct val="100000"/>
              </a:lnSpc>
              <a:spcBef>
                <a:spcPts val="440"/>
              </a:spcBef>
              <a:spcAft>
                <a:spcPts val="0"/>
              </a:spcAft>
              <a:buClr>
                <a:schemeClr val="accent1"/>
              </a:buClr>
              <a:buSzPts val="2200"/>
              <a:buFont typeface="Arial"/>
              <a:buChar char="•"/>
            </a:pPr>
            <a:r>
              <a:rPr lang="en-US"/>
              <a:t>Two funded study abroad experiences</a:t>
            </a:r>
            <a:endParaRPr/>
          </a:p>
          <a:p>
            <a:pPr marL="457200" marR="0" lvl="0" indent="-368300" algn="l" rtl="0">
              <a:lnSpc>
                <a:spcPct val="100000"/>
              </a:lnSpc>
              <a:spcBef>
                <a:spcPts val="440"/>
              </a:spcBef>
              <a:spcAft>
                <a:spcPts val="0"/>
              </a:spcAft>
              <a:buClr>
                <a:schemeClr val="accent1"/>
              </a:buClr>
              <a:buSzPts val="2200"/>
              <a:buFont typeface="Arial"/>
              <a:buChar char="•"/>
            </a:pPr>
            <a:r>
              <a:rPr lang="en-US"/>
              <a:t>Requirements</a:t>
            </a:r>
            <a:endParaRPr/>
          </a:p>
          <a:p>
            <a:pPr marL="914400" lvl="1" indent="-355600" algn="l" rtl="0">
              <a:lnSpc>
                <a:spcPct val="100000"/>
              </a:lnSpc>
              <a:spcBef>
                <a:spcPts val="400"/>
              </a:spcBef>
              <a:spcAft>
                <a:spcPts val="0"/>
              </a:spcAft>
              <a:buSzPts val="2000"/>
              <a:buChar char="•"/>
            </a:pPr>
            <a:r>
              <a:rPr lang="en-US"/>
              <a:t>3.5 unweighted GPA</a:t>
            </a:r>
            <a:endParaRPr/>
          </a:p>
          <a:p>
            <a:pPr marL="914400" lvl="1" indent="-355600" algn="l" rtl="0">
              <a:lnSpc>
                <a:spcPct val="100000"/>
              </a:lnSpc>
              <a:spcBef>
                <a:spcPts val="400"/>
              </a:spcBef>
              <a:spcAft>
                <a:spcPts val="0"/>
              </a:spcAft>
              <a:buSzPts val="2000"/>
              <a:buChar char="•"/>
            </a:pPr>
            <a:r>
              <a:rPr lang="en-US"/>
              <a:t>Rank in top 5% of graduating class</a:t>
            </a:r>
            <a:endParaRPr/>
          </a:p>
          <a:p>
            <a:pPr marL="914400" lvl="1" indent="-355600" algn="l" rtl="0">
              <a:lnSpc>
                <a:spcPct val="100000"/>
              </a:lnSpc>
              <a:spcBef>
                <a:spcPts val="400"/>
              </a:spcBef>
              <a:spcAft>
                <a:spcPts val="0"/>
              </a:spcAft>
              <a:buSzPts val="2000"/>
              <a:buChar char="•"/>
            </a:pPr>
            <a:r>
              <a:rPr lang="en-US"/>
              <a:t>Participate and demonstrate leadership in a variety of extracurricular activities</a:t>
            </a:r>
            <a:endParaRPr/>
          </a:p>
          <a:p>
            <a:pPr marL="914400" lvl="1" indent="-228600" algn="l" rtl="0">
              <a:lnSpc>
                <a:spcPct val="100000"/>
              </a:lnSpc>
              <a:spcBef>
                <a:spcPts val="400"/>
              </a:spcBef>
              <a:spcAft>
                <a:spcPts val="0"/>
              </a:spcAft>
              <a:buSzPts val="2000"/>
              <a:buNone/>
            </a:pPr>
            <a:endParaRPr/>
          </a:p>
          <a:p>
            <a:pPr marL="558800" lvl="1" indent="0" algn="l" rtl="0">
              <a:lnSpc>
                <a:spcPct val="100000"/>
              </a:lnSpc>
              <a:spcBef>
                <a:spcPts val="400"/>
              </a:spcBef>
              <a:spcAft>
                <a:spcPts val="0"/>
              </a:spcAft>
              <a:buSzPts val="2000"/>
              <a:buNone/>
            </a:pPr>
            <a:r>
              <a:rPr lang="en-US"/>
              <a:t>Application opens in mid-September: </a:t>
            </a:r>
            <a:r>
              <a:rPr lang="en-US" u="sng">
                <a:solidFill>
                  <a:schemeClr val="hlink"/>
                </a:solidFill>
                <a:hlinkClick r:id="rId4"/>
              </a:rPr>
              <a:t>https://flinn.org/flinn-scholars/</a:t>
            </a:r>
            <a:r>
              <a:rPr lang="en-US"/>
              <a:t> </a:t>
            </a:r>
            <a:endParaRPr/>
          </a:p>
          <a:p>
            <a:pPr marL="914400" lvl="1" indent="-228600" algn="l" rtl="0">
              <a:lnSpc>
                <a:spcPct val="100000"/>
              </a:lnSpc>
              <a:spcBef>
                <a:spcPts val="400"/>
              </a:spcBef>
              <a:spcAft>
                <a:spcPts val="0"/>
              </a:spcAft>
              <a:buSzPts val="2000"/>
              <a:buNone/>
            </a:pPr>
            <a:endParaRPr/>
          </a:p>
          <a:p>
            <a:pPr marL="88900" lvl="0" indent="0" algn="l" rtl="0">
              <a:lnSpc>
                <a:spcPct val="100000"/>
              </a:lnSpc>
              <a:spcBef>
                <a:spcPts val="440"/>
              </a:spcBef>
              <a:spcAft>
                <a:spcPts val="0"/>
              </a:spcAft>
              <a:buSzPts val="2200"/>
              <a:buNone/>
            </a:pPr>
            <a:r>
              <a:rPr lang="en-US"/>
              <a:t>	</a:t>
            </a:r>
            <a:endParaRPr/>
          </a:p>
          <a:p>
            <a:pPr marL="914400" lvl="1" indent="-228600" algn="l" rtl="0">
              <a:lnSpc>
                <a:spcPct val="100000"/>
              </a:lnSpc>
              <a:spcBef>
                <a:spcPts val="400"/>
              </a:spcBef>
              <a:spcAft>
                <a:spcPts val="0"/>
              </a:spcAft>
              <a:buSzPts val="2000"/>
              <a:buNone/>
            </a:pPr>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46"/>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600"/>
              <a:buNone/>
            </a:pPr>
            <a:endParaRPr/>
          </a:p>
          <a:p>
            <a:pPr marL="0" lvl="0" indent="0" algn="ctr" rtl="0">
              <a:lnSpc>
                <a:spcPct val="100000"/>
              </a:lnSpc>
              <a:spcBef>
                <a:spcPts val="0"/>
              </a:spcBef>
              <a:spcAft>
                <a:spcPts val="0"/>
              </a:spcAft>
              <a:buSzPts val="4600"/>
              <a:buNone/>
            </a:pPr>
            <a:endParaRPr/>
          </a:p>
          <a:p>
            <a:pPr marL="0" lvl="0" indent="0" algn="ctr" rtl="0">
              <a:lnSpc>
                <a:spcPct val="100000"/>
              </a:lnSpc>
              <a:spcBef>
                <a:spcPts val="0"/>
              </a:spcBef>
              <a:spcAft>
                <a:spcPts val="0"/>
              </a:spcAft>
              <a:buSzPts val="4600"/>
              <a:buNone/>
            </a:pPr>
            <a:endParaRPr/>
          </a:p>
          <a:p>
            <a:pPr marL="0" lvl="0" indent="0" algn="ctr" rtl="0">
              <a:lnSpc>
                <a:spcPct val="100000"/>
              </a:lnSpc>
              <a:spcBef>
                <a:spcPts val="0"/>
              </a:spcBef>
              <a:spcAft>
                <a:spcPts val="0"/>
              </a:spcAft>
              <a:buSzPts val="4600"/>
              <a:buNone/>
            </a:pPr>
            <a:endParaRPr/>
          </a:p>
          <a:p>
            <a:pPr marL="0" lvl="0" indent="0" algn="ctr" rtl="0">
              <a:lnSpc>
                <a:spcPct val="100000"/>
              </a:lnSpc>
              <a:spcBef>
                <a:spcPts val="0"/>
              </a:spcBef>
              <a:spcAft>
                <a:spcPts val="0"/>
              </a:spcAft>
              <a:buSzPts val="4600"/>
              <a:buNone/>
            </a:pPr>
            <a:endParaRPr/>
          </a:p>
          <a:p>
            <a:pPr marL="0" lvl="0" indent="0" algn="ctr" rtl="0">
              <a:lnSpc>
                <a:spcPct val="100000"/>
              </a:lnSpc>
              <a:spcBef>
                <a:spcPts val="0"/>
              </a:spcBef>
              <a:spcAft>
                <a:spcPts val="0"/>
              </a:spcAft>
              <a:buSzPts val="4600"/>
              <a:buNone/>
            </a:pPr>
            <a:endParaRPr/>
          </a:p>
          <a:p>
            <a:pPr marL="0" lvl="0" indent="0" algn="ctr" rtl="0">
              <a:lnSpc>
                <a:spcPct val="100000"/>
              </a:lnSpc>
              <a:spcBef>
                <a:spcPts val="0"/>
              </a:spcBef>
              <a:spcAft>
                <a:spcPts val="0"/>
              </a:spcAft>
              <a:buSzPts val="4600"/>
              <a:buNone/>
            </a:pPr>
            <a:endParaRPr/>
          </a:p>
          <a:p>
            <a:pPr marL="0" lvl="0" indent="0" algn="ctr" rtl="0">
              <a:lnSpc>
                <a:spcPct val="100000"/>
              </a:lnSpc>
              <a:spcBef>
                <a:spcPts val="0"/>
              </a:spcBef>
              <a:spcAft>
                <a:spcPts val="0"/>
              </a:spcAft>
              <a:buSzPts val="4600"/>
              <a:buNone/>
            </a:pPr>
            <a:r>
              <a:rPr lang="en-US"/>
              <a:t>Guess That Salary!</a:t>
            </a:r>
            <a:endParaRPr/>
          </a:p>
        </p:txBody>
      </p:sp>
      <p:sp>
        <p:nvSpPr>
          <p:cNvPr id="374" name="Google Shape;374;p46"/>
          <p:cNvSpPr txBox="1"/>
          <p:nvPr/>
        </p:nvSpPr>
        <p:spPr>
          <a:xfrm>
            <a:off x="3289300" y="2174875"/>
            <a:ext cx="2121000" cy="61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r>
              <a:rPr lang="en-US" sz="2000" b="0" i="0" u="none" strike="noStrike" cap="none">
                <a:solidFill>
                  <a:srgbClr val="000000"/>
                </a:solidFill>
                <a:latin typeface="Calibri"/>
                <a:ea typeface="Calibri"/>
                <a:cs typeface="Calibri"/>
                <a:sym typeface="Calibri"/>
              </a:rPr>
              <a:t>		</a:t>
            </a:r>
            <a:r>
              <a:rPr lang="en-US" sz="2000" b="0" i="0" u="none" strike="noStrike" cap="none">
                <a:solidFill>
                  <a:srgbClr val="000000"/>
                </a:solidFill>
                <a:latin typeface="Arial"/>
                <a:ea typeface="Arial"/>
                <a:cs typeface="Arial"/>
                <a:sym typeface="Arial"/>
              </a:rPr>
              <a:t>	 </a:t>
            </a:r>
            <a:endParaRPr sz="2000" b="0" i="0" u="none" strike="noStrike" cap="none">
              <a:solidFill>
                <a:srgbClr val="000000"/>
              </a:solidFill>
              <a:latin typeface="Arial"/>
              <a:ea typeface="Arial"/>
              <a:cs typeface="Arial"/>
              <a:sym typeface="Arial"/>
            </a:endParaRPr>
          </a:p>
        </p:txBody>
      </p:sp>
      <p:pic>
        <p:nvPicPr>
          <p:cNvPr id="375" name="Google Shape;375;p46"/>
          <p:cNvPicPr preferRelativeResize="0"/>
          <p:nvPr/>
        </p:nvPicPr>
        <p:blipFill rotWithShape="1">
          <a:blip r:embed="rId3">
            <a:alphaModFix/>
          </a:blip>
          <a:srcRect/>
          <a:stretch/>
        </p:blipFill>
        <p:spPr>
          <a:xfrm>
            <a:off x="603405" y="2858979"/>
            <a:ext cx="719390" cy="1140051"/>
          </a:xfrm>
          <a:prstGeom prst="rect">
            <a:avLst/>
          </a:prstGeom>
          <a:noFill/>
          <a:ln>
            <a:noFill/>
          </a:ln>
        </p:spPr>
      </p:pic>
      <p:pic>
        <p:nvPicPr>
          <p:cNvPr id="376" name="Google Shape;376;p46"/>
          <p:cNvPicPr preferRelativeResize="0"/>
          <p:nvPr/>
        </p:nvPicPr>
        <p:blipFill rotWithShape="1">
          <a:blip r:embed="rId3">
            <a:alphaModFix/>
          </a:blip>
          <a:srcRect/>
          <a:stretch/>
        </p:blipFill>
        <p:spPr>
          <a:xfrm>
            <a:off x="7262080" y="2790478"/>
            <a:ext cx="719390" cy="11400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4">
                                            <p:txEl>
                                              <p:pRg st="0" end="0"/>
                                            </p:txEl>
                                          </p:spTgt>
                                        </p:tgtEl>
                                        <p:attrNameLst>
                                          <p:attrName>style.visibility</p:attrName>
                                        </p:attrNameLst>
                                      </p:cBhvr>
                                      <p:to>
                                        <p:strVal val="visible"/>
                                      </p:to>
                                    </p:set>
                                    <p:anim calcmode="lin" valueType="num">
                                      <p:cBhvr additive="base">
                                        <p:cTn id="7" dur="500"/>
                                        <p:tgtEl>
                                          <p:spTgt spid="37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74">
                                            <p:txEl>
                                              <p:pRg st="1" end="1"/>
                                            </p:txEl>
                                          </p:spTgt>
                                        </p:tgtEl>
                                        <p:attrNameLst>
                                          <p:attrName>style.visibility</p:attrName>
                                        </p:attrNameLst>
                                      </p:cBhvr>
                                      <p:to>
                                        <p:strVal val="visible"/>
                                      </p:to>
                                    </p:set>
                                    <p:anim calcmode="lin" valueType="num">
                                      <p:cBhvr additive="base">
                                        <p:cTn id="12" dur="500"/>
                                        <p:tgtEl>
                                          <p:spTgt spid="37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47"/>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Registered Nurse</a:t>
            </a:r>
            <a:endParaRPr/>
          </a:p>
        </p:txBody>
      </p:sp>
      <p:sp>
        <p:nvSpPr>
          <p:cNvPr id="383" name="Google Shape;383;p47"/>
          <p:cNvSpPr txBox="1">
            <a:spLocks noGrp="1"/>
          </p:cNvSpPr>
          <p:nvPr>
            <p:ph type="body" idx="1"/>
          </p:nvPr>
        </p:nvSpPr>
        <p:spPr>
          <a:xfrm>
            <a:off x="457200" y="1745425"/>
            <a:ext cx="7620000" cy="1813800"/>
          </a:xfrm>
          <a:prstGeom prst="rect">
            <a:avLst/>
          </a:prstGeom>
        </p:spPr>
        <p:txBody>
          <a:bodyPr spcFirstLastPara="1" wrap="square" lIns="91425" tIns="45700" rIns="91425" bIns="45700" anchor="t" anchorCtr="0">
            <a:noAutofit/>
          </a:bodyPr>
          <a:lstStyle/>
          <a:p>
            <a:pPr marL="457200" lvl="0" indent="0" algn="l" rtl="0">
              <a:spcBef>
                <a:spcPts val="440"/>
              </a:spcBef>
              <a:spcAft>
                <a:spcPts val="0"/>
              </a:spcAft>
              <a:buNone/>
            </a:pPr>
            <a:r>
              <a:rPr lang="en-US"/>
              <a:t>Associates Degree (2 year Degree)</a:t>
            </a:r>
            <a:endParaRPr/>
          </a:p>
          <a:p>
            <a:pPr marL="457200" lvl="0" indent="0" algn="l" rtl="0">
              <a:spcBef>
                <a:spcPts val="440"/>
              </a:spcBef>
              <a:spcAft>
                <a:spcPts val="0"/>
              </a:spcAft>
              <a:buNone/>
            </a:pPr>
            <a:r>
              <a:rPr lang="en-US" sz="1500">
                <a:solidFill>
                  <a:srgbClr val="040C28"/>
                </a:solidFill>
                <a:latin typeface="Roboto"/>
                <a:ea typeface="Roboto"/>
                <a:cs typeface="Roboto"/>
                <a:sym typeface="Roboto"/>
              </a:rPr>
              <a:t>provide and coordinate patient care, educate patients and the public about various health conditions, and provide advice and emotional support to patients and their families</a:t>
            </a:r>
            <a:r>
              <a:rPr lang="en-US"/>
              <a:t> </a:t>
            </a:r>
            <a:endParaRPr/>
          </a:p>
        </p:txBody>
      </p:sp>
      <p:pic>
        <p:nvPicPr>
          <p:cNvPr id="384" name="Google Shape;384;p47"/>
          <p:cNvPicPr preferRelativeResize="0"/>
          <p:nvPr/>
        </p:nvPicPr>
        <p:blipFill>
          <a:blip r:embed="rId3">
            <a:alphaModFix/>
          </a:blip>
          <a:stretch>
            <a:fillRect/>
          </a:stretch>
        </p:blipFill>
        <p:spPr>
          <a:xfrm>
            <a:off x="5765350" y="391025"/>
            <a:ext cx="2130024" cy="1597524"/>
          </a:xfrm>
          <a:prstGeom prst="rect">
            <a:avLst/>
          </a:prstGeom>
          <a:noFill/>
          <a:ln>
            <a:noFill/>
          </a:ln>
        </p:spPr>
      </p:pic>
      <p:sp>
        <p:nvSpPr>
          <p:cNvPr id="385" name="Google Shape;385;p47"/>
          <p:cNvSpPr txBox="1"/>
          <p:nvPr/>
        </p:nvSpPr>
        <p:spPr>
          <a:xfrm>
            <a:off x="1166450" y="3881900"/>
            <a:ext cx="6002700" cy="153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latin typeface="Calibri"/>
                <a:ea typeface="Calibri"/>
                <a:cs typeface="Calibri"/>
                <a:sym typeface="Calibri"/>
              </a:rPr>
              <a:t>   $77,000</a:t>
            </a:r>
            <a:endParaRPr sz="9600">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48"/>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Lawyer</a:t>
            </a:r>
            <a:endParaRPr/>
          </a:p>
        </p:txBody>
      </p:sp>
      <p:sp>
        <p:nvSpPr>
          <p:cNvPr id="392" name="Google Shape;392;p48"/>
          <p:cNvSpPr txBox="1">
            <a:spLocks noGrp="1"/>
          </p:cNvSpPr>
          <p:nvPr>
            <p:ph type="body" idx="1"/>
          </p:nvPr>
        </p:nvSpPr>
        <p:spPr>
          <a:xfrm>
            <a:off x="457200" y="1745425"/>
            <a:ext cx="7620000" cy="1813800"/>
          </a:xfrm>
          <a:prstGeom prst="rect">
            <a:avLst/>
          </a:prstGeom>
        </p:spPr>
        <p:txBody>
          <a:bodyPr spcFirstLastPara="1" wrap="square" lIns="91425" tIns="45700" rIns="91425" bIns="45700" anchor="t" anchorCtr="0">
            <a:noAutofit/>
          </a:bodyPr>
          <a:lstStyle/>
          <a:p>
            <a:pPr marL="457200" lvl="0" indent="0" algn="l" rtl="0">
              <a:spcBef>
                <a:spcPts val="440"/>
              </a:spcBef>
              <a:spcAft>
                <a:spcPts val="0"/>
              </a:spcAft>
              <a:buNone/>
            </a:pPr>
            <a:r>
              <a:rPr lang="en-US"/>
              <a:t>Doctoral Degree (8 year Degree)</a:t>
            </a:r>
            <a:endParaRPr/>
          </a:p>
          <a:p>
            <a:pPr marL="457200" lvl="0" indent="0" algn="l" rtl="0">
              <a:spcBef>
                <a:spcPts val="440"/>
              </a:spcBef>
              <a:spcAft>
                <a:spcPts val="0"/>
              </a:spcAft>
              <a:buNone/>
            </a:pPr>
            <a:r>
              <a:rPr lang="en-US" sz="1500">
                <a:solidFill>
                  <a:srgbClr val="040C28"/>
                </a:solidFill>
                <a:latin typeface="Roboto"/>
                <a:ea typeface="Roboto"/>
                <a:cs typeface="Roboto"/>
                <a:sym typeface="Roboto"/>
              </a:rPr>
              <a:t>Advise and represent clients in criminal or civil proceedings</a:t>
            </a:r>
            <a:endParaRPr sz="1500">
              <a:solidFill>
                <a:srgbClr val="040C28"/>
              </a:solidFill>
              <a:latin typeface="Roboto"/>
              <a:ea typeface="Roboto"/>
              <a:cs typeface="Roboto"/>
              <a:sym typeface="Roboto"/>
            </a:endParaRPr>
          </a:p>
          <a:p>
            <a:pPr marL="457200" lvl="0" indent="0" algn="l" rtl="0">
              <a:spcBef>
                <a:spcPts val="440"/>
              </a:spcBef>
              <a:spcAft>
                <a:spcPts val="0"/>
              </a:spcAft>
              <a:buNone/>
            </a:pPr>
            <a:r>
              <a:rPr lang="en-US" sz="1500">
                <a:solidFill>
                  <a:srgbClr val="040C28"/>
                </a:solidFill>
                <a:latin typeface="Roboto"/>
                <a:ea typeface="Roboto"/>
                <a:cs typeface="Roboto"/>
                <a:sym typeface="Roboto"/>
              </a:rPr>
              <a:t> and in other legal matters</a:t>
            </a:r>
            <a:r>
              <a:rPr lang="en-US" sz="1500">
                <a:solidFill>
                  <a:srgbClr val="202124"/>
                </a:solidFill>
                <a:highlight>
                  <a:srgbClr val="FFFFFF"/>
                </a:highlight>
                <a:latin typeface="Roboto"/>
                <a:ea typeface="Roboto"/>
                <a:cs typeface="Roboto"/>
                <a:sym typeface="Roboto"/>
              </a:rPr>
              <a:t>. Communicate with clients, </a:t>
            </a:r>
            <a:endParaRPr sz="1500">
              <a:solidFill>
                <a:srgbClr val="202124"/>
              </a:solidFill>
              <a:highlight>
                <a:srgbClr val="FFFFFF"/>
              </a:highlight>
              <a:latin typeface="Roboto"/>
              <a:ea typeface="Roboto"/>
              <a:cs typeface="Roboto"/>
              <a:sym typeface="Roboto"/>
            </a:endParaRPr>
          </a:p>
          <a:p>
            <a:pPr marL="457200" lvl="0" indent="0" algn="l" rtl="0">
              <a:spcBef>
                <a:spcPts val="440"/>
              </a:spcBef>
              <a:spcAft>
                <a:spcPts val="0"/>
              </a:spcAft>
              <a:buNone/>
            </a:pPr>
            <a:r>
              <a:rPr lang="en-US" sz="1500">
                <a:solidFill>
                  <a:srgbClr val="202124"/>
                </a:solidFill>
                <a:highlight>
                  <a:srgbClr val="FFFFFF"/>
                </a:highlight>
                <a:latin typeface="Roboto"/>
                <a:ea typeface="Roboto"/>
                <a:cs typeface="Roboto"/>
                <a:sym typeface="Roboto"/>
              </a:rPr>
              <a:t>colleagues, judges, and others involved in a case. Conduct</a:t>
            </a:r>
            <a:endParaRPr sz="1500">
              <a:solidFill>
                <a:srgbClr val="202124"/>
              </a:solidFill>
              <a:highlight>
                <a:srgbClr val="FFFFFF"/>
              </a:highlight>
              <a:latin typeface="Roboto"/>
              <a:ea typeface="Roboto"/>
              <a:cs typeface="Roboto"/>
              <a:sym typeface="Roboto"/>
            </a:endParaRPr>
          </a:p>
          <a:p>
            <a:pPr marL="457200" lvl="0" indent="0" algn="l" rtl="0">
              <a:spcBef>
                <a:spcPts val="440"/>
              </a:spcBef>
              <a:spcAft>
                <a:spcPts val="0"/>
              </a:spcAft>
              <a:buNone/>
            </a:pPr>
            <a:r>
              <a:rPr lang="en-US" sz="1500">
                <a:solidFill>
                  <a:srgbClr val="202124"/>
                </a:solidFill>
                <a:highlight>
                  <a:srgbClr val="FFFFFF"/>
                </a:highlight>
                <a:latin typeface="Roboto"/>
                <a:ea typeface="Roboto"/>
                <a:cs typeface="Roboto"/>
                <a:sym typeface="Roboto"/>
              </a:rPr>
              <a:t> research and analysis of legal issues.</a:t>
            </a:r>
            <a:r>
              <a:rPr lang="en-US"/>
              <a:t>  </a:t>
            </a:r>
            <a:endParaRPr/>
          </a:p>
        </p:txBody>
      </p:sp>
      <p:sp>
        <p:nvSpPr>
          <p:cNvPr id="393" name="Google Shape;393;p48"/>
          <p:cNvSpPr txBox="1"/>
          <p:nvPr/>
        </p:nvSpPr>
        <p:spPr>
          <a:xfrm>
            <a:off x="1265850" y="3887000"/>
            <a:ext cx="6002700" cy="153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latin typeface="Calibri"/>
                <a:ea typeface="Calibri"/>
                <a:cs typeface="Calibri"/>
                <a:sym typeface="Calibri"/>
              </a:rPr>
              <a:t>   $146,000</a:t>
            </a:r>
            <a:endParaRPr sz="9600">
              <a:latin typeface="Calibri"/>
              <a:ea typeface="Calibri"/>
              <a:cs typeface="Calibri"/>
              <a:sym typeface="Calibri"/>
            </a:endParaRPr>
          </a:p>
        </p:txBody>
      </p:sp>
      <p:pic>
        <p:nvPicPr>
          <p:cNvPr id="394" name="Google Shape;394;p48"/>
          <p:cNvPicPr preferRelativeResize="0"/>
          <p:nvPr/>
        </p:nvPicPr>
        <p:blipFill>
          <a:blip r:embed="rId3">
            <a:alphaModFix/>
          </a:blip>
          <a:stretch>
            <a:fillRect/>
          </a:stretch>
        </p:blipFill>
        <p:spPr>
          <a:xfrm>
            <a:off x="6297904" y="0"/>
            <a:ext cx="1695025" cy="34290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49"/>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HVAC Technician</a:t>
            </a:r>
            <a:endParaRPr/>
          </a:p>
        </p:txBody>
      </p:sp>
      <p:sp>
        <p:nvSpPr>
          <p:cNvPr id="401" name="Google Shape;401;p49"/>
          <p:cNvSpPr txBox="1">
            <a:spLocks noGrp="1"/>
          </p:cNvSpPr>
          <p:nvPr>
            <p:ph type="body" idx="1"/>
          </p:nvPr>
        </p:nvSpPr>
        <p:spPr>
          <a:xfrm>
            <a:off x="457200" y="1745425"/>
            <a:ext cx="7620000" cy="1813800"/>
          </a:xfrm>
          <a:prstGeom prst="rect">
            <a:avLst/>
          </a:prstGeom>
        </p:spPr>
        <p:txBody>
          <a:bodyPr spcFirstLastPara="1" wrap="square" lIns="91425" tIns="45700" rIns="91425" bIns="45700" anchor="t" anchorCtr="0">
            <a:noAutofit/>
          </a:bodyPr>
          <a:lstStyle/>
          <a:p>
            <a:pPr marL="457200" lvl="0" indent="0" algn="l" rtl="0">
              <a:spcBef>
                <a:spcPts val="440"/>
              </a:spcBef>
              <a:spcAft>
                <a:spcPts val="0"/>
              </a:spcAft>
              <a:buNone/>
            </a:pPr>
            <a:r>
              <a:rPr lang="en-US"/>
              <a:t>H.S. Diploma / Certification Program (6-15 months)</a:t>
            </a:r>
            <a:endParaRPr/>
          </a:p>
          <a:p>
            <a:pPr marL="457200" lvl="0" indent="0" algn="l" rtl="0">
              <a:spcBef>
                <a:spcPts val="440"/>
              </a:spcBef>
              <a:spcAft>
                <a:spcPts val="0"/>
              </a:spcAft>
              <a:buNone/>
            </a:pPr>
            <a:r>
              <a:rPr lang="en-US" sz="1500">
                <a:solidFill>
                  <a:srgbClr val="202124"/>
                </a:solidFill>
                <a:highlight>
                  <a:srgbClr val="FFFFFF"/>
                </a:highlight>
                <a:latin typeface="Roboto"/>
                <a:ea typeface="Roboto"/>
                <a:cs typeface="Roboto"/>
                <a:sym typeface="Roboto"/>
              </a:rPr>
              <a:t>An HVAC Technician's job is to </a:t>
            </a:r>
            <a:r>
              <a:rPr lang="en-US" sz="1500">
                <a:solidFill>
                  <a:srgbClr val="040C28"/>
                </a:solidFill>
                <a:latin typeface="Roboto"/>
                <a:ea typeface="Roboto"/>
                <a:cs typeface="Roboto"/>
                <a:sym typeface="Roboto"/>
              </a:rPr>
              <a:t>install and repair various air quality systems</a:t>
            </a:r>
            <a:r>
              <a:rPr lang="en-US" sz="1500">
                <a:solidFill>
                  <a:srgbClr val="202124"/>
                </a:solidFill>
                <a:highlight>
                  <a:srgbClr val="FFFFFF"/>
                </a:highlight>
                <a:latin typeface="Roboto"/>
                <a:ea typeface="Roboto"/>
                <a:cs typeface="Roboto"/>
                <a:sym typeface="Roboto"/>
              </a:rPr>
              <a:t>. They locate maintenance problems on equipment and conduct warranty services quickly in case of emergency repairs for certain items like furnaces or water heaters.</a:t>
            </a:r>
            <a:endParaRPr/>
          </a:p>
        </p:txBody>
      </p:sp>
      <p:sp>
        <p:nvSpPr>
          <p:cNvPr id="402" name="Google Shape;402;p49"/>
          <p:cNvSpPr txBox="1"/>
          <p:nvPr/>
        </p:nvSpPr>
        <p:spPr>
          <a:xfrm>
            <a:off x="1265850" y="3887000"/>
            <a:ext cx="6002700" cy="153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latin typeface="Calibri"/>
                <a:ea typeface="Calibri"/>
                <a:cs typeface="Calibri"/>
                <a:sym typeface="Calibri"/>
              </a:rPr>
              <a:t>   $52,000</a:t>
            </a:r>
            <a:endParaRPr sz="9600">
              <a:latin typeface="Calibri"/>
              <a:ea typeface="Calibri"/>
              <a:cs typeface="Calibri"/>
              <a:sym typeface="Calibri"/>
            </a:endParaRPr>
          </a:p>
        </p:txBody>
      </p:sp>
      <p:pic>
        <p:nvPicPr>
          <p:cNvPr id="403" name="Google Shape;403;p49"/>
          <p:cNvPicPr preferRelativeResize="0"/>
          <p:nvPr/>
        </p:nvPicPr>
        <p:blipFill>
          <a:blip r:embed="rId3">
            <a:alphaModFix/>
          </a:blip>
          <a:stretch>
            <a:fillRect/>
          </a:stretch>
        </p:blipFill>
        <p:spPr>
          <a:xfrm>
            <a:off x="5438550" y="513225"/>
            <a:ext cx="2343850" cy="1232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0"/>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Dental Hygenist</a:t>
            </a:r>
            <a:endParaRPr/>
          </a:p>
        </p:txBody>
      </p:sp>
      <p:sp>
        <p:nvSpPr>
          <p:cNvPr id="410" name="Google Shape;410;p50"/>
          <p:cNvSpPr txBox="1">
            <a:spLocks noGrp="1"/>
          </p:cNvSpPr>
          <p:nvPr>
            <p:ph type="body" idx="1"/>
          </p:nvPr>
        </p:nvSpPr>
        <p:spPr>
          <a:xfrm>
            <a:off x="457200" y="1745425"/>
            <a:ext cx="7620000" cy="1813800"/>
          </a:xfrm>
          <a:prstGeom prst="rect">
            <a:avLst/>
          </a:prstGeom>
        </p:spPr>
        <p:txBody>
          <a:bodyPr spcFirstLastPara="1" wrap="square" lIns="91425" tIns="45700" rIns="91425" bIns="45700" anchor="t" anchorCtr="0">
            <a:noAutofit/>
          </a:bodyPr>
          <a:lstStyle/>
          <a:p>
            <a:pPr marL="457200" lvl="0" indent="0" algn="l" rtl="0">
              <a:spcBef>
                <a:spcPts val="440"/>
              </a:spcBef>
              <a:spcAft>
                <a:spcPts val="0"/>
              </a:spcAft>
              <a:buNone/>
            </a:pPr>
            <a:r>
              <a:rPr lang="en-US"/>
              <a:t>Associates Degree (2 years)</a:t>
            </a:r>
            <a:endParaRPr/>
          </a:p>
          <a:p>
            <a:pPr marL="457200" lvl="0" indent="0" algn="l" rtl="0">
              <a:spcBef>
                <a:spcPts val="440"/>
              </a:spcBef>
              <a:spcAft>
                <a:spcPts val="0"/>
              </a:spcAft>
              <a:buNone/>
            </a:pPr>
            <a:r>
              <a:rPr lang="en-US" sz="1500">
                <a:solidFill>
                  <a:srgbClr val="202124"/>
                </a:solidFill>
                <a:highlight>
                  <a:srgbClr val="FFFFFF"/>
                </a:highlight>
                <a:latin typeface="Roboto"/>
                <a:ea typeface="Roboto"/>
                <a:cs typeface="Roboto"/>
                <a:sym typeface="Roboto"/>
              </a:rPr>
              <a:t>Dental hygienists typically do the following: </a:t>
            </a:r>
            <a:r>
              <a:rPr lang="en-US" sz="1500">
                <a:solidFill>
                  <a:srgbClr val="040C28"/>
                </a:solidFill>
                <a:latin typeface="Roboto"/>
                <a:ea typeface="Roboto"/>
                <a:cs typeface="Roboto"/>
                <a:sym typeface="Roboto"/>
              </a:rPr>
              <a:t>Remove tartar, stains, and plaque from teeth</a:t>
            </a:r>
            <a:r>
              <a:rPr lang="en-US" sz="1500">
                <a:solidFill>
                  <a:srgbClr val="202124"/>
                </a:solidFill>
                <a:highlight>
                  <a:srgbClr val="FFFFFF"/>
                </a:highlight>
                <a:latin typeface="Roboto"/>
                <a:ea typeface="Roboto"/>
                <a:cs typeface="Roboto"/>
                <a:sym typeface="Roboto"/>
              </a:rPr>
              <a:t>. Apply sealants and fluorides to help protect teeth. Take and develop dental x rays. Assess patients' oral health and report findings to dentists.</a:t>
            </a:r>
            <a:endParaRPr/>
          </a:p>
        </p:txBody>
      </p:sp>
      <p:sp>
        <p:nvSpPr>
          <p:cNvPr id="411" name="Google Shape;411;p50"/>
          <p:cNvSpPr txBox="1"/>
          <p:nvPr/>
        </p:nvSpPr>
        <p:spPr>
          <a:xfrm>
            <a:off x="1265850" y="3887000"/>
            <a:ext cx="6002700" cy="153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latin typeface="Calibri"/>
                <a:ea typeface="Calibri"/>
                <a:cs typeface="Calibri"/>
                <a:sym typeface="Calibri"/>
              </a:rPr>
              <a:t>   $86,000</a:t>
            </a:r>
            <a:endParaRPr sz="9600">
              <a:latin typeface="Calibri"/>
              <a:ea typeface="Calibri"/>
              <a:cs typeface="Calibri"/>
              <a:sym typeface="Calibri"/>
            </a:endParaRPr>
          </a:p>
        </p:txBody>
      </p:sp>
      <p:pic>
        <p:nvPicPr>
          <p:cNvPr id="412" name="Google Shape;412;p50"/>
          <p:cNvPicPr preferRelativeResize="0"/>
          <p:nvPr/>
        </p:nvPicPr>
        <p:blipFill>
          <a:blip r:embed="rId3">
            <a:alphaModFix/>
          </a:blip>
          <a:stretch>
            <a:fillRect/>
          </a:stretch>
        </p:blipFill>
        <p:spPr>
          <a:xfrm>
            <a:off x="5018425" y="80674"/>
            <a:ext cx="2834652" cy="18809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1"/>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Oncologist</a:t>
            </a:r>
            <a:endParaRPr/>
          </a:p>
        </p:txBody>
      </p:sp>
      <p:sp>
        <p:nvSpPr>
          <p:cNvPr id="419" name="Google Shape;419;p51"/>
          <p:cNvSpPr txBox="1">
            <a:spLocks noGrp="1"/>
          </p:cNvSpPr>
          <p:nvPr>
            <p:ph type="body" idx="1"/>
          </p:nvPr>
        </p:nvSpPr>
        <p:spPr>
          <a:xfrm>
            <a:off x="457200" y="1745425"/>
            <a:ext cx="7743300" cy="2378400"/>
          </a:xfrm>
          <a:prstGeom prst="rect">
            <a:avLst/>
          </a:prstGeom>
        </p:spPr>
        <p:txBody>
          <a:bodyPr spcFirstLastPara="1" wrap="square" lIns="91425" tIns="45700" rIns="91425" bIns="45700" anchor="t" anchorCtr="0">
            <a:noAutofit/>
          </a:bodyPr>
          <a:lstStyle/>
          <a:p>
            <a:pPr marL="457200" lvl="0" indent="0" algn="l" rtl="0">
              <a:spcBef>
                <a:spcPts val="440"/>
              </a:spcBef>
              <a:spcAft>
                <a:spcPts val="0"/>
              </a:spcAft>
              <a:buNone/>
            </a:pPr>
            <a:r>
              <a:rPr lang="en-US"/>
              <a:t>Doctorate Degree (13-14 years: </a:t>
            </a:r>
            <a:endParaRPr/>
          </a:p>
          <a:p>
            <a:pPr marL="457200" lvl="0" indent="0" algn="l" rtl="0">
              <a:spcBef>
                <a:spcPts val="440"/>
              </a:spcBef>
              <a:spcAft>
                <a:spcPts val="0"/>
              </a:spcAft>
              <a:buNone/>
            </a:pPr>
            <a:r>
              <a:rPr lang="en-US"/>
              <a:t>Undergrad, Med-School, Residency,</a:t>
            </a:r>
            <a:endParaRPr/>
          </a:p>
          <a:p>
            <a:pPr marL="457200" lvl="0" indent="0" algn="l" rtl="0">
              <a:spcBef>
                <a:spcPts val="440"/>
              </a:spcBef>
              <a:spcAft>
                <a:spcPts val="0"/>
              </a:spcAft>
              <a:buNone/>
            </a:pPr>
            <a:r>
              <a:rPr lang="en-US"/>
              <a:t> Fellowship)</a:t>
            </a:r>
            <a:endParaRPr/>
          </a:p>
          <a:p>
            <a:pPr marL="457200" lvl="0" indent="0" algn="l" rtl="0">
              <a:spcBef>
                <a:spcPts val="440"/>
              </a:spcBef>
              <a:spcAft>
                <a:spcPts val="0"/>
              </a:spcAft>
              <a:buNone/>
            </a:pPr>
            <a:r>
              <a:rPr lang="en-US" sz="1500">
                <a:solidFill>
                  <a:srgbClr val="202124"/>
                </a:solidFill>
                <a:highlight>
                  <a:srgbClr val="FFFFFF"/>
                </a:highlight>
                <a:latin typeface="Roboto"/>
                <a:ea typeface="Roboto"/>
                <a:cs typeface="Roboto"/>
                <a:sym typeface="Roboto"/>
              </a:rPr>
              <a:t>An oncologist is </a:t>
            </a:r>
            <a:r>
              <a:rPr lang="en-US" sz="1500">
                <a:solidFill>
                  <a:srgbClr val="040C28"/>
                </a:solidFill>
                <a:latin typeface="Roboto"/>
                <a:ea typeface="Roboto"/>
                <a:cs typeface="Roboto"/>
                <a:sym typeface="Roboto"/>
              </a:rPr>
              <a:t>a doctor who treats cancer and provides medical care for a person diagnosed with cancer</a:t>
            </a:r>
            <a:r>
              <a:rPr lang="en-US" sz="1500">
                <a:solidFill>
                  <a:srgbClr val="202124"/>
                </a:solidFill>
                <a:highlight>
                  <a:srgbClr val="FFFFFF"/>
                </a:highlight>
                <a:latin typeface="Roboto"/>
                <a:ea typeface="Roboto"/>
                <a:cs typeface="Roboto"/>
                <a:sym typeface="Roboto"/>
              </a:rPr>
              <a:t>. An oncologist may also be called a cancer specialist. The field of oncology has 3 major areas based on treatments: medical oncology, radiation oncology, and surgical oncology.</a:t>
            </a:r>
            <a:endParaRPr/>
          </a:p>
        </p:txBody>
      </p:sp>
      <p:sp>
        <p:nvSpPr>
          <p:cNvPr id="420" name="Google Shape;420;p51"/>
          <p:cNvSpPr txBox="1"/>
          <p:nvPr/>
        </p:nvSpPr>
        <p:spPr>
          <a:xfrm>
            <a:off x="1265850" y="3887000"/>
            <a:ext cx="6002700" cy="153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latin typeface="Calibri"/>
                <a:ea typeface="Calibri"/>
                <a:cs typeface="Calibri"/>
                <a:sym typeface="Calibri"/>
              </a:rPr>
              <a:t>   $328,000</a:t>
            </a:r>
            <a:endParaRPr sz="9600">
              <a:latin typeface="Calibri"/>
              <a:ea typeface="Calibri"/>
              <a:cs typeface="Calibri"/>
              <a:sym typeface="Calibri"/>
            </a:endParaRPr>
          </a:p>
        </p:txBody>
      </p:sp>
      <p:pic>
        <p:nvPicPr>
          <p:cNvPr id="421" name="Google Shape;421;p51"/>
          <p:cNvPicPr preferRelativeResize="0"/>
          <p:nvPr/>
        </p:nvPicPr>
        <p:blipFill>
          <a:blip r:embed="rId3">
            <a:alphaModFix/>
          </a:blip>
          <a:stretch>
            <a:fillRect/>
          </a:stretch>
        </p:blipFill>
        <p:spPr>
          <a:xfrm>
            <a:off x="5297400" y="381749"/>
            <a:ext cx="2903101" cy="19349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52"/>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Flight Attendant</a:t>
            </a:r>
            <a:endParaRPr/>
          </a:p>
        </p:txBody>
      </p:sp>
      <p:sp>
        <p:nvSpPr>
          <p:cNvPr id="428" name="Google Shape;428;p52"/>
          <p:cNvSpPr txBox="1">
            <a:spLocks noGrp="1"/>
          </p:cNvSpPr>
          <p:nvPr>
            <p:ph type="body" idx="1"/>
          </p:nvPr>
        </p:nvSpPr>
        <p:spPr>
          <a:xfrm>
            <a:off x="457200" y="1745425"/>
            <a:ext cx="7743300" cy="2378400"/>
          </a:xfrm>
          <a:prstGeom prst="rect">
            <a:avLst/>
          </a:prstGeom>
        </p:spPr>
        <p:txBody>
          <a:bodyPr spcFirstLastPara="1" wrap="square" lIns="91425" tIns="45700" rIns="91425" bIns="45700" anchor="t" anchorCtr="0">
            <a:noAutofit/>
          </a:bodyPr>
          <a:lstStyle/>
          <a:p>
            <a:pPr marL="457200" lvl="0" indent="0" algn="l" rtl="0">
              <a:spcBef>
                <a:spcPts val="440"/>
              </a:spcBef>
              <a:spcAft>
                <a:spcPts val="0"/>
              </a:spcAft>
              <a:buNone/>
            </a:pPr>
            <a:r>
              <a:rPr lang="en-US"/>
              <a:t>High School Diploma</a:t>
            </a:r>
            <a:endParaRPr/>
          </a:p>
          <a:p>
            <a:pPr marL="457200" lvl="0" indent="0" algn="l" rtl="0">
              <a:spcBef>
                <a:spcPts val="440"/>
              </a:spcBef>
              <a:spcAft>
                <a:spcPts val="0"/>
              </a:spcAft>
              <a:buNone/>
            </a:pPr>
            <a:r>
              <a:rPr lang="en-US" sz="1500">
                <a:solidFill>
                  <a:srgbClr val="202124"/>
                </a:solidFill>
                <a:highlight>
                  <a:srgbClr val="FFFFFF"/>
                </a:highlight>
                <a:latin typeface="Roboto"/>
                <a:ea typeface="Roboto"/>
                <a:cs typeface="Roboto"/>
                <a:sym typeface="Roboto"/>
              </a:rPr>
              <a:t>The Flight Attendant is </a:t>
            </a:r>
            <a:r>
              <a:rPr lang="en-US" sz="1500">
                <a:solidFill>
                  <a:srgbClr val="040C28"/>
                </a:solidFill>
                <a:latin typeface="Roboto"/>
                <a:ea typeface="Roboto"/>
                <a:cs typeface="Roboto"/>
                <a:sym typeface="Roboto"/>
              </a:rPr>
              <a:t>responsible for ensuring the </a:t>
            </a:r>
            <a:endParaRPr sz="1500">
              <a:solidFill>
                <a:srgbClr val="040C28"/>
              </a:solidFill>
              <a:latin typeface="Roboto"/>
              <a:ea typeface="Roboto"/>
              <a:cs typeface="Roboto"/>
              <a:sym typeface="Roboto"/>
            </a:endParaRPr>
          </a:p>
          <a:p>
            <a:pPr marL="457200" lvl="0" indent="0" algn="l" rtl="0">
              <a:spcBef>
                <a:spcPts val="440"/>
              </a:spcBef>
              <a:spcAft>
                <a:spcPts val="0"/>
              </a:spcAft>
              <a:buNone/>
            </a:pPr>
            <a:r>
              <a:rPr lang="en-US" sz="1500">
                <a:solidFill>
                  <a:srgbClr val="040C28"/>
                </a:solidFill>
                <a:latin typeface="Roboto"/>
                <a:ea typeface="Roboto"/>
                <a:cs typeface="Roboto"/>
                <a:sym typeface="Roboto"/>
              </a:rPr>
              <a:t>safety, security, and comfort of airline passengers</a:t>
            </a:r>
            <a:r>
              <a:rPr lang="en-US" sz="1500">
                <a:solidFill>
                  <a:srgbClr val="202124"/>
                </a:solidFill>
                <a:highlight>
                  <a:srgbClr val="FFFFFF"/>
                </a:highlight>
                <a:latin typeface="Roboto"/>
                <a:ea typeface="Roboto"/>
                <a:cs typeface="Roboto"/>
                <a:sym typeface="Roboto"/>
              </a:rPr>
              <a:t>. </a:t>
            </a:r>
            <a:endParaRPr sz="1500">
              <a:solidFill>
                <a:srgbClr val="202124"/>
              </a:solidFill>
              <a:highlight>
                <a:srgbClr val="FFFFFF"/>
              </a:highlight>
              <a:latin typeface="Roboto"/>
              <a:ea typeface="Roboto"/>
              <a:cs typeface="Roboto"/>
              <a:sym typeface="Roboto"/>
            </a:endParaRPr>
          </a:p>
          <a:p>
            <a:pPr marL="457200" lvl="0" indent="0" algn="l" rtl="0">
              <a:spcBef>
                <a:spcPts val="440"/>
              </a:spcBef>
              <a:spcAft>
                <a:spcPts val="0"/>
              </a:spcAft>
              <a:buNone/>
            </a:pPr>
            <a:r>
              <a:rPr lang="en-US" sz="1500">
                <a:solidFill>
                  <a:srgbClr val="202124"/>
                </a:solidFill>
                <a:highlight>
                  <a:srgbClr val="FFFFFF"/>
                </a:highlight>
                <a:latin typeface="Roboto"/>
                <a:ea typeface="Roboto"/>
                <a:cs typeface="Roboto"/>
                <a:sym typeface="Roboto"/>
              </a:rPr>
              <a:t>The Flight Attendant provides customer service while </a:t>
            </a:r>
            <a:endParaRPr sz="1500">
              <a:solidFill>
                <a:srgbClr val="202124"/>
              </a:solidFill>
              <a:highlight>
                <a:srgbClr val="FFFFFF"/>
              </a:highlight>
              <a:latin typeface="Roboto"/>
              <a:ea typeface="Roboto"/>
              <a:cs typeface="Roboto"/>
              <a:sym typeface="Roboto"/>
            </a:endParaRPr>
          </a:p>
          <a:p>
            <a:pPr marL="457200" lvl="0" indent="0" algn="l" rtl="0">
              <a:spcBef>
                <a:spcPts val="440"/>
              </a:spcBef>
              <a:spcAft>
                <a:spcPts val="0"/>
              </a:spcAft>
              <a:buNone/>
            </a:pPr>
            <a:r>
              <a:rPr lang="en-US" sz="1500">
                <a:solidFill>
                  <a:srgbClr val="202124"/>
                </a:solidFill>
                <a:highlight>
                  <a:srgbClr val="FFFFFF"/>
                </a:highlight>
                <a:latin typeface="Roboto"/>
                <a:ea typeface="Roboto"/>
                <a:cs typeface="Roboto"/>
                <a:sym typeface="Roboto"/>
              </a:rPr>
              <a:t>creating a welcoming environment for passengers before, during, and at the conclusion of each flight.</a:t>
            </a:r>
            <a:endParaRPr/>
          </a:p>
        </p:txBody>
      </p:sp>
      <p:sp>
        <p:nvSpPr>
          <p:cNvPr id="429" name="Google Shape;429;p52"/>
          <p:cNvSpPr txBox="1"/>
          <p:nvPr/>
        </p:nvSpPr>
        <p:spPr>
          <a:xfrm>
            <a:off x="1265850" y="3887000"/>
            <a:ext cx="6002700" cy="153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latin typeface="Calibri"/>
                <a:ea typeface="Calibri"/>
                <a:cs typeface="Calibri"/>
                <a:sym typeface="Calibri"/>
              </a:rPr>
              <a:t>   $65,000</a:t>
            </a:r>
            <a:endParaRPr sz="9600">
              <a:latin typeface="Calibri"/>
              <a:ea typeface="Calibri"/>
              <a:cs typeface="Calibri"/>
              <a:sym typeface="Calibri"/>
            </a:endParaRPr>
          </a:p>
        </p:txBody>
      </p:sp>
      <p:pic>
        <p:nvPicPr>
          <p:cNvPr id="430" name="Google Shape;430;p52"/>
          <p:cNvPicPr preferRelativeResize="0"/>
          <p:nvPr/>
        </p:nvPicPr>
        <p:blipFill>
          <a:blip r:embed="rId3">
            <a:alphaModFix/>
          </a:blip>
          <a:stretch>
            <a:fillRect/>
          </a:stretch>
        </p:blipFill>
        <p:spPr>
          <a:xfrm>
            <a:off x="5808400" y="161350"/>
            <a:ext cx="1772449" cy="27039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3"/>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Fast Food Cook</a:t>
            </a:r>
            <a:endParaRPr/>
          </a:p>
        </p:txBody>
      </p:sp>
      <p:sp>
        <p:nvSpPr>
          <p:cNvPr id="437" name="Google Shape;437;p53"/>
          <p:cNvSpPr txBox="1">
            <a:spLocks noGrp="1"/>
          </p:cNvSpPr>
          <p:nvPr>
            <p:ph type="body" idx="1"/>
          </p:nvPr>
        </p:nvSpPr>
        <p:spPr>
          <a:xfrm>
            <a:off x="457200" y="1745425"/>
            <a:ext cx="7743300" cy="2378400"/>
          </a:xfrm>
          <a:prstGeom prst="rect">
            <a:avLst/>
          </a:prstGeom>
        </p:spPr>
        <p:txBody>
          <a:bodyPr spcFirstLastPara="1" wrap="square" lIns="91425" tIns="45700" rIns="91425" bIns="45700" anchor="t" anchorCtr="0">
            <a:noAutofit/>
          </a:bodyPr>
          <a:lstStyle/>
          <a:p>
            <a:pPr marL="457200" lvl="0" indent="0" algn="l" rtl="0">
              <a:spcBef>
                <a:spcPts val="440"/>
              </a:spcBef>
              <a:spcAft>
                <a:spcPts val="0"/>
              </a:spcAft>
              <a:buNone/>
            </a:pPr>
            <a:r>
              <a:rPr lang="en-US"/>
              <a:t>No Formal Education Required</a:t>
            </a:r>
            <a:endParaRPr/>
          </a:p>
          <a:p>
            <a:pPr marL="457200" lvl="0" indent="0" algn="l" rtl="0">
              <a:spcBef>
                <a:spcPts val="440"/>
              </a:spcBef>
              <a:spcAft>
                <a:spcPts val="0"/>
              </a:spcAft>
              <a:buNone/>
            </a:pPr>
            <a:r>
              <a:rPr lang="en-US" sz="1500">
                <a:solidFill>
                  <a:srgbClr val="040C28"/>
                </a:solidFill>
                <a:latin typeface="Roboto"/>
                <a:ea typeface="Roboto"/>
                <a:cs typeface="Roboto"/>
                <a:sym typeface="Roboto"/>
              </a:rPr>
              <a:t>Prepares batches of food that are cooked to order or kept warm until ordered and sold</a:t>
            </a:r>
            <a:r>
              <a:rPr lang="en-US" sz="1500">
                <a:solidFill>
                  <a:srgbClr val="202124"/>
                </a:solidFill>
                <a:highlight>
                  <a:srgbClr val="FFFFFF"/>
                </a:highlight>
                <a:latin typeface="Roboto"/>
                <a:ea typeface="Roboto"/>
                <a:cs typeface="Roboto"/>
                <a:sym typeface="Roboto"/>
              </a:rPr>
              <a:t>; this may include such food items as hamburgers or fried chicken. Operates large-volume cooking equipment such as griddles, grills, or deep fryers. Prepares, washes, and cuts food to be cooked.</a:t>
            </a:r>
            <a:endParaRPr/>
          </a:p>
        </p:txBody>
      </p:sp>
      <p:sp>
        <p:nvSpPr>
          <p:cNvPr id="438" name="Google Shape;438;p53"/>
          <p:cNvSpPr txBox="1"/>
          <p:nvPr/>
        </p:nvSpPr>
        <p:spPr>
          <a:xfrm>
            <a:off x="1265850" y="3887000"/>
            <a:ext cx="6002700" cy="153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latin typeface="Calibri"/>
                <a:ea typeface="Calibri"/>
                <a:cs typeface="Calibri"/>
                <a:sym typeface="Calibri"/>
              </a:rPr>
              <a:t>   $23,000</a:t>
            </a:r>
            <a:endParaRPr sz="9600">
              <a:latin typeface="Calibri"/>
              <a:ea typeface="Calibri"/>
              <a:cs typeface="Calibri"/>
              <a:sym typeface="Calibri"/>
            </a:endParaRPr>
          </a:p>
        </p:txBody>
      </p:sp>
      <p:pic>
        <p:nvPicPr>
          <p:cNvPr id="439" name="Google Shape;439;p53"/>
          <p:cNvPicPr preferRelativeResize="0"/>
          <p:nvPr/>
        </p:nvPicPr>
        <p:blipFill>
          <a:blip r:embed="rId3">
            <a:alphaModFix/>
          </a:blip>
          <a:stretch>
            <a:fillRect/>
          </a:stretch>
        </p:blipFill>
        <p:spPr>
          <a:xfrm>
            <a:off x="4893302" y="96825"/>
            <a:ext cx="2701599" cy="20261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54"/>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Information Security </a:t>
            </a:r>
            <a:endParaRPr/>
          </a:p>
          <a:p>
            <a:pPr marL="0" lvl="0" indent="0" algn="l" rtl="0">
              <a:spcBef>
                <a:spcPts val="0"/>
              </a:spcBef>
              <a:spcAft>
                <a:spcPts val="0"/>
              </a:spcAft>
              <a:buNone/>
            </a:pPr>
            <a:r>
              <a:rPr lang="en-US"/>
              <a:t>Analyst </a:t>
            </a:r>
            <a:endParaRPr/>
          </a:p>
        </p:txBody>
      </p:sp>
      <p:sp>
        <p:nvSpPr>
          <p:cNvPr id="446" name="Google Shape;446;p54"/>
          <p:cNvSpPr txBox="1">
            <a:spLocks noGrp="1"/>
          </p:cNvSpPr>
          <p:nvPr>
            <p:ph type="body" idx="1"/>
          </p:nvPr>
        </p:nvSpPr>
        <p:spPr>
          <a:xfrm>
            <a:off x="457200" y="1745425"/>
            <a:ext cx="7743300" cy="2378400"/>
          </a:xfrm>
          <a:prstGeom prst="rect">
            <a:avLst/>
          </a:prstGeom>
        </p:spPr>
        <p:txBody>
          <a:bodyPr spcFirstLastPara="1" wrap="square" lIns="91425" tIns="45700" rIns="91425" bIns="45700" anchor="t" anchorCtr="0">
            <a:noAutofit/>
          </a:bodyPr>
          <a:lstStyle/>
          <a:p>
            <a:pPr marL="457200" lvl="0" indent="0" algn="l" rtl="0">
              <a:spcBef>
                <a:spcPts val="440"/>
              </a:spcBef>
              <a:spcAft>
                <a:spcPts val="0"/>
              </a:spcAft>
              <a:buNone/>
            </a:pPr>
            <a:r>
              <a:rPr lang="en-US"/>
              <a:t>Bachelor’s Degree (4 years) </a:t>
            </a:r>
            <a:endParaRPr/>
          </a:p>
          <a:p>
            <a:pPr marL="457200" lvl="0" indent="0" algn="l" rtl="0">
              <a:spcBef>
                <a:spcPts val="440"/>
              </a:spcBef>
              <a:spcAft>
                <a:spcPts val="0"/>
              </a:spcAft>
              <a:buNone/>
            </a:pPr>
            <a:r>
              <a:rPr lang="en-US" sz="1500">
                <a:solidFill>
                  <a:srgbClr val="202124"/>
                </a:solidFill>
                <a:highlight>
                  <a:srgbClr val="FFFFFF"/>
                </a:highlight>
                <a:latin typeface="Roboto"/>
                <a:ea typeface="Roboto"/>
                <a:cs typeface="Roboto"/>
                <a:sym typeface="Roboto"/>
              </a:rPr>
              <a:t>Information security analysts </a:t>
            </a:r>
            <a:r>
              <a:rPr lang="en-US" sz="1500">
                <a:solidFill>
                  <a:srgbClr val="040C28"/>
                </a:solidFill>
                <a:latin typeface="Roboto"/>
                <a:ea typeface="Roboto"/>
                <a:cs typeface="Roboto"/>
                <a:sym typeface="Roboto"/>
              </a:rPr>
              <a:t>install software, such as firewalls, to protect computer networks</a:t>
            </a:r>
            <a:r>
              <a:rPr lang="en-US" sz="1500">
                <a:solidFill>
                  <a:srgbClr val="202124"/>
                </a:solidFill>
                <a:highlight>
                  <a:srgbClr val="FFFFFF"/>
                </a:highlight>
                <a:latin typeface="Roboto"/>
                <a:ea typeface="Roboto"/>
                <a:cs typeface="Roboto"/>
                <a:sym typeface="Roboto"/>
              </a:rPr>
              <a:t>. Information security analysts plan and carry out security measures to protect an organization's computer networks and systems.</a:t>
            </a:r>
            <a:endParaRPr/>
          </a:p>
        </p:txBody>
      </p:sp>
      <p:sp>
        <p:nvSpPr>
          <p:cNvPr id="447" name="Google Shape;447;p54"/>
          <p:cNvSpPr txBox="1"/>
          <p:nvPr/>
        </p:nvSpPr>
        <p:spPr>
          <a:xfrm>
            <a:off x="1265850" y="3887000"/>
            <a:ext cx="6002700" cy="153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latin typeface="Calibri"/>
                <a:ea typeface="Calibri"/>
                <a:cs typeface="Calibri"/>
                <a:sym typeface="Calibri"/>
              </a:rPr>
              <a:t>   $90,000</a:t>
            </a:r>
            <a:endParaRPr sz="9600">
              <a:latin typeface="Calibri"/>
              <a:ea typeface="Calibri"/>
              <a:cs typeface="Calibri"/>
              <a:sym typeface="Calibri"/>
            </a:endParaRPr>
          </a:p>
        </p:txBody>
      </p:sp>
      <p:pic>
        <p:nvPicPr>
          <p:cNvPr id="448" name="Google Shape;448;p54"/>
          <p:cNvPicPr preferRelativeResize="0"/>
          <p:nvPr/>
        </p:nvPicPr>
        <p:blipFill>
          <a:blip r:embed="rId3">
            <a:alphaModFix/>
          </a:blip>
          <a:stretch>
            <a:fillRect/>
          </a:stretch>
        </p:blipFill>
        <p:spPr>
          <a:xfrm>
            <a:off x="5797625" y="588825"/>
            <a:ext cx="2402875" cy="13524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55"/>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Plumber</a:t>
            </a:r>
            <a:endParaRPr/>
          </a:p>
        </p:txBody>
      </p:sp>
      <p:sp>
        <p:nvSpPr>
          <p:cNvPr id="455" name="Google Shape;455;p55"/>
          <p:cNvSpPr txBox="1">
            <a:spLocks noGrp="1"/>
          </p:cNvSpPr>
          <p:nvPr>
            <p:ph type="body" idx="1"/>
          </p:nvPr>
        </p:nvSpPr>
        <p:spPr>
          <a:xfrm>
            <a:off x="457200" y="1745425"/>
            <a:ext cx="7743300" cy="2378400"/>
          </a:xfrm>
          <a:prstGeom prst="rect">
            <a:avLst/>
          </a:prstGeom>
        </p:spPr>
        <p:txBody>
          <a:bodyPr spcFirstLastPara="1" wrap="square" lIns="91425" tIns="45700" rIns="91425" bIns="45700" anchor="t" anchorCtr="0">
            <a:noAutofit/>
          </a:bodyPr>
          <a:lstStyle/>
          <a:p>
            <a:pPr marL="457200" lvl="0" indent="0" algn="l" rtl="0">
              <a:spcBef>
                <a:spcPts val="440"/>
              </a:spcBef>
              <a:spcAft>
                <a:spcPts val="0"/>
              </a:spcAft>
              <a:buNone/>
            </a:pPr>
            <a:r>
              <a:rPr lang="en-US"/>
              <a:t>High School Diploma </a:t>
            </a:r>
            <a:endParaRPr/>
          </a:p>
          <a:p>
            <a:pPr marL="457200" lvl="0" indent="0" algn="l" rtl="0">
              <a:spcBef>
                <a:spcPts val="440"/>
              </a:spcBef>
              <a:spcAft>
                <a:spcPts val="0"/>
              </a:spcAft>
              <a:buNone/>
            </a:pPr>
            <a:r>
              <a:rPr lang="en-US" sz="1500">
                <a:solidFill>
                  <a:srgbClr val="040C28"/>
                </a:solidFill>
                <a:latin typeface="Roboto"/>
                <a:ea typeface="Roboto"/>
                <a:cs typeface="Roboto"/>
                <a:sym typeface="Roboto"/>
              </a:rPr>
              <a:t>Installing, maintaining and repairing plumbing systems and fixtures</a:t>
            </a:r>
            <a:r>
              <a:rPr lang="en-US" sz="1500">
                <a:solidFill>
                  <a:srgbClr val="202124"/>
                </a:solidFill>
                <a:highlight>
                  <a:srgbClr val="FFFFFF"/>
                </a:highlight>
                <a:latin typeface="Roboto"/>
                <a:ea typeface="Roboto"/>
                <a:cs typeface="Roboto"/>
                <a:sym typeface="Roboto"/>
              </a:rPr>
              <a:t>. Fitting and repairing various household appliances. Cutting, welding and assembling pipes, tubes, fittings, and fixtures. Inspecting and testing plumbing systems for safety, functionality, and code compliance.</a:t>
            </a:r>
            <a:endParaRPr/>
          </a:p>
        </p:txBody>
      </p:sp>
      <p:sp>
        <p:nvSpPr>
          <p:cNvPr id="456" name="Google Shape;456;p55"/>
          <p:cNvSpPr txBox="1"/>
          <p:nvPr/>
        </p:nvSpPr>
        <p:spPr>
          <a:xfrm>
            <a:off x="1265850" y="3887000"/>
            <a:ext cx="6002700" cy="153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latin typeface="Calibri"/>
                <a:ea typeface="Calibri"/>
                <a:cs typeface="Calibri"/>
                <a:sym typeface="Calibri"/>
              </a:rPr>
              <a:t>   $57,000</a:t>
            </a:r>
            <a:endParaRPr sz="9600">
              <a:latin typeface="Calibri"/>
              <a:ea typeface="Calibri"/>
              <a:cs typeface="Calibri"/>
              <a:sym typeface="Calibri"/>
            </a:endParaRPr>
          </a:p>
        </p:txBody>
      </p:sp>
      <p:pic>
        <p:nvPicPr>
          <p:cNvPr id="457" name="Google Shape;457;p55"/>
          <p:cNvPicPr preferRelativeResize="0"/>
          <p:nvPr/>
        </p:nvPicPr>
        <p:blipFill>
          <a:blip r:embed="rId3">
            <a:alphaModFix/>
          </a:blip>
          <a:stretch>
            <a:fillRect/>
          </a:stretch>
        </p:blipFill>
        <p:spPr>
          <a:xfrm>
            <a:off x="4140250" y="274650"/>
            <a:ext cx="2689400" cy="17999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56"/>
          <p:cNvSpPr txBox="1">
            <a:spLocks noGrp="1"/>
          </p:cNvSpPr>
          <p:nvPr>
            <p:ph type="title"/>
          </p:nvPr>
        </p:nvSpPr>
        <p:spPr>
          <a:xfrm>
            <a:off x="457200" y="274638"/>
            <a:ext cx="76200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Human Resource </a:t>
            </a:r>
            <a:endParaRPr/>
          </a:p>
          <a:p>
            <a:pPr marL="0" lvl="0" indent="0" algn="l" rtl="0">
              <a:spcBef>
                <a:spcPts val="0"/>
              </a:spcBef>
              <a:spcAft>
                <a:spcPts val="0"/>
              </a:spcAft>
              <a:buNone/>
            </a:pPr>
            <a:r>
              <a:rPr lang="en-US"/>
              <a:t>Manager</a:t>
            </a:r>
            <a:endParaRPr/>
          </a:p>
        </p:txBody>
      </p:sp>
      <p:sp>
        <p:nvSpPr>
          <p:cNvPr id="464" name="Google Shape;464;p56"/>
          <p:cNvSpPr txBox="1">
            <a:spLocks noGrp="1"/>
          </p:cNvSpPr>
          <p:nvPr>
            <p:ph type="body" idx="1"/>
          </p:nvPr>
        </p:nvSpPr>
        <p:spPr>
          <a:xfrm>
            <a:off x="457200" y="1745425"/>
            <a:ext cx="7743300" cy="2378400"/>
          </a:xfrm>
          <a:prstGeom prst="rect">
            <a:avLst/>
          </a:prstGeom>
        </p:spPr>
        <p:txBody>
          <a:bodyPr spcFirstLastPara="1" wrap="square" lIns="91425" tIns="45700" rIns="91425" bIns="45700" anchor="t" anchorCtr="0">
            <a:noAutofit/>
          </a:bodyPr>
          <a:lstStyle/>
          <a:p>
            <a:pPr marL="457200" lvl="0" indent="0" algn="l" rtl="0">
              <a:spcBef>
                <a:spcPts val="440"/>
              </a:spcBef>
              <a:spcAft>
                <a:spcPts val="0"/>
              </a:spcAft>
              <a:buNone/>
            </a:pPr>
            <a:r>
              <a:rPr lang="en-US"/>
              <a:t>Bachelor’s Degree (4 years) </a:t>
            </a:r>
            <a:endParaRPr/>
          </a:p>
          <a:p>
            <a:pPr marL="457200" lvl="0" indent="0" algn="l" rtl="0">
              <a:spcBef>
                <a:spcPts val="440"/>
              </a:spcBef>
              <a:spcAft>
                <a:spcPts val="0"/>
              </a:spcAft>
              <a:buNone/>
            </a:pPr>
            <a:r>
              <a:rPr lang="en-US" sz="1500">
                <a:solidFill>
                  <a:srgbClr val="202124"/>
                </a:solidFill>
                <a:highlight>
                  <a:srgbClr val="FFFFFF"/>
                </a:highlight>
                <a:latin typeface="Roboto"/>
                <a:ea typeface="Roboto"/>
                <a:cs typeface="Roboto"/>
                <a:sym typeface="Roboto"/>
              </a:rPr>
              <a:t>Human resources managers </a:t>
            </a:r>
            <a:r>
              <a:rPr lang="en-US" sz="1500">
                <a:solidFill>
                  <a:srgbClr val="040C28"/>
                </a:solidFill>
                <a:latin typeface="Roboto"/>
                <a:ea typeface="Roboto"/>
                <a:cs typeface="Roboto"/>
                <a:sym typeface="Roboto"/>
              </a:rPr>
              <a:t>plan, coordinate,</a:t>
            </a:r>
            <a:endParaRPr sz="1500">
              <a:solidFill>
                <a:srgbClr val="040C28"/>
              </a:solidFill>
              <a:latin typeface="Roboto"/>
              <a:ea typeface="Roboto"/>
              <a:cs typeface="Roboto"/>
              <a:sym typeface="Roboto"/>
            </a:endParaRPr>
          </a:p>
          <a:p>
            <a:pPr marL="457200" lvl="0" indent="0" algn="l" rtl="0">
              <a:spcBef>
                <a:spcPts val="440"/>
              </a:spcBef>
              <a:spcAft>
                <a:spcPts val="0"/>
              </a:spcAft>
              <a:buNone/>
            </a:pPr>
            <a:r>
              <a:rPr lang="en-US" sz="1500">
                <a:solidFill>
                  <a:srgbClr val="040C28"/>
                </a:solidFill>
                <a:latin typeface="Roboto"/>
                <a:ea typeface="Roboto"/>
                <a:cs typeface="Roboto"/>
                <a:sym typeface="Roboto"/>
              </a:rPr>
              <a:t> and direct the administrative functions of an organization</a:t>
            </a:r>
            <a:r>
              <a:rPr lang="en-US" sz="1500">
                <a:solidFill>
                  <a:srgbClr val="202124"/>
                </a:solidFill>
                <a:highlight>
                  <a:srgbClr val="FFFFFF"/>
                </a:highlight>
                <a:latin typeface="Roboto"/>
                <a:ea typeface="Roboto"/>
                <a:cs typeface="Roboto"/>
                <a:sym typeface="Roboto"/>
              </a:rPr>
              <a:t>. They oversee the recruiting, interviewing, and hiring of new staff; consult with top executives on strategic planning; and serve as a link between an organization's management and its employees.</a:t>
            </a:r>
            <a:endParaRPr/>
          </a:p>
        </p:txBody>
      </p:sp>
      <p:sp>
        <p:nvSpPr>
          <p:cNvPr id="465" name="Google Shape;465;p56"/>
          <p:cNvSpPr txBox="1"/>
          <p:nvPr/>
        </p:nvSpPr>
        <p:spPr>
          <a:xfrm>
            <a:off x="1265850" y="3887000"/>
            <a:ext cx="6002700" cy="153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latin typeface="Calibri"/>
                <a:ea typeface="Calibri"/>
                <a:cs typeface="Calibri"/>
                <a:sym typeface="Calibri"/>
              </a:rPr>
              <a:t>   $126,000</a:t>
            </a:r>
            <a:endParaRPr sz="9600">
              <a:latin typeface="Calibri"/>
              <a:ea typeface="Calibri"/>
              <a:cs typeface="Calibri"/>
              <a:sym typeface="Calibri"/>
            </a:endParaRPr>
          </a:p>
        </p:txBody>
      </p:sp>
      <p:pic>
        <p:nvPicPr>
          <p:cNvPr id="466" name="Google Shape;466;p56"/>
          <p:cNvPicPr preferRelativeResize="0"/>
          <p:nvPr/>
        </p:nvPicPr>
        <p:blipFill>
          <a:blip r:embed="rId3">
            <a:alphaModFix/>
          </a:blip>
          <a:stretch>
            <a:fillRect/>
          </a:stretch>
        </p:blipFill>
        <p:spPr>
          <a:xfrm>
            <a:off x="5016925" y="274644"/>
            <a:ext cx="3183575" cy="2120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57"/>
          <p:cNvSpPr txBox="1">
            <a:spLocks noGrp="1"/>
          </p:cNvSpPr>
          <p:nvPr>
            <p:ph type="body" idx="1"/>
          </p:nvPr>
        </p:nvSpPr>
        <p:spPr>
          <a:xfrm>
            <a:off x="2288762" y="7774277"/>
            <a:ext cx="783731" cy="1015191"/>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440"/>
              </a:spcBef>
              <a:spcAft>
                <a:spcPts val="0"/>
              </a:spcAft>
              <a:buClr>
                <a:schemeClr val="accent1"/>
              </a:buClr>
              <a:buSzPts val="2200"/>
              <a:buFont typeface="Arial"/>
              <a:buNone/>
            </a:pPr>
            <a:endParaRPr/>
          </a:p>
        </p:txBody>
      </p:sp>
      <p:pic>
        <p:nvPicPr>
          <p:cNvPr id="472" name="Google Shape;472;p57"/>
          <p:cNvPicPr preferRelativeResize="0"/>
          <p:nvPr/>
        </p:nvPicPr>
        <p:blipFill rotWithShape="1">
          <a:blip r:embed="rId3">
            <a:alphaModFix/>
          </a:blip>
          <a:srcRect/>
          <a:stretch/>
        </p:blipFill>
        <p:spPr>
          <a:xfrm>
            <a:off x="2082800" y="165099"/>
            <a:ext cx="4203700" cy="2958159"/>
          </a:xfrm>
          <a:prstGeom prst="rect">
            <a:avLst/>
          </a:prstGeom>
          <a:noFill/>
          <a:ln>
            <a:noFill/>
          </a:ln>
        </p:spPr>
      </p:pic>
      <p:sp>
        <p:nvSpPr>
          <p:cNvPr id="473" name="Google Shape;473;p57"/>
          <p:cNvSpPr txBox="1"/>
          <p:nvPr/>
        </p:nvSpPr>
        <p:spPr>
          <a:xfrm>
            <a:off x="736600" y="3911600"/>
            <a:ext cx="7150100" cy="23083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a:solidFill>
                  <a:srgbClr val="000000"/>
                </a:solidFill>
                <a:latin typeface="Arial"/>
                <a:ea typeface="Arial"/>
                <a:cs typeface="Arial"/>
                <a:sym typeface="Arial"/>
              </a:rPr>
              <a:t>What is my plan after school? </a:t>
            </a:r>
            <a:endParaRPr/>
          </a:p>
          <a:p>
            <a:pPr marL="0" marR="0" lvl="0" indent="0" algn="ctr" rtl="0">
              <a:lnSpc>
                <a:spcPct val="100000"/>
              </a:lnSpc>
              <a:spcBef>
                <a:spcPts val="0"/>
              </a:spcBef>
              <a:spcAft>
                <a:spcPts val="0"/>
              </a:spcAft>
              <a:buNone/>
            </a:pPr>
            <a:r>
              <a:rPr lang="en-US" sz="2400" b="0" i="0" u="none" strike="noStrike" cap="none">
                <a:solidFill>
                  <a:srgbClr val="000000"/>
                </a:solidFill>
                <a:latin typeface="Arial"/>
                <a:ea typeface="Arial"/>
                <a:cs typeface="Arial"/>
                <a:sym typeface="Arial"/>
              </a:rPr>
              <a:t>What kind of job do I need to survive with my desired lifestyle?</a:t>
            </a:r>
            <a:endParaRPr/>
          </a:p>
          <a:p>
            <a:pPr marL="0" marR="0" lvl="0" indent="0" algn="ctr" rtl="0">
              <a:lnSpc>
                <a:spcPct val="100000"/>
              </a:lnSpc>
              <a:spcBef>
                <a:spcPts val="0"/>
              </a:spcBef>
              <a:spcAft>
                <a:spcPts val="0"/>
              </a:spcAft>
              <a:buNone/>
            </a:pPr>
            <a:endParaRPr sz="2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2400" b="0" i="0" u="none" strike="noStrike" cap="none">
                <a:solidFill>
                  <a:srgbClr val="000000"/>
                </a:solidFill>
                <a:latin typeface="Arial"/>
                <a:ea typeface="Arial"/>
                <a:cs typeface="Arial"/>
                <a:sym typeface="Arial"/>
              </a:rPr>
              <a:t>Click the “Cost of Living” link on the Counseling webpage under “Senior ECAP Information” </a:t>
            </a:r>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58"/>
          <p:cNvSpPr txBox="1">
            <a:spLocks noGrp="1"/>
          </p:cNvSpPr>
          <p:nvPr>
            <p:ph type="body" idx="1"/>
          </p:nvPr>
        </p:nvSpPr>
        <p:spPr>
          <a:xfrm>
            <a:off x="266700" y="1817689"/>
            <a:ext cx="7861300" cy="4686300"/>
          </a:xfrm>
          <a:prstGeom prst="rect">
            <a:avLst/>
          </a:prstGeom>
          <a:noFill/>
          <a:ln>
            <a:noFill/>
          </a:ln>
        </p:spPr>
        <p:txBody>
          <a:bodyPr spcFirstLastPara="1" wrap="square" lIns="91425" tIns="45700" rIns="91425" bIns="45700" anchor="t" anchorCtr="0">
            <a:noAutofit/>
          </a:bodyPr>
          <a:lstStyle/>
          <a:p>
            <a:pPr marL="831850" lvl="0" indent="-742950" algn="l" rtl="0">
              <a:lnSpc>
                <a:spcPct val="100000"/>
              </a:lnSpc>
              <a:spcBef>
                <a:spcPts val="440"/>
              </a:spcBef>
              <a:spcAft>
                <a:spcPts val="0"/>
              </a:spcAft>
              <a:buSzPts val="2200"/>
              <a:buAutoNum type="arabicPeriod"/>
            </a:pPr>
            <a:r>
              <a:rPr lang="en-US" sz="2400">
                <a:latin typeface="Candara"/>
                <a:ea typeface="Candara"/>
                <a:cs typeface="Candara"/>
                <a:sym typeface="Candara"/>
              </a:rPr>
              <a:t>Log in using the Clever App</a:t>
            </a:r>
            <a:endParaRPr/>
          </a:p>
          <a:p>
            <a:pPr marL="831850" lvl="0" indent="-742950" algn="l" rtl="0">
              <a:lnSpc>
                <a:spcPct val="100000"/>
              </a:lnSpc>
              <a:spcBef>
                <a:spcPts val="440"/>
              </a:spcBef>
              <a:spcAft>
                <a:spcPts val="0"/>
              </a:spcAft>
              <a:buSzPts val="2200"/>
              <a:buAutoNum type="arabicPeriod"/>
            </a:pPr>
            <a:r>
              <a:rPr lang="en-US" sz="2400">
                <a:latin typeface="Candara"/>
                <a:ea typeface="Candara"/>
                <a:cs typeface="Candara"/>
                <a:sym typeface="Candara"/>
              </a:rPr>
              <a:t>Complete your Personality and Learning Style Assessments if not already completed</a:t>
            </a:r>
            <a:endParaRPr/>
          </a:p>
          <a:p>
            <a:pPr marL="831850" lvl="0" indent="-742950" algn="l" rtl="0">
              <a:lnSpc>
                <a:spcPct val="100000"/>
              </a:lnSpc>
              <a:spcBef>
                <a:spcPts val="440"/>
              </a:spcBef>
              <a:spcAft>
                <a:spcPts val="0"/>
              </a:spcAft>
              <a:buSzPts val="2200"/>
              <a:buAutoNum type="arabicPeriod"/>
            </a:pPr>
            <a:r>
              <a:rPr lang="en-US" sz="2400"/>
              <a:t>Search for Careers of interest under “Career Exploration” based on your FIT Scores.</a:t>
            </a:r>
            <a:endParaRPr/>
          </a:p>
          <a:p>
            <a:pPr marL="831850" lvl="0" indent="-742950" algn="l" rtl="0">
              <a:lnSpc>
                <a:spcPct val="100000"/>
              </a:lnSpc>
              <a:spcBef>
                <a:spcPts val="440"/>
              </a:spcBef>
              <a:spcAft>
                <a:spcPts val="0"/>
              </a:spcAft>
              <a:buSzPts val="2200"/>
              <a:buAutoNum type="arabicPeriod"/>
            </a:pPr>
            <a:r>
              <a:rPr lang="en-US" sz="2400"/>
              <a:t>Go to “My Career Plan” and submit at least 1 “for now” career that is of interest and submit your signature.</a:t>
            </a:r>
            <a:endParaRPr/>
          </a:p>
          <a:p>
            <a:pPr marL="831850" lvl="0" indent="-742950" algn="l" rtl="0">
              <a:lnSpc>
                <a:spcPct val="100000"/>
              </a:lnSpc>
              <a:spcBef>
                <a:spcPts val="440"/>
              </a:spcBef>
              <a:spcAft>
                <a:spcPts val="0"/>
              </a:spcAft>
              <a:buSzPts val="2200"/>
              <a:buAutoNum type="arabicPeriod"/>
            </a:pPr>
            <a:r>
              <a:rPr lang="en-US" sz="2400"/>
              <a:t>Click the tab “Education Goals” next to “Career Goals” and enter your current post-secondary plan and submit your signature.</a:t>
            </a:r>
            <a:endParaRPr/>
          </a:p>
          <a:p>
            <a:pPr marL="831850" lvl="0" indent="-603250" algn="l" rtl="0">
              <a:lnSpc>
                <a:spcPct val="100000"/>
              </a:lnSpc>
              <a:spcBef>
                <a:spcPts val="440"/>
              </a:spcBef>
              <a:spcAft>
                <a:spcPts val="0"/>
              </a:spcAft>
              <a:buSzPts val="2200"/>
              <a:buNone/>
            </a:pPr>
            <a:endParaRPr sz="2400"/>
          </a:p>
        </p:txBody>
      </p:sp>
      <p:pic>
        <p:nvPicPr>
          <p:cNvPr id="479" name="Google Shape;479;p58" descr="Career Services / Major Clarity"/>
          <p:cNvPicPr preferRelativeResize="0"/>
          <p:nvPr/>
        </p:nvPicPr>
        <p:blipFill rotWithShape="1">
          <a:blip r:embed="rId3">
            <a:alphaModFix/>
          </a:blip>
          <a:srcRect/>
          <a:stretch/>
        </p:blipFill>
        <p:spPr>
          <a:xfrm>
            <a:off x="2416175" y="274638"/>
            <a:ext cx="2952750" cy="1543051"/>
          </a:xfrm>
          <a:prstGeom prst="rect">
            <a:avLst/>
          </a:prstGeom>
          <a:noFill/>
          <a:ln>
            <a:noFill/>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59"/>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600"/>
              <a:buFont typeface="Cambria"/>
              <a:buNone/>
            </a:pPr>
            <a:r>
              <a:rPr lang="en-US"/>
              <a:t>Want to see your counselor?</a:t>
            </a:r>
            <a:endParaRPr sz="4600" b="0" i="0" u="none" strike="noStrike" cap="none">
              <a:solidFill>
                <a:schemeClr val="dk2"/>
              </a:solidFill>
              <a:latin typeface="Cambria"/>
              <a:ea typeface="Cambria"/>
              <a:cs typeface="Cambria"/>
              <a:sym typeface="Cambria"/>
            </a:endParaRPr>
          </a:p>
        </p:txBody>
      </p:sp>
      <p:sp>
        <p:nvSpPr>
          <p:cNvPr id="486" name="Google Shape;486;p59"/>
          <p:cNvSpPr txBox="1">
            <a:spLocks noGrp="1"/>
          </p:cNvSpPr>
          <p:nvPr>
            <p:ph type="body" idx="1"/>
          </p:nvPr>
        </p:nvSpPr>
        <p:spPr>
          <a:xfrm>
            <a:off x="457200" y="1600200"/>
            <a:ext cx="7620000" cy="48006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407"/>
              </a:spcBef>
              <a:spcAft>
                <a:spcPts val="0"/>
              </a:spcAft>
              <a:buClr>
                <a:schemeClr val="accent1"/>
              </a:buClr>
              <a:buSzPts val="2035"/>
              <a:buFont typeface="Arial"/>
              <a:buChar char="•"/>
            </a:pPr>
            <a:r>
              <a:rPr lang="en-US" sz="2035"/>
              <a:t>If you would like to meet with your counselor please send us an e-mail.  In your e-mail let us know what information you are looking for and the best time to see you. </a:t>
            </a:r>
            <a:endParaRPr sz="2035"/>
          </a:p>
          <a:p>
            <a:pPr marL="342900" marR="0" lvl="0" indent="0" algn="l" rtl="0">
              <a:lnSpc>
                <a:spcPct val="100000"/>
              </a:lnSpc>
              <a:spcBef>
                <a:spcPts val="407"/>
              </a:spcBef>
              <a:spcAft>
                <a:spcPts val="0"/>
              </a:spcAft>
              <a:buSzPts val="2200"/>
              <a:buNone/>
            </a:pPr>
            <a:endParaRPr/>
          </a:p>
          <a:p>
            <a:pPr marL="640080" lvl="1" indent="-228600" algn="l" rtl="0">
              <a:lnSpc>
                <a:spcPct val="100000"/>
              </a:lnSpc>
              <a:spcBef>
                <a:spcPts val="370"/>
              </a:spcBef>
              <a:spcAft>
                <a:spcPts val="0"/>
              </a:spcAft>
              <a:buSzPts val="1850"/>
              <a:buChar char="•"/>
            </a:pPr>
            <a:r>
              <a:rPr lang="en-US" sz="1850" b="0" i="0" u="none" strike="noStrike" cap="none">
                <a:solidFill>
                  <a:schemeClr val="dk1"/>
                </a:solidFill>
                <a:latin typeface="Calibri"/>
                <a:ea typeface="Calibri"/>
                <a:cs typeface="Calibri"/>
                <a:sym typeface="Calibri"/>
              </a:rPr>
              <a:t>A-Cow	Ms. </a:t>
            </a:r>
            <a:r>
              <a:rPr lang="en-US" sz="1850"/>
              <a:t>Chazan</a:t>
            </a:r>
            <a:r>
              <a:rPr lang="en-US" sz="1850" b="0" i="0" u="none" strike="noStrike" cap="none">
                <a:solidFill>
                  <a:schemeClr val="dk1"/>
                </a:solidFill>
                <a:latin typeface="Calibri"/>
                <a:ea typeface="Calibri"/>
                <a:cs typeface="Calibri"/>
                <a:sym typeface="Calibri"/>
              </a:rPr>
              <a:t>	         </a:t>
            </a:r>
            <a:r>
              <a:rPr lang="en-US" sz="1850" u="sng">
                <a:solidFill>
                  <a:schemeClr val="hlink"/>
                </a:solidFill>
                <a:hlinkClick r:id="rId3"/>
              </a:rPr>
              <a:t>Denise.Chazan@dvusd.org</a:t>
            </a:r>
            <a:endParaRPr sz="1850" u="sng">
              <a:solidFill>
                <a:schemeClr val="hlink"/>
              </a:solidFill>
            </a:endParaRPr>
          </a:p>
          <a:p>
            <a:pPr marL="640080" lvl="1" indent="-228600" algn="l" rtl="0">
              <a:lnSpc>
                <a:spcPct val="100000"/>
              </a:lnSpc>
              <a:spcBef>
                <a:spcPts val="370"/>
              </a:spcBef>
              <a:spcAft>
                <a:spcPts val="0"/>
              </a:spcAft>
              <a:buSzPts val="1850"/>
              <a:buChar char="•"/>
            </a:pPr>
            <a:r>
              <a:rPr lang="en-US" sz="1850"/>
              <a:t>Cox</a:t>
            </a:r>
            <a:r>
              <a:rPr lang="en-US" sz="1850" b="0" i="0" u="none" strike="noStrike" cap="none">
                <a:solidFill>
                  <a:schemeClr val="dk1"/>
                </a:solidFill>
                <a:latin typeface="Calibri"/>
                <a:ea typeface="Calibri"/>
                <a:cs typeface="Calibri"/>
                <a:sym typeface="Calibri"/>
              </a:rPr>
              <a:t>-</a:t>
            </a:r>
            <a:r>
              <a:rPr lang="en-US" sz="1850"/>
              <a:t>Hes </a:t>
            </a:r>
            <a:r>
              <a:rPr lang="en-US" sz="1850" b="0" i="0" u="none" strike="noStrike" cap="none">
                <a:solidFill>
                  <a:schemeClr val="dk1"/>
                </a:solidFill>
                <a:latin typeface="Calibri"/>
                <a:ea typeface="Calibri"/>
                <a:cs typeface="Calibri"/>
                <a:sym typeface="Calibri"/>
              </a:rPr>
              <a:t>M</a:t>
            </a:r>
            <a:r>
              <a:rPr lang="en-US" sz="1850"/>
              <a:t>r.  Sheets              </a:t>
            </a:r>
            <a:r>
              <a:rPr lang="en-US" sz="1850" u="sng">
                <a:solidFill>
                  <a:schemeClr val="hlink"/>
                </a:solidFill>
                <a:hlinkClick r:id="rId4"/>
              </a:rPr>
              <a:t>dennis.sheets@dvusd.org</a:t>
            </a:r>
            <a:r>
              <a:rPr lang="en-US" sz="1850"/>
              <a:t> </a:t>
            </a:r>
            <a:endParaRPr sz="1850" b="0" i="0" u="none" strike="noStrike" cap="none">
              <a:solidFill>
                <a:schemeClr val="dk1"/>
              </a:solidFill>
              <a:latin typeface="Calibri"/>
              <a:ea typeface="Calibri"/>
              <a:cs typeface="Calibri"/>
              <a:sym typeface="Calibri"/>
            </a:endParaRPr>
          </a:p>
          <a:p>
            <a:pPr marL="640080" marR="0" lvl="1" indent="-228600" algn="l" rtl="0">
              <a:lnSpc>
                <a:spcPct val="100000"/>
              </a:lnSpc>
              <a:spcBef>
                <a:spcPts val="370"/>
              </a:spcBef>
              <a:spcAft>
                <a:spcPts val="0"/>
              </a:spcAft>
              <a:buClr>
                <a:schemeClr val="accent2"/>
              </a:buClr>
              <a:buSzPts val="1850"/>
              <a:buFont typeface="Arial"/>
              <a:buChar char="•"/>
            </a:pPr>
            <a:r>
              <a:rPr lang="en-US" sz="1850"/>
              <a:t>Het-Mc  </a:t>
            </a:r>
            <a:r>
              <a:rPr lang="en-US" sz="1850" b="0" i="0" u="none" strike="noStrike" cap="none">
                <a:solidFill>
                  <a:schemeClr val="dk1"/>
                </a:solidFill>
                <a:latin typeface="Calibri"/>
                <a:ea typeface="Calibri"/>
                <a:cs typeface="Calibri"/>
                <a:sym typeface="Calibri"/>
              </a:rPr>
              <a:t>Ms. </a:t>
            </a:r>
            <a:r>
              <a:rPr lang="en-US" sz="1850"/>
              <a:t>Mohr</a:t>
            </a:r>
            <a:r>
              <a:rPr lang="en-US" sz="1850" b="0" i="0" u="none" strike="noStrike" cap="none">
                <a:solidFill>
                  <a:schemeClr val="dk1"/>
                </a:solidFill>
                <a:latin typeface="Calibri"/>
                <a:ea typeface="Calibri"/>
                <a:cs typeface="Calibri"/>
                <a:sym typeface="Calibri"/>
              </a:rPr>
              <a:t>	         </a:t>
            </a:r>
            <a:r>
              <a:rPr lang="en-US" sz="1850" b="0" i="0" u="sng" strike="noStrike" cap="none">
                <a:solidFill>
                  <a:schemeClr val="hlink"/>
                </a:solidFill>
                <a:latin typeface="Calibri"/>
                <a:ea typeface="Calibri"/>
                <a:cs typeface="Calibri"/>
                <a:sym typeface="Calibri"/>
                <a:hlinkClick r:id="rId5"/>
              </a:rPr>
              <a:t>Heather.Mohr@dvusd.org</a:t>
            </a:r>
            <a:r>
              <a:rPr lang="en-US" sz="1850" b="0" i="0" u="none" strike="noStrike" cap="none">
                <a:solidFill>
                  <a:schemeClr val="dk1"/>
                </a:solidFill>
                <a:latin typeface="Calibri"/>
                <a:ea typeface="Calibri"/>
                <a:cs typeface="Calibri"/>
                <a:sym typeface="Calibri"/>
              </a:rPr>
              <a:t>     </a:t>
            </a:r>
            <a:r>
              <a:rPr lang="en-US" sz="1850" u="none">
                <a:solidFill>
                  <a:schemeClr val="dk1"/>
                </a:solidFill>
              </a:rPr>
              <a:t>                </a:t>
            </a:r>
            <a:endParaRPr sz="1850"/>
          </a:p>
          <a:p>
            <a:pPr marL="640080" marR="0" lvl="1" indent="-228600" algn="l" rtl="0">
              <a:lnSpc>
                <a:spcPct val="100000"/>
              </a:lnSpc>
              <a:spcBef>
                <a:spcPts val="370"/>
              </a:spcBef>
              <a:spcAft>
                <a:spcPts val="0"/>
              </a:spcAft>
              <a:buClr>
                <a:schemeClr val="accent2"/>
              </a:buClr>
              <a:buSzPts val="1850"/>
              <a:buFont typeface="Arial"/>
              <a:buChar char="•"/>
            </a:pPr>
            <a:r>
              <a:rPr lang="en-US" sz="1850"/>
              <a:t>Me-Se  </a:t>
            </a:r>
            <a:r>
              <a:rPr lang="en-US" sz="1850" b="0" i="0" u="none" strike="noStrike" cap="none">
                <a:solidFill>
                  <a:schemeClr val="dk1"/>
                </a:solidFill>
                <a:latin typeface="Calibri"/>
                <a:ea typeface="Calibri"/>
                <a:cs typeface="Calibri"/>
                <a:sym typeface="Calibri"/>
              </a:rPr>
              <a:t>	Ms.</a:t>
            </a:r>
            <a:r>
              <a:rPr lang="en-US" sz="1850"/>
              <a:t> Sherrod             </a:t>
            </a:r>
            <a:r>
              <a:rPr lang="en-US" sz="1850" u="sng">
                <a:solidFill>
                  <a:schemeClr val="hlink"/>
                </a:solidFill>
                <a:hlinkClick r:id="rId6"/>
              </a:rPr>
              <a:t>patricia.Sherrod@dvusd.org</a:t>
            </a:r>
            <a:r>
              <a:rPr lang="en-US" sz="1850"/>
              <a:t> </a:t>
            </a:r>
            <a:endParaRPr sz="1850" b="0" i="0" u="none" strike="noStrike" cap="none">
              <a:solidFill>
                <a:schemeClr val="dk1"/>
              </a:solidFill>
              <a:latin typeface="Calibri"/>
              <a:ea typeface="Calibri"/>
              <a:cs typeface="Calibri"/>
              <a:sym typeface="Calibri"/>
            </a:endParaRPr>
          </a:p>
          <a:p>
            <a:pPr marL="640080" lvl="1" indent="-228600" algn="l" rtl="0">
              <a:lnSpc>
                <a:spcPct val="100000"/>
              </a:lnSpc>
              <a:spcBef>
                <a:spcPts val="370"/>
              </a:spcBef>
              <a:spcAft>
                <a:spcPts val="0"/>
              </a:spcAft>
              <a:buSzPts val="1850"/>
              <a:buChar char="•"/>
            </a:pPr>
            <a:r>
              <a:rPr lang="en-US" sz="1850"/>
              <a:t>Sh-Z</a:t>
            </a:r>
            <a:r>
              <a:rPr lang="en-US" sz="1850" b="0" i="0" u="none" strike="noStrike" cap="none">
                <a:solidFill>
                  <a:schemeClr val="dk1"/>
                </a:solidFill>
                <a:latin typeface="Calibri"/>
                <a:ea typeface="Calibri"/>
                <a:cs typeface="Calibri"/>
                <a:sym typeface="Calibri"/>
              </a:rPr>
              <a:t>	</a:t>
            </a:r>
            <a:r>
              <a:rPr lang="en-US" sz="1850" u="none">
                <a:solidFill>
                  <a:schemeClr val="dk1"/>
                </a:solidFill>
              </a:rPr>
              <a:t>Ms.</a:t>
            </a:r>
            <a:r>
              <a:rPr lang="en-US" sz="1850"/>
              <a:t> Lodolce             </a:t>
            </a:r>
            <a:r>
              <a:rPr lang="en-US" sz="1850" u="sng">
                <a:solidFill>
                  <a:schemeClr val="hlink"/>
                </a:solidFill>
                <a:hlinkClick r:id="rId7"/>
              </a:rPr>
              <a:t>Kippi.Lodolce@dvusd.org</a:t>
            </a:r>
            <a:r>
              <a:rPr lang="en-US" sz="1850"/>
              <a:t> </a:t>
            </a:r>
            <a:endParaRPr sz="1850"/>
          </a:p>
          <a:p>
            <a:pPr marL="640080" lvl="1" indent="-228600" algn="l" rtl="0">
              <a:lnSpc>
                <a:spcPct val="100000"/>
              </a:lnSpc>
              <a:spcBef>
                <a:spcPts val="370"/>
              </a:spcBef>
              <a:spcAft>
                <a:spcPts val="0"/>
              </a:spcAft>
              <a:buSzPts val="1850"/>
              <a:buChar char="•"/>
            </a:pPr>
            <a:r>
              <a:rPr lang="en-US" sz="1850"/>
              <a:t>Gifted   Ms. Heid                   </a:t>
            </a:r>
            <a:r>
              <a:rPr lang="en-US" sz="1850" u="sng">
                <a:solidFill>
                  <a:schemeClr val="hlink"/>
                </a:solidFill>
                <a:hlinkClick r:id="rId8"/>
              </a:rPr>
              <a:t>Alyssa.Heid@dvusd.org</a:t>
            </a:r>
            <a:r>
              <a:rPr lang="en-US" sz="1850"/>
              <a:t> </a:t>
            </a:r>
            <a:endParaRPr sz="1850"/>
          </a:p>
        </p:txBody>
      </p:sp>
      <p:pic>
        <p:nvPicPr>
          <p:cNvPr id="487" name="Google Shape;487;p59"/>
          <p:cNvPicPr preferRelativeResize="0"/>
          <p:nvPr/>
        </p:nvPicPr>
        <p:blipFill rotWithShape="1">
          <a:blip r:embed="rId9">
            <a:alphaModFix/>
          </a:blip>
          <a:srcRect/>
          <a:stretch/>
        </p:blipFill>
        <p:spPr>
          <a:xfrm>
            <a:off x="8382000" y="6096000"/>
            <a:ext cx="609600" cy="609600"/>
          </a:xfrm>
          <a:prstGeom prst="rect">
            <a:avLst/>
          </a:prstGeom>
          <a:noFill/>
          <a:ln>
            <a:noFill/>
          </a:ln>
        </p:spPr>
      </p:pic>
      <p:pic>
        <p:nvPicPr>
          <p:cNvPr id="488" name="Google Shape;488;p59"/>
          <p:cNvPicPr preferRelativeResize="0"/>
          <p:nvPr/>
        </p:nvPicPr>
        <p:blipFill rotWithShape="1">
          <a:blip r:embed="rId10">
            <a:alphaModFix/>
          </a:blip>
          <a:srcRect/>
          <a:stretch/>
        </p:blipFill>
        <p:spPr>
          <a:xfrm>
            <a:off x="3369905" y="5327811"/>
            <a:ext cx="1072989" cy="1072989"/>
          </a:xfrm>
          <a:prstGeom prst="rect">
            <a:avLst/>
          </a:prstGeom>
          <a:noFill/>
          <a:ln>
            <a:no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60"/>
          <p:cNvSpPr txBox="1">
            <a:spLocks noGrp="1"/>
          </p:cNvSpPr>
          <p:nvPr>
            <p:ph type="title"/>
          </p:nvPr>
        </p:nvSpPr>
        <p:spPr>
          <a:xfrm>
            <a:off x="457200" y="274638"/>
            <a:ext cx="76200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4200"/>
              <a:buFont typeface="Cambria"/>
              <a:buNone/>
            </a:pPr>
            <a:r>
              <a:rPr lang="en-US" sz="4200" b="0" i="0" u="none" strike="noStrike" cap="none">
                <a:solidFill>
                  <a:schemeClr val="dk2"/>
                </a:solidFill>
                <a:latin typeface="Cambria"/>
                <a:ea typeface="Cambria"/>
                <a:cs typeface="Cambria"/>
                <a:sym typeface="Cambria"/>
              </a:rPr>
              <a:t>Transcript Credit Check Activity</a:t>
            </a:r>
            <a:endParaRPr sz="4200" b="0" i="0" u="none" strike="noStrike" cap="none">
              <a:solidFill>
                <a:schemeClr val="dk2"/>
              </a:solidFill>
              <a:latin typeface="Cambria"/>
              <a:ea typeface="Cambria"/>
              <a:cs typeface="Cambria"/>
              <a:sym typeface="Cambria"/>
            </a:endParaRPr>
          </a:p>
        </p:txBody>
      </p:sp>
      <p:sp>
        <p:nvSpPr>
          <p:cNvPr id="495" name="Google Shape;495;p60"/>
          <p:cNvSpPr txBox="1">
            <a:spLocks noGrp="1"/>
          </p:cNvSpPr>
          <p:nvPr>
            <p:ph type="body" idx="1"/>
          </p:nvPr>
        </p:nvSpPr>
        <p:spPr>
          <a:xfrm>
            <a:off x="457200" y="1600200"/>
            <a:ext cx="4401900" cy="48618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2000"/>
              <a:buFont typeface="Arial"/>
              <a:buChar char="•"/>
            </a:pPr>
            <a:r>
              <a:rPr lang="en-US" sz="2000"/>
              <a:t>You have been given your transcript and a credit check sheet</a:t>
            </a:r>
            <a:endParaRPr sz="2000"/>
          </a:p>
          <a:p>
            <a:pPr marL="342900" marR="0" lvl="0" indent="0" algn="l" rtl="0">
              <a:lnSpc>
                <a:spcPct val="100000"/>
              </a:lnSpc>
              <a:spcBef>
                <a:spcPts val="0"/>
              </a:spcBef>
              <a:spcAft>
                <a:spcPts val="0"/>
              </a:spcAft>
              <a:buSzPts val="2200"/>
              <a:buNone/>
            </a:pPr>
            <a:endParaRPr sz="2000"/>
          </a:p>
          <a:p>
            <a:pPr marL="342900" marR="0" lvl="0" indent="-228600" algn="l" rtl="0">
              <a:lnSpc>
                <a:spcPct val="100000"/>
              </a:lnSpc>
              <a:spcBef>
                <a:spcPts val="0"/>
              </a:spcBef>
              <a:spcAft>
                <a:spcPts val="0"/>
              </a:spcAft>
              <a:buClr>
                <a:schemeClr val="accent1"/>
              </a:buClr>
              <a:buSzPts val="2000"/>
              <a:buFont typeface="Arial"/>
              <a:buChar char="•"/>
            </a:pPr>
            <a:r>
              <a:rPr lang="en-US" sz="2000"/>
              <a:t>Go over your transcript and check the boxes of the courses you have completed with a passing grade</a:t>
            </a:r>
            <a:endParaRPr sz="2000"/>
          </a:p>
          <a:p>
            <a:pPr marL="342900" marR="0" lvl="0" indent="0" algn="l" rtl="0">
              <a:lnSpc>
                <a:spcPct val="100000"/>
              </a:lnSpc>
              <a:spcBef>
                <a:spcPts val="0"/>
              </a:spcBef>
              <a:spcAft>
                <a:spcPts val="0"/>
              </a:spcAft>
              <a:buSzPts val="2200"/>
              <a:buNone/>
            </a:pPr>
            <a:endParaRPr sz="2000"/>
          </a:p>
          <a:p>
            <a:pPr marL="342900" marR="0" lvl="0" indent="-228600" algn="l" rtl="0">
              <a:lnSpc>
                <a:spcPct val="100000"/>
              </a:lnSpc>
              <a:spcBef>
                <a:spcPts val="0"/>
              </a:spcBef>
              <a:spcAft>
                <a:spcPts val="0"/>
              </a:spcAft>
              <a:buClr>
                <a:schemeClr val="accent1"/>
              </a:buClr>
              <a:buSzPts val="2000"/>
              <a:buFont typeface="Arial"/>
              <a:buChar char="•"/>
            </a:pPr>
            <a:r>
              <a:rPr lang="en-US" sz="2000"/>
              <a:t>Be sure to make notes if you need to make up any classes (what is your plan?)</a:t>
            </a:r>
            <a:endParaRPr sz="2000"/>
          </a:p>
          <a:p>
            <a:pPr marL="342900" marR="0" lvl="0" indent="0" algn="l" rtl="0">
              <a:lnSpc>
                <a:spcPct val="100000"/>
              </a:lnSpc>
              <a:spcBef>
                <a:spcPts val="0"/>
              </a:spcBef>
              <a:spcAft>
                <a:spcPts val="0"/>
              </a:spcAft>
              <a:buSzPts val="2200"/>
              <a:buNone/>
            </a:pPr>
            <a:endParaRPr sz="2000"/>
          </a:p>
          <a:p>
            <a:pPr marL="342900" marR="0" lvl="0" indent="-228600" algn="l" rtl="0">
              <a:lnSpc>
                <a:spcPct val="100000"/>
              </a:lnSpc>
              <a:spcBef>
                <a:spcPts val="0"/>
              </a:spcBef>
              <a:spcAft>
                <a:spcPts val="0"/>
              </a:spcAft>
              <a:buClr>
                <a:schemeClr val="accent1"/>
              </a:buClr>
              <a:buSzPts val="2000"/>
              <a:buFont typeface="Arial"/>
              <a:buChar char="•"/>
            </a:pPr>
            <a:r>
              <a:rPr lang="en-US" sz="2000"/>
              <a:t>What information is on your transcript? GPA, Class Rank, did you pass the civics test? </a:t>
            </a:r>
            <a:endParaRPr sz="2000"/>
          </a:p>
          <a:p>
            <a:pPr marL="114300" marR="0" lvl="0" indent="0" algn="l" rtl="0">
              <a:lnSpc>
                <a:spcPct val="100000"/>
              </a:lnSpc>
              <a:spcBef>
                <a:spcPts val="400"/>
              </a:spcBef>
              <a:spcAft>
                <a:spcPts val="0"/>
              </a:spcAft>
              <a:buClr>
                <a:schemeClr val="accent1"/>
              </a:buClr>
              <a:buSzPts val="2000"/>
              <a:buFont typeface="Arial"/>
              <a:buNone/>
            </a:pPr>
            <a:endParaRPr sz="2000" b="0" i="0" u="none" strike="noStrike" cap="none">
              <a:solidFill>
                <a:schemeClr val="dk1"/>
              </a:solidFill>
              <a:latin typeface="Calibri"/>
              <a:ea typeface="Calibri"/>
              <a:cs typeface="Calibri"/>
              <a:sym typeface="Calibri"/>
            </a:endParaRPr>
          </a:p>
          <a:p>
            <a:pPr marL="114300" marR="0" lvl="0" indent="0" algn="l" rtl="0">
              <a:lnSpc>
                <a:spcPct val="100000"/>
              </a:lnSpc>
              <a:spcBef>
                <a:spcPts val="400"/>
              </a:spcBef>
              <a:spcAft>
                <a:spcPts val="0"/>
              </a:spcAft>
              <a:buClr>
                <a:schemeClr val="accent1"/>
              </a:buClr>
              <a:buSzPts val="2000"/>
              <a:buFont typeface="Arial"/>
              <a:buNone/>
            </a:pPr>
            <a:endParaRPr sz="2000" b="0" i="0" u="none" strike="noStrike" cap="none">
              <a:solidFill>
                <a:schemeClr val="dk1"/>
              </a:solidFill>
              <a:latin typeface="Calibri"/>
              <a:ea typeface="Calibri"/>
              <a:cs typeface="Calibri"/>
              <a:sym typeface="Calibri"/>
            </a:endParaRPr>
          </a:p>
          <a:p>
            <a:pPr marL="114300" marR="0" lvl="0" indent="0" algn="l" rtl="0">
              <a:lnSpc>
                <a:spcPct val="100000"/>
              </a:lnSpc>
              <a:spcBef>
                <a:spcPts val="400"/>
              </a:spcBef>
              <a:spcAft>
                <a:spcPts val="0"/>
              </a:spcAft>
              <a:buClr>
                <a:schemeClr val="accent1"/>
              </a:buClr>
              <a:buSzPts val="2000"/>
              <a:buFont typeface="Arial"/>
              <a:buNone/>
            </a:pPr>
            <a:endParaRPr/>
          </a:p>
        </p:txBody>
      </p:sp>
      <p:pic>
        <p:nvPicPr>
          <p:cNvPr id="496" name="Google Shape;496;p60"/>
          <p:cNvPicPr preferRelativeResize="0"/>
          <p:nvPr/>
        </p:nvPicPr>
        <p:blipFill rotWithShape="1">
          <a:blip r:embed="rId3">
            <a:alphaModFix/>
          </a:blip>
          <a:srcRect/>
          <a:stretch/>
        </p:blipFill>
        <p:spPr>
          <a:xfrm>
            <a:off x="4621575" y="108850"/>
            <a:ext cx="5879024" cy="5987150"/>
          </a:xfrm>
          <a:prstGeom prst="rect">
            <a:avLst/>
          </a:prstGeom>
          <a:noFill/>
          <a:ln>
            <a:noFill/>
          </a:ln>
        </p:spPr>
      </p:pic>
      <p:pic>
        <p:nvPicPr>
          <p:cNvPr id="497" name="Google Shape;497;p60"/>
          <p:cNvPicPr preferRelativeResize="0"/>
          <p:nvPr/>
        </p:nvPicPr>
        <p:blipFill rotWithShape="1">
          <a:blip r:embed="rId4">
            <a:alphaModFix/>
          </a:blip>
          <a:srcRect/>
          <a:stretch/>
        </p:blipFill>
        <p:spPr>
          <a:xfrm>
            <a:off x="8382000" y="6096000"/>
            <a:ext cx="609600" cy="60960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Adjacency">
  <a:themeElements>
    <a:clrScheme name="Red">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ood Type">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3982</Words>
  <Application>Microsoft Office PowerPoint</Application>
  <PresentationFormat>On-screen Show (4:3)</PresentationFormat>
  <Paragraphs>357</Paragraphs>
  <Slides>36</Slides>
  <Notes>36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36</vt:i4>
      </vt:variant>
    </vt:vector>
  </HeadingPairs>
  <TitlesOfParts>
    <vt:vector size="46" baseType="lpstr">
      <vt:lpstr>Candara</vt:lpstr>
      <vt:lpstr>Cambria</vt:lpstr>
      <vt:lpstr>Arial</vt:lpstr>
      <vt:lpstr>Rockwell</vt:lpstr>
      <vt:lpstr>Calibri</vt:lpstr>
      <vt:lpstr>Noto Sans Symbols</vt:lpstr>
      <vt:lpstr>Times New Roman</vt:lpstr>
      <vt:lpstr>Roboto</vt:lpstr>
      <vt:lpstr>Adjacency</vt:lpstr>
      <vt:lpstr>Wood Type</vt:lpstr>
      <vt:lpstr>Senior Meeting Class of 2024</vt:lpstr>
      <vt:lpstr>Agenda</vt:lpstr>
      <vt:lpstr>Want to see your counselor?</vt:lpstr>
      <vt:lpstr>Graduation Requirements</vt:lpstr>
      <vt:lpstr>                    Joining the Workforce</vt:lpstr>
      <vt:lpstr>     Certification Programs </vt:lpstr>
      <vt:lpstr>                         Military</vt:lpstr>
      <vt:lpstr>Community College Information</vt:lpstr>
      <vt:lpstr>Virtual Tours &amp; College Contacts</vt:lpstr>
      <vt:lpstr>College Applications: Fall Timeline </vt:lpstr>
      <vt:lpstr>Applying to college: What do I need?</vt:lpstr>
      <vt:lpstr>SAT &amp; ACT  Fall Dates and Information</vt:lpstr>
      <vt:lpstr>How do I send my scores?</vt:lpstr>
      <vt:lpstr>How do I send my transcript?</vt:lpstr>
      <vt:lpstr>PowerPoint Presentation</vt:lpstr>
      <vt:lpstr>How do I request a Counselor Letter of Recommendation?</vt:lpstr>
      <vt:lpstr>Scholarships and Financial Aid</vt:lpstr>
      <vt:lpstr>PowerPoint Presentation</vt:lpstr>
      <vt:lpstr>PowerPoint Presentation</vt:lpstr>
      <vt:lpstr>PowerPoint Presentation</vt:lpstr>
      <vt:lpstr>PowerPoint Presentation</vt:lpstr>
      <vt:lpstr>       Guess That Salary!</vt:lpstr>
      <vt:lpstr>Registered Nurse</vt:lpstr>
      <vt:lpstr>Lawyer</vt:lpstr>
      <vt:lpstr>HVAC Technician</vt:lpstr>
      <vt:lpstr>Dental Hygenist</vt:lpstr>
      <vt:lpstr>Oncologist</vt:lpstr>
      <vt:lpstr>Flight Attendant</vt:lpstr>
      <vt:lpstr>Fast Food Cook</vt:lpstr>
      <vt:lpstr>Information Security  Analyst </vt:lpstr>
      <vt:lpstr>Plumber</vt:lpstr>
      <vt:lpstr>Human Resource  Manager</vt:lpstr>
      <vt:lpstr>PowerPoint Presentation</vt:lpstr>
      <vt:lpstr>PowerPoint Presentation</vt:lpstr>
      <vt:lpstr>Want to see your counselor?</vt:lpstr>
      <vt:lpstr>Transcript Credit Check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Meeting Class of 2024</dc:title>
  <dc:creator>djsheets</dc:creator>
  <cp:lastModifiedBy>Dennis J Sheets</cp:lastModifiedBy>
  <cp:revision>1</cp:revision>
  <dcterms:modified xsi:type="dcterms:W3CDTF">2023-08-15T16:43:48Z</dcterms:modified>
</cp:coreProperties>
</file>