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3" r:id="rId5"/>
    <p:sldMasterId id="2147483684" r:id="rId6"/>
    <p:sldMasterId id="2147483685"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Lst>
  <p:sldSz cy="6858000" cx="9144000"/>
  <p:notesSz cx="6858000" cy="9144000"/>
  <p:embeddedFontLst>
    <p:embeddedFont>
      <p:font typeface="Lustria"/>
      <p:regular r:id="rId4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E86752A-7DC3-427C-B77E-5C2CE2CFA314}">
  <a:tblStyle styleId="{0E86752A-7DC3-427C-B77E-5C2CE2CFA314}" styleName="Table_0">
    <a:wholeTbl>
      <a:tcTxStyle b="off" i="off">
        <a:font>
          <a:latin typeface="Calisto MT"/>
          <a:ea typeface="Calisto MT"/>
          <a:cs typeface="Calisto MT"/>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FE6E6"/>
          </a:solidFill>
        </a:fill>
      </a:tcStyle>
    </a:wholeTbl>
    <a:band1H>
      <a:tcTxStyle/>
      <a:tcStyle>
        <a:fill>
          <a:solidFill>
            <a:srgbClr val="DDCACA"/>
          </a:solidFill>
        </a:fill>
      </a:tcStyle>
    </a:band1H>
    <a:band2H>
      <a:tcTxStyle/>
    </a:band2H>
    <a:band1V>
      <a:tcTxStyle/>
      <a:tcStyle>
        <a:fill>
          <a:solidFill>
            <a:srgbClr val="DDCACA"/>
          </a:solidFill>
        </a:fill>
      </a:tcStyle>
    </a:band1V>
    <a:band2V>
      <a:tcTxStyle/>
    </a:band2V>
    <a:lastCol>
      <a:tcTxStyle b="on" i="off">
        <a:font>
          <a:latin typeface="Calisto MT"/>
          <a:ea typeface="Calisto MT"/>
          <a:cs typeface="Calisto MT"/>
        </a:font>
        <a:schemeClr val="lt1"/>
      </a:tcTxStyle>
      <a:tcStyle>
        <a:fill>
          <a:solidFill>
            <a:schemeClr val="accent1"/>
          </a:solidFill>
        </a:fill>
      </a:tcStyle>
    </a:lastCol>
    <a:firstCol>
      <a:tcTxStyle b="on" i="off">
        <a:font>
          <a:latin typeface="Calisto MT"/>
          <a:ea typeface="Calisto MT"/>
          <a:cs typeface="Calisto MT"/>
        </a:font>
        <a:schemeClr val="lt1"/>
      </a:tcTxStyle>
      <a:tcStyle>
        <a:fill>
          <a:solidFill>
            <a:schemeClr val="accent1"/>
          </a:solidFill>
        </a:fill>
      </a:tcStyle>
    </a:firstCol>
    <a:lastRow>
      <a:tcTxStyle b="on" i="off">
        <a:font>
          <a:latin typeface="Calisto MT"/>
          <a:ea typeface="Calisto MT"/>
          <a:cs typeface="Calisto MT"/>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sto MT"/>
          <a:ea typeface="Calisto MT"/>
          <a:cs typeface="Calisto MT"/>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 styleId="{8B730123-DB52-426E-9C3E-B7659DB72132}" styleName="Table_1">
    <a:wholeTbl>
      <a:tcTxStyle>
        <a:font>
          <a:latin typeface="Arial"/>
          <a:ea typeface="Arial"/>
          <a:cs typeface="Arial"/>
        </a:font>
        <a:srgbClr val="000000"/>
      </a:tcTxStyle>
      <a:tcStyle>
        <a:tcBdr>
          <a:left>
            <a:ln cap="flat" cmpd="sng" w="9525">
              <a:solidFill>
                <a:srgbClr val="000000"/>
              </a:solidFill>
              <a:prstDash val="solid"/>
              <a:round/>
              <a:headEnd len="sm" w="sm" type="none"/>
              <a:tailEnd len="sm" w="sm" type="none"/>
            </a:ln>
          </a:left>
          <a:right>
            <a:ln cap="flat" cmpd="sng" w="9525">
              <a:solidFill>
                <a:srgbClr val="000000"/>
              </a:solidFill>
              <a:prstDash val="solid"/>
              <a:round/>
              <a:headEnd len="sm" w="sm" type="none"/>
              <a:tailEnd len="sm" w="sm" type="none"/>
            </a:ln>
          </a:right>
          <a:top>
            <a:ln cap="flat" cmpd="sng" w="9525">
              <a:solidFill>
                <a:srgbClr val="000000"/>
              </a:solidFill>
              <a:prstDash val="solid"/>
              <a:round/>
              <a:headEnd len="sm" w="sm" type="none"/>
              <a:tailEnd len="sm" w="sm" type="none"/>
            </a:ln>
          </a:top>
          <a:bottom>
            <a:ln cap="flat" cmpd="sng" w="9525">
              <a:solidFill>
                <a:srgbClr val="000000"/>
              </a:solidFill>
              <a:prstDash val="solid"/>
              <a:round/>
              <a:headEnd len="sm" w="sm" type="none"/>
              <a:tailEnd len="sm" w="sm" type="none"/>
            </a:ln>
          </a:bottom>
          <a:insideH>
            <a:ln cap="flat" cmpd="sng" w="9525">
              <a:solidFill>
                <a:srgbClr val="000000"/>
              </a:solidFill>
              <a:prstDash val="solid"/>
              <a:round/>
              <a:headEnd len="sm" w="sm" type="none"/>
              <a:tailEnd len="sm" w="sm" type="none"/>
            </a:ln>
          </a:insideH>
          <a:insideV>
            <a:ln cap="flat" cmpd="sng" w="9525">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57898EA8-77BD-405C-B39D-E6DCC66A02D4}" styleName="Table_2">
    <a:wholeTbl>
      <a:tcTxStyle>
        <a:font>
          <a:latin typeface="Arial"/>
          <a:ea typeface="Arial"/>
          <a:cs typeface="Arial"/>
        </a:font>
        <a:srgbClr val="000000"/>
      </a:tcTxStyle>
      <a:tcStyle>
        <a:tcBdr>
          <a:left>
            <a:ln cap="flat" cmpd="sng" w="6350">
              <a:solidFill>
                <a:srgbClr val="000000"/>
              </a:solidFill>
              <a:prstDash val="solid"/>
              <a:round/>
              <a:headEnd len="sm" w="sm" type="none"/>
              <a:tailEnd len="sm" w="sm" type="none"/>
            </a:ln>
          </a:left>
          <a:right>
            <a:ln cap="flat" cmpd="sng" w="6350">
              <a:solidFill>
                <a:srgbClr val="000000"/>
              </a:solidFill>
              <a:prstDash val="solid"/>
              <a:round/>
              <a:headEnd len="sm" w="sm" type="none"/>
              <a:tailEnd len="sm" w="sm" type="none"/>
            </a:ln>
          </a:right>
          <a:top>
            <a:ln cap="flat" cmpd="sng" w="6350">
              <a:solidFill>
                <a:srgbClr val="000000"/>
              </a:solidFill>
              <a:prstDash val="solid"/>
              <a:round/>
              <a:headEnd len="sm" w="sm" type="none"/>
              <a:tailEnd len="sm" w="sm" type="none"/>
            </a:ln>
          </a:top>
          <a:bottom>
            <a:ln cap="flat" cmpd="sng" w="6350">
              <a:solidFill>
                <a:srgbClr val="000000"/>
              </a:solidFill>
              <a:prstDash val="solid"/>
              <a:round/>
              <a:headEnd len="sm" w="sm" type="none"/>
              <a:tailEnd len="sm" w="sm" type="none"/>
            </a:ln>
          </a:bottom>
          <a:insideH>
            <a:ln cap="flat" cmpd="sng" w="6350">
              <a:solidFill>
                <a:srgbClr val="000000"/>
              </a:solidFill>
              <a:prstDash val="solid"/>
              <a:round/>
              <a:headEnd len="sm" w="sm" type="none"/>
              <a:tailEnd len="sm" w="sm" type="none"/>
            </a:ln>
          </a:insideH>
          <a:insideV>
            <a:ln cap="flat" cmpd="sng" w="635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2.xml"/><Relationship Id="rId20" Type="http://schemas.openxmlformats.org/officeDocument/2006/relationships/slide" Target="slides/slide12.xml"/><Relationship Id="rId42" Type="http://schemas.openxmlformats.org/officeDocument/2006/relationships/slide" Target="slides/slide34.xml"/><Relationship Id="rId41" Type="http://schemas.openxmlformats.org/officeDocument/2006/relationships/slide" Target="slides/slide33.xml"/><Relationship Id="rId22" Type="http://schemas.openxmlformats.org/officeDocument/2006/relationships/slide" Target="slides/slide14.xml"/><Relationship Id="rId44" Type="http://schemas.openxmlformats.org/officeDocument/2006/relationships/slide" Target="slides/slide36.xml"/><Relationship Id="rId21" Type="http://schemas.openxmlformats.org/officeDocument/2006/relationships/slide" Target="slides/slide13.xml"/><Relationship Id="rId43" Type="http://schemas.openxmlformats.org/officeDocument/2006/relationships/slide" Target="slides/slide35.xml"/><Relationship Id="rId24" Type="http://schemas.openxmlformats.org/officeDocument/2006/relationships/slide" Target="slides/slide16.xml"/><Relationship Id="rId46" Type="http://schemas.openxmlformats.org/officeDocument/2006/relationships/slide" Target="slides/slide38.xml"/><Relationship Id="rId23" Type="http://schemas.openxmlformats.org/officeDocument/2006/relationships/slide" Target="slides/slide15.xml"/><Relationship Id="rId45" Type="http://schemas.openxmlformats.org/officeDocument/2006/relationships/slide" Target="slides/slide3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1.xml"/><Relationship Id="rId26" Type="http://schemas.openxmlformats.org/officeDocument/2006/relationships/slide" Target="slides/slide18.xml"/><Relationship Id="rId25" Type="http://schemas.openxmlformats.org/officeDocument/2006/relationships/slide" Target="slides/slide17.xml"/><Relationship Id="rId47" Type="http://schemas.openxmlformats.org/officeDocument/2006/relationships/font" Target="fonts/Lustria-regular.fntdata"/><Relationship Id="rId28" Type="http://schemas.openxmlformats.org/officeDocument/2006/relationships/slide" Target="slides/slide20.xml"/><Relationship Id="rId27" Type="http://schemas.openxmlformats.org/officeDocument/2006/relationships/slide" Target="slides/slide19.xml"/><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slide" Target="slides/slide21.xml"/><Relationship Id="rId7" Type="http://schemas.openxmlformats.org/officeDocument/2006/relationships/slideMaster" Target="slideMasters/slideMaster3.xml"/><Relationship Id="rId8" Type="http://schemas.openxmlformats.org/officeDocument/2006/relationships/notesMaster" Target="notesMasters/notesMaster1.xml"/><Relationship Id="rId31" Type="http://schemas.openxmlformats.org/officeDocument/2006/relationships/slide" Target="slides/slide23.xml"/><Relationship Id="rId30" Type="http://schemas.openxmlformats.org/officeDocument/2006/relationships/slide" Target="slides/slide22.xml"/><Relationship Id="rId11" Type="http://schemas.openxmlformats.org/officeDocument/2006/relationships/slide" Target="slides/slide3.xml"/><Relationship Id="rId33" Type="http://schemas.openxmlformats.org/officeDocument/2006/relationships/slide" Target="slides/slide25.xml"/><Relationship Id="rId10" Type="http://schemas.openxmlformats.org/officeDocument/2006/relationships/slide" Target="slides/slide2.xml"/><Relationship Id="rId32" Type="http://schemas.openxmlformats.org/officeDocument/2006/relationships/slide" Target="slides/slide24.xml"/><Relationship Id="rId13" Type="http://schemas.openxmlformats.org/officeDocument/2006/relationships/slide" Target="slides/slide5.xml"/><Relationship Id="rId35" Type="http://schemas.openxmlformats.org/officeDocument/2006/relationships/slide" Target="slides/slide27.xml"/><Relationship Id="rId12" Type="http://schemas.openxmlformats.org/officeDocument/2006/relationships/slide" Target="slides/slide4.xml"/><Relationship Id="rId34" Type="http://schemas.openxmlformats.org/officeDocument/2006/relationships/slide" Target="slides/slide26.xml"/><Relationship Id="rId15" Type="http://schemas.openxmlformats.org/officeDocument/2006/relationships/slide" Target="slides/slide7.xml"/><Relationship Id="rId37" Type="http://schemas.openxmlformats.org/officeDocument/2006/relationships/slide" Target="slides/slide29.xml"/><Relationship Id="rId14" Type="http://schemas.openxmlformats.org/officeDocument/2006/relationships/slide" Target="slides/slide6.xml"/><Relationship Id="rId36" Type="http://schemas.openxmlformats.org/officeDocument/2006/relationships/slide" Target="slides/slide28.xml"/><Relationship Id="rId17" Type="http://schemas.openxmlformats.org/officeDocument/2006/relationships/slide" Target="slides/slide9.xml"/><Relationship Id="rId39" Type="http://schemas.openxmlformats.org/officeDocument/2006/relationships/slide" Target="slides/slide31.xml"/><Relationship Id="rId16" Type="http://schemas.openxmlformats.org/officeDocument/2006/relationships/slide" Target="slides/slide8.xml"/><Relationship Id="rId38" Type="http://schemas.openxmlformats.org/officeDocument/2006/relationships/slide" Target="slides/slide30.xml"/><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lt1"/>
                </a:solidFill>
                <a:latin typeface="Arial"/>
                <a:ea typeface="Arial"/>
                <a:cs typeface="Arial"/>
                <a:sym typeface="Arial"/>
              </a:rPr>
              <a:t>‹#›</a:t>
            </a:fld>
            <a:endParaRPr b="0" i="0" sz="1200" u="none" cap="none" strike="noStrike">
              <a:solidFill>
                <a:schemeClr val="lt1"/>
              </a:solidFill>
              <a:latin typeface="Arial"/>
              <a:ea typeface="Arial"/>
              <a:cs typeface="Arial"/>
              <a:sym typeface="Arial"/>
            </a:endParaRPr>
          </a:p>
        </p:txBody>
      </p:sp>
      <p:sp>
        <p:nvSpPr>
          <p:cNvPr id="264" name="Google Shape;264;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5" name="Google Shape;265;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lt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71" name="Google Shape;271;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77" name="Google Shape;277;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283" name="Google Shape;283;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4" name="Google Shape;284;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3a87b243cf_0_5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3a87b243cf_0_5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93" name="Google Shape;293;g3a87b243cf_0_521: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299" name="Google Shape;299;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00" name="Google Shape;300;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Arial"/>
                <a:ea typeface="Arial"/>
                <a:cs typeface="Arial"/>
                <a:sym typeface="Arial"/>
              </a:rPr>
              <a:t>2007 protective: Community opp for prosocial involvement, belief in a moral order and school opportunities for prosocial involvement </a:t>
            </a:r>
            <a:endParaRPr/>
          </a:p>
          <a:p>
            <a:pPr indent="0" lvl="0" marL="0" marR="0" rtl="0" algn="l">
              <a:spcBef>
                <a:spcPts val="360"/>
              </a:spcBef>
              <a:spcAft>
                <a:spcPts val="0"/>
              </a:spcAft>
              <a:buNone/>
            </a:pPr>
            <a:r>
              <a:t/>
            </a:r>
            <a:endParaRPr b="0" i="0" sz="1200" u="none" cap="none" strike="noStrike">
              <a:solidFill>
                <a:schemeClr val="dk1"/>
              </a:solidFill>
              <a:latin typeface="Arial"/>
              <a:ea typeface="Arial"/>
              <a:cs typeface="Arial"/>
              <a:sym typeface="Arial"/>
            </a:endParaRPr>
          </a:p>
          <a:p>
            <a:pPr indent="0" lvl="0" marL="0" marR="0" rtl="0" algn="l">
              <a:spcBef>
                <a:spcPts val="360"/>
              </a:spcBef>
              <a:spcAft>
                <a:spcPts val="0"/>
              </a:spcAft>
              <a:buNone/>
            </a:pPr>
            <a:r>
              <a:rPr b="0" i="0" lang="en-US" sz="1200" u="none" cap="none" strike="noStrike">
                <a:solidFill>
                  <a:schemeClr val="dk1"/>
                </a:solidFill>
                <a:latin typeface="Arial"/>
                <a:ea typeface="Arial"/>
                <a:cs typeface="Arial"/>
                <a:sym typeface="Arial"/>
              </a:rPr>
              <a:t>2007 risk: early initiation of drug use, community disorganization (31) and family history of antisocial behavior (42).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06" name="Google Shape;306;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312" name="Google Shape;312;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
        <p:nvSpPr>
          <p:cNvPr id="313" name="Google Shape;313;p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18" name="Google Shape;318;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23" name="Google Shape;323;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28" name="Google Shape;328;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33" name="Google Shape;333;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39" name="Google Shape;339;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44" name="Google Shape;344;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49" name="Google Shape;349;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p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54" name="Google Shape;354;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p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59" name="Google Shape;359;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p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65" name="Google Shape;365;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71" name="Google Shape;371;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p1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77" name="Google Shape;377;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2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83" name="Google Shape;383;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p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89" name="Google Shape;389;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p2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95" name="Google Shape;395;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p2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00" name="Google Shape;400;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p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05" name="Google Shape;405;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2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11" name="Google Shape;411;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9bff9d26fb_0_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17" name="Google Shape;417;g9bff9d26fb_0_3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18" name="Google Shape;418;g9bff9d26fb_0_38: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p2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25" name="Google Shape;425;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p2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30" name="Google Shape;430;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p2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36" name="Google Shape;436;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p3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42" name="Google Shape;442;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3a87b243cf_0_5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48" name="Google Shape;448;g3a87b243cf_0_5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49" name="Google Shape;449;g3a87b243cf_0_51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p2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55" name="Google Shape;455;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p3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61" name="Google Shape;461;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g4c543b550e_0_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66" name="Google Shape;466;g4c543b550e_0_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67" name="Google Shape;467;g4c543b550e_0_6: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g3a87b243cf_0_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74" name="Google Shape;474;g3a87b243cf_0_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75" name="Google Shape;475;g3a87b243cf_0_6: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p3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82" name="Google Shape;482;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p4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488" name="Google Shape;488;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89" name="Google Shape;489;p4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6.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png"/><Relationship Id="rId3" Type="http://schemas.openxmlformats.org/officeDocument/2006/relationships/image" Target="../media/image10.jp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png"/><Relationship Id="rId3" Type="http://schemas.openxmlformats.org/officeDocument/2006/relationships/image" Target="../media/image9.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4.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blipFill>
          <a:blip r:embed="rId2">
            <a:alphaModFix/>
          </a:blip>
          <a:stretch>
            <a:fillRect/>
          </a:stretch>
        </a:blipFill>
      </p:bgPr>
    </p:bg>
    <p:spTree>
      <p:nvGrpSpPr>
        <p:cNvPr id="15" name="Shape 15"/>
        <p:cNvGrpSpPr/>
        <p:nvPr/>
      </p:nvGrpSpPr>
      <p:grpSpPr>
        <a:xfrm>
          <a:off x="0" y="0"/>
          <a:ext cx="0" cy="0"/>
          <a:chOff x="0" y="0"/>
          <a:chExt cx="0" cy="0"/>
        </a:xfrm>
      </p:grpSpPr>
      <p:pic>
        <p:nvPicPr>
          <p:cNvPr descr="paperBackingColor.jpg" id="16" name="Google Shape;16;p2"/>
          <p:cNvPicPr preferRelativeResize="0"/>
          <p:nvPr/>
        </p:nvPicPr>
        <p:blipFill rotWithShape="1">
          <a:blip r:embed="rId3">
            <a:alphaModFix/>
          </a:blip>
          <a:srcRect b="0" l="467" r="0" t="13911"/>
          <a:stretch/>
        </p:blipFill>
        <p:spPr>
          <a:xfrm>
            <a:off x="1613903" y="699248"/>
            <a:ext cx="5916193" cy="3837694"/>
          </a:xfrm>
          <a:prstGeom prst="rect">
            <a:avLst/>
          </a:prstGeom>
          <a:solidFill>
            <a:srgbClr val="ECECEC"/>
          </a:solidFill>
          <a:ln cap="sq" cmpd="sng" w="22225">
            <a:solidFill>
              <a:srgbClr val="FDFDFD"/>
            </a:solidFill>
            <a:prstDash val="solid"/>
            <a:miter lim="800000"/>
            <a:headEnd len="sm" w="sm" type="none"/>
            <a:tailEnd len="sm" w="sm" type="none"/>
          </a:ln>
          <a:effectLst>
            <a:outerShdw blurRad="57150" kx="80085" rotWithShape="0" algn="tl" dir="7560000" dist="37500" sy="98000" ky="62904">
              <a:srgbClr val="000000">
                <a:alpha val="20000"/>
              </a:srgbClr>
            </a:outerShdw>
          </a:effectLst>
        </p:spPr>
      </p:pic>
      <p:sp>
        <p:nvSpPr>
          <p:cNvPr id="17" name="Google Shape;17;p2"/>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400" u="none" cap="none" strike="noStrike">
                <a:solidFill>
                  <a:srgbClr val="FEFEFE"/>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18" name="Google Shape;18;p2"/>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400" u="none" cap="none" strike="noStrike">
                <a:solidFill>
                  <a:srgbClr val="FEFEFE"/>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19" name="Google Shape;19;p2"/>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b="0" i="0" sz="1400" u="none" cap="none" strike="noStrike">
                <a:solidFill>
                  <a:srgbClr val="FEFEFE"/>
                </a:solidFill>
                <a:latin typeface="Arial"/>
                <a:ea typeface="Arial"/>
                <a:cs typeface="Arial"/>
                <a:sym typeface="Arial"/>
              </a:defRPr>
            </a:lvl1pPr>
            <a:lvl2pPr indent="0" lvl="1" marL="0" marR="0" rtl="0" algn="r">
              <a:spcBef>
                <a:spcPts val="0"/>
              </a:spcBef>
              <a:spcAft>
                <a:spcPts val="0"/>
              </a:spcAft>
              <a:buNone/>
              <a:defRPr b="0" i="0" sz="1400" u="none" cap="none" strike="noStrike">
                <a:solidFill>
                  <a:srgbClr val="FEFEFE"/>
                </a:solidFill>
                <a:latin typeface="Arial"/>
                <a:ea typeface="Arial"/>
                <a:cs typeface="Arial"/>
                <a:sym typeface="Arial"/>
              </a:defRPr>
            </a:lvl2pPr>
            <a:lvl3pPr indent="0" lvl="2" marL="0" marR="0" rtl="0" algn="r">
              <a:spcBef>
                <a:spcPts val="0"/>
              </a:spcBef>
              <a:spcAft>
                <a:spcPts val="0"/>
              </a:spcAft>
              <a:buNone/>
              <a:defRPr b="0" i="0" sz="1400" u="none" cap="none" strike="noStrike">
                <a:solidFill>
                  <a:srgbClr val="FEFEFE"/>
                </a:solidFill>
                <a:latin typeface="Arial"/>
                <a:ea typeface="Arial"/>
                <a:cs typeface="Arial"/>
                <a:sym typeface="Arial"/>
              </a:defRPr>
            </a:lvl3pPr>
            <a:lvl4pPr indent="0" lvl="3" marL="0" marR="0" rtl="0" algn="r">
              <a:spcBef>
                <a:spcPts val="0"/>
              </a:spcBef>
              <a:spcAft>
                <a:spcPts val="0"/>
              </a:spcAft>
              <a:buNone/>
              <a:defRPr b="0" i="0" sz="1400" u="none" cap="none" strike="noStrike">
                <a:solidFill>
                  <a:srgbClr val="FEFEFE"/>
                </a:solidFill>
                <a:latin typeface="Arial"/>
                <a:ea typeface="Arial"/>
                <a:cs typeface="Arial"/>
                <a:sym typeface="Arial"/>
              </a:defRPr>
            </a:lvl4pPr>
            <a:lvl5pPr indent="0" lvl="4" marL="0" marR="0" rtl="0" algn="r">
              <a:spcBef>
                <a:spcPts val="0"/>
              </a:spcBef>
              <a:spcAft>
                <a:spcPts val="0"/>
              </a:spcAft>
              <a:buNone/>
              <a:defRPr b="0" i="0" sz="1400" u="none" cap="none" strike="noStrike">
                <a:solidFill>
                  <a:srgbClr val="FEFEFE"/>
                </a:solidFill>
                <a:latin typeface="Arial"/>
                <a:ea typeface="Arial"/>
                <a:cs typeface="Arial"/>
                <a:sym typeface="Arial"/>
              </a:defRPr>
            </a:lvl5pPr>
            <a:lvl6pPr indent="0" lvl="5" marL="0" marR="0" rtl="0" algn="r">
              <a:spcBef>
                <a:spcPts val="0"/>
              </a:spcBef>
              <a:spcAft>
                <a:spcPts val="0"/>
              </a:spcAft>
              <a:buNone/>
              <a:defRPr b="0" i="0" sz="1400" u="none" cap="none" strike="noStrike">
                <a:solidFill>
                  <a:srgbClr val="FEFEFE"/>
                </a:solidFill>
                <a:latin typeface="Arial"/>
                <a:ea typeface="Arial"/>
                <a:cs typeface="Arial"/>
                <a:sym typeface="Arial"/>
              </a:defRPr>
            </a:lvl6pPr>
            <a:lvl7pPr indent="0" lvl="6" marL="0" marR="0" rtl="0" algn="r">
              <a:spcBef>
                <a:spcPts val="0"/>
              </a:spcBef>
              <a:spcAft>
                <a:spcPts val="0"/>
              </a:spcAft>
              <a:buNone/>
              <a:defRPr b="0" i="0" sz="1400" u="none" cap="none" strike="noStrike">
                <a:solidFill>
                  <a:srgbClr val="FEFEFE"/>
                </a:solidFill>
                <a:latin typeface="Arial"/>
                <a:ea typeface="Arial"/>
                <a:cs typeface="Arial"/>
                <a:sym typeface="Arial"/>
              </a:defRPr>
            </a:lvl7pPr>
            <a:lvl8pPr indent="0" lvl="7" marL="0" marR="0" rtl="0" algn="r">
              <a:spcBef>
                <a:spcPts val="0"/>
              </a:spcBef>
              <a:spcAft>
                <a:spcPts val="0"/>
              </a:spcAft>
              <a:buNone/>
              <a:defRPr b="0" i="0" sz="1400" u="none" cap="none" strike="noStrike">
                <a:solidFill>
                  <a:srgbClr val="FEFEFE"/>
                </a:solidFill>
                <a:latin typeface="Arial"/>
                <a:ea typeface="Arial"/>
                <a:cs typeface="Arial"/>
                <a:sym typeface="Arial"/>
              </a:defRPr>
            </a:lvl8pPr>
            <a:lvl9pPr indent="0" lvl="8" marL="0" marR="0" rtl="0" algn="r">
              <a:spcBef>
                <a:spcPts val="0"/>
              </a:spcBef>
              <a:spcAft>
                <a:spcPts val="0"/>
              </a:spcAft>
              <a:buNone/>
              <a:defRPr b="0" i="0" sz="1400" u="none" cap="none" strike="noStrike">
                <a:solidFill>
                  <a:srgbClr val="FEFEFE"/>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0" name="Google Shape;20;p2"/>
          <p:cNvSpPr txBox="1"/>
          <p:nvPr>
            <p:ph type="ctrTitle"/>
          </p:nvPr>
        </p:nvSpPr>
        <p:spPr>
          <a:xfrm>
            <a:off x="1709569" y="1143000"/>
            <a:ext cx="5724900" cy="1847100"/>
          </a:xfrm>
          <a:prstGeom prst="rect">
            <a:avLst/>
          </a:prstGeom>
          <a:noFill/>
          <a:ln>
            <a:noFill/>
          </a:ln>
        </p:spPr>
        <p:txBody>
          <a:bodyPr anchorCtr="0" anchor="b" bIns="45700" lIns="91425" spcFirstLastPara="1" rIns="91425" wrap="square" tIns="45700">
            <a:noAutofit/>
          </a:bodyPr>
          <a:lstStyle>
            <a:lvl1pPr lvl="0" marR="0" rtl="0" algn="ctr">
              <a:spcBef>
                <a:spcPts val="0"/>
              </a:spcBef>
              <a:spcAft>
                <a:spcPts val="0"/>
              </a:spcAft>
              <a:buClr>
                <a:srgbClr val="424038"/>
              </a:buClr>
              <a:buSzPts val="6000"/>
              <a:buFont typeface="Lustria"/>
              <a:buNone/>
              <a:defRPr b="0" i="0" sz="6000" u="none" cap="none" strike="noStrike">
                <a:solidFill>
                  <a:srgbClr val="424038"/>
                </a:solidFill>
                <a:latin typeface="Lustria"/>
                <a:ea typeface="Lustria"/>
                <a:cs typeface="Lustria"/>
                <a:sym typeface="Lustria"/>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21" name="Google Shape;21;p2"/>
          <p:cNvSpPr txBox="1"/>
          <p:nvPr>
            <p:ph idx="1" type="subTitle"/>
          </p:nvPr>
        </p:nvSpPr>
        <p:spPr>
          <a:xfrm>
            <a:off x="1709569" y="2994212"/>
            <a:ext cx="5724900" cy="1007100"/>
          </a:xfrm>
          <a:prstGeom prst="rect">
            <a:avLst/>
          </a:prstGeom>
          <a:noFill/>
          <a:ln>
            <a:noFill/>
          </a:ln>
        </p:spPr>
        <p:txBody>
          <a:bodyPr anchorCtr="0" anchor="t" bIns="45700" lIns="91425" spcFirstLastPara="1" rIns="91425" wrap="square" tIns="45700">
            <a:noAutofit/>
          </a:bodyPr>
          <a:lstStyle>
            <a:lvl1pPr lvl="0" marR="0" rtl="0" algn="ctr">
              <a:spcBef>
                <a:spcPts val="0"/>
              </a:spcBef>
              <a:spcAft>
                <a:spcPts val="0"/>
              </a:spcAft>
              <a:buClr>
                <a:srgbClr val="424038"/>
              </a:buClr>
              <a:buSzPts val="1800"/>
              <a:buFont typeface="Noto Sans Symbols"/>
              <a:buNone/>
              <a:defRPr b="0" i="0" sz="2000" u="none" cap="none" strike="noStrike">
                <a:solidFill>
                  <a:srgbClr val="424038"/>
                </a:solidFill>
                <a:latin typeface="Lustria"/>
                <a:ea typeface="Lustria"/>
                <a:cs typeface="Lustria"/>
                <a:sym typeface="Lustria"/>
              </a:defRPr>
            </a:lvl1pPr>
            <a:lvl2pPr lvl="1" marR="0" rtl="0" algn="ctr">
              <a:spcBef>
                <a:spcPts val="1200"/>
              </a:spcBef>
              <a:spcAft>
                <a:spcPts val="0"/>
              </a:spcAft>
              <a:buClr>
                <a:schemeClr val="dk1"/>
              </a:buClr>
              <a:buSzPts val="1980"/>
              <a:buFont typeface="Noto Sans Symbols"/>
              <a:buNone/>
              <a:defRPr b="0" i="0" sz="2200" u="none" cap="none" strike="noStrike">
                <a:solidFill>
                  <a:schemeClr val="lt1"/>
                </a:solidFill>
                <a:latin typeface="Lustria"/>
                <a:ea typeface="Lustria"/>
                <a:cs typeface="Lustria"/>
                <a:sym typeface="Lustria"/>
              </a:defRPr>
            </a:lvl2pPr>
            <a:lvl3pPr lvl="2" marR="0" rtl="0" algn="ctr">
              <a:spcBef>
                <a:spcPts val="1200"/>
              </a:spcBef>
              <a:spcAft>
                <a:spcPts val="0"/>
              </a:spcAft>
              <a:buClr>
                <a:schemeClr val="lt1"/>
              </a:buClr>
              <a:buSzPts val="1800"/>
              <a:buFont typeface="Noto Sans Symbols"/>
              <a:buNone/>
              <a:defRPr b="0" i="0" sz="2000" u="none" cap="none" strike="noStrike">
                <a:solidFill>
                  <a:schemeClr val="lt1"/>
                </a:solidFill>
                <a:latin typeface="Lustria"/>
                <a:ea typeface="Lustria"/>
                <a:cs typeface="Lustria"/>
                <a:sym typeface="Lustria"/>
              </a:defRPr>
            </a:lvl3pPr>
            <a:lvl4pPr lvl="3" marR="0" rtl="0" algn="ctr">
              <a:spcBef>
                <a:spcPts val="1200"/>
              </a:spcBef>
              <a:spcAft>
                <a:spcPts val="0"/>
              </a:spcAft>
              <a:buClr>
                <a:schemeClr val="dk1"/>
              </a:buClr>
              <a:buSzPts val="1620"/>
              <a:buFont typeface="Noto Sans Symbols"/>
              <a:buNone/>
              <a:defRPr b="0" i="0" sz="1800" u="none" cap="none" strike="noStrike">
                <a:solidFill>
                  <a:schemeClr val="lt1"/>
                </a:solidFill>
                <a:latin typeface="Lustria"/>
                <a:ea typeface="Lustria"/>
                <a:cs typeface="Lustria"/>
                <a:sym typeface="Lustria"/>
              </a:defRPr>
            </a:lvl4pPr>
            <a:lvl5pPr lvl="4" marR="0" rtl="0" algn="ctr">
              <a:spcBef>
                <a:spcPts val="1200"/>
              </a:spcBef>
              <a:spcAft>
                <a:spcPts val="0"/>
              </a:spcAft>
              <a:buClr>
                <a:schemeClr val="lt1"/>
              </a:buClr>
              <a:buSzPts val="1620"/>
              <a:buFont typeface="Noto Sans Symbols"/>
              <a:buNone/>
              <a:defRPr b="0" i="0" sz="1800" u="none" cap="none" strike="noStrike">
                <a:solidFill>
                  <a:schemeClr val="lt1"/>
                </a:solidFill>
                <a:latin typeface="Lustria"/>
                <a:ea typeface="Lustria"/>
                <a:cs typeface="Lustria"/>
                <a:sym typeface="Lustria"/>
              </a:defRPr>
            </a:lvl5pPr>
            <a:lvl6pPr lvl="5" marR="0" rtl="0" algn="ctr">
              <a:spcBef>
                <a:spcPts val="400"/>
              </a:spcBef>
              <a:spcAft>
                <a:spcPts val="0"/>
              </a:spcAft>
              <a:buClr>
                <a:schemeClr val="lt1"/>
              </a:buClr>
              <a:buSzPts val="2000"/>
              <a:buFont typeface="Arial"/>
              <a:buNone/>
              <a:defRPr b="0" i="0" sz="2000" u="none" cap="none" strike="noStrike">
                <a:solidFill>
                  <a:schemeClr val="lt1"/>
                </a:solidFill>
                <a:latin typeface="Lustria"/>
                <a:ea typeface="Lustria"/>
                <a:cs typeface="Lustria"/>
                <a:sym typeface="Lustria"/>
              </a:defRPr>
            </a:lvl6pPr>
            <a:lvl7pPr lvl="6" marR="0" rtl="0" algn="ctr">
              <a:spcBef>
                <a:spcPts val="400"/>
              </a:spcBef>
              <a:spcAft>
                <a:spcPts val="0"/>
              </a:spcAft>
              <a:buClr>
                <a:schemeClr val="lt1"/>
              </a:buClr>
              <a:buSzPts val="2000"/>
              <a:buFont typeface="Arial"/>
              <a:buNone/>
              <a:defRPr b="0" i="0" sz="2000" u="none" cap="none" strike="noStrike">
                <a:solidFill>
                  <a:schemeClr val="lt1"/>
                </a:solidFill>
                <a:latin typeface="Lustria"/>
                <a:ea typeface="Lustria"/>
                <a:cs typeface="Lustria"/>
                <a:sym typeface="Lustria"/>
              </a:defRPr>
            </a:lvl7pPr>
            <a:lvl8pPr lvl="7" marR="0" rtl="0" algn="ctr">
              <a:spcBef>
                <a:spcPts val="400"/>
              </a:spcBef>
              <a:spcAft>
                <a:spcPts val="0"/>
              </a:spcAft>
              <a:buClr>
                <a:schemeClr val="lt1"/>
              </a:buClr>
              <a:buSzPts val="2000"/>
              <a:buFont typeface="Arial"/>
              <a:buNone/>
              <a:defRPr b="0" i="0" sz="2000" u="none" cap="none" strike="noStrike">
                <a:solidFill>
                  <a:schemeClr val="lt1"/>
                </a:solidFill>
                <a:latin typeface="Lustria"/>
                <a:ea typeface="Lustria"/>
                <a:cs typeface="Lustria"/>
                <a:sym typeface="Lustria"/>
              </a:defRPr>
            </a:lvl8pPr>
            <a:lvl9pPr lvl="8" marR="0" rtl="0" algn="ctr">
              <a:spcBef>
                <a:spcPts val="400"/>
              </a:spcBef>
              <a:spcAft>
                <a:spcPts val="0"/>
              </a:spcAft>
              <a:buClr>
                <a:schemeClr val="lt1"/>
              </a:buClr>
              <a:buSzPts val="2000"/>
              <a:buFont typeface="Arial"/>
              <a:buNone/>
              <a:defRPr b="0" i="0" sz="2000" u="none" cap="none" strike="noStrike">
                <a:solidFill>
                  <a:schemeClr val="lt1"/>
                </a:solidFill>
                <a:latin typeface="Lustria"/>
                <a:ea typeface="Lustria"/>
                <a:cs typeface="Lustria"/>
                <a:sym typeface="Lustria"/>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8" name="Shape 28"/>
        <p:cNvGrpSpPr/>
        <p:nvPr/>
      </p:nvGrpSpPr>
      <p:grpSpPr>
        <a:xfrm>
          <a:off x="0" y="0"/>
          <a:ext cx="0" cy="0"/>
          <a:chOff x="0" y="0"/>
          <a:chExt cx="0" cy="0"/>
        </a:xfrm>
      </p:grpSpPr>
      <p:sp>
        <p:nvSpPr>
          <p:cNvPr id="29" name="Google Shape;29;p4"/>
          <p:cNvSpPr txBox="1"/>
          <p:nvPr>
            <p:ph type="title"/>
          </p:nvPr>
        </p:nvSpPr>
        <p:spPr>
          <a:xfrm>
            <a:off x="726141" y="314979"/>
            <a:ext cx="7691700" cy="11430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Clr>
                <a:srgbClr val="262626"/>
              </a:buClr>
              <a:buSzPts val="5400"/>
              <a:buFont typeface="Lustria"/>
              <a:buNone/>
              <a:defRPr b="0" i="0" sz="5400" u="none" cap="none" strike="noStrike">
                <a:solidFill>
                  <a:srgbClr val="262626"/>
                </a:solidFill>
                <a:latin typeface="Lustria"/>
                <a:ea typeface="Lustria"/>
                <a:cs typeface="Lustria"/>
                <a:sym typeface="Lustria"/>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30" name="Google Shape;30;p4"/>
          <p:cNvSpPr txBox="1"/>
          <p:nvPr>
            <p:ph idx="1" type="body"/>
          </p:nvPr>
        </p:nvSpPr>
        <p:spPr>
          <a:xfrm>
            <a:off x="726141" y="1586753"/>
            <a:ext cx="7691700" cy="4572000"/>
          </a:xfrm>
          <a:prstGeom prst="rect">
            <a:avLst/>
          </a:prstGeom>
          <a:noFill/>
          <a:ln>
            <a:noFill/>
          </a:ln>
        </p:spPr>
        <p:txBody>
          <a:bodyPr anchorCtr="0" anchor="t" bIns="91425" lIns="91425" spcFirstLastPara="1" rIns="91425" wrap="square" tIns="91425">
            <a:noAutofit/>
          </a:bodyPr>
          <a:lstStyle>
            <a:lvl1pPr indent="-365760" lvl="0" marL="457200" marR="0" rtl="0" algn="l">
              <a:spcBef>
                <a:spcPts val="2400"/>
              </a:spcBef>
              <a:spcAft>
                <a:spcPts val="0"/>
              </a:spcAft>
              <a:buClr>
                <a:srgbClr val="3F3F3F"/>
              </a:buClr>
              <a:buSzPts val="2160"/>
              <a:buFont typeface="Noto Sans Symbols"/>
              <a:buChar char="❖"/>
              <a:defRPr b="0" i="0" sz="2400" u="none" cap="none" strike="noStrike">
                <a:solidFill>
                  <a:srgbClr val="3F3F3F"/>
                </a:solidFill>
                <a:latin typeface="Lustria"/>
                <a:ea typeface="Lustria"/>
                <a:cs typeface="Lustria"/>
                <a:sym typeface="Lustria"/>
              </a:defRPr>
            </a:lvl1pPr>
            <a:lvl2pPr indent="-354330" lvl="1" marL="914400" marR="0" rtl="0" algn="l">
              <a:spcBef>
                <a:spcPts val="1200"/>
              </a:spcBef>
              <a:spcAft>
                <a:spcPts val="0"/>
              </a:spcAft>
              <a:buClr>
                <a:srgbClr val="A5A5A5"/>
              </a:buClr>
              <a:buSzPts val="1980"/>
              <a:buFont typeface="Noto Sans Symbols"/>
              <a:buChar char="❖"/>
              <a:defRPr b="0" i="0" sz="2200" u="none" cap="none" strike="noStrike">
                <a:solidFill>
                  <a:srgbClr val="3F3F3F"/>
                </a:solidFill>
                <a:latin typeface="Lustria"/>
                <a:ea typeface="Lustria"/>
                <a:cs typeface="Lustria"/>
                <a:sym typeface="Lustria"/>
              </a:defRPr>
            </a:lvl2pPr>
            <a:lvl3pPr indent="-342900" lvl="2" marL="1371600" marR="0" rtl="0" algn="l">
              <a:spcBef>
                <a:spcPts val="1200"/>
              </a:spcBef>
              <a:spcAft>
                <a:spcPts val="0"/>
              </a:spcAft>
              <a:buClr>
                <a:srgbClr val="3F3F3F"/>
              </a:buClr>
              <a:buSzPts val="1800"/>
              <a:buFont typeface="Noto Sans Symbols"/>
              <a:buChar char="❖"/>
              <a:defRPr b="0" i="0" sz="2000" u="none" cap="none" strike="noStrike">
                <a:solidFill>
                  <a:srgbClr val="3F3F3F"/>
                </a:solidFill>
                <a:latin typeface="Lustria"/>
                <a:ea typeface="Lustria"/>
                <a:cs typeface="Lustria"/>
                <a:sym typeface="Lustria"/>
              </a:defRPr>
            </a:lvl3pPr>
            <a:lvl4pPr indent="-331469" lvl="3" marL="1828800" marR="0" rtl="0" algn="l">
              <a:spcBef>
                <a:spcPts val="1200"/>
              </a:spcBef>
              <a:spcAft>
                <a:spcPts val="0"/>
              </a:spcAft>
              <a:buClr>
                <a:srgbClr val="A5A5A5"/>
              </a:buClr>
              <a:buSzPts val="1620"/>
              <a:buFont typeface="Noto Sans Symbols"/>
              <a:buChar char="❖"/>
              <a:defRPr b="0" i="0" sz="1800" u="none" cap="none" strike="noStrike">
                <a:solidFill>
                  <a:srgbClr val="3F3F3F"/>
                </a:solidFill>
                <a:latin typeface="Lustria"/>
                <a:ea typeface="Lustria"/>
                <a:cs typeface="Lustria"/>
                <a:sym typeface="Lustria"/>
              </a:defRPr>
            </a:lvl4pPr>
            <a:lvl5pPr indent="-331470" lvl="4" marL="2286000" marR="0" rtl="0" algn="l">
              <a:spcBef>
                <a:spcPts val="1200"/>
              </a:spcBef>
              <a:spcAft>
                <a:spcPts val="0"/>
              </a:spcAft>
              <a:buClr>
                <a:srgbClr val="3F3F3F"/>
              </a:buClr>
              <a:buSzPts val="1620"/>
              <a:buFont typeface="Noto Sans Symbols"/>
              <a:buChar char="❖"/>
              <a:defRPr b="0" i="0" sz="1800" u="none" cap="none" strike="noStrike">
                <a:solidFill>
                  <a:srgbClr val="3F3F3F"/>
                </a:solidFill>
                <a:latin typeface="Lustria"/>
                <a:ea typeface="Lustria"/>
                <a:cs typeface="Lustria"/>
                <a:sym typeface="Lustria"/>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9pPr>
          </a:lstStyle>
          <a:p/>
        </p:txBody>
      </p:sp>
      <p:sp>
        <p:nvSpPr>
          <p:cNvPr id="31" name="Google Shape;31;p4"/>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b="0" i="0" sz="1400" u="none" cap="none" strike="noStrike">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2" name="Google Shape;32;p4"/>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b="0" i="0" sz="1400" u="none" cap="none" strike="noStrike">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3" name="Google Shape;33;p4"/>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b="0" i="0" sz="1400" u="none" cap="none" strike="noStrike">
                <a:solidFill>
                  <a:srgbClr val="595959"/>
                </a:solidFill>
                <a:latin typeface="Arial"/>
                <a:ea typeface="Arial"/>
                <a:cs typeface="Arial"/>
                <a:sym typeface="Arial"/>
              </a:defRPr>
            </a:lvl1pPr>
            <a:lvl2pPr indent="0" lvl="1" marL="0" marR="0" rtl="0" algn="r">
              <a:spcBef>
                <a:spcPts val="0"/>
              </a:spcBef>
              <a:spcAft>
                <a:spcPts val="0"/>
              </a:spcAft>
              <a:buNone/>
              <a:defRPr b="0" i="0" sz="1400" u="none" cap="none" strike="noStrike">
                <a:solidFill>
                  <a:srgbClr val="595959"/>
                </a:solidFill>
                <a:latin typeface="Arial"/>
                <a:ea typeface="Arial"/>
                <a:cs typeface="Arial"/>
                <a:sym typeface="Arial"/>
              </a:defRPr>
            </a:lvl2pPr>
            <a:lvl3pPr indent="0" lvl="2" marL="0" marR="0" rtl="0" algn="r">
              <a:spcBef>
                <a:spcPts val="0"/>
              </a:spcBef>
              <a:spcAft>
                <a:spcPts val="0"/>
              </a:spcAft>
              <a:buNone/>
              <a:defRPr b="0" i="0" sz="1400" u="none" cap="none" strike="noStrike">
                <a:solidFill>
                  <a:srgbClr val="595959"/>
                </a:solidFill>
                <a:latin typeface="Arial"/>
                <a:ea typeface="Arial"/>
                <a:cs typeface="Arial"/>
                <a:sym typeface="Arial"/>
              </a:defRPr>
            </a:lvl3pPr>
            <a:lvl4pPr indent="0" lvl="3" marL="0" marR="0" rtl="0" algn="r">
              <a:spcBef>
                <a:spcPts val="0"/>
              </a:spcBef>
              <a:spcAft>
                <a:spcPts val="0"/>
              </a:spcAft>
              <a:buNone/>
              <a:defRPr b="0" i="0" sz="1400" u="none" cap="none" strike="noStrike">
                <a:solidFill>
                  <a:srgbClr val="595959"/>
                </a:solidFill>
                <a:latin typeface="Arial"/>
                <a:ea typeface="Arial"/>
                <a:cs typeface="Arial"/>
                <a:sym typeface="Arial"/>
              </a:defRPr>
            </a:lvl4pPr>
            <a:lvl5pPr indent="0" lvl="4" marL="0" marR="0" rtl="0" algn="r">
              <a:spcBef>
                <a:spcPts val="0"/>
              </a:spcBef>
              <a:spcAft>
                <a:spcPts val="0"/>
              </a:spcAft>
              <a:buNone/>
              <a:defRPr b="0" i="0" sz="1400" u="none" cap="none" strike="noStrike">
                <a:solidFill>
                  <a:srgbClr val="595959"/>
                </a:solidFill>
                <a:latin typeface="Arial"/>
                <a:ea typeface="Arial"/>
                <a:cs typeface="Arial"/>
                <a:sym typeface="Arial"/>
              </a:defRPr>
            </a:lvl5pPr>
            <a:lvl6pPr indent="0" lvl="5" marL="0" marR="0" rtl="0" algn="r">
              <a:spcBef>
                <a:spcPts val="0"/>
              </a:spcBef>
              <a:spcAft>
                <a:spcPts val="0"/>
              </a:spcAft>
              <a:buNone/>
              <a:defRPr b="0" i="0" sz="1400" u="none" cap="none" strike="noStrike">
                <a:solidFill>
                  <a:srgbClr val="595959"/>
                </a:solidFill>
                <a:latin typeface="Arial"/>
                <a:ea typeface="Arial"/>
                <a:cs typeface="Arial"/>
                <a:sym typeface="Arial"/>
              </a:defRPr>
            </a:lvl6pPr>
            <a:lvl7pPr indent="0" lvl="6" marL="0" marR="0" rtl="0" algn="r">
              <a:spcBef>
                <a:spcPts val="0"/>
              </a:spcBef>
              <a:spcAft>
                <a:spcPts val="0"/>
              </a:spcAft>
              <a:buNone/>
              <a:defRPr b="0" i="0" sz="1400" u="none" cap="none" strike="noStrike">
                <a:solidFill>
                  <a:srgbClr val="595959"/>
                </a:solidFill>
                <a:latin typeface="Arial"/>
                <a:ea typeface="Arial"/>
                <a:cs typeface="Arial"/>
                <a:sym typeface="Arial"/>
              </a:defRPr>
            </a:lvl7pPr>
            <a:lvl8pPr indent="0" lvl="7" marL="0" marR="0" rtl="0" algn="r">
              <a:spcBef>
                <a:spcPts val="0"/>
              </a:spcBef>
              <a:spcAft>
                <a:spcPts val="0"/>
              </a:spcAft>
              <a:buNone/>
              <a:defRPr b="0" i="0" sz="1400" u="none" cap="none" strike="noStrike">
                <a:solidFill>
                  <a:srgbClr val="595959"/>
                </a:solidFill>
                <a:latin typeface="Arial"/>
                <a:ea typeface="Arial"/>
                <a:cs typeface="Arial"/>
                <a:sym typeface="Arial"/>
              </a:defRPr>
            </a:lvl8pPr>
            <a:lvl9pPr indent="0" lvl="8" marL="0" marR="0" rtl="0" algn="r">
              <a:spcBef>
                <a:spcPts val="0"/>
              </a:spcBef>
              <a:spcAft>
                <a:spcPts val="0"/>
              </a:spcAft>
              <a:buNone/>
              <a:defRPr b="0" i="0" sz="1400" u="none" cap="none" strike="noStrike">
                <a:solidFill>
                  <a:srgbClr val="59595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able" type="tbl">
  <p:cSld name="TABLE">
    <p:spTree>
      <p:nvGrpSpPr>
        <p:cNvPr id="34" name="Shape 34"/>
        <p:cNvGrpSpPr/>
        <p:nvPr/>
      </p:nvGrpSpPr>
      <p:grpSpPr>
        <a:xfrm>
          <a:off x="0" y="0"/>
          <a:ext cx="0" cy="0"/>
          <a:chOff x="0" y="0"/>
          <a:chExt cx="0" cy="0"/>
        </a:xfrm>
      </p:grpSpPr>
      <p:sp>
        <p:nvSpPr>
          <p:cNvPr id="35" name="Google Shape;35;p5"/>
          <p:cNvSpPr txBox="1"/>
          <p:nvPr>
            <p:ph type="title"/>
          </p:nvPr>
        </p:nvSpPr>
        <p:spPr>
          <a:xfrm>
            <a:off x="762000" y="762000"/>
            <a:ext cx="7924800" cy="11430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Clr>
                <a:srgbClr val="262626"/>
              </a:buClr>
              <a:buSzPts val="5400"/>
              <a:buFont typeface="Lustria"/>
              <a:buNone/>
              <a:defRPr b="0" i="0" sz="5400" u="none" cap="none" strike="noStrike">
                <a:solidFill>
                  <a:srgbClr val="262626"/>
                </a:solidFill>
                <a:latin typeface="Lustria"/>
                <a:ea typeface="Lustria"/>
                <a:cs typeface="Lustria"/>
                <a:sym typeface="Lustria"/>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36" name="Google Shape;36;p5"/>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b="0" i="0" sz="1400" u="none" cap="none" strike="noStrike">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7" name="Google Shape;37;p5"/>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b="0" i="0" sz="1400" u="none" cap="none" strike="noStrike">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8" name="Google Shape;38;p5"/>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b="0" i="0" sz="1400" u="none" cap="none" strike="noStrike">
                <a:solidFill>
                  <a:srgbClr val="595959"/>
                </a:solidFill>
                <a:latin typeface="Arial"/>
                <a:ea typeface="Arial"/>
                <a:cs typeface="Arial"/>
                <a:sym typeface="Arial"/>
              </a:defRPr>
            </a:lvl1pPr>
            <a:lvl2pPr indent="0" lvl="1" marL="0" marR="0" rtl="0" algn="r">
              <a:spcBef>
                <a:spcPts val="0"/>
              </a:spcBef>
              <a:spcAft>
                <a:spcPts val="0"/>
              </a:spcAft>
              <a:buNone/>
              <a:defRPr b="0" i="0" sz="1400" u="none" cap="none" strike="noStrike">
                <a:solidFill>
                  <a:srgbClr val="595959"/>
                </a:solidFill>
                <a:latin typeface="Arial"/>
                <a:ea typeface="Arial"/>
                <a:cs typeface="Arial"/>
                <a:sym typeface="Arial"/>
              </a:defRPr>
            </a:lvl2pPr>
            <a:lvl3pPr indent="0" lvl="2" marL="0" marR="0" rtl="0" algn="r">
              <a:spcBef>
                <a:spcPts val="0"/>
              </a:spcBef>
              <a:spcAft>
                <a:spcPts val="0"/>
              </a:spcAft>
              <a:buNone/>
              <a:defRPr b="0" i="0" sz="1400" u="none" cap="none" strike="noStrike">
                <a:solidFill>
                  <a:srgbClr val="595959"/>
                </a:solidFill>
                <a:latin typeface="Arial"/>
                <a:ea typeface="Arial"/>
                <a:cs typeface="Arial"/>
                <a:sym typeface="Arial"/>
              </a:defRPr>
            </a:lvl3pPr>
            <a:lvl4pPr indent="0" lvl="3" marL="0" marR="0" rtl="0" algn="r">
              <a:spcBef>
                <a:spcPts val="0"/>
              </a:spcBef>
              <a:spcAft>
                <a:spcPts val="0"/>
              </a:spcAft>
              <a:buNone/>
              <a:defRPr b="0" i="0" sz="1400" u="none" cap="none" strike="noStrike">
                <a:solidFill>
                  <a:srgbClr val="595959"/>
                </a:solidFill>
                <a:latin typeface="Arial"/>
                <a:ea typeface="Arial"/>
                <a:cs typeface="Arial"/>
                <a:sym typeface="Arial"/>
              </a:defRPr>
            </a:lvl4pPr>
            <a:lvl5pPr indent="0" lvl="4" marL="0" marR="0" rtl="0" algn="r">
              <a:spcBef>
                <a:spcPts val="0"/>
              </a:spcBef>
              <a:spcAft>
                <a:spcPts val="0"/>
              </a:spcAft>
              <a:buNone/>
              <a:defRPr b="0" i="0" sz="1400" u="none" cap="none" strike="noStrike">
                <a:solidFill>
                  <a:srgbClr val="595959"/>
                </a:solidFill>
                <a:latin typeface="Arial"/>
                <a:ea typeface="Arial"/>
                <a:cs typeface="Arial"/>
                <a:sym typeface="Arial"/>
              </a:defRPr>
            </a:lvl5pPr>
            <a:lvl6pPr indent="0" lvl="5" marL="0" marR="0" rtl="0" algn="r">
              <a:spcBef>
                <a:spcPts val="0"/>
              </a:spcBef>
              <a:spcAft>
                <a:spcPts val="0"/>
              </a:spcAft>
              <a:buNone/>
              <a:defRPr b="0" i="0" sz="1400" u="none" cap="none" strike="noStrike">
                <a:solidFill>
                  <a:srgbClr val="595959"/>
                </a:solidFill>
                <a:latin typeface="Arial"/>
                <a:ea typeface="Arial"/>
                <a:cs typeface="Arial"/>
                <a:sym typeface="Arial"/>
              </a:defRPr>
            </a:lvl6pPr>
            <a:lvl7pPr indent="0" lvl="6" marL="0" marR="0" rtl="0" algn="r">
              <a:spcBef>
                <a:spcPts val="0"/>
              </a:spcBef>
              <a:spcAft>
                <a:spcPts val="0"/>
              </a:spcAft>
              <a:buNone/>
              <a:defRPr b="0" i="0" sz="1400" u="none" cap="none" strike="noStrike">
                <a:solidFill>
                  <a:srgbClr val="595959"/>
                </a:solidFill>
                <a:latin typeface="Arial"/>
                <a:ea typeface="Arial"/>
                <a:cs typeface="Arial"/>
                <a:sym typeface="Arial"/>
              </a:defRPr>
            </a:lvl7pPr>
            <a:lvl8pPr indent="0" lvl="7" marL="0" marR="0" rtl="0" algn="r">
              <a:spcBef>
                <a:spcPts val="0"/>
              </a:spcBef>
              <a:spcAft>
                <a:spcPts val="0"/>
              </a:spcAft>
              <a:buNone/>
              <a:defRPr b="0" i="0" sz="1400" u="none" cap="none" strike="noStrike">
                <a:solidFill>
                  <a:srgbClr val="595959"/>
                </a:solidFill>
                <a:latin typeface="Arial"/>
                <a:ea typeface="Arial"/>
                <a:cs typeface="Arial"/>
                <a:sym typeface="Arial"/>
              </a:defRPr>
            </a:lvl8pPr>
            <a:lvl9pPr indent="0" lvl="8" marL="0" marR="0" rtl="0" algn="r">
              <a:spcBef>
                <a:spcPts val="0"/>
              </a:spcBef>
              <a:spcAft>
                <a:spcPts val="0"/>
              </a:spcAft>
              <a:buNone/>
              <a:defRPr b="0" i="0" sz="1400" u="none" cap="none" strike="noStrike">
                <a:solidFill>
                  <a:srgbClr val="59595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hart" type="chart">
  <p:cSld name="CHART">
    <p:spTree>
      <p:nvGrpSpPr>
        <p:cNvPr id="39" name="Shape 39"/>
        <p:cNvGrpSpPr/>
        <p:nvPr/>
      </p:nvGrpSpPr>
      <p:grpSpPr>
        <a:xfrm>
          <a:off x="0" y="0"/>
          <a:ext cx="0" cy="0"/>
          <a:chOff x="0" y="0"/>
          <a:chExt cx="0" cy="0"/>
        </a:xfrm>
      </p:grpSpPr>
      <p:sp>
        <p:nvSpPr>
          <p:cNvPr id="40" name="Google Shape;40;p6"/>
          <p:cNvSpPr txBox="1"/>
          <p:nvPr>
            <p:ph type="title"/>
          </p:nvPr>
        </p:nvSpPr>
        <p:spPr>
          <a:xfrm>
            <a:off x="762000" y="762000"/>
            <a:ext cx="7924800" cy="11430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Clr>
                <a:srgbClr val="262626"/>
              </a:buClr>
              <a:buSzPts val="5400"/>
              <a:buFont typeface="Lustria"/>
              <a:buNone/>
              <a:defRPr b="0" i="0" sz="5400" u="none" cap="none" strike="noStrike">
                <a:solidFill>
                  <a:srgbClr val="262626"/>
                </a:solidFill>
                <a:latin typeface="Lustria"/>
                <a:ea typeface="Lustria"/>
                <a:cs typeface="Lustria"/>
                <a:sym typeface="Lustria"/>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41" name="Google Shape;41;p6"/>
          <p:cNvSpPr/>
          <p:nvPr>
            <p:ph idx="2" type="chart"/>
          </p:nvPr>
        </p:nvSpPr>
        <p:spPr>
          <a:xfrm>
            <a:off x="838200" y="2362200"/>
            <a:ext cx="7692900" cy="3724200"/>
          </a:xfrm>
          <a:prstGeom prst="rect">
            <a:avLst/>
          </a:prstGeom>
          <a:noFill/>
          <a:ln>
            <a:noFill/>
          </a:ln>
        </p:spPr>
        <p:txBody>
          <a:bodyPr anchorCtr="0" anchor="t" bIns="91425" lIns="91425" spcFirstLastPara="1" rIns="91425" wrap="square" tIns="91425">
            <a:noAutofit/>
          </a:bodyPr>
          <a:lstStyle>
            <a:lvl1pPr lvl="0" marR="0" rtl="0" algn="l">
              <a:spcBef>
                <a:spcPts val="2400"/>
              </a:spcBef>
              <a:spcAft>
                <a:spcPts val="0"/>
              </a:spcAft>
              <a:buClr>
                <a:srgbClr val="3F3F3F"/>
              </a:buClr>
              <a:buSzPts val="2160"/>
              <a:buFont typeface="Noto Sans Symbols"/>
              <a:buChar char="❖"/>
              <a:defRPr b="0" i="0" sz="2400" u="none" cap="none" strike="noStrike">
                <a:solidFill>
                  <a:srgbClr val="3F3F3F"/>
                </a:solidFill>
                <a:latin typeface="Lustria"/>
                <a:ea typeface="Lustria"/>
                <a:cs typeface="Lustria"/>
                <a:sym typeface="Lustria"/>
              </a:defRPr>
            </a:lvl1pPr>
            <a:lvl2pPr lvl="1" marR="0" rtl="0" algn="l">
              <a:spcBef>
                <a:spcPts val="1200"/>
              </a:spcBef>
              <a:spcAft>
                <a:spcPts val="0"/>
              </a:spcAft>
              <a:buClr>
                <a:srgbClr val="A5A5A5"/>
              </a:buClr>
              <a:buSzPts val="1980"/>
              <a:buFont typeface="Noto Sans Symbols"/>
              <a:buChar char="❖"/>
              <a:defRPr b="0" i="0" sz="2200" u="none" cap="none" strike="noStrike">
                <a:solidFill>
                  <a:srgbClr val="3F3F3F"/>
                </a:solidFill>
                <a:latin typeface="Lustria"/>
                <a:ea typeface="Lustria"/>
                <a:cs typeface="Lustria"/>
                <a:sym typeface="Lustria"/>
              </a:defRPr>
            </a:lvl2pPr>
            <a:lvl3pPr lvl="2" marR="0" rtl="0" algn="l">
              <a:spcBef>
                <a:spcPts val="1200"/>
              </a:spcBef>
              <a:spcAft>
                <a:spcPts val="0"/>
              </a:spcAft>
              <a:buClr>
                <a:srgbClr val="3F3F3F"/>
              </a:buClr>
              <a:buSzPts val="1800"/>
              <a:buFont typeface="Noto Sans Symbols"/>
              <a:buChar char="❖"/>
              <a:defRPr b="0" i="0" sz="2000" u="none" cap="none" strike="noStrike">
                <a:solidFill>
                  <a:srgbClr val="3F3F3F"/>
                </a:solidFill>
                <a:latin typeface="Lustria"/>
                <a:ea typeface="Lustria"/>
                <a:cs typeface="Lustria"/>
                <a:sym typeface="Lustria"/>
              </a:defRPr>
            </a:lvl3pPr>
            <a:lvl4pPr lvl="3" marR="0" rtl="0" algn="l">
              <a:spcBef>
                <a:spcPts val="1200"/>
              </a:spcBef>
              <a:spcAft>
                <a:spcPts val="0"/>
              </a:spcAft>
              <a:buClr>
                <a:srgbClr val="A5A5A5"/>
              </a:buClr>
              <a:buSzPts val="1620"/>
              <a:buFont typeface="Noto Sans Symbols"/>
              <a:buChar char="❖"/>
              <a:defRPr b="0" i="0" sz="1800" u="none" cap="none" strike="noStrike">
                <a:solidFill>
                  <a:srgbClr val="3F3F3F"/>
                </a:solidFill>
                <a:latin typeface="Lustria"/>
                <a:ea typeface="Lustria"/>
                <a:cs typeface="Lustria"/>
                <a:sym typeface="Lustria"/>
              </a:defRPr>
            </a:lvl4pPr>
            <a:lvl5pPr lvl="4" marR="0" rtl="0" algn="l">
              <a:spcBef>
                <a:spcPts val="1200"/>
              </a:spcBef>
              <a:spcAft>
                <a:spcPts val="0"/>
              </a:spcAft>
              <a:buClr>
                <a:srgbClr val="3F3F3F"/>
              </a:buClr>
              <a:buSzPts val="1620"/>
              <a:buFont typeface="Noto Sans Symbols"/>
              <a:buChar char="❖"/>
              <a:defRPr b="0" i="0" sz="1800" u="none" cap="none" strike="noStrike">
                <a:solidFill>
                  <a:srgbClr val="3F3F3F"/>
                </a:solidFill>
                <a:latin typeface="Lustria"/>
                <a:ea typeface="Lustria"/>
                <a:cs typeface="Lustria"/>
                <a:sym typeface="Lustria"/>
              </a:defRPr>
            </a:lvl5pPr>
            <a:lvl6pPr lvl="5"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6pPr>
            <a:lvl7pPr lvl="6"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7pPr>
            <a:lvl8pPr lvl="7"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8pPr>
            <a:lvl9pPr lvl="8"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9pPr>
          </a:lstStyle>
          <a:p/>
        </p:txBody>
      </p:sp>
      <p:sp>
        <p:nvSpPr>
          <p:cNvPr id="42" name="Google Shape;42;p6"/>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400">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3" name="Google Shape;43;p6"/>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400">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4" name="Google Shape;44;p6"/>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400">
                <a:solidFill>
                  <a:srgbClr val="595959"/>
                </a:solidFill>
                <a:latin typeface="Arial"/>
                <a:ea typeface="Arial"/>
                <a:cs typeface="Arial"/>
                <a:sym typeface="Arial"/>
              </a:defRPr>
            </a:lvl1pPr>
            <a:lvl2pPr indent="0" lvl="1" marL="0" marR="0" rtl="0" algn="r">
              <a:spcBef>
                <a:spcPts val="0"/>
              </a:spcBef>
              <a:spcAft>
                <a:spcPts val="0"/>
              </a:spcAft>
              <a:buNone/>
              <a:defRPr sz="1400">
                <a:solidFill>
                  <a:srgbClr val="595959"/>
                </a:solidFill>
                <a:latin typeface="Arial"/>
                <a:ea typeface="Arial"/>
                <a:cs typeface="Arial"/>
                <a:sym typeface="Arial"/>
              </a:defRPr>
            </a:lvl2pPr>
            <a:lvl3pPr indent="0" lvl="2" marL="0" marR="0" rtl="0" algn="r">
              <a:spcBef>
                <a:spcPts val="0"/>
              </a:spcBef>
              <a:spcAft>
                <a:spcPts val="0"/>
              </a:spcAft>
              <a:buNone/>
              <a:defRPr sz="1400">
                <a:solidFill>
                  <a:srgbClr val="595959"/>
                </a:solidFill>
                <a:latin typeface="Arial"/>
                <a:ea typeface="Arial"/>
                <a:cs typeface="Arial"/>
                <a:sym typeface="Arial"/>
              </a:defRPr>
            </a:lvl3pPr>
            <a:lvl4pPr indent="0" lvl="3" marL="0" marR="0" rtl="0" algn="r">
              <a:spcBef>
                <a:spcPts val="0"/>
              </a:spcBef>
              <a:spcAft>
                <a:spcPts val="0"/>
              </a:spcAft>
              <a:buNone/>
              <a:defRPr sz="1400">
                <a:solidFill>
                  <a:srgbClr val="595959"/>
                </a:solidFill>
                <a:latin typeface="Arial"/>
                <a:ea typeface="Arial"/>
                <a:cs typeface="Arial"/>
                <a:sym typeface="Arial"/>
              </a:defRPr>
            </a:lvl4pPr>
            <a:lvl5pPr indent="0" lvl="4" marL="0" marR="0" rtl="0" algn="r">
              <a:spcBef>
                <a:spcPts val="0"/>
              </a:spcBef>
              <a:spcAft>
                <a:spcPts val="0"/>
              </a:spcAft>
              <a:buNone/>
              <a:defRPr sz="1400">
                <a:solidFill>
                  <a:srgbClr val="595959"/>
                </a:solidFill>
                <a:latin typeface="Arial"/>
                <a:ea typeface="Arial"/>
                <a:cs typeface="Arial"/>
                <a:sym typeface="Arial"/>
              </a:defRPr>
            </a:lvl5pPr>
            <a:lvl6pPr indent="0" lvl="5" marL="0" marR="0" rtl="0" algn="r">
              <a:spcBef>
                <a:spcPts val="0"/>
              </a:spcBef>
              <a:spcAft>
                <a:spcPts val="0"/>
              </a:spcAft>
              <a:buNone/>
              <a:defRPr sz="1400">
                <a:solidFill>
                  <a:srgbClr val="595959"/>
                </a:solidFill>
                <a:latin typeface="Arial"/>
                <a:ea typeface="Arial"/>
                <a:cs typeface="Arial"/>
                <a:sym typeface="Arial"/>
              </a:defRPr>
            </a:lvl6pPr>
            <a:lvl7pPr indent="0" lvl="6" marL="0" marR="0" rtl="0" algn="r">
              <a:spcBef>
                <a:spcPts val="0"/>
              </a:spcBef>
              <a:spcAft>
                <a:spcPts val="0"/>
              </a:spcAft>
              <a:buNone/>
              <a:defRPr sz="1400">
                <a:solidFill>
                  <a:srgbClr val="595959"/>
                </a:solidFill>
                <a:latin typeface="Arial"/>
                <a:ea typeface="Arial"/>
                <a:cs typeface="Arial"/>
                <a:sym typeface="Arial"/>
              </a:defRPr>
            </a:lvl7pPr>
            <a:lvl8pPr indent="0" lvl="7" marL="0" marR="0" rtl="0" algn="r">
              <a:spcBef>
                <a:spcPts val="0"/>
              </a:spcBef>
              <a:spcAft>
                <a:spcPts val="0"/>
              </a:spcAft>
              <a:buNone/>
              <a:defRPr sz="1400">
                <a:solidFill>
                  <a:srgbClr val="595959"/>
                </a:solidFill>
                <a:latin typeface="Arial"/>
                <a:ea typeface="Arial"/>
                <a:cs typeface="Arial"/>
                <a:sym typeface="Arial"/>
              </a:defRPr>
            </a:lvl8pPr>
            <a:lvl9pPr indent="0" lvl="8" marL="0" marR="0" rtl="0" algn="r">
              <a:spcBef>
                <a:spcPts val="0"/>
              </a:spcBef>
              <a:spcAft>
                <a:spcPts val="0"/>
              </a:spcAft>
              <a:buNone/>
              <a:defRPr sz="1400">
                <a:solidFill>
                  <a:srgbClr val="59595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blipFill>
          <a:blip r:embed="rId2">
            <a:alphaModFix/>
          </a:blip>
          <a:stretch>
            <a:fillRect/>
          </a:stretch>
        </a:blipFill>
      </p:bgPr>
    </p:bg>
    <p:spTree>
      <p:nvGrpSpPr>
        <p:cNvPr id="45" name="Shape 45"/>
        <p:cNvGrpSpPr/>
        <p:nvPr/>
      </p:nvGrpSpPr>
      <p:grpSpPr>
        <a:xfrm>
          <a:off x="0" y="0"/>
          <a:ext cx="0" cy="0"/>
          <a:chOff x="0" y="0"/>
          <a:chExt cx="0" cy="0"/>
        </a:xfrm>
      </p:grpSpPr>
      <p:pic>
        <p:nvPicPr>
          <p:cNvPr descr="paperBackingColor.jpg" id="46" name="Google Shape;46;p7"/>
          <p:cNvPicPr preferRelativeResize="0"/>
          <p:nvPr/>
        </p:nvPicPr>
        <p:blipFill rotWithShape="1">
          <a:blip r:embed="rId3">
            <a:alphaModFix/>
          </a:blip>
          <a:srcRect b="0" l="467" r="0" t="13911"/>
          <a:stretch/>
        </p:blipFill>
        <p:spPr>
          <a:xfrm>
            <a:off x="1613903" y="699248"/>
            <a:ext cx="5916193" cy="3837694"/>
          </a:xfrm>
          <a:prstGeom prst="rect">
            <a:avLst/>
          </a:prstGeom>
          <a:solidFill>
            <a:srgbClr val="ECECEC"/>
          </a:solidFill>
          <a:ln cap="sq" cmpd="sng" w="22225">
            <a:solidFill>
              <a:srgbClr val="FDFDFD"/>
            </a:solidFill>
            <a:prstDash val="solid"/>
            <a:miter lim="800000"/>
            <a:headEnd len="sm" w="sm" type="none"/>
            <a:tailEnd len="sm" w="sm" type="none"/>
          </a:ln>
          <a:effectLst>
            <a:outerShdw blurRad="57150" kx="80085" rotWithShape="0" algn="tl" dir="7560000" dist="37500" sy="98000" ky="62904">
              <a:srgbClr val="000000">
                <a:alpha val="20000"/>
              </a:srgbClr>
            </a:outerShdw>
          </a:effectLst>
        </p:spPr>
      </p:pic>
      <p:sp>
        <p:nvSpPr>
          <p:cNvPr id="47" name="Google Shape;47;p7"/>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400">
                <a:solidFill>
                  <a:srgbClr val="FEFEFE"/>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48" name="Google Shape;48;p7"/>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400">
                <a:solidFill>
                  <a:srgbClr val="FEFEFE"/>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49" name="Google Shape;49;p7"/>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400">
                <a:solidFill>
                  <a:srgbClr val="FEFEFE"/>
                </a:solidFill>
                <a:latin typeface="Arial"/>
                <a:ea typeface="Arial"/>
                <a:cs typeface="Arial"/>
                <a:sym typeface="Arial"/>
              </a:defRPr>
            </a:lvl1pPr>
            <a:lvl2pPr indent="0" lvl="1" marL="0" marR="0" rtl="0" algn="r">
              <a:spcBef>
                <a:spcPts val="0"/>
              </a:spcBef>
              <a:spcAft>
                <a:spcPts val="0"/>
              </a:spcAft>
              <a:buNone/>
              <a:defRPr sz="1400">
                <a:solidFill>
                  <a:srgbClr val="FEFEFE"/>
                </a:solidFill>
                <a:latin typeface="Arial"/>
                <a:ea typeface="Arial"/>
                <a:cs typeface="Arial"/>
                <a:sym typeface="Arial"/>
              </a:defRPr>
            </a:lvl2pPr>
            <a:lvl3pPr indent="0" lvl="2" marL="0" marR="0" rtl="0" algn="r">
              <a:spcBef>
                <a:spcPts val="0"/>
              </a:spcBef>
              <a:spcAft>
                <a:spcPts val="0"/>
              </a:spcAft>
              <a:buNone/>
              <a:defRPr sz="1400">
                <a:solidFill>
                  <a:srgbClr val="FEFEFE"/>
                </a:solidFill>
                <a:latin typeface="Arial"/>
                <a:ea typeface="Arial"/>
                <a:cs typeface="Arial"/>
                <a:sym typeface="Arial"/>
              </a:defRPr>
            </a:lvl3pPr>
            <a:lvl4pPr indent="0" lvl="3" marL="0" marR="0" rtl="0" algn="r">
              <a:spcBef>
                <a:spcPts val="0"/>
              </a:spcBef>
              <a:spcAft>
                <a:spcPts val="0"/>
              </a:spcAft>
              <a:buNone/>
              <a:defRPr sz="1400">
                <a:solidFill>
                  <a:srgbClr val="FEFEFE"/>
                </a:solidFill>
                <a:latin typeface="Arial"/>
                <a:ea typeface="Arial"/>
                <a:cs typeface="Arial"/>
                <a:sym typeface="Arial"/>
              </a:defRPr>
            </a:lvl4pPr>
            <a:lvl5pPr indent="0" lvl="4" marL="0" marR="0" rtl="0" algn="r">
              <a:spcBef>
                <a:spcPts val="0"/>
              </a:spcBef>
              <a:spcAft>
                <a:spcPts val="0"/>
              </a:spcAft>
              <a:buNone/>
              <a:defRPr sz="1400">
                <a:solidFill>
                  <a:srgbClr val="FEFEFE"/>
                </a:solidFill>
                <a:latin typeface="Arial"/>
                <a:ea typeface="Arial"/>
                <a:cs typeface="Arial"/>
                <a:sym typeface="Arial"/>
              </a:defRPr>
            </a:lvl5pPr>
            <a:lvl6pPr indent="0" lvl="5" marL="0" marR="0" rtl="0" algn="r">
              <a:spcBef>
                <a:spcPts val="0"/>
              </a:spcBef>
              <a:spcAft>
                <a:spcPts val="0"/>
              </a:spcAft>
              <a:buNone/>
              <a:defRPr sz="1400">
                <a:solidFill>
                  <a:srgbClr val="FEFEFE"/>
                </a:solidFill>
                <a:latin typeface="Arial"/>
                <a:ea typeface="Arial"/>
                <a:cs typeface="Arial"/>
                <a:sym typeface="Arial"/>
              </a:defRPr>
            </a:lvl6pPr>
            <a:lvl7pPr indent="0" lvl="6" marL="0" marR="0" rtl="0" algn="r">
              <a:spcBef>
                <a:spcPts val="0"/>
              </a:spcBef>
              <a:spcAft>
                <a:spcPts val="0"/>
              </a:spcAft>
              <a:buNone/>
              <a:defRPr sz="1400">
                <a:solidFill>
                  <a:srgbClr val="FEFEFE"/>
                </a:solidFill>
                <a:latin typeface="Arial"/>
                <a:ea typeface="Arial"/>
                <a:cs typeface="Arial"/>
                <a:sym typeface="Arial"/>
              </a:defRPr>
            </a:lvl7pPr>
            <a:lvl8pPr indent="0" lvl="7" marL="0" marR="0" rtl="0" algn="r">
              <a:spcBef>
                <a:spcPts val="0"/>
              </a:spcBef>
              <a:spcAft>
                <a:spcPts val="0"/>
              </a:spcAft>
              <a:buNone/>
              <a:defRPr sz="1400">
                <a:solidFill>
                  <a:srgbClr val="FEFEFE"/>
                </a:solidFill>
                <a:latin typeface="Arial"/>
                <a:ea typeface="Arial"/>
                <a:cs typeface="Arial"/>
                <a:sym typeface="Arial"/>
              </a:defRPr>
            </a:lvl8pPr>
            <a:lvl9pPr indent="0" lvl="8" marL="0" marR="0" rtl="0" algn="r">
              <a:spcBef>
                <a:spcPts val="0"/>
              </a:spcBef>
              <a:spcAft>
                <a:spcPts val="0"/>
              </a:spcAft>
              <a:buNone/>
              <a:defRPr sz="1400">
                <a:solidFill>
                  <a:srgbClr val="FEFEFE"/>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50" name="Google Shape;50;p7"/>
          <p:cNvSpPr txBox="1"/>
          <p:nvPr>
            <p:ph type="ctrTitle"/>
          </p:nvPr>
        </p:nvSpPr>
        <p:spPr>
          <a:xfrm>
            <a:off x="1709569" y="1143000"/>
            <a:ext cx="5724900" cy="1847100"/>
          </a:xfrm>
          <a:prstGeom prst="rect">
            <a:avLst/>
          </a:prstGeom>
          <a:noFill/>
          <a:ln>
            <a:noFill/>
          </a:ln>
        </p:spPr>
        <p:txBody>
          <a:bodyPr anchorCtr="0" anchor="b" bIns="91425" lIns="91425" spcFirstLastPara="1" rIns="91425" wrap="square" tIns="91425">
            <a:noAutofit/>
          </a:bodyPr>
          <a:lstStyle>
            <a:lvl1pPr lvl="0" marR="0" rtl="0" algn="ctr">
              <a:spcBef>
                <a:spcPts val="0"/>
              </a:spcBef>
              <a:spcAft>
                <a:spcPts val="0"/>
              </a:spcAft>
              <a:buClr>
                <a:srgbClr val="424038"/>
              </a:buClr>
              <a:buSzPts val="6000"/>
              <a:buFont typeface="Lustria"/>
              <a:buNone/>
              <a:defRPr b="0" i="0" sz="6000" u="none" cap="none" strike="noStrike">
                <a:solidFill>
                  <a:srgbClr val="424038"/>
                </a:solidFill>
                <a:latin typeface="Lustria"/>
                <a:ea typeface="Lustria"/>
                <a:cs typeface="Lustria"/>
                <a:sym typeface="Lustria"/>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51" name="Google Shape;51;p7"/>
          <p:cNvSpPr txBox="1"/>
          <p:nvPr>
            <p:ph idx="1" type="subTitle"/>
          </p:nvPr>
        </p:nvSpPr>
        <p:spPr>
          <a:xfrm>
            <a:off x="1709569" y="2994212"/>
            <a:ext cx="5724900" cy="1007100"/>
          </a:xfrm>
          <a:prstGeom prst="rect">
            <a:avLst/>
          </a:prstGeom>
          <a:noFill/>
          <a:ln>
            <a:noFill/>
          </a:ln>
        </p:spPr>
        <p:txBody>
          <a:bodyPr anchorCtr="0" anchor="t" bIns="91425" lIns="91425" spcFirstLastPara="1" rIns="91425" wrap="square" tIns="91425">
            <a:noAutofit/>
          </a:bodyPr>
          <a:lstStyle>
            <a:lvl1pPr lvl="0" marR="0" rtl="0" algn="ctr">
              <a:spcBef>
                <a:spcPts val="0"/>
              </a:spcBef>
              <a:spcAft>
                <a:spcPts val="0"/>
              </a:spcAft>
              <a:buClr>
                <a:srgbClr val="424038"/>
              </a:buClr>
              <a:buSzPts val="1800"/>
              <a:buFont typeface="Noto Sans Symbols"/>
              <a:buNone/>
              <a:defRPr b="0" i="0" sz="2000" u="none" cap="none" strike="noStrike">
                <a:solidFill>
                  <a:srgbClr val="424038"/>
                </a:solidFill>
                <a:latin typeface="Lustria"/>
                <a:ea typeface="Lustria"/>
                <a:cs typeface="Lustria"/>
                <a:sym typeface="Lustria"/>
              </a:defRPr>
            </a:lvl1pPr>
            <a:lvl2pPr lvl="1" marR="0" rtl="0" algn="ctr">
              <a:spcBef>
                <a:spcPts val="1200"/>
              </a:spcBef>
              <a:spcAft>
                <a:spcPts val="0"/>
              </a:spcAft>
              <a:buClr>
                <a:schemeClr val="dk1"/>
              </a:buClr>
              <a:buSzPts val="1980"/>
              <a:buFont typeface="Noto Sans Symbols"/>
              <a:buNone/>
              <a:defRPr b="0" i="0" sz="2200" u="none" cap="none" strike="noStrike">
                <a:solidFill>
                  <a:schemeClr val="lt1"/>
                </a:solidFill>
                <a:latin typeface="Lustria"/>
                <a:ea typeface="Lustria"/>
                <a:cs typeface="Lustria"/>
                <a:sym typeface="Lustria"/>
              </a:defRPr>
            </a:lvl2pPr>
            <a:lvl3pPr lvl="2" marR="0" rtl="0" algn="ctr">
              <a:spcBef>
                <a:spcPts val="1200"/>
              </a:spcBef>
              <a:spcAft>
                <a:spcPts val="0"/>
              </a:spcAft>
              <a:buClr>
                <a:schemeClr val="lt1"/>
              </a:buClr>
              <a:buSzPts val="1800"/>
              <a:buFont typeface="Noto Sans Symbols"/>
              <a:buNone/>
              <a:defRPr b="0" i="0" sz="2000" u="none" cap="none" strike="noStrike">
                <a:solidFill>
                  <a:schemeClr val="lt1"/>
                </a:solidFill>
                <a:latin typeface="Lustria"/>
                <a:ea typeface="Lustria"/>
                <a:cs typeface="Lustria"/>
                <a:sym typeface="Lustria"/>
              </a:defRPr>
            </a:lvl3pPr>
            <a:lvl4pPr lvl="3" marR="0" rtl="0" algn="ctr">
              <a:spcBef>
                <a:spcPts val="1200"/>
              </a:spcBef>
              <a:spcAft>
                <a:spcPts val="0"/>
              </a:spcAft>
              <a:buClr>
                <a:schemeClr val="dk1"/>
              </a:buClr>
              <a:buSzPts val="1620"/>
              <a:buFont typeface="Noto Sans Symbols"/>
              <a:buNone/>
              <a:defRPr b="0" i="0" sz="1800" u="none" cap="none" strike="noStrike">
                <a:solidFill>
                  <a:schemeClr val="lt1"/>
                </a:solidFill>
                <a:latin typeface="Lustria"/>
                <a:ea typeface="Lustria"/>
                <a:cs typeface="Lustria"/>
                <a:sym typeface="Lustria"/>
              </a:defRPr>
            </a:lvl4pPr>
            <a:lvl5pPr lvl="4" marR="0" rtl="0" algn="ctr">
              <a:spcBef>
                <a:spcPts val="1200"/>
              </a:spcBef>
              <a:spcAft>
                <a:spcPts val="0"/>
              </a:spcAft>
              <a:buClr>
                <a:schemeClr val="lt1"/>
              </a:buClr>
              <a:buSzPts val="1620"/>
              <a:buFont typeface="Noto Sans Symbols"/>
              <a:buNone/>
              <a:defRPr b="0" i="0" sz="1800" u="none" cap="none" strike="noStrike">
                <a:solidFill>
                  <a:schemeClr val="lt1"/>
                </a:solidFill>
                <a:latin typeface="Lustria"/>
                <a:ea typeface="Lustria"/>
                <a:cs typeface="Lustria"/>
                <a:sym typeface="Lustria"/>
              </a:defRPr>
            </a:lvl5pPr>
            <a:lvl6pPr lvl="5" marR="0" rtl="0" algn="ctr">
              <a:spcBef>
                <a:spcPts val="400"/>
              </a:spcBef>
              <a:spcAft>
                <a:spcPts val="0"/>
              </a:spcAft>
              <a:buClr>
                <a:schemeClr val="lt1"/>
              </a:buClr>
              <a:buSzPts val="2000"/>
              <a:buFont typeface="Arial"/>
              <a:buNone/>
              <a:defRPr b="0" i="0" sz="2000" u="none" cap="none" strike="noStrike">
                <a:solidFill>
                  <a:schemeClr val="lt1"/>
                </a:solidFill>
                <a:latin typeface="Lustria"/>
                <a:ea typeface="Lustria"/>
                <a:cs typeface="Lustria"/>
                <a:sym typeface="Lustria"/>
              </a:defRPr>
            </a:lvl6pPr>
            <a:lvl7pPr lvl="6" marR="0" rtl="0" algn="ctr">
              <a:spcBef>
                <a:spcPts val="400"/>
              </a:spcBef>
              <a:spcAft>
                <a:spcPts val="0"/>
              </a:spcAft>
              <a:buClr>
                <a:schemeClr val="lt1"/>
              </a:buClr>
              <a:buSzPts val="2000"/>
              <a:buFont typeface="Arial"/>
              <a:buNone/>
              <a:defRPr b="0" i="0" sz="2000" u="none" cap="none" strike="noStrike">
                <a:solidFill>
                  <a:schemeClr val="lt1"/>
                </a:solidFill>
                <a:latin typeface="Lustria"/>
                <a:ea typeface="Lustria"/>
                <a:cs typeface="Lustria"/>
                <a:sym typeface="Lustria"/>
              </a:defRPr>
            </a:lvl7pPr>
            <a:lvl8pPr lvl="7" marR="0" rtl="0" algn="ctr">
              <a:spcBef>
                <a:spcPts val="400"/>
              </a:spcBef>
              <a:spcAft>
                <a:spcPts val="0"/>
              </a:spcAft>
              <a:buClr>
                <a:schemeClr val="lt1"/>
              </a:buClr>
              <a:buSzPts val="2000"/>
              <a:buFont typeface="Arial"/>
              <a:buNone/>
              <a:defRPr b="0" i="0" sz="2000" u="none" cap="none" strike="noStrike">
                <a:solidFill>
                  <a:schemeClr val="lt1"/>
                </a:solidFill>
                <a:latin typeface="Lustria"/>
                <a:ea typeface="Lustria"/>
                <a:cs typeface="Lustria"/>
                <a:sym typeface="Lustria"/>
              </a:defRPr>
            </a:lvl8pPr>
            <a:lvl9pPr lvl="8" marR="0" rtl="0" algn="ctr">
              <a:spcBef>
                <a:spcPts val="400"/>
              </a:spcBef>
              <a:spcAft>
                <a:spcPts val="0"/>
              </a:spcAft>
              <a:buClr>
                <a:schemeClr val="lt1"/>
              </a:buClr>
              <a:buSzPts val="2000"/>
              <a:buFont typeface="Arial"/>
              <a:buNone/>
              <a:defRPr b="0" i="0" sz="2000" u="none" cap="none" strike="noStrike">
                <a:solidFill>
                  <a:schemeClr val="lt1"/>
                </a:solidFill>
                <a:latin typeface="Lustria"/>
                <a:ea typeface="Lustria"/>
                <a:cs typeface="Lustria"/>
                <a:sym typeface="Lustria"/>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with Picture">
  <p:cSld name="Title Slide with Picture">
    <p:bg>
      <p:bgPr>
        <a:blipFill>
          <a:blip r:embed="rId2">
            <a:alphaModFix/>
          </a:blip>
          <a:stretch>
            <a:fillRect/>
          </a:stretch>
        </a:blipFill>
      </p:bgPr>
    </p:bg>
    <p:spTree>
      <p:nvGrpSpPr>
        <p:cNvPr id="52" name="Shape 52"/>
        <p:cNvGrpSpPr/>
        <p:nvPr/>
      </p:nvGrpSpPr>
      <p:grpSpPr>
        <a:xfrm>
          <a:off x="0" y="0"/>
          <a:ext cx="0" cy="0"/>
          <a:chOff x="0" y="0"/>
          <a:chExt cx="0" cy="0"/>
        </a:xfrm>
      </p:grpSpPr>
      <p:pic>
        <p:nvPicPr>
          <p:cNvPr descr="titlePhotoBacking-r.png" id="53" name="Google Shape;53;p8"/>
          <p:cNvPicPr preferRelativeResize="0"/>
          <p:nvPr/>
        </p:nvPicPr>
        <p:blipFill rotWithShape="1">
          <a:blip r:embed="rId3">
            <a:alphaModFix/>
          </a:blip>
          <a:srcRect b="32355" l="17355" r="17498" t="9410"/>
          <a:stretch/>
        </p:blipFill>
        <p:spPr>
          <a:xfrm>
            <a:off x="1586753" y="645459"/>
            <a:ext cx="5957046" cy="3993777"/>
          </a:xfrm>
          <a:prstGeom prst="rect">
            <a:avLst/>
          </a:prstGeom>
          <a:noFill/>
          <a:ln>
            <a:noFill/>
          </a:ln>
        </p:spPr>
      </p:pic>
      <p:sp>
        <p:nvSpPr>
          <p:cNvPr id="54" name="Google Shape;54;p8"/>
          <p:cNvSpPr txBox="1"/>
          <p:nvPr>
            <p:ph idx="10" type="dt"/>
          </p:nvPr>
        </p:nvSpPr>
        <p:spPr>
          <a:xfrm>
            <a:off x="457200" y="6324600"/>
            <a:ext cx="2133600" cy="2730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400">
                <a:solidFill>
                  <a:srgbClr val="B8AD83"/>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55" name="Google Shape;55;p8"/>
          <p:cNvSpPr txBox="1"/>
          <p:nvPr>
            <p:ph idx="11" type="ftr"/>
          </p:nvPr>
        </p:nvSpPr>
        <p:spPr>
          <a:xfrm>
            <a:off x="3124200" y="6324600"/>
            <a:ext cx="2895600" cy="2730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400">
                <a:solidFill>
                  <a:srgbClr val="B8AD83"/>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56" name="Google Shape;56;p8"/>
          <p:cNvSpPr txBox="1"/>
          <p:nvPr>
            <p:ph idx="12" type="sldNum"/>
          </p:nvPr>
        </p:nvSpPr>
        <p:spPr>
          <a:xfrm>
            <a:off x="6553200" y="6324600"/>
            <a:ext cx="2133600" cy="2730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400">
                <a:solidFill>
                  <a:srgbClr val="B8AD83"/>
                </a:solidFill>
                <a:latin typeface="Arial"/>
                <a:ea typeface="Arial"/>
                <a:cs typeface="Arial"/>
                <a:sym typeface="Arial"/>
              </a:defRPr>
            </a:lvl1pPr>
            <a:lvl2pPr indent="0" lvl="1" marL="0" marR="0" rtl="0" algn="r">
              <a:spcBef>
                <a:spcPts val="0"/>
              </a:spcBef>
              <a:spcAft>
                <a:spcPts val="0"/>
              </a:spcAft>
              <a:buNone/>
              <a:defRPr sz="1400">
                <a:solidFill>
                  <a:srgbClr val="B8AD83"/>
                </a:solidFill>
                <a:latin typeface="Arial"/>
                <a:ea typeface="Arial"/>
                <a:cs typeface="Arial"/>
                <a:sym typeface="Arial"/>
              </a:defRPr>
            </a:lvl2pPr>
            <a:lvl3pPr indent="0" lvl="2" marL="0" marR="0" rtl="0" algn="r">
              <a:spcBef>
                <a:spcPts val="0"/>
              </a:spcBef>
              <a:spcAft>
                <a:spcPts val="0"/>
              </a:spcAft>
              <a:buNone/>
              <a:defRPr sz="1400">
                <a:solidFill>
                  <a:srgbClr val="B8AD83"/>
                </a:solidFill>
                <a:latin typeface="Arial"/>
                <a:ea typeface="Arial"/>
                <a:cs typeface="Arial"/>
                <a:sym typeface="Arial"/>
              </a:defRPr>
            </a:lvl3pPr>
            <a:lvl4pPr indent="0" lvl="3" marL="0" marR="0" rtl="0" algn="r">
              <a:spcBef>
                <a:spcPts val="0"/>
              </a:spcBef>
              <a:spcAft>
                <a:spcPts val="0"/>
              </a:spcAft>
              <a:buNone/>
              <a:defRPr sz="1400">
                <a:solidFill>
                  <a:srgbClr val="B8AD83"/>
                </a:solidFill>
                <a:latin typeface="Arial"/>
                <a:ea typeface="Arial"/>
                <a:cs typeface="Arial"/>
                <a:sym typeface="Arial"/>
              </a:defRPr>
            </a:lvl4pPr>
            <a:lvl5pPr indent="0" lvl="4" marL="0" marR="0" rtl="0" algn="r">
              <a:spcBef>
                <a:spcPts val="0"/>
              </a:spcBef>
              <a:spcAft>
                <a:spcPts val="0"/>
              </a:spcAft>
              <a:buNone/>
              <a:defRPr sz="1400">
                <a:solidFill>
                  <a:srgbClr val="B8AD83"/>
                </a:solidFill>
                <a:latin typeface="Arial"/>
                <a:ea typeface="Arial"/>
                <a:cs typeface="Arial"/>
                <a:sym typeface="Arial"/>
              </a:defRPr>
            </a:lvl5pPr>
            <a:lvl6pPr indent="0" lvl="5" marL="0" marR="0" rtl="0" algn="r">
              <a:spcBef>
                <a:spcPts val="0"/>
              </a:spcBef>
              <a:spcAft>
                <a:spcPts val="0"/>
              </a:spcAft>
              <a:buNone/>
              <a:defRPr sz="1400">
                <a:solidFill>
                  <a:srgbClr val="B8AD83"/>
                </a:solidFill>
                <a:latin typeface="Arial"/>
                <a:ea typeface="Arial"/>
                <a:cs typeface="Arial"/>
                <a:sym typeface="Arial"/>
              </a:defRPr>
            </a:lvl6pPr>
            <a:lvl7pPr indent="0" lvl="6" marL="0" marR="0" rtl="0" algn="r">
              <a:spcBef>
                <a:spcPts val="0"/>
              </a:spcBef>
              <a:spcAft>
                <a:spcPts val="0"/>
              </a:spcAft>
              <a:buNone/>
              <a:defRPr sz="1400">
                <a:solidFill>
                  <a:srgbClr val="B8AD83"/>
                </a:solidFill>
                <a:latin typeface="Arial"/>
                <a:ea typeface="Arial"/>
                <a:cs typeface="Arial"/>
                <a:sym typeface="Arial"/>
              </a:defRPr>
            </a:lvl7pPr>
            <a:lvl8pPr indent="0" lvl="7" marL="0" marR="0" rtl="0" algn="r">
              <a:spcBef>
                <a:spcPts val="0"/>
              </a:spcBef>
              <a:spcAft>
                <a:spcPts val="0"/>
              </a:spcAft>
              <a:buNone/>
              <a:defRPr sz="1400">
                <a:solidFill>
                  <a:srgbClr val="B8AD83"/>
                </a:solidFill>
                <a:latin typeface="Arial"/>
                <a:ea typeface="Arial"/>
                <a:cs typeface="Arial"/>
                <a:sym typeface="Arial"/>
              </a:defRPr>
            </a:lvl8pPr>
            <a:lvl9pPr indent="0" lvl="8" marL="0" marR="0" rtl="0" algn="r">
              <a:spcBef>
                <a:spcPts val="0"/>
              </a:spcBef>
              <a:spcAft>
                <a:spcPts val="0"/>
              </a:spcAft>
              <a:buNone/>
              <a:defRPr sz="1400">
                <a:solidFill>
                  <a:srgbClr val="B8AD83"/>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57" name="Google Shape;57;p8"/>
          <p:cNvSpPr txBox="1"/>
          <p:nvPr>
            <p:ph type="ctrTitle"/>
          </p:nvPr>
        </p:nvSpPr>
        <p:spPr>
          <a:xfrm>
            <a:off x="524435" y="4953000"/>
            <a:ext cx="8095200" cy="857400"/>
          </a:xfrm>
          <a:prstGeom prst="rect">
            <a:avLst/>
          </a:prstGeom>
          <a:noFill/>
          <a:ln>
            <a:noFill/>
          </a:ln>
        </p:spPr>
        <p:txBody>
          <a:bodyPr anchorCtr="0" anchor="b" bIns="91425" lIns="91425" spcFirstLastPara="1" rIns="91425" wrap="square" tIns="91425">
            <a:noAutofit/>
          </a:bodyPr>
          <a:lstStyle>
            <a:lvl1pPr lvl="0" marR="0" rtl="0" algn="ctr">
              <a:spcBef>
                <a:spcPts val="0"/>
              </a:spcBef>
              <a:spcAft>
                <a:spcPts val="0"/>
              </a:spcAft>
              <a:buClr>
                <a:schemeClr val="lt2"/>
              </a:buClr>
              <a:buSzPts val="5400"/>
              <a:buFont typeface="Lustria"/>
              <a:buNone/>
              <a:defRPr b="0" i="0" sz="5400" u="none" cap="none" strike="noStrike">
                <a:solidFill>
                  <a:schemeClr val="lt2"/>
                </a:solidFill>
                <a:latin typeface="Lustria"/>
                <a:ea typeface="Lustria"/>
                <a:cs typeface="Lustria"/>
                <a:sym typeface="Lustria"/>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58" name="Google Shape;58;p8"/>
          <p:cNvSpPr txBox="1"/>
          <p:nvPr>
            <p:ph idx="1" type="subTitle"/>
          </p:nvPr>
        </p:nvSpPr>
        <p:spPr>
          <a:xfrm>
            <a:off x="524435" y="5791200"/>
            <a:ext cx="8095200" cy="507300"/>
          </a:xfrm>
          <a:prstGeom prst="rect">
            <a:avLst/>
          </a:prstGeom>
          <a:noFill/>
          <a:ln>
            <a:noFill/>
          </a:ln>
        </p:spPr>
        <p:txBody>
          <a:bodyPr anchorCtr="0" anchor="t" bIns="91425" lIns="91425" spcFirstLastPara="1" rIns="91425" wrap="square" tIns="91425">
            <a:noAutofit/>
          </a:bodyPr>
          <a:lstStyle>
            <a:lvl1pPr lvl="0" marR="0" rtl="0" algn="ctr">
              <a:spcBef>
                <a:spcPts val="0"/>
              </a:spcBef>
              <a:spcAft>
                <a:spcPts val="0"/>
              </a:spcAft>
              <a:buClr>
                <a:schemeClr val="lt2"/>
              </a:buClr>
              <a:buSzPts val="1620"/>
              <a:buFont typeface="Noto Sans Symbols"/>
              <a:buNone/>
              <a:defRPr b="0" i="0" sz="1800" u="none" cap="none" strike="noStrike">
                <a:solidFill>
                  <a:schemeClr val="lt2"/>
                </a:solidFill>
                <a:latin typeface="Lustria"/>
                <a:ea typeface="Lustria"/>
                <a:cs typeface="Lustria"/>
                <a:sym typeface="Lustria"/>
              </a:defRPr>
            </a:lvl1pPr>
            <a:lvl2pPr lvl="1" marR="0" rtl="0" algn="ctr">
              <a:spcBef>
                <a:spcPts val="1200"/>
              </a:spcBef>
              <a:spcAft>
                <a:spcPts val="0"/>
              </a:spcAft>
              <a:buClr>
                <a:schemeClr val="dk1"/>
              </a:buClr>
              <a:buSzPts val="1980"/>
              <a:buFont typeface="Noto Sans Symbols"/>
              <a:buNone/>
              <a:defRPr b="0" i="0" sz="2200" u="none" cap="none" strike="noStrike">
                <a:solidFill>
                  <a:schemeClr val="lt1"/>
                </a:solidFill>
                <a:latin typeface="Lustria"/>
                <a:ea typeface="Lustria"/>
                <a:cs typeface="Lustria"/>
                <a:sym typeface="Lustria"/>
              </a:defRPr>
            </a:lvl2pPr>
            <a:lvl3pPr lvl="2" marR="0" rtl="0" algn="ctr">
              <a:spcBef>
                <a:spcPts val="1200"/>
              </a:spcBef>
              <a:spcAft>
                <a:spcPts val="0"/>
              </a:spcAft>
              <a:buClr>
                <a:schemeClr val="lt1"/>
              </a:buClr>
              <a:buSzPts val="1800"/>
              <a:buFont typeface="Noto Sans Symbols"/>
              <a:buNone/>
              <a:defRPr b="0" i="0" sz="2000" u="none" cap="none" strike="noStrike">
                <a:solidFill>
                  <a:schemeClr val="lt1"/>
                </a:solidFill>
                <a:latin typeface="Lustria"/>
                <a:ea typeface="Lustria"/>
                <a:cs typeface="Lustria"/>
                <a:sym typeface="Lustria"/>
              </a:defRPr>
            </a:lvl3pPr>
            <a:lvl4pPr lvl="3" marR="0" rtl="0" algn="ctr">
              <a:spcBef>
                <a:spcPts val="1200"/>
              </a:spcBef>
              <a:spcAft>
                <a:spcPts val="0"/>
              </a:spcAft>
              <a:buClr>
                <a:schemeClr val="dk1"/>
              </a:buClr>
              <a:buSzPts val="1620"/>
              <a:buFont typeface="Noto Sans Symbols"/>
              <a:buNone/>
              <a:defRPr b="0" i="0" sz="1800" u="none" cap="none" strike="noStrike">
                <a:solidFill>
                  <a:schemeClr val="lt1"/>
                </a:solidFill>
                <a:latin typeface="Lustria"/>
                <a:ea typeface="Lustria"/>
                <a:cs typeface="Lustria"/>
                <a:sym typeface="Lustria"/>
              </a:defRPr>
            </a:lvl4pPr>
            <a:lvl5pPr lvl="4" marR="0" rtl="0" algn="ctr">
              <a:spcBef>
                <a:spcPts val="1200"/>
              </a:spcBef>
              <a:spcAft>
                <a:spcPts val="0"/>
              </a:spcAft>
              <a:buClr>
                <a:schemeClr val="lt1"/>
              </a:buClr>
              <a:buSzPts val="1620"/>
              <a:buFont typeface="Noto Sans Symbols"/>
              <a:buNone/>
              <a:defRPr b="0" i="0" sz="1800" u="none" cap="none" strike="noStrike">
                <a:solidFill>
                  <a:schemeClr val="lt1"/>
                </a:solidFill>
                <a:latin typeface="Lustria"/>
                <a:ea typeface="Lustria"/>
                <a:cs typeface="Lustria"/>
                <a:sym typeface="Lustria"/>
              </a:defRPr>
            </a:lvl5pPr>
            <a:lvl6pPr lvl="5" marR="0" rtl="0" algn="ctr">
              <a:spcBef>
                <a:spcPts val="400"/>
              </a:spcBef>
              <a:spcAft>
                <a:spcPts val="0"/>
              </a:spcAft>
              <a:buClr>
                <a:schemeClr val="lt1"/>
              </a:buClr>
              <a:buSzPts val="2000"/>
              <a:buFont typeface="Arial"/>
              <a:buNone/>
              <a:defRPr b="0" i="0" sz="2000" u="none" cap="none" strike="noStrike">
                <a:solidFill>
                  <a:schemeClr val="lt1"/>
                </a:solidFill>
                <a:latin typeface="Lustria"/>
                <a:ea typeface="Lustria"/>
                <a:cs typeface="Lustria"/>
                <a:sym typeface="Lustria"/>
              </a:defRPr>
            </a:lvl6pPr>
            <a:lvl7pPr lvl="6" marR="0" rtl="0" algn="ctr">
              <a:spcBef>
                <a:spcPts val="400"/>
              </a:spcBef>
              <a:spcAft>
                <a:spcPts val="0"/>
              </a:spcAft>
              <a:buClr>
                <a:schemeClr val="lt1"/>
              </a:buClr>
              <a:buSzPts val="2000"/>
              <a:buFont typeface="Arial"/>
              <a:buNone/>
              <a:defRPr b="0" i="0" sz="2000" u="none" cap="none" strike="noStrike">
                <a:solidFill>
                  <a:schemeClr val="lt1"/>
                </a:solidFill>
                <a:latin typeface="Lustria"/>
                <a:ea typeface="Lustria"/>
                <a:cs typeface="Lustria"/>
                <a:sym typeface="Lustria"/>
              </a:defRPr>
            </a:lvl7pPr>
            <a:lvl8pPr lvl="7" marR="0" rtl="0" algn="ctr">
              <a:spcBef>
                <a:spcPts val="400"/>
              </a:spcBef>
              <a:spcAft>
                <a:spcPts val="0"/>
              </a:spcAft>
              <a:buClr>
                <a:schemeClr val="lt1"/>
              </a:buClr>
              <a:buSzPts val="2000"/>
              <a:buFont typeface="Arial"/>
              <a:buNone/>
              <a:defRPr b="0" i="0" sz="2000" u="none" cap="none" strike="noStrike">
                <a:solidFill>
                  <a:schemeClr val="lt1"/>
                </a:solidFill>
                <a:latin typeface="Lustria"/>
                <a:ea typeface="Lustria"/>
                <a:cs typeface="Lustria"/>
                <a:sym typeface="Lustria"/>
              </a:defRPr>
            </a:lvl8pPr>
            <a:lvl9pPr lvl="8" marR="0" rtl="0" algn="ctr">
              <a:spcBef>
                <a:spcPts val="400"/>
              </a:spcBef>
              <a:spcAft>
                <a:spcPts val="0"/>
              </a:spcAft>
              <a:buClr>
                <a:schemeClr val="lt1"/>
              </a:buClr>
              <a:buSzPts val="2000"/>
              <a:buFont typeface="Arial"/>
              <a:buNone/>
              <a:defRPr b="0" i="0" sz="2000" u="none" cap="none" strike="noStrike">
                <a:solidFill>
                  <a:schemeClr val="lt1"/>
                </a:solidFill>
                <a:latin typeface="Lustria"/>
                <a:ea typeface="Lustria"/>
                <a:cs typeface="Lustria"/>
                <a:sym typeface="Lustria"/>
              </a:defRPr>
            </a:lvl9pPr>
          </a:lstStyle>
          <a:p/>
        </p:txBody>
      </p:sp>
      <p:sp>
        <p:nvSpPr>
          <p:cNvPr id="59" name="Google Shape;59;p8"/>
          <p:cNvSpPr/>
          <p:nvPr>
            <p:ph idx="2" type="pic"/>
          </p:nvPr>
        </p:nvSpPr>
        <p:spPr>
          <a:xfrm>
            <a:off x="1764792" y="804672"/>
            <a:ext cx="5638800" cy="3657600"/>
          </a:xfrm>
          <a:prstGeom prst="rect">
            <a:avLst/>
          </a:prstGeom>
          <a:noFill/>
          <a:ln>
            <a:noFill/>
          </a:ln>
        </p:spPr>
        <p:txBody>
          <a:bodyPr anchorCtr="0" anchor="t" bIns="91425" lIns="91425" spcFirstLastPara="1" rIns="91425" wrap="square" tIns="91425">
            <a:noAutofit/>
          </a:bodyPr>
          <a:lstStyle>
            <a:lvl1pPr lvl="0" marR="0" rtl="0" algn="l">
              <a:spcBef>
                <a:spcPts val="2400"/>
              </a:spcBef>
              <a:spcAft>
                <a:spcPts val="0"/>
              </a:spcAft>
              <a:buClr>
                <a:schemeClr val="dk2"/>
              </a:buClr>
              <a:buSzPts val="2160"/>
              <a:buFont typeface="Noto Sans Symbols"/>
              <a:buNone/>
              <a:defRPr b="0" i="0" sz="2400" u="none" cap="none" strike="noStrike">
                <a:solidFill>
                  <a:schemeClr val="dk2"/>
                </a:solidFill>
                <a:latin typeface="Lustria"/>
                <a:ea typeface="Lustria"/>
                <a:cs typeface="Lustria"/>
                <a:sym typeface="Lustria"/>
              </a:defRPr>
            </a:lvl1pPr>
            <a:lvl2pPr lvl="1" marR="0" rtl="0" algn="l">
              <a:spcBef>
                <a:spcPts val="1200"/>
              </a:spcBef>
              <a:spcAft>
                <a:spcPts val="0"/>
              </a:spcAft>
              <a:buClr>
                <a:schemeClr val="dk1"/>
              </a:buClr>
              <a:buSzPts val="1980"/>
              <a:buFont typeface="Noto Sans Symbols"/>
              <a:buChar char="❖"/>
              <a:defRPr b="0" i="0" sz="2200" u="none" cap="none" strike="noStrike">
                <a:solidFill>
                  <a:srgbClr val="FEFEFE"/>
                </a:solidFill>
                <a:latin typeface="Lustria"/>
                <a:ea typeface="Lustria"/>
                <a:cs typeface="Lustria"/>
                <a:sym typeface="Lustria"/>
              </a:defRPr>
            </a:lvl2pPr>
            <a:lvl3pPr lvl="2" marR="0" rtl="0" algn="l">
              <a:spcBef>
                <a:spcPts val="1200"/>
              </a:spcBef>
              <a:spcAft>
                <a:spcPts val="0"/>
              </a:spcAft>
              <a:buClr>
                <a:srgbClr val="FEFEFE"/>
              </a:buClr>
              <a:buSzPts val="1800"/>
              <a:buFont typeface="Noto Sans Symbols"/>
              <a:buChar char="❖"/>
              <a:defRPr b="0" i="0" sz="2000" u="none" cap="none" strike="noStrike">
                <a:solidFill>
                  <a:srgbClr val="FEFEFE"/>
                </a:solidFill>
                <a:latin typeface="Lustria"/>
                <a:ea typeface="Lustria"/>
                <a:cs typeface="Lustria"/>
                <a:sym typeface="Lustria"/>
              </a:defRPr>
            </a:lvl3pPr>
            <a:lvl4pPr lvl="3" marR="0" rtl="0" algn="l">
              <a:spcBef>
                <a:spcPts val="1200"/>
              </a:spcBef>
              <a:spcAft>
                <a:spcPts val="0"/>
              </a:spcAft>
              <a:buClr>
                <a:schemeClr val="dk1"/>
              </a:buClr>
              <a:buSzPts val="1620"/>
              <a:buFont typeface="Noto Sans Symbols"/>
              <a:buChar char="❖"/>
              <a:defRPr b="0" i="0" sz="1800" u="none" cap="none" strike="noStrike">
                <a:solidFill>
                  <a:srgbClr val="FEFEFE"/>
                </a:solidFill>
                <a:latin typeface="Lustria"/>
                <a:ea typeface="Lustria"/>
                <a:cs typeface="Lustria"/>
                <a:sym typeface="Lustria"/>
              </a:defRPr>
            </a:lvl4pPr>
            <a:lvl5pPr lvl="4" marR="0" rtl="0" algn="l">
              <a:spcBef>
                <a:spcPts val="1200"/>
              </a:spcBef>
              <a:spcAft>
                <a:spcPts val="0"/>
              </a:spcAft>
              <a:buClr>
                <a:srgbClr val="FEFEFE"/>
              </a:buClr>
              <a:buSzPts val="1620"/>
              <a:buFont typeface="Noto Sans Symbols"/>
              <a:buChar char="❖"/>
              <a:defRPr b="0" i="0" sz="1800" u="none" cap="none" strike="noStrike">
                <a:solidFill>
                  <a:srgbClr val="FEFEFE"/>
                </a:solidFill>
                <a:latin typeface="Lustria"/>
                <a:ea typeface="Lustria"/>
                <a:cs typeface="Lustria"/>
                <a:sym typeface="Lustria"/>
              </a:defRPr>
            </a:lvl5pPr>
            <a:lvl6pPr lvl="5" marR="0" rtl="0" algn="l">
              <a:spcBef>
                <a:spcPts val="400"/>
              </a:spcBef>
              <a:spcAft>
                <a:spcPts val="0"/>
              </a:spcAft>
              <a:buClr>
                <a:schemeClr val="lt1"/>
              </a:buClr>
              <a:buSzPts val="2000"/>
              <a:buFont typeface="Arial"/>
              <a:buChar char="•"/>
              <a:defRPr b="0" i="0" sz="2000" u="none" cap="none" strike="noStrike">
                <a:solidFill>
                  <a:schemeClr val="lt1"/>
                </a:solidFill>
                <a:latin typeface="Lustria"/>
                <a:ea typeface="Lustria"/>
                <a:cs typeface="Lustria"/>
                <a:sym typeface="Lustria"/>
              </a:defRPr>
            </a:lvl6pPr>
            <a:lvl7pPr lvl="6" marR="0" rtl="0" algn="l">
              <a:spcBef>
                <a:spcPts val="400"/>
              </a:spcBef>
              <a:spcAft>
                <a:spcPts val="0"/>
              </a:spcAft>
              <a:buClr>
                <a:schemeClr val="lt1"/>
              </a:buClr>
              <a:buSzPts val="2000"/>
              <a:buFont typeface="Arial"/>
              <a:buChar char="•"/>
              <a:defRPr b="0" i="0" sz="2000" u="none" cap="none" strike="noStrike">
                <a:solidFill>
                  <a:schemeClr val="lt1"/>
                </a:solidFill>
                <a:latin typeface="Lustria"/>
                <a:ea typeface="Lustria"/>
                <a:cs typeface="Lustria"/>
                <a:sym typeface="Lustria"/>
              </a:defRPr>
            </a:lvl7pPr>
            <a:lvl8pPr lvl="7" marR="0" rtl="0" algn="l">
              <a:spcBef>
                <a:spcPts val="400"/>
              </a:spcBef>
              <a:spcAft>
                <a:spcPts val="0"/>
              </a:spcAft>
              <a:buClr>
                <a:schemeClr val="lt1"/>
              </a:buClr>
              <a:buSzPts val="2000"/>
              <a:buFont typeface="Arial"/>
              <a:buChar char="•"/>
              <a:defRPr b="0" i="0" sz="2000" u="none" cap="none" strike="noStrike">
                <a:solidFill>
                  <a:schemeClr val="lt1"/>
                </a:solidFill>
                <a:latin typeface="Lustria"/>
                <a:ea typeface="Lustria"/>
                <a:cs typeface="Lustria"/>
                <a:sym typeface="Lustria"/>
              </a:defRPr>
            </a:lvl8pPr>
            <a:lvl9pPr lvl="8" marR="0" rtl="0" algn="l">
              <a:spcBef>
                <a:spcPts val="400"/>
              </a:spcBef>
              <a:spcAft>
                <a:spcPts val="0"/>
              </a:spcAft>
              <a:buClr>
                <a:schemeClr val="lt1"/>
              </a:buClr>
              <a:buSzPts val="2000"/>
              <a:buFont typeface="Arial"/>
              <a:buChar char="•"/>
              <a:defRPr b="0" i="0" sz="2000" u="none" cap="none" strike="noStrike">
                <a:solidFill>
                  <a:schemeClr val="lt1"/>
                </a:solidFill>
                <a:latin typeface="Lustria"/>
                <a:ea typeface="Lustria"/>
                <a:cs typeface="Lustria"/>
                <a:sym typeface="Lustria"/>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blipFill>
          <a:blip r:embed="rId2">
            <a:alphaModFix/>
          </a:blip>
          <a:stretch>
            <a:fillRect/>
          </a:stretch>
        </a:blipFill>
      </p:bgPr>
    </p:bg>
    <p:spTree>
      <p:nvGrpSpPr>
        <p:cNvPr id="60" name="Shape 60"/>
        <p:cNvGrpSpPr/>
        <p:nvPr/>
      </p:nvGrpSpPr>
      <p:grpSpPr>
        <a:xfrm>
          <a:off x="0" y="0"/>
          <a:ext cx="0" cy="0"/>
          <a:chOff x="0" y="0"/>
          <a:chExt cx="0" cy="0"/>
        </a:xfrm>
      </p:grpSpPr>
      <p:sp>
        <p:nvSpPr>
          <p:cNvPr id="61" name="Google Shape;61;p9"/>
          <p:cNvSpPr txBox="1"/>
          <p:nvPr>
            <p:ph type="title"/>
          </p:nvPr>
        </p:nvSpPr>
        <p:spPr>
          <a:xfrm>
            <a:off x="490818" y="2514600"/>
            <a:ext cx="8162400" cy="914400"/>
          </a:xfrm>
          <a:prstGeom prst="rect">
            <a:avLst/>
          </a:prstGeom>
          <a:noFill/>
          <a:ln>
            <a:noFill/>
          </a:ln>
        </p:spPr>
        <p:txBody>
          <a:bodyPr anchorCtr="0" anchor="b" bIns="91425" lIns="91425" spcFirstLastPara="1" rIns="91425" wrap="square" tIns="91425">
            <a:noAutofit/>
          </a:bodyPr>
          <a:lstStyle>
            <a:lvl1pPr lvl="0" marR="0" rtl="0" algn="ctr">
              <a:spcBef>
                <a:spcPts val="0"/>
              </a:spcBef>
              <a:spcAft>
                <a:spcPts val="0"/>
              </a:spcAft>
              <a:buClr>
                <a:schemeClr val="lt2"/>
              </a:buClr>
              <a:buSzPts val="5400"/>
              <a:buFont typeface="Lustria"/>
              <a:buNone/>
              <a:defRPr b="0" i="0" sz="5400" u="none" cap="none" strike="noStrike">
                <a:solidFill>
                  <a:schemeClr val="lt2"/>
                </a:solidFill>
                <a:latin typeface="Lustria"/>
                <a:ea typeface="Lustria"/>
                <a:cs typeface="Lustria"/>
                <a:sym typeface="Lustria"/>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62" name="Google Shape;62;p9"/>
          <p:cNvSpPr txBox="1"/>
          <p:nvPr>
            <p:ph idx="1" type="body"/>
          </p:nvPr>
        </p:nvSpPr>
        <p:spPr>
          <a:xfrm>
            <a:off x="490818" y="3429000"/>
            <a:ext cx="8162400" cy="701100"/>
          </a:xfrm>
          <a:prstGeom prst="rect">
            <a:avLst/>
          </a:prstGeom>
          <a:noFill/>
          <a:ln>
            <a:noFill/>
          </a:ln>
        </p:spPr>
        <p:txBody>
          <a:bodyPr anchorCtr="0" anchor="t" bIns="91425" lIns="91425" spcFirstLastPara="1" rIns="91425" wrap="square" tIns="91425">
            <a:noAutofit/>
          </a:bodyPr>
          <a:lstStyle>
            <a:lvl1pPr indent="-228600" lvl="0" marL="457200" marR="0" rtl="0" algn="ctr">
              <a:spcBef>
                <a:spcPts val="0"/>
              </a:spcBef>
              <a:spcAft>
                <a:spcPts val="0"/>
              </a:spcAft>
              <a:buClr>
                <a:schemeClr val="lt2"/>
              </a:buClr>
              <a:buSzPts val="1620"/>
              <a:buFont typeface="Noto Sans Symbols"/>
              <a:buNone/>
              <a:defRPr b="0" i="0" sz="1800" u="none" cap="none" strike="noStrike">
                <a:solidFill>
                  <a:schemeClr val="lt2"/>
                </a:solidFill>
                <a:latin typeface="Lustria"/>
                <a:ea typeface="Lustria"/>
                <a:cs typeface="Lustria"/>
                <a:sym typeface="Lustria"/>
              </a:defRPr>
            </a:lvl1pPr>
            <a:lvl2pPr indent="-228600" lvl="1" marL="914400" marR="0" rtl="0" algn="l">
              <a:spcBef>
                <a:spcPts val="1200"/>
              </a:spcBef>
              <a:spcAft>
                <a:spcPts val="0"/>
              </a:spcAft>
              <a:buClr>
                <a:schemeClr val="dk1"/>
              </a:buClr>
              <a:buSzPts val="1620"/>
              <a:buFont typeface="Noto Sans Symbols"/>
              <a:buNone/>
              <a:defRPr b="0" i="0" sz="1800" u="none" cap="none" strike="noStrike">
                <a:solidFill>
                  <a:schemeClr val="lt1"/>
                </a:solidFill>
                <a:latin typeface="Lustria"/>
                <a:ea typeface="Lustria"/>
                <a:cs typeface="Lustria"/>
                <a:sym typeface="Lustria"/>
              </a:defRPr>
            </a:lvl2pPr>
            <a:lvl3pPr indent="-228600" lvl="2" marL="1371600" marR="0" rtl="0" algn="l">
              <a:spcBef>
                <a:spcPts val="1200"/>
              </a:spcBef>
              <a:spcAft>
                <a:spcPts val="0"/>
              </a:spcAft>
              <a:buClr>
                <a:schemeClr val="lt1"/>
              </a:buClr>
              <a:buSzPts val="1440"/>
              <a:buFont typeface="Noto Sans Symbols"/>
              <a:buNone/>
              <a:defRPr b="0" i="0" sz="1600" u="none" cap="none" strike="noStrike">
                <a:solidFill>
                  <a:schemeClr val="lt1"/>
                </a:solidFill>
                <a:latin typeface="Lustria"/>
                <a:ea typeface="Lustria"/>
                <a:cs typeface="Lustria"/>
                <a:sym typeface="Lustria"/>
              </a:defRPr>
            </a:lvl3pPr>
            <a:lvl4pPr indent="-228600" lvl="3" marL="1828800" marR="0" rtl="0" algn="l">
              <a:spcBef>
                <a:spcPts val="1200"/>
              </a:spcBef>
              <a:spcAft>
                <a:spcPts val="0"/>
              </a:spcAft>
              <a:buClr>
                <a:schemeClr val="dk1"/>
              </a:buClr>
              <a:buSzPts val="1260"/>
              <a:buFont typeface="Noto Sans Symbols"/>
              <a:buNone/>
              <a:defRPr b="0" i="0" sz="1400" u="none" cap="none" strike="noStrike">
                <a:solidFill>
                  <a:schemeClr val="lt1"/>
                </a:solidFill>
                <a:latin typeface="Lustria"/>
                <a:ea typeface="Lustria"/>
                <a:cs typeface="Lustria"/>
                <a:sym typeface="Lustria"/>
              </a:defRPr>
            </a:lvl4pPr>
            <a:lvl5pPr indent="-228600" lvl="4" marL="2286000" marR="0" rtl="0" algn="l">
              <a:spcBef>
                <a:spcPts val="1200"/>
              </a:spcBef>
              <a:spcAft>
                <a:spcPts val="0"/>
              </a:spcAft>
              <a:buClr>
                <a:schemeClr val="lt1"/>
              </a:buClr>
              <a:buSzPts val="1260"/>
              <a:buFont typeface="Noto Sans Symbols"/>
              <a:buNone/>
              <a:defRPr b="0" i="0" sz="1400" u="none" cap="none" strike="noStrike">
                <a:solidFill>
                  <a:schemeClr val="lt1"/>
                </a:solidFill>
                <a:latin typeface="Lustria"/>
                <a:ea typeface="Lustria"/>
                <a:cs typeface="Lustria"/>
                <a:sym typeface="Lustria"/>
              </a:defRPr>
            </a:lvl5pPr>
            <a:lvl6pPr indent="-228600" lvl="5" marL="2743200" marR="0" rtl="0" algn="l">
              <a:spcBef>
                <a:spcPts val="280"/>
              </a:spcBef>
              <a:spcAft>
                <a:spcPts val="0"/>
              </a:spcAft>
              <a:buClr>
                <a:schemeClr val="lt1"/>
              </a:buClr>
              <a:buSzPts val="1400"/>
              <a:buFont typeface="Arial"/>
              <a:buNone/>
              <a:defRPr b="0" i="0" sz="1400" u="none" cap="none" strike="noStrike">
                <a:solidFill>
                  <a:schemeClr val="lt1"/>
                </a:solidFill>
                <a:latin typeface="Lustria"/>
                <a:ea typeface="Lustria"/>
                <a:cs typeface="Lustria"/>
                <a:sym typeface="Lustria"/>
              </a:defRPr>
            </a:lvl6pPr>
            <a:lvl7pPr indent="-228600" lvl="6" marL="3200400" marR="0" rtl="0" algn="l">
              <a:spcBef>
                <a:spcPts val="280"/>
              </a:spcBef>
              <a:spcAft>
                <a:spcPts val="0"/>
              </a:spcAft>
              <a:buClr>
                <a:schemeClr val="lt1"/>
              </a:buClr>
              <a:buSzPts val="1400"/>
              <a:buFont typeface="Arial"/>
              <a:buNone/>
              <a:defRPr b="0" i="0" sz="1400" u="none" cap="none" strike="noStrike">
                <a:solidFill>
                  <a:schemeClr val="lt1"/>
                </a:solidFill>
                <a:latin typeface="Lustria"/>
                <a:ea typeface="Lustria"/>
                <a:cs typeface="Lustria"/>
                <a:sym typeface="Lustria"/>
              </a:defRPr>
            </a:lvl7pPr>
            <a:lvl8pPr indent="-228600" lvl="7" marL="3657600" marR="0" rtl="0" algn="l">
              <a:spcBef>
                <a:spcPts val="280"/>
              </a:spcBef>
              <a:spcAft>
                <a:spcPts val="0"/>
              </a:spcAft>
              <a:buClr>
                <a:schemeClr val="lt1"/>
              </a:buClr>
              <a:buSzPts val="1400"/>
              <a:buFont typeface="Arial"/>
              <a:buNone/>
              <a:defRPr b="0" i="0" sz="1400" u="none" cap="none" strike="noStrike">
                <a:solidFill>
                  <a:schemeClr val="lt1"/>
                </a:solidFill>
                <a:latin typeface="Lustria"/>
                <a:ea typeface="Lustria"/>
                <a:cs typeface="Lustria"/>
                <a:sym typeface="Lustria"/>
              </a:defRPr>
            </a:lvl8pPr>
            <a:lvl9pPr indent="-228600" lvl="8" marL="4114800" marR="0" rtl="0" algn="l">
              <a:spcBef>
                <a:spcPts val="280"/>
              </a:spcBef>
              <a:spcAft>
                <a:spcPts val="0"/>
              </a:spcAft>
              <a:buClr>
                <a:schemeClr val="lt1"/>
              </a:buClr>
              <a:buSzPts val="1400"/>
              <a:buFont typeface="Arial"/>
              <a:buNone/>
              <a:defRPr b="0" i="0" sz="1400" u="none" cap="none" strike="noStrike">
                <a:solidFill>
                  <a:schemeClr val="lt1"/>
                </a:solidFill>
                <a:latin typeface="Lustria"/>
                <a:ea typeface="Lustria"/>
                <a:cs typeface="Lustria"/>
                <a:sym typeface="Lustria"/>
              </a:defRPr>
            </a:lvl9pPr>
          </a:lstStyle>
          <a:p/>
        </p:txBody>
      </p:sp>
      <p:sp>
        <p:nvSpPr>
          <p:cNvPr id="63" name="Google Shape;63;p9"/>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400">
                <a:solidFill>
                  <a:srgbClr val="B8AD83"/>
                </a:solidFill>
                <a:latin typeface="Lustria"/>
                <a:ea typeface="Lustria"/>
                <a:cs typeface="Lustria"/>
                <a:sym typeface="Lustria"/>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64" name="Google Shape;64;p9"/>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400">
                <a:solidFill>
                  <a:srgbClr val="B8AD83"/>
                </a:solidFill>
                <a:latin typeface="Lustria"/>
                <a:ea typeface="Lustria"/>
                <a:cs typeface="Lustria"/>
                <a:sym typeface="Lustria"/>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65" name="Google Shape;65;p9"/>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400">
                <a:solidFill>
                  <a:srgbClr val="B8AD83"/>
                </a:solidFill>
                <a:latin typeface="Lustria"/>
                <a:ea typeface="Lustria"/>
                <a:cs typeface="Lustria"/>
                <a:sym typeface="Lustria"/>
              </a:defRPr>
            </a:lvl1pPr>
            <a:lvl2pPr indent="0" lvl="1" marL="0" marR="0" rtl="0" algn="r">
              <a:spcBef>
                <a:spcPts val="0"/>
              </a:spcBef>
              <a:spcAft>
                <a:spcPts val="0"/>
              </a:spcAft>
              <a:buNone/>
              <a:defRPr sz="1400">
                <a:solidFill>
                  <a:srgbClr val="B8AD83"/>
                </a:solidFill>
                <a:latin typeface="Lustria"/>
                <a:ea typeface="Lustria"/>
                <a:cs typeface="Lustria"/>
                <a:sym typeface="Lustria"/>
              </a:defRPr>
            </a:lvl2pPr>
            <a:lvl3pPr indent="0" lvl="2" marL="0" marR="0" rtl="0" algn="r">
              <a:spcBef>
                <a:spcPts val="0"/>
              </a:spcBef>
              <a:spcAft>
                <a:spcPts val="0"/>
              </a:spcAft>
              <a:buNone/>
              <a:defRPr sz="1400">
                <a:solidFill>
                  <a:srgbClr val="B8AD83"/>
                </a:solidFill>
                <a:latin typeface="Lustria"/>
                <a:ea typeface="Lustria"/>
                <a:cs typeface="Lustria"/>
                <a:sym typeface="Lustria"/>
              </a:defRPr>
            </a:lvl3pPr>
            <a:lvl4pPr indent="0" lvl="3" marL="0" marR="0" rtl="0" algn="r">
              <a:spcBef>
                <a:spcPts val="0"/>
              </a:spcBef>
              <a:spcAft>
                <a:spcPts val="0"/>
              </a:spcAft>
              <a:buNone/>
              <a:defRPr sz="1400">
                <a:solidFill>
                  <a:srgbClr val="B8AD83"/>
                </a:solidFill>
                <a:latin typeface="Lustria"/>
                <a:ea typeface="Lustria"/>
                <a:cs typeface="Lustria"/>
                <a:sym typeface="Lustria"/>
              </a:defRPr>
            </a:lvl4pPr>
            <a:lvl5pPr indent="0" lvl="4" marL="0" marR="0" rtl="0" algn="r">
              <a:spcBef>
                <a:spcPts val="0"/>
              </a:spcBef>
              <a:spcAft>
                <a:spcPts val="0"/>
              </a:spcAft>
              <a:buNone/>
              <a:defRPr sz="1400">
                <a:solidFill>
                  <a:srgbClr val="B8AD83"/>
                </a:solidFill>
                <a:latin typeface="Lustria"/>
                <a:ea typeface="Lustria"/>
                <a:cs typeface="Lustria"/>
                <a:sym typeface="Lustria"/>
              </a:defRPr>
            </a:lvl5pPr>
            <a:lvl6pPr indent="0" lvl="5" marL="0" marR="0" rtl="0" algn="r">
              <a:spcBef>
                <a:spcPts val="0"/>
              </a:spcBef>
              <a:spcAft>
                <a:spcPts val="0"/>
              </a:spcAft>
              <a:buNone/>
              <a:defRPr sz="1400">
                <a:solidFill>
                  <a:srgbClr val="B8AD83"/>
                </a:solidFill>
                <a:latin typeface="Lustria"/>
                <a:ea typeface="Lustria"/>
                <a:cs typeface="Lustria"/>
                <a:sym typeface="Lustria"/>
              </a:defRPr>
            </a:lvl6pPr>
            <a:lvl7pPr indent="0" lvl="6" marL="0" marR="0" rtl="0" algn="r">
              <a:spcBef>
                <a:spcPts val="0"/>
              </a:spcBef>
              <a:spcAft>
                <a:spcPts val="0"/>
              </a:spcAft>
              <a:buNone/>
              <a:defRPr sz="1400">
                <a:solidFill>
                  <a:srgbClr val="B8AD83"/>
                </a:solidFill>
                <a:latin typeface="Lustria"/>
                <a:ea typeface="Lustria"/>
                <a:cs typeface="Lustria"/>
                <a:sym typeface="Lustria"/>
              </a:defRPr>
            </a:lvl7pPr>
            <a:lvl8pPr indent="0" lvl="7" marL="0" marR="0" rtl="0" algn="r">
              <a:spcBef>
                <a:spcPts val="0"/>
              </a:spcBef>
              <a:spcAft>
                <a:spcPts val="0"/>
              </a:spcAft>
              <a:buNone/>
              <a:defRPr sz="1400">
                <a:solidFill>
                  <a:srgbClr val="B8AD83"/>
                </a:solidFill>
                <a:latin typeface="Lustria"/>
                <a:ea typeface="Lustria"/>
                <a:cs typeface="Lustria"/>
                <a:sym typeface="Lustria"/>
              </a:defRPr>
            </a:lvl8pPr>
            <a:lvl9pPr indent="0" lvl="8" marL="0" marR="0" rtl="0" algn="r">
              <a:spcBef>
                <a:spcPts val="0"/>
              </a:spcBef>
              <a:spcAft>
                <a:spcPts val="0"/>
              </a:spcAft>
              <a:buNone/>
              <a:defRPr sz="1400">
                <a:solidFill>
                  <a:srgbClr val="B8AD83"/>
                </a:solidFill>
                <a:latin typeface="Lustria"/>
                <a:ea typeface="Lustria"/>
                <a:cs typeface="Lustria"/>
                <a:sym typeface="Lustri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6" name="Shape 66"/>
        <p:cNvGrpSpPr/>
        <p:nvPr/>
      </p:nvGrpSpPr>
      <p:grpSpPr>
        <a:xfrm>
          <a:off x="0" y="0"/>
          <a:ext cx="0" cy="0"/>
          <a:chOff x="0" y="0"/>
          <a:chExt cx="0" cy="0"/>
        </a:xfrm>
      </p:grpSpPr>
      <p:sp>
        <p:nvSpPr>
          <p:cNvPr id="67" name="Google Shape;67;p10"/>
          <p:cNvSpPr txBox="1"/>
          <p:nvPr>
            <p:ph type="title"/>
          </p:nvPr>
        </p:nvSpPr>
        <p:spPr>
          <a:xfrm>
            <a:off x="726141" y="314979"/>
            <a:ext cx="7691700" cy="11430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Clr>
                <a:srgbClr val="262626"/>
              </a:buClr>
              <a:buSzPts val="5400"/>
              <a:buFont typeface="Lustria"/>
              <a:buNone/>
              <a:defRPr b="0" i="0" sz="5400" u="none" cap="none" strike="noStrike">
                <a:solidFill>
                  <a:srgbClr val="262626"/>
                </a:solidFill>
                <a:latin typeface="Lustria"/>
                <a:ea typeface="Lustria"/>
                <a:cs typeface="Lustria"/>
                <a:sym typeface="Lustria"/>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68" name="Google Shape;68;p10"/>
          <p:cNvSpPr txBox="1"/>
          <p:nvPr>
            <p:ph idx="1" type="body"/>
          </p:nvPr>
        </p:nvSpPr>
        <p:spPr>
          <a:xfrm>
            <a:off x="723900" y="1586753"/>
            <a:ext cx="3776400" cy="4584000"/>
          </a:xfrm>
          <a:prstGeom prst="rect">
            <a:avLst/>
          </a:prstGeom>
          <a:noFill/>
          <a:ln>
            <a:noFill/>
          </a:ln>
        </p:spPr>
        <p:txBody>
          <a:bodyPr anchorCtr="0" anchor="t" bIns="91425" lIns="91425" spcFirstLastPara="1" rIns="91425" wrap="square" tIns="91425">
            <a:noAutofit/>
          </a:bodyPr>
          <a:lstStyle>
            <a:lvl1pPr indent="-365760" lvl="0" marL="457200" marR="0" rtl="0" algn="l">
              <a:spcBef>
                <a:spcPts val="2400"/>
              </a:spcBef>
              <a:spcAft>
                <a:spcPts val="0"/>
              </a:spcAft>
              <a:buClr>
                <a:srgbClr val="3F3F3F"/>
              </a:buClr>
              <a:buSzPts val="2160"/>
              <a:buFont typeface="Noto Sans Symbols"/>
              <a:buChar char="❖"/>
              <a:defRPr b="0" i="0" sz="2400" u="none" cap="none" strike="noStrike">
                <a:solidFill>
                  <a:srgbClr val="3F3F3F"/>
                </a:solidFill>
                <a:latin typeface="Lustria"/>
                <a:ea typeface="Lustria"/>
                <a:cs typeface="Lustria"/>
                <a:sym typeface="Lustria"/>
              </a:defRPr>
            </a:lvl1pPr>
            <a:lvl2pPr indent="-354330" lvl="1" marL="914400" marR="0" rtl="0" algn="l">
              <a:spcBef>
                <a:spcPts val="1200"/>
              </a:spcBef>
              <a:spcAft>
                <a:spcPts val="0"/>
              </a:spcAft>
              <a:buClr>
                <a:srgbClr val="A5A5A5"/>
              </a:buClr>
              <a:buSzPts val="1980"/>
              <a:buFont typeface="Noto Sans Symbols"/>
              <a:buChar char="❖"/>
              <a:defRPr b="0" i="0" sz="2200" u="none" cap="none" strike="noStrike">
                <a:solidFill>
                  <a:srgbClr val="3F3F3F"/>
                </a:solidFill>
                <a:latin typeface="Lustria"/>
                <a:ea typeface="Lustria"/>
                <a:cs typeface="Lustria"/>
                <a:sym typeface="Lustria"/>
              </a:defRPr>
            </a:lvl2pPr>
            <a:lvl3pPr indent="-342900" lvl="2" marL="1371600" marR="0" rtl="0" algn="l">
              <a:spcBef>
                <a:spcPts val="1200"/>
              </a:spcBef>
              <a:spcAft>
                <a:spcPts val="0"/>
              </a:spcAft>
              <a:buClr>
                <a:srgbClr val="3F3F3F"/>
              </a:buClr>
              <a:buSzPts val="1800"/>
              <a:buFont typeface="Noto Sans Symbols"/>
              <a:buChar char="❖"/>
              <a:defRPr b="0" i="0" sz="2000" u="none" cap="none" strike="noStrike">
                <a:solidFill>
                  <a:srgbClr val="3F3F3F"/>
                </a:solidFill>
                <a:latin typeface="Lustria"/>
                <a:ea typeface="Lustria"/>
                <a:cs typeface="Lustria"/>
                <a:sym typeface="Lustria"/>
              </a:defRPr>
            </a:lvl3pPr>
            <a:lvl4pPr indent="-331469" lvl="3" marL="1828800" marR="0" rtl="0" algn="l">
              <a:spcBef>
                <a:spcPts val="1200"/>
              </a:spcBef>
              <a:spcAft>
                <a:spcPts val="0"/>
              </a:spcAft>
              <a:buClr>
                <a:srgbClr val="A5A5A5"/>
              </a:buClr>
              <a:buSzPts val="1620"/>
              <a:buFont typeface="Noto Sans Symbols"/>
              <a:buChar char="❖"/>
              <a:defRPr b="0" i="0" sz="1800" u="none" cap="none" strike="noStrike">
                <a:solidFill>
                  <a:srgbClr val="3F3F3F"/>
                </a:solidFill>
                <a:latin typeface="Lustria"/>
                <a:ea typeface="Lustria"/>
                <a:cs typeface="Lustria"/>
                <a:sym typeface="Lustria"/>
              </a:defRPr>
            </a:lvl4pPr>
            <a:lvl5pPr indent="-331470" lvl="4" marL="2286000" marR="0" rtl="0" algn="l">
              <a:spcBef>
                <a:spcPts val="1200"/>
              </a:spcBef>
              <a:spcAft>
                <a:spcPts val="0"/>
              </a:spcAft>
              <a:buClr>
                <a:srgbClr val="3F3F3F"/>
              </a:buClr>
              <a:buSzPts val="1620"/>
              <a:buFont typeface="Noto Sans Symbols"/>
              <a:buChar char="❖"/>
              <a:defRPr b="0" i="0" sz="1800" u="none" cap="none" strike="noStrike">
                <a:solidFill>
                  <a:srgbClr val="3F3F3F"/>
                </a:solidFill>
                <a:latin typeface="Lustria"/>
                <a:ea typeface="Lustria"/>
                <a:cs typeface="Lustria"/>
                <a:sym typeface="Lustria"/>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9pPr>
          </a:lstStyle>
          <a:p/>
        </p:txBody>
      </p:sp>
      <p:sp>
        <p:nvSpPr>
          <p:cNvPr id="69" name="Google Shape;69;p10"/>
          <p:cNvSpPr txBox="1"/>
          <p:nvPr>
            <p:ph idx="2" type="body"/>
          </p:nvPr>
        </p:nvSpPr>
        <p:spPr>
          <a:xfrm>
            <a:off x="4648200" y="1586753"/>
            <a:ext cx="3776400" cy="4584000"/>
          </a:xfrm>
          <a:prstGeom prst="rect">
            <a:avLst/>
          </a:prstGeom>
          <a:noFill/>
          <a:ln>
            <a:noFill/>
          </a:ln>
        </p:spPr>
        <p:txBody>
          <a:bodyPr anchorCtr="0" anchor="t" bIns="91425" lIns="91425" spcFirstLastPara="1" rIns="91425" wrap="square" tIns="91425">
            <a:noAutofit/>
          </a:bodyPr>
          <a:lstStyle>
            <a:lvl1pPr indent="-365760" lvl="0" marL="457200" marR="0" rtl="0" algn="l">
              <a:spcBef>
                <a:spcPts val="2400"/>
              </a:spcBef>
              <a:spcAft>
                <a:spcPts val="0"/>
              </a:spcAft>
              <a:buClr>
                <a:srgbClr val="3F3F3F"/>
              </a:buClr>
              <a:buSzPts val="2160"/>
              <a:buFont typeface="Noto Sans Symbols"/>
              <a:buChar char="❖"/>
              <a:defRPr b="0" i="0" sz="2400" u="none" cap="none" strike="noStrike">
                <a:solidFill>
                  <a:srgbClr val="3F3F3F"/>
                </a:solidFill>
                <a:latin typeface="Lustria"/>
                <a:ea typeface="Lustria"/>
                <a:cs typeface="Lustria"/>
                <a:sym typeface="Lustria"/>
              </a:defRPr>
            </a:lvl1pPr>
            <a:lvl2pPr indent="-354330" lvl="1" marL="914400" marR="0" rtl="0" algn="l">
              <a:spcBef>
                <a:spcPts val="1200"/>
              </a:spcBef>
              <a:spcAft>
                <a:spcPts val="0"/>
              </a:spcAft>
              <a:buClr>
                <a:srgbClr val="A5A5A5"/>
              </a:buClr>
              <a:buSzPts val="1980"/>
              <a:buFont typeface="Noto Sans Symbols"/>
              <a:buChar char="❖"/>
              <a:defRPr b="0" i="0" sz="2200" u="none" cap="none" strike="noStrike">
                <a:solidFill>
                  <a:srgbClr val="3F3F3F"/>
                </a:solidFill>
                <a:latin typeface="Lustria"/>
                <a:ea typeface="Lustria"/>
                <a:cs typeface="Lustria"/>
                <a:sym typeface="Lustria"/>
              </a:defRPr>
            </a:lvl2pPr>
            <a:lvl3pPr indent="-342900" lvl="2" marL="1371600" marR="0" rtl="0" algn="l">
              <a:spcBef>
                <a:spcPts val="1200"/>
              </a:spcBef>
              <a:spcAft>
                <a:spcPts val="0"/>
              </a:spcAft>
              <a:buClr>
                <a:srgbClr val="3F3F3F"/>
              </a:buClr>
              <a:buSzPts val="1800"/>
              <a:buFont typeface="Noto Sans Symbols"/>
              <a:buChar char="❖"/>
              <a:defRPr b="0" i="0" sz="2000" u="none" cap="none" strike="noStrike">
                <a:solidFill>
                  <a:srgbClr val="3F3F3F"/>
                </a:solidFill>
                <a:latin typeface="Lustria"/>
                <a:ea typeface="Lustria"/>
                <a:cs typeface="Lustria"/>
                <a:sym typeface="Lustria"/>
              </a:defRPr>
            </a:lvl3pPr>
            <a:lvl4pPr indent="-331469" lvl="3" marL="1828800" marR="0" rtl="0" algn="l">
              <a:spcBef>
                <a:spcPts val="1200"/>
              </a:spcBef>
              <a:spcAft>
                <a:spcPts val="0"/>
              </a:spcAft>
              <a:buClr>
                <a:srgbClr val="A5A5A5"/>
              </a:buClr>
              <a:buSzPts val="1620"/>
              <a:buFont typeface="Noto Sans Symbols"/>
              <a:buChar char="❖"/>
              <a:defRPr b="0" i="0" sz="1800" u="none" cap="none" strike="noStrike">
                <a:solidFill>
                  <a:srgbClr val="3F3F3F"/>
                </a:solidFill>
                <a:latin typeface="Lustria"/>
                <a:ea typeface="Lustria"/>
                <a:cs typeface="Lustria"/>
                <a:sym typeface="Lustria"/>
              </a:defRPr>
            </a:lvl4pPr>
            <a:lvl5pPr indent="-331470" lvl="4" marL="2286000" marR="0" rtl="0" algn="l">
              <a:spcBef>
                <a:spcPts val="1200"/>
              </a:spcBef>
              <a:spcAft>
                <a:spcPts val="0"/>
              </a:spcAft>
              <a:buClr>
                <a:srgbClr val="3F3F3F"/>
              </a:buClr>
              <a:buSzPts val="1620"/>
              <a:buFont typeface="Noto Sans Symbols"/>
              <a:buChar char="❖"/>
              <a:defRPr b="0" i="0" sz="1800" u="none" cap="none" strike="noStrike">
                <a:solidFill>
                  <a:srgbClr val="3F3F3F"/>
                </a:solidFill>
                <a:latin typeface="Lustria"/>
                <a:ea typeface="Lustria"/>
                <a:cs typeface="Lustria"/>
                <a:sym typeface="Lustria"/>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9pPr>
          </a:lstStyle>
          <a:p/>
        </p:txBody>
      </p:sp>
      <p:sp>
        <p:nvSpPr>
          <p:cNvPr id="70" name="Google Shape;70;p10"/>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400">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1" name="Google Shape;71;p10"/>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400">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2" name="Google Shape;72;p10"/>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400">
                <a:solidFill>
                  <a:srgbClr val="595959"/>
                </a:solidFill>
                <a:latin typeface="Arial"/>
                <a:ea typeface="Arial"/>
                <a:cs typeface="Arial"/>
                <a:sym typeface="Arial"/>
              </a:defRPr>
            </a:lvl1pPr>
            <a:lvl2pPr indent="0" lvl="1" marL="0" marR="0" rtl="0" algn="r">
              <a:spcBef>
                <a:spcPts val="0"/>
              </a:spcBef>
              <a:spcAft>
                <a:spcPts val="0"/>
              </a:spcAft>
              <a:buNone/>
              <a:defRPr sz="1400">
                <a:solidFill>
                  <a:srgbClr val="595959"/>
                </a:solidFill>
                <a:latin typeface="Arial"/>
                <a:ea typeface="Arial"/>
                <a:cs typeface="Arial"/>
                <a:sym typeface="Arial"/>
              </a:defRPr>
            </a:lvl2pPr>
            <a:lvl3pPr indent="0" lvl="2" marL="0" marR="0" rtl="0" algn="r">
              <a:spcBef>
                <a:spcPts val="0"/>
              </a:spcBef>
              <a:spcAft>
                <a:spcPts val="0"/>
              </a:spcAft>
              <a:buNone/>
              <a:defRPr sz="1400">
                <a:solidFill>
                  <a:srgbClr val="595959"/>
                </a:solidFill>
                <a:latin typeface="Arial"/>
                <a:ea typeface="Arial"/>
                <a:cs typeface="Arial"/>
                <a:sym typeface="Arial"/>
              </a:defRPr>
            </a:lvl3pPr>
            <a:lvl4pPr indent="0" lvl="3" marL="0" marR="0" rtl="0" algn="r">
              <a:spcBef>
                <a:spcPts val="0"/>
              </a:spcBef>
              <a:spcAft>
                <a:spcPts val="0"/>
              </a:spcAft>
              <a:buNone/>
              <a:defRPr sz="1400">
                <a:solidFill>
                  <a:srgbClr val="595959"/>
                </a:solidFill>
                <a:latin typeface="Arial"/>
                <a:ea typeface="Arial"/>
                <a:cs typeface="Arial"/>
                <a:sym typeface="Arial"/>
              </a:defRPr>
            </a:lvl4pPr>
            <a:lvl5pPr indent="0" lvl="4" marL="0" marR="0" rtl="0" algn="r">
              <a:spcBef>
                <a:spcPts val="0"/>
              </a:spcBef>
              <a:spcAft>
                <a:spcPts val="0"/>
              </a:spcAft>
              <a:buNone/>
              <a:defRPr sz="1400">
                <a:solidFill>
                  <a:srgbClr val="595959"/>
                </a:solidFill>
                <a:latin typeface="Arial"/>
                <a:ea typeface="Arial"/>
                <a:cs typeface="Arial"/>
                <a:sym typeface="Arial"/>
              </a:defRPr>
            </a:lvl5pPr>
            <a:lvl6pPr indent="0" lvl="5" marL="0" marR="0" rtl="0" algn="r">
              <a:spcBef>
                <a:spcPts val="0"/>
              </a:spcBef>
              <a:spcAft>
                <a:spcPts val="0"/>
              </a:spcAft>
              <a:buNone/>
              <a:defRPr sz="1400">
                <a:solidFill>
                  <a:srgbClr val="595959"/>
                </a:solidFill>
                <a:latin typeface="Arial"/>
                <a:ea typeface="Arial"/>
                <a:cs typeface="Arial"/>
                <a:sym typeface="Arial"/>
              </a:defRPr>
            </a:lvl6pPr>
            <a:lvl7pPr indent="0" lvl="6" marL="0" marR="0" rtl="0" algn="r">
              <a:spcBef>
                <a:spcPts val="0"/>
              </a:spcBef>
              <a:spcAft>
                <a:spcPts val="0"/>
              </a:spcAft>
              <a:buNone/>
              <a:defRPr sz="1400">
                <a:solidFill>
                  <a:srgbClr val="595959"/>
                </a:solidFill>
                <a:latin typeface="Arial"/>
                <a:ea typeface="Arial"/>
                <a:cs typeface="Arial"/>
                <a:sym typeface="Arial"/>
              </a:defRPr>
            </a:lvl7pPr>
            <a:lvl8pPr indent="0" lvl="7" marL="0" marR="0" rtl="0" algn="r">
              <a:spcBef>
                <a:spcPts val="0"/>
              </a:spcBef>
              <a:spcAft>
                <a:spcPts val="0"/>
              </a:spcAft>
              <a:buNone/>
              <a:defRPr sz="1400">
                <a:solidFill>
                  <a:srgbClr val="595959"/>
                </a:solidFill>
                <a:latin typeface="Arial"/>
                <a:ea typeface="Arial"/>
                <a:cs typeface="Arial"/>
                <a:sym typeface="Arial"/>
              </a:defRPr>
            </a:lvl8pPr>
            <a:lvl9pPr indent="0" lvl="8" marL="0" marR="0" rtl="0" algn="r">
              <a:spcBef>
                <a:spcPts val="0"/>
              </a:spcBef>
              <a:spcAft>
                <a:spcPts val="0"/>
              </a:spcAft>
              <a:buNone/>
              <a:defRPr sz="1400">
                <a:solidFill>
                  <a:srgbClr val="59595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73" name="Shape 73"/>
        <p:cNvGrpSpPr/>
        <p:nvPr/>
      </p:nvGrpSpPr>
      <p:grpSpPr>
        <a:xfrm>
          <a:off x="0" y="0"/>
          <a:ext cx="0" cy="0"/>
          <a:chOff x="0" y="0"/>
          <a:chExt cx="0" cy="0"/>
        </a:xfrm>
      </p:grpSpPr>
      <p:sp>
        <p:nvSpPr>
          <p:cNvPr id="74" name="Google Shape;74;p11"/>
          <p:cNvSpPr txBox="1"/>
          <p:nvPr>
            <p:ph type="title"/>
          </p:nvPr>
        </p:nvSpPr>
        <p:spPr>
          <a:xfrm>
            <a:off x="726141" y="314979"/>
            <a:ext cx="7691700" cy="11430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Clr>
                <a:srgbClr val="262626"/>
              </a:buClr>
              <a:buSzPts val="5400"/>
              <a:buFont typeface="Lustria"/>
              <a:buNone/>
              <a:defRPr b="0" i="0" sz="5400" u="none" cap="none" strike="noStrike">
                <a:solidFill>
                  <a:srgbClr val="262626"/>
                </a:solidFill>
                <a:latin typeface="Lustria"/>
                <a:ea typeface="Lustria"/>
                <a:cs typeface="Lustria"/>
                <a:sym typeface="Lustria"/>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75" name="Google Shape;75;p11"/>
          <p:cNvSpPr txBox="1"/>
          <p:nvPr>
            <p:ph idx="1" type="body"/>
          </p:nvPr>
        </p:nvSpPr>
        <p:spPr>
          <a:xfrm>
            <a:off x="723900" y="1598613"/>
            <a:ext cx="3773400" cy="427800"/>
          </a:xfrm>
          <a:prstGeom prst="rect">
            <a:avLst/>
          </a:prstGeom>
          <a:noFill/>
          <a:ln>
            <a:noFill/>
          </a:ln>
        </p:spPr>
        <p:txBody>
          <a:bodyPr anchorCtr="0" anchor="b" bIns="91425" lIns="91425" spcFirstLastPara="1" rIns="91425" wrap="square" tIns="91425">
            <a:noAutofit/>
          </a:bodyPr>
          <a:lstStyle>
            <a:lvl1pPr indent="-228600" lvl="0" marL="457200" marR="0" rtl="0" algn="ctr">
              <a:spcBef>
                <a:spcPts val="0"/>
              </a:spcBef>
              <a:spcAft>
                <a:spcPts val="0"/>
              </a:spcAft>
              <a:buClr>
                <a:srgbClr val="3F3F3F"/>
              </a:buClr>
              <a:buSzPts val="2520"/>
              <a:buFont typeface="Noto Sans Symbols"/>
              <a:buNone/>
              <a:defRPr b="1" i="0" sz="2800" u="none" cap="none" strike="noStrike">
                <a:solidFill>
                  <a:srgbClr val="3F3F3F"/>
                </a:solidFill>
                <a:latin typeface="Lustria"/>
                <a:ea typeface="Lustria"/>
                <a:cs typeface="Lustria"/>
                <a:sym typeface="Lustria"/>
              </a:defRPr>
            </a:lvl1pPr>
            <a:lvl2pPr indent="-228600" lvl="1" marL="914400" marR="0" rtl="0" algn="l">
              <a:spcBef>
                <a:spcPts val="1200"/>
              </a:spcBef>
              <a:spcAft>
                <a:spcPts val="0"/>
              </a:spcAft>
              <a:buClr>
                <a:srgbClr val="A5A5A5"/>
              </a:buClr>
              <a:buSzPts val="1800"/>
              <a:buFont typeface="Noto Sans Symbols"/>
              <a:buNone/>
              <a:defRPr b="1" i="0" sz="2000" u="none" cap="none" strike="noStrike">
                <a:solidFill>
                  <a:srgbClr val="3F3F3F"/>
                </a:solidFill>
                <a:latin typeface="Lustria"/>
                <a:ea typeface="Lustria"/>
                <a:cs typeface="Lustria"/>
                <a:sym typeface="Lustria"/>
              </a:defRPr>
            </a:lvl2pPr>
            <a:lvl3pPr indent="-228600" lvl="2" marL="1371600" marR="0" rtl="0" algn="l">
              <a:spcBef>
                <a:spcPts val="1200"/>
              </a:spcBef>
              <a:spcAft>
                <a:spcPts val="0"/>
              </a:spcAft>
              <a:buClr>
                <a:srgbClr val="3F3F3F"/>
              </a:buClr>
              <a:buSzPts val="1620"/>
              <a:buFont typeface="Noto Sans Symbols"/>
              <a:buNone/>
              <a:defRPr b="1" i="0" sz="1800" u="none" cap="none" strike="noStrike">
                <a:solidFill>
                  <a:srgbClr val="3F3F3F"/>
                </a:solidFill>
                <a:latin typeface="Lustria"/>
                <a:ea typeface="Lustria"/>
                <a:cs typeface="Lustria"/>
                <a:sym typeface="Lustria"/>
              </a:defRPr>
            </a:lvl3pPr>
            <a:lvl4pPr indent="-228600" lvl="3" marL="1828800" marR="0" rtl="0" algn="l">
              <a:spcBef>
                <a:spcPts val="1200"/>
              </a:spcBef>
              <a:spcAft>
                <a:spcPts val="0"/>
              </a:spcAft>
              <a:buClr>
                <a:srgbClr val="A5A5A5"/>
              </a:buClr>
              <a:buSzPts val="1440"/>
              <a:buFont typeface="Noto Sans Symbols"/>
              <a:buNone/>
              <a:defRPr b="1" i="0" sz="1600" u="none" cap="none" strike="noStrike">
                <a:solidFill>
                  <a:srgbClr val="3F3F3F"/>
                </a:solidFill>
                <a:latin typeface="Lustria"/>
                <a:ea typeface="Lustria"/>
                <a:cs typeface="Lustria"/>
                <a:sym typeface="Lustria"/>
              </a:defRPr>
            </a:lvl4pPr>
            <a:lvl5pPr indent="-228600" lvl="4" marL="2286000" marR="0" rtl="0" algn="l">
              <a:spcBef>
                <a:spcPts val="1200"/>
              </a:spcBef>
              <a:spcAft>
                <a:spcPts val="0"/>
              </a:spcAft>
              <a:buClr>
                <a:srgbClr val="3F3F3F"/>
              </a:buClr>
              <a:buSzPts val="1440"/>
              <a:buFont typeface="Noto Sans Symbols"/>
              <a:buNone/>
              <a:defRPr b="1" i="0" sz="1600" u="none" cap="none" strike="noStrike">
                <a:solidFill>
                  <a:srgbClr val="3F3F3F"/>
                </a:solidFill>
                <a:latin typeface="Lustria"/>
                <a:ea typeface="Lustria"/>
                <a:cs typeface="Lustria"/>
                <a:sym typeface="Lustria"/>
              </a:defRPr>
            </a:lvl5pPr>
            <a:lvl6pPr indent="-228600" lvl="5" marL="2743200" marR="0" rtl="0" algn="l">
              <a:spcBef>
                <a:spcPts val="320"/>
              </a:spcBef>
              <a:spcAft>
                <a:spcPts val="0"/>
              </a:spcAft>
              <a:buClr>
                <a:schemeClr val="dk1"/>
              </a:buClr>
              <a:buSzPts val="1600"/>
              <a:buFont typeface="Arial"/>
              <a:buNone/>
              <a:defRPr b="1" i="0" sz="1600" u="none" cap="none" strike="noStrike">
                <a:solidFill>
                  <a:schemeClr val="dk1"/>
                </a:solidFill>
                <a:latin typeface="Lustria"/>
                <a:ea typeface="Lustria"/>
                <a:cs typeface="Lustria"/>
                <a:sym typeface="Lustria"/>
              </a:defRPr>
            </a:lvl6pPr>
            <a:lvl7pPr indent="-228600" lvl="6" marL="3200400" marR="0" rtl="0" algn="l">
              <a:spcBef>
                <a:spcPts val="320"/>
              </a:spcBef>
              <a:spcAft>
                <a:spcPts val="0"/>
              </a:spcAft>
              <a:buClr>
                <a:schemeClr val="dk1"/>
              </a:buClr>
              <a:buSzPts val="1600"/>
              <a:buFont typeface="Arial"/>
              <a:buNone/>
              <a:defRPr b="1" i="0" sz="1600" u="none" cap="none" strike="noStrike">
                <a:solidFill>
                  <a:schemeClr val="dk1"/>
                </a:solidFill>
                <a:latin typeface="Lustria"/>
                <a:ea typeface="Lustria"/>
                <a:cs typeface="Lustria"/>
                <a:sym typeface="Lustria"/>
              </a:defRPr>
            </a:lvl7pPr>
            <a:lvl8pPr indent="-228600" lvl="7" marL="3657600" marR="0" rtl="0" algn="l">
              <a:spcBef>
                <a:spcPts val="320"/>
              </a:spcBef>
              <a:spcAft>
                <a:spcPts val="0"/>
              </a:spcAft>
              <a:buClr>
                <a:schemeClr val="dk1"/>
              </a:buClr>
              <a:buSzPts val="1600"/>
              <a:buFont typeface="Arial"/>
              <a:buNone/>
              <a:defRPr b="1" i="0" sz="1600" u="none" cap="none" strike="noStrike">
                <a:solidFill>
                  <a:schemeClr val="dk1"/>
                </a:solidFill>
                <a:latin typeface="Lustria"/>
                <a:ea typeface="Lustria"/>
                <a:cs typeface="Lustria"/>
                <a:sym typeface="Lustria"/>
              </a:defRPr>
            </a:lvl8pPr>
            <a:lvl9pPr indent="-228600" lvl="8" marL="4114800" marR="0" rtl="0" algn="l">
              <a:spcBef>
                <a:spcPts val="320"/>
              </a:spcBef>
              <a:spcAft>
                <a:spcPts val="0"/>
              </a:spcAft>
              <a:buClr>
                <a:schemeClr val="dk1"/>
              </a:buClr>
              <a:buSzPts val="1600"/>
              <a:buFont typeface="Arial"/>
              <a:buNone/>
              <a:defRPr b="1" i="0" sz="1600" u="none" cap="none" strike="noStrike">
                <a:solidFill>
                  <a:schemeClr val="dk1"/>
                </a:solidFill>
                <a:latin typeface="Lustria"/>
                <a:ea typeface="Lustria"/>
                <a:cs typeface="Lustria"/>
                <a:sym typeface="Lustria"/>
              </a:defRPr>
            </a:lvl9pPr>
          </a:lstStyle>
          <a:p/>
        </p:txBody>
      </p:sp>
      <p:sp>
        <p:nvSpPr>
          <p:cNvPr id="76" name="Google Shape;76;p11"/>
          <p:cNvSpPr txBox="1"/>
          <p:nvPr>
            <p:ph idx="2" type="body"/>
          </p:nvPr>
        </p:nvSpPr>
        <p:spPr>
          <a:xfrm>
            <a:off x="723900" y="2174875"/>
            <a:ext cx="3773400" cy="3997200"/>
          </a:xfrm>
          <a:prstGeom prst="rect">
            <a:avLst/>
          </a:prstGeom>
          <a:noFill/>
          <a:ln>
            <a:noFill/>
          </a:ln>
        </p:spPr>
        <p:txBody>
          <a:bodyPr anchorCtr="0" anchor="t" bIns="91425" lIns="91425" spcFirstLastPara="1" rIns="91425" wrap="square" tIns="91425">
            <a:noAutofit/>
          </a:bodyPr>
          <a:lstStyle>
            <a:lvl1pPr indent="-365760" lvl="0" marL="457200" marR="0" rtl="0" algn="l">
              <a:spcBef>
                <a:spcPts val="2400"/>
              </a:spcBef>
              <a:spcAft>
                <a:spcPts val="0"/>
              </a:spcAft>
              <a:buClr>
                <a:srgbClr val="3F3F3F"/>
              </a:buClr>
              <a:buSzPts val="2160"/>
              <a:buFont typeface="Noto Sans Symbols"/>
              <a:buChar char="❖"/>
              <a:defRPr b="0" i="0" sz="2400" u="none" cap="none" strike="noStrike">
                <a:solidFill>
                  <a:srgbClr val="3F3F3F"/>
                </a:solidFill>
                <a:latin typeface="Lustria"/>
                <a:ea typeface="Lustria"/>
                <a:cs typeface="Lustria"/>
                <a:sym typeface="Lustria"/>
              </a:defRPr>
            </a:lvl1pPr>
            <a:lvl2pPr indent="-354330" lvl="1" marL="914400" marR="0" rtl="0" algn="l">
              <a:spcBef>
                <a:spcPts val="1200"/>
              </a:spcBef>
              <a:spcAft>
                <a:spcPts val="0"/>
              </a:spcAft>
              <a:buClr>
                <a:srgbClr val="A5A5A5"/>
              </a:buClr>
              <a:buSzPts val="1980"/>
              <a:buFont typeface="Noto Sans Symbols"/>
              <a:buChar char="❖"/>
              <a:defRPr b="0" i="0" sz="2200" u="none" cap="none" strike="noStrike">
                <a:solidFill>
                  <a:srgbClr val="3F3F3F"/>
                </a:solidFill>
                <a:latin typeface="Lustria"/>
                <a:ea typeface="Lustria"/>
                <a:cs typeface="Lustria"/>
                <a:sym typeface="Lustria"/>
              </a:defRPr>
            </a:lvl2pPr>
            <a:lvl3pPr indent="-342900" lvl="2" marL="1371600" marR="0" rtl="0" algn="l">
              <a:spcBef>
                <a:spcPts val="1200"/>
              </a:spcBef>
              <a:spcAft>
                <a:spcPts val="0"/>
              </a:spcAft>
              <a:buClr>
                <a:srgbClr val="3F3F3F"/>
              </a:buClr>
              <a:buSzPts val="1800"/>
              <a:buFont typeface="Noto Sans Symbols"/>
              <a:buChar char="❖"/>
              <a:defRPr b="0" i="0" sz="2000" u="none" cap="none" strike="noStrike">
                <a:solidFill>
                  <a:srgbClr val="3F3F3F"/>
                </a:solidFill>
                <a:latin typeface="Lustria"/>
                <a:ea typeface="Lustria"/>
                <a:cs typeface="Lustria"/>
                <a:sym typeface="Lustria"/>
              </a:defRPr>
            </a:lvl3pPr>
            <a:lvl4pPr indent="-331469" lvl="3" marL="1828800" marR="0" rtl="0" algn="l">
              <a:spcBef>
                <a:spcPts val="1200"/>
              </a:spcBef>
              <a:spcAft>
                <a:spcPts val="0"/>
              </a:spcAft>
              <a:buClr>
                <a:srgbClr val="A5A5A5"/>
              </a:buClr>
              <a:buSzPts val="1620"/>
              <a:buFont typeface="Noto Sans Symbols"/>
              <a:buChar char="❖"/>
              <a:defRPr b="0" i="0" sz="1800" u="none" cap="none" strike="noStrike">
                <a:solidFill>
                  <a:srgbClr val="3F3F3F"/>
                </a:solidFill>
                <a:latin typeface="Lustria"/>
                <a:ea typeface="Lustria"/>
                <a:cs typeface="Lustria"/>
                <a:sym typeface="Lustria"/>
              </a:defRPr>
            </a:lvl4pPr>
            <a:lvl5pPr indent="-331470" lvl="4" marL="2286000" marR="0" rtl="0" algn="l">
              <a:spcBef>
                <a:spcPts val="1200"/>
              </a:spcBef>
              <a:spcAft>
                <a:spcPts val="0"/>
              </a:spcAft>
              <a:buClr>
                <a:srgbClr val="3F3F3F"/>
              </a:buClr>
              <a:buSzPts val="1620"/>
              <a:buFont typeface="Noto Sans Symbols"/>
              <a:buChar char="❖"/>
              <a:defRPr b="0" i="0" sz="1800" u="none" cap="none" strike="noStrike">
                <a:solidFill>
                  <a:srgbClr val="3F3F3F"/>
                </a:solidFill>
                <a:latin typeface="Lustria"/>
                <a:ea typeface="Lustria"/>
                <a:cs typeface="Lustria"/>
                <a:sym typeface="Lustria"/>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Lustria"/>
                <a:ea typeface="Lustria"/>
                <a:cs typeface="Lustria"/>
                <a:sym typeface="Lustria"/>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Lustria"/>
                <a:ea typeface="Lustria"/>
                <a:cs typeface="Lustria"/>
                <a:sym typeface="Lustria"/>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Lustria"/>
                <a:ea typeface="Lustria"/>
                <a:cs typeface="Lustria"/>
                <a:sym typeface="Lustria"/>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Lustria"/>
                <a:ea typeface="Lustria"/>
                <a:cs typeface="Lustria"/>
                <a:sym typeface="Lustria"/>
              </a:defRPr>
            </a:lvl9pPr>
          </a:lstStyle>
          <a:p/>
        </p:txBody>
      </p:sp>
      <p:sp>
        <p:nvSpPr>
          <p:cNvPr id="77" name="Google Shape;77;p11"/>
          <p:cNvSpPr txBox="1"/>
          <p:nvPr>
            <p:ph idx="3" type="body"/>
          </p:nvPr>
        </p:nvSpPr>
        <p:spPr>
          <a:xfrm>
            <a:off x="4645026" y="1598613"/>
            <a:ext cx="3776400" cy="427800"/>
          </a:xfrm>
          <a:prstGeom prst="rect">
            <a:avLst/>
          </a:prstGeom>
          <a:noFill/>
          <a:ln>
            <a:noFill/>
          </a:ln>
        </p:spPr>
        <p:txBody>
          <a:bodyPr anchorCtr="0" anchor="b" bIns="91425" lIns="91425" spcFirstLastPara="1" rIns="91425" wrap="square" tIns="91425">
            <a:noAutofit/>
          </a:bodyPr>
          <a:lstStyle>
            <a:lvl1pPr indent="-228600" lvl="0" marL="457200" marR="0" rtl="0" algn="ctr">
              <a:spcBef>
                <a:spcPts val="0"/>
              </a:spcBef>
              <a:spcAft>
                <a:spcPts val="0"/>
              </a:spcAft>
              <a:buClr>
                <a:srgbClr val="3F3F3F"/>
              </a:buClr>
              <a:buSzPts val="2520"/>
              <a:buFont typeface="Noto Sans Symbols"/>
              <a:buNone/>
              <a:defRPr b="1" i="0" sz="2800" u="none" cap="none" strike="noStrike">
                <a:solidFill>
                  <a:srgbClr val="3F3F3F"/>
                </a:solidFill>
                <a:latin typeface="Lustria"/>
                <a:ea typeface="Lustria"/>
                <a:cs typeface="Lustria"/>
                <a:sym typeface="Lustria"/>
              </a:defRPr>
            </a:lvl1pPr>
            <a:lvl2pPr indent="-228600" lvl="1" marL="914400" marR="0" rtl="0" algn="l">
              <a:spcBef>
                <a:spcPts val="1200"/>
              </a:spcBef>
              <a:spcAft>
                <a:spcPts val="0"/>
              </a:spcAft>
              <a:buClr>
                <a:srgbClr val="A5A5A5"/>
              </a:buClr>
              <a:buSzPts val="1800"/>
              <a:buFont typeface="Noto Sans Symbols"/>
              <a:buNone/>
              <a:defRPr b="1" i="0" sz="2000" u="none" cap="none" strike="noStrike">
                <a:solidFill>
                  <a:srgbClr val="3F3F3F"/>
                </a:solidFill>
                <a:latin typeface="Lustria"/>
                <a:ea typeface="Lustria"/>
                <a:cs typeface="Lustria"/>
                <a:sym typeface="Lustria"/>
              </a:defRPr>
            </a:lvl2pPr>
            <a:lvl3pPr indent="-228600" lvl="2" marL="1371600" marR="0" rtl="0" algn="l">
              <a:spcBef>
                <a:spcPts val="1200"/>
              </a:spcBef>
              <a:spcAft>
                <a:spcPts val="0"/>
              </a:spcAft>
              <a:buClr>
                <a:srgbClr val="3F3F3F"/>
              </a:buClr>
              <a:buSzPts val="1620"/>
              <a:buFont typeface="Noto Sans Symbols"/>
              <a:buNone/>
              <a:defRPr b="1" i="0" sz="1800" u="none" cap="none" strike="noStrike">
                <a:solidFill>
                  <a:srgbClr val="3F3F3F"/>
                </a:solidFill>
                <a:latin typeface="Lustria"/>
                <a:ea typeface="Lustria"/>
                <a:cs typeface="Lustria"/>
                <a:sym typeface="Lustria"/>
              </a:defRPr>
            </a:lvl3pPr>
            <a:lvl4pPr indent="-228600" lvl="3" marL="1828800" marR="0" rtl="0" algn="l">
              <a:spcBef>
                <a:spcPts val="1200"/>
              </a:spcBef>
              <a:spcAft>
                <a:spcPts val="0"/>
              </a:spcAft>
              <a:buClr>
                <a:srgbClr val="A5A5A5"/>
              </a:buClr>
              <a:buSzPts val="1440"/>
              <a:buFont typeface="Noto Sans Symbols"/>
              <a:buNone/>
              <a:defRPr b="1" i="0" sz="1600" u="none" cap="none" strike="noStrike">
                <a:solidFill>
                  <a:srgbClr val="3F3F3F"/>
                </a:solidFill>
                <a:latin typeface="Lustria"/>
                <a:ea typeface="Lustria"/>
                <a:cs typeface="Lustria"/>
                <a:sym typeface="Lustria"/>
              </a:defRPr>
            </a:lvl4pPr>
            <a:lvl5pPr indent="-228600" lvl="4" marL="2286000" marR="0" rtl="0" algn="l">
              <a:spcBef>
                <a:spcPts val="1200"/>
              </a:spcBef>
              <a:spcAft>
                <a:spcPts val="0"/>
              </a:spcAft>
              <a:buClr>
                <a:srgbClr val="3F3F3F"/>
              </a:buClr>
              <a:buSzPts val="1440"/>
              <a:buFont typeface="Noto Sans Symbols"/>
              <a:buNone/>
              <a:defRPr b="1" i="0" sz="1600" u="none" cap="none" strike="noStrike">
                <a:solidFill>
                  <a:srgbClr val="3F3F3F"/>
                </a:solidFill>
                <a:latin typeface="Lustria"/>
                <a:ea typeface="Lustria"/>
                <a:cs typeface="Lustria"/>
                <a:sym typeface="Lustria"/>
              </a:defRPr>
            </a:lvl5pPr>
            <a:lvl6pPr indent="-228600" lvl="5" marL="2743200" marR="0" rtl="0" algn="l">
              <a:spcBef>
                <a:spcPts val="320"/>
              </a:spcBef>
              <a:spcAft>
                <a:spcPts val="0"/>
              </a:spcAft>
              <a:buClr>
                <a:schemeClr val="dk1"/>
              </a:buClr>
              <a:buSzPts val="1600"/>
              <a:buFont typeface="Arial"/>
              <a:buNone/>
              <a:defRPr b="1" i="0" sz="1600" u="none" cap="none" strike="noStrike">
                <a:solidFill>
                  <a:schemeClr val="dk1"/>
                </a:solidFill>
                <a:latin typeface="Lustria"/>
                <a:ea typeface="Lustria"/>
                <a:cs typeface="Lustria"/>
                <a:sym typeface="Lustria"/>
              </a:defRPr>
            </a:lvl6pPr>
            <a:lvl7pPr indent="-228600" lvl="6" marL="3200400" marR="0" rtl="0" algn="l">
              <a:spcBef>
                <a:spcPts val="320"/>
              </a:spcBef>
              <a:spcAft>
                <a:spcPts val="0"/>
              </a:spcAft>
              <a:buClr>
                <a:schemeClr val="dk1"/>
              </a:buClr>
              <a:buSzPts val="1600"/>
              <a:buFont typeface="Arial"/>
              <a:buNone/>
              <a:defRPr b="1" i="0" sz="1600" u="none" cap="none" strike="noStrike">
                <a:solidFill>
                  <a:schemeClr val="dk1"/>
                </a:solidFill>
                <a:latin typeface="Lustria"/>
                <a:ea typeface="Lustria"/>
                <a:cs typeface="Lustria"/>
                <a:sym typeface="Lustria"/>
              </a:defRPr>
            </a:lvl7pPr>
            <a:lvl8pPr indent="-228600" lvl="7" marL="3657600" marR="0" rtl="0" algn="l">
              <a:spcBef>
                <a:spcPts val="320"/>
              </a:spcBef>
              <a:spcAft>
                <a:spcPts val="0"/>
              </a:spcAft>
              <a:buClr>
                <a:schemeClr val="dk1"/>
              </a:buClr>
              <a:buSzPts val="1600"/>
              <a:buFont typeface="Arial"/>
              <a:buNone/>
              <a:defRPr b="1" i="0" sz="1600" u="none" cap="none" strike="noStrike">
                <a:solidFill>
                  <a:schemeClr val="dk1"/>
                </a:solidFill>
                <a:latin typeface="Lustria"/>
                <a:ea typeface="Lustria"/>
                <a:cs typeface="Lustria"/>
                <a:sym typeface="Lustria"/>
              </a:defRPr>
            </a:lvl8pPr>
            <a:lvl9pPr indent="-228600" lvl="8" marL="4114800" marR="0" rtl="0" algn="l">
              <a:spcBef>
                <a:spcPts val="320"/>
              </a:spcBef>
              <a:spcAft>
                <a:spcPts val="0"/>
              </a:spcAft>
              <a:buClr>
                <a:schemeClr val="dk1"/>
              </a:buClr>
              <a:buSzPts val="1600"/>
              <a:buFont typeface="Arial"/>
              <a:buNone/>
              <a:defRPr b="1" i="0" sz="1600" u="none" cap="none" strike="noStrike">
                <a:solidFill>
                  <a:schemeClr val="dk1"/>
                </a:solidFill>
                <a:latin typeface="Lustria"/>
                <a:ea typeface="Lustria"/>
                <a:cs typeface="Lustria"/>
                <a:sym typeface="Lustria"/>
              </a:defRPr>
            </a:lvl9pPr>
          </a:lstStyle>
          <a:p/>
        </p:txBody>
      </p:sp>
      <p:sp>
        <p:nvSpPr>
          <p:cNvPr id="78" name="Google Shape;78;p11"/>
          <p:cNvSpPr txBox="1"/>
          <p:nvPr>
            <p:ph idx="4" type="body"/>
          </p:nvPr>
        </p:nvSpPr>
        <p:spPr>
          <a:xfrm>
            <a:off x="4645026" y="2174875"/>
            <a:ext cx="3776400" cy="3997200"/>
          </a:xfrm>
          <a:prstGeom prst="rect">
            <a:avLst/>
          </a:prstGeom>
          <a:noFill/>
          <a:ln>
            <a:noFill/>
          </a:ln>
        </p:spPr>
        <p:txBody>
          <a:bodyPr anchorCtr="0" anchor="t" bIns="91425" lIns="91425" spcFirstLastPara="1" rIns="91425" wrap="square" tIns="91425">
            <a:noAutofit/>
          </a:bodyPr>
          <a:lstStyle>
            <a:lvl1pPr indent="-365760" lvl="0" marL="457200" marR="0" rtl="0" algn="l">
              <a:spcBef>
                <a:spcPts val="2400"/>
              </a:spcBef>
              <a:spcAft>
                <a:spcPts val="0"/>
              </a:spcAft>
              <a:buClr>
                <a:srgbClr val="3F3F3F"/>
              </a:buClr>
              <a:buSzPts val="2160"/>
              <a:buFont typeface="Noto Sans Symbols"/>
              <a:buChar char="❖"/>
              <a:defRPr b="0" i="0" sz="2400" u="none" cap="none" strike="noStrike">
                <a:solidFill>
                  <a:srgbClr val="3F3F3F"/>
                </a:solidFill>
                <a:latin typeface="Lustria"/>
                <a:ea typeface="Lustria"/>
                <a:cs typeface="Lustria"/>
                <a:sym typeface="Lustria"/>
              </a:defRPr>
            </a:lvl1pPr>
            <a:lvl2pPr indent="-354330" lvl="1" marL="914400" marR="0" rtl="0" algn="l">
              <a:spcBef>
                <a:spcPts val="1200"/>
              </a:spcBef>
              <a:spcAft>
                <a:spcPts val="0"/>
              </a:spcAft>
              <a:buClr>
                <a:srgbClr val="A5A5A5"/>
              </a:buClr>
              <a:buSzPts val="1980"/>
              <a:buFont typeface="Noto Sans Symbols"/>
              <a:buChar char="❖"/>
              <a:defRPr b="0" i="0" sz="2200" u="none" cap="none" strike="noStrike">
                <a:solidFill>
                  <a:srgbClr val="3F3F3F"/>
                </a:solidFill>
                <a:latin typeface="Lustria"/>
                <a:ea typeface="Lustria"/>
                <a:cs typeface="Lustria"/>
                <a:sym typeface="Lustria"/>
              </a:defRPr>
            </a:lvl2pPr>
            <a:lvl3pPr indent="-342900" lvl="2" marL="1371600" marR="0" rtl="0" algn="l">
              <a:spcBef>
                <a:spcPts val="1200"/>
              </a:spcBef>
              <a:spcAft>
                <a:spcPts val="0"/>
              </a:spcAft>
              <a:buClr>
                <a:srgbClr val="3F3F3F"/>
              </a:buClr>
              <a:buSzPts val="1800"/>
              <a:buFont typeface="Noto Sans Symbols"/>
              <a:buChar char="❖"/>
              <a:defRPr b="0" i="0" sz="2000" u="none" cap="none" strike="noStrike">
                <a:solidFill>
                  <a:srgbClr val="3F3F3F"/>
                </a:solidFill>
                <a:latin typeface="Lustria"/>
                <a:ea typeface="Lustria"/>
                <a:cs typeface="Lustria"/>
                <a:sym typeface="Lustria"/>
              </a:defRPr>
            </a:lvl3pPr>
            <a:lvl4pPr indent="-331469" lvl="3" marL="1828800" marR="0" rtl="0" algn="l">
              <a:spcBef>
                <a:spcPts val="1200"/>
              </a:spcBef>
              <a:spcAft>
                <a:spcPts val="0"/>
              </a:spcAft>
              <a:buClr>
                <a:srgbClr val="A5A5A5"/>
              </a:buClr>
              <a:buSzPts val="1620"/>
              <a:buFont typeface="Noto Sans Symbols"/>
              <a:buChar char="❖"/>
              <a:defRPr b="0" i="0" sz="1800" u="none" cap="none" strike="noStrike">
                <a:solidFill>
                  <a:srgbClr val="3F3F3F"/>
                </a:solidFill>
                <a:latin typeface="Lustria"/>
                <a:ea typeface="Lustria"/>
                <a:cs typeface="Lustria"/>
                <a:sym typeface="Lustria"/>
              </a:defRPr>
            </a:lvl4pPr>
            <a:lvl5pPr indent="-331470" lvl="4" marL="2286000" marR="0" rtl="0" algn="l">
              <a:spcBef>
                <a:spcPts val="1200"/>
              </a:spcBef>
              <a:spcAft>
                <a:spcPts val="0"/>
              </a:spcAft>
              <a:buClr>
                <a:srgbClr val="3F3F3F"/>
              </a:buClr>
              <a:buSzPts val="1620"/>
              <a:buFont typeface="Noto Sans Symbols"/>
              <a:buChar char="❖"/>
              <a:defRPr b="0" i="0" sz="1800" u="none" cap="none" strike="noStrike">
                <a:solidFill>
                  <a:srgbClr val="3F3F3F"/>
                </a:solidFill>
                <a:latin typeface="Lustria"/>
                <a:ea typeface="Lustria"/>
                <a:cs typeface="Lustria"/>
                <a:sym typeface="Lustria"/>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Lustria"/>
                <a:ea typeface="Lustria"/>
                <a:cs typeface="Lustria"/>
                <a:sym typeface="Lustria"/>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Lustria"/>
                <a:ea typeface="Lustria"/>
                <a:cs typeface="Lustria"/>
                <a:sym typeface="Lustria"/>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Lustria"/>
                <a:ea typeface="Lustria"/>
                <a:cs typeface="Lustria"/>
                <a:sym typeface="Lustria"/>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Lustria"/>
                <a:ea typeface="Lustria"/>
                <a:cs typeface="Lustria"/>
                <a:sym typeface="Lustria"/>
              </a:defRPr>
            </a:lvl9pPr>
          </a:lstStyle>
          <a:p/>
        </p:txBody>
      </p:sp>
      <p:sp>
        <p:nvSpPr>
          <p:cNvPr id="79" name="Google Shape;79;p11"/>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400">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0" name="Google Shape;80;p11"/>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400">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1" name="Google Shape;81;p11"/>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400">
                <a:solidFill>
                  <a:srgbClr val="595959"/>
                </a:solidFill>
                <a:latin typeface="Arial"/>
                <a:ea typeface="Arial"/>
                <a:cs typeface="Arial"/>
                <a:sym typeface="Arial"/>
              </a:defRPr>
            </a:lvl1pPr>
            <a:lvl2pPr indent="0" lvl="1" marL="0" marR="0" rtl="0" algn="r">
              <a:spcBef>
                <a:spcPts val="0"/>
              </a:spcBef>
              <a:spcAft>
                <a:spcPts val="0"/>
              </a:spcAft>
              <a:buNone/>
              <a:defRPr sz="1400">
                <a:solidFill>
                  <a:srgbClr val="595959"/>
                </a:solidFill>
                <a:latin typeface="Arial"/>
                <a:ea typeface="Arial"/>
                <a:cs typeface="Arial"/>
                <a:sym typeface="Arial"/>
              </a:defRPr>
            </a:lvl2pPr>
            <a:lvl3pPr indent="0" lvl="2" marL="0" marR="0" rtl="0" algn="r">
              <a:spcBef>
                <a:spcPts val="0"/>
              </a:spcBef>
              <a:spcAft>
                <a:spcPts val="0"/>
              </a:spcAft>
              <a:buNone/>
              <a:defRPr sz="1400">
                <a:solidFill>
                  <a:srgbClr val="595959"/>
                </a:solidFill>
                <a:latin typeface="Arial"/>
                <a:ea typeface="Arial"/>
                <a:cs typeface="Arial"/>
                <a:sym typeface="Arial"/>
              </a:defRPr>
            </a:lvl3pPr>
            <a:lvl4pPr indent="0" lvl="3" marL="0" marR="0" rtl="0" algn="r">
              <a:spcBef>
                <a:spcPts val="0"/>
              </a:spcBef>
              <a:spcAft>
                <a:spcPts val="0"/>
              </a:spcAft>
              <a:buNone/>
              <a:defRPr sz="1400">
                <a:solidFill>
                  <a:srgbClr val="595959"/>
                </a:solidFill>
                <a:latin typeface="Arial"/>
                <a:ea typeface="Arial"/>
                <a:cs typeface="Arial"/>
                <a:sym typeface="Arial"/>
              </a:defRPr>
            </a:lvl4pPr>
            <a:lvl5pPr indent="0" lvl="4" marL="0" marR="0" rtl="0" algn="r">
              <a:spcBef>
                <a:spcPts val="0"/>
              </a:spcBef>
              <a:spcAft>
                <a:spcPts val="0"/>
              </a:spcAft>
              <a:buNone/>
              <a:defRPr sz="1400">
                <a:solidFill>
                  <a:srgbClr val="595959"/>
                </a:solidFill>
                <a:latin typeface="Arial"/>
                <a:ea typeface="Arial"/>
                <a:cs typeface="Arial"/>
                <a:sym typeface="Arial"/>
              </a:defRPr>
            </a:lvl5pPr>
            <a:lvl6pPr indent="0" lvl="5" marL="0" marR="0" rtl="0" algn="r">
              <a:spcBef>
                <a:spcPts val="0"/>
              </a:spcBef>
              <a:spcAft>
                <a:spcPts val="0"/>
              </a:spcAft>
              <a:buNone/>
              <a:defRPr sz="1400">
                <a:solidFill>
                  <a:srgbClr val="595959"/>
                </a:solidFill>
                <a:latin typeface="Arial"/>
                <a:ea typeface="Arial"/>
                <a:cs typeface="Arial"/>
                <a:sym typeface="Arial"/>
              </a:defRPr>
            </a:lvl6pPr>
            <a:lvl7pPr indent="0" lvl="6" marL="0" marR="0" rtl="0" algn="r">
              <a:spcBef>
                <a:spcPts val="0"/>
              </a:spcBef>
              <a:spcAft>
                <a:spcPts val="0"/>
              </a:spcAft>
              <a:buNone/>
              <a:defRPr sz="1400">
                <a:solidFill>
                  <a:srgbClr val="595959"/>
                </a:solidFill>
                <a:latin typeface="Arial"/>
                <a:ea typeface="Arial"/>
                <a:cs typeface="Arial"/>
                <a:sym typeface="Arial"/>
              </a:defRPr>
            </a:lvl7pPr>
            <a:lvl8pPr indent="0" lvl="7" marL="0" marR="0" rtl="0" algn="r">
              <a:spcBef>
                <a:spcPts val="0"/>
              </a:spcBef>
              <a:spcAft>
                <a:spcPts val="0"/>
              </a:spcAft>
              <a:buNone/>
              <a:defRPr sz="1400">
                <a:solidFill>
                  <a:srgbClr val="595959"/>
                </a:solidFill>
                <a:latin typeface="Arial"/>
                <a:ea typeface="Arial"/>
                <a:cs typeface="Arial"/>
                <a:sym typeface="Arial"/>
              </a:defRPr>
            </a:lvl8pPr>
            <a:lvl9pPr indent="0" lvl="8" marL="0" marR="0" rtl="0" algn="r">
              <a:spcBef>
                <a:spcPts val="0"/>
              </a:spcBef>
              <a:spcAft>
                <a:spcPts val="0"/>
              </a:spcAft>
              <a:buNone/>
              <a:defRPr sz="1400">
                <a:solidFill>
                  <a:srgbClr val="59595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ntent, Top and Bottom">
  <p:cSld name="2 Content, Top and Bottom">
    <p:spTree>
      <p:nvGrpSpPr>
        <p:cNvPr id="82" name="Shape 82"/>
        <p:cNvGrpSpPr/>
        <p:nvPr/>
      </p:nvGrpSpPr>
      <p:grpSpPr>
        <a:xfrm>
          <a:off x="0" y="0"/>
          <a:ext cx="0" cy="0"/>
          <a:chOff x="0" y="0"/>
          <a:chExt cx="0" cy="0"/>
        </a:xfrm>
      </p:grpSpPr>
      <p:sp>
        <p:nvSpPr>
          <p:cNvPr id="83" name="Google Shape;83;p12"/>
          <p:cNvSpPr txBox="1"/>
          <p:nvPr>
            <p:ph type="title"/>
          </p:nvPr>
        </p:nvSpPr>
        <p:spPr>
          <a:xfrm>
            <a:off x="726141" y="314979"/>
            <a:ext cx="7691700" cy="11430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Clr>
                <a:srgbClr val="262626"/>
              </a:buClr>
              <a:buSzPts val="5400"/>
              <a:buFont typeface="Lustria"/>
              <a:buNone/>
              <a:defRPr b="0" i="0" sz="5400" u="none" cap="none" strike="noStrike">
                <a:solidFill>
                  <a:srgbClr val="262626"/>
                </a:solidFill>
                <a:latin typeface="Lustria"/>
                <a:ea typeface="Lustria"/>
                <a:cs typeface="Lustria"/>
                <a:sym typeface="Lustria"/>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84" name="Google Shape;84;p12"/>
          <p:cNvSpPr txBox="1"/>
          <p:nvPr>
            <p:ph idx="1" type="body"/>
          </p:nvPr>
        </p:nvSpPr>
        <p:spPr>
          <a:xfrm>
            <a:off x="723900" y="1586753"/>
            <a:ext cx="7707300" cy="2231100"/>
          </a:xfrm>
          <a:prstGeom prst="rect">
            <a:avLst/>
          </a:prstGeom>
          <a:noFill/>
          <a:ln>
            <a:noFill/>
          </a:ln>
        </p:spPr>
        <p:txBody>
          <a:bodyPr anchorCtr="0" anchor="t" bIns="91425" lIns="91425" spcFirstLastPara="1" rIns="91425" wrap="square" tIns="91425">
            <a:noAutofit/>
          </a:bodyPr>
          <a:lstStyle>
            <a:lvl1pPr indent="-365760" lvl="0" marL="457200" marR="0" rtl="0" algn="l">
              <a:spcBef>
                <a:spcPts val="2400"/>
              </a:spcBef>
              <a:spcAft>
                <a:spcPts val="0"/>
              </a:spcAft>
              <a:buClr>
                <a:srgbClr val="3F3F3F"/>
              </a:buClr>
              <a:buSzPts val="2160"/>
              <a:buFont typeface="Noto Sans Symbols"/>
              <a:buChar char="❖"/>
              <a:defRPr b="0" i="0" sz="2400" u="none" cap="none" strike="noStrike">
                <a:solidFill>
                  <a:srgbClr val="3F3F3F"/>
                </a:solidFill>
                <a:latin typeface="Lustria"/>
                <a:ea typeface="Lustria"/>
                <a:cs typeface="Lustria"/>
                <a:sym typeface="Lustria"/>
              </a:defRPr>
            </a:lvl1pPr>
            <a:lvl2pPr indent="-354330" lvl="1" marL="914400" marR="0" rtl="0" algn="l">
              <a:spcBef>
                <a:spcPts val="1200"/>
              </a:spcBef>
              <a:spcAft>
                <a:spcPts val="0"/>
              </a:spcAft>
              <a:buClr>
                <a:srgbClr val="A5A5A5"/>
              </a:buClr>
              <a:buSzPts val="1980"/>
              <a:buFont typeface="Noto Sans Symbols"/>
              <a:buChar char="❖"/>
              <a:defRPr b="0" i="0" sz="2200" u="none" cap="none" strike="noStrike">
                <a:solidFill>
                  <a:srgbClr val="3F3F3F"/>
                </a:solidFill>
                <a:latin typeface="Lustria"/>
                <a:ea typeface="Lustria"/>
                <a:cs typeface="Lustria"/>
                <a:sym typeface="Lustria"/>
              </a:defRPr>
            </a:lvl2pPr>
            <a:lvl3pPr indent="-342900" lvl="2" marL="1371600" marR="0" rtl="0" algn="l">
              <a:spcBef>
                <a:spcPts val="1200"/>
              </a:spcBef>
              <a:spcAft>
                <a:spcPts val="0"/>
              </a:spcAft>
              <a:buClr>
                <a:srgbClr val="3F3F3F"/>
              </a:buClr>
              <a:buSzPts val="1800"/>
              <a:buFont typeface="Noto Sans Symbols"/>
              <a:buChar char="❖"/>
              <a:defRPr b="0" i="0" sz="2000" u="none" cap="none" strike="noStrike">
                <a:solidFill>
                  <a:srgbClr val="3F3F3F"/>
                </a:solidFill>
                <a:latin typeface="Lustria"/>
                <a:ea typeface="Lustria"/>
                <a:cs typeface="Lustria"/>
                <a:sym typeface="Lustria"/>
              </a:defRPr>
            </a:lvl3pPr>
            <a:lvl4pPr indent="-331469" lvl="3" marL="1828800" marR="0" rtl="0" algn="l">
              <a:spcBef>
                <a:spcPts val="1200"/>
              </a:spcBef>
              <a:spcAft>
                <a:spcPts val="0"/>
              </a:spcAft>
              <a:buClr>
                <a:srgbClr val="A5A5A5"/>
              </a:buClr>
              <a:buSzPts val="1620"/>
              <a:buFont typeface="Noto Sans Symbols"/>
              <a:buChar char="❖"/>
              <a:defRPr b="0" i="0" sz="1800" u="none" cap="none" strike="noStrike">
                <a:solidFill>
                  <a:srgbClr val="3F3F3F"/>
                </a:solidFill>
                <a:latin typeface="Lustria"/>
                <a:ea typeface="Lustria"/>
                <a:cs typeface="Lustria"/>
                <a:sym typeface="Lustria"/>
              </a:defRPr>
            </a:lvl4pPr>
            <a:lvl5pPr indent="-331470" lvl="4" marL="2286000" marR="0" rtl="0" algn="l">
              <a:spcBef>
                <a:spcPts val="1200"/>
              </a:spcBef>
              <a:spcAft>
                <a:spcPts val="0"/>
              </a:spcAft>
              <a:buClr>
                <a:srgbClr val="3F3F3F"/>
              </a:buClr>
              <a:buSzPts val="1620"/>
              <a:buFont typeface="Noto Sans Symbols"/>
              <a:buChar char="❖"/>
              <a:defRPr b="0" i="0" sz="1800" u="none" cap="none" strike="noStrike">
                <a:solidFill>
                  <a:srgbClr val="3F3F3F"/>
                </a:solidFill>
                <a:latin typeface="Lustria"/>
                <a:ea typeface="Lustria"/>
                <a:cs typeface="Lustria"/>
                <a:sym typeface="Lustria"/>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9pPr>
          </a:lstStyle>
          <a:p/>
        </p:txBody>
      </p:sp>
      <p:sp>
        <p:nvSpPr>
          <p:cNvPr id="85" name="Google Shape;85;p12"/>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400">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6" name="Google Shape;86;p12"/>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400">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7" name="Google Shape;87;p12"/>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400">
                <a:solidFill>
                  <a:srgbClr val="595959"/>
                </a:solidFill>
                <a:latin typeface="Arial"/>
                <a:ea typeface="Arial"/>
                <a:cs typeface="Arial"/>
                <a:sym typeface="Arial"/>
              </a:defRPr>
            </a:lvl1pPr>
            <a:lvl2pPr indent="0" lvl="1" marL="0" marR="0" rtl="0" algn="r">
              <a:spcBef>
                <a:spcPts val="0"/>
              </a:spcBef>
              <a:spcAft>
                <a:spcPts val="0"/>
              </a:spcAft>
              <a:buNone/>
              <a:defRPr sz="1400">
                <a:solidFill>
                  <a:srgbClr val="595959"/>
                </a:solidFill>
                <a:latin typeface="Arial"/>
                <a:ea typeface="Arial"/>
                <a:cs typeface="Arial"/>
                <a:sym typeface="Arial"/>
              </a:defRPr>
            </a:lvl2pPr>
            <a:lvl3pPr indent="0" lvl="2" marL="0" marR="0" rtl="0" algn="r">
              <a:spcBef>
                <a:spcPts val="0"/>
              </a:spcBef>
              <a:spcAft>
                <a:spcPts val="0"/>
              </a:spcAft>
              <a:buNone/>
              <a:defRPr sz="1400">
                <a:solidFill>
                  <a:srgbClr val="595959"/>
                </a:solidFill>
                <a:latin typeface="Arial"/>
                <a:ea typeface="Arial"/>
                <a:cs typeface="Arial"/>
                <a:sym typeface="Arial"/>
              </a:defRPr>
            </a:lvl3pPr>
            <a:lvl4pPr indent="0" lvl="3" marL="0" marR="0" rtl="0" algn="r">
              <a:spcBef>
                <a:spcPts val="0"/>
              </a:spcBef>
              <a:spcAft>
                <a:spcPts val="0"/>
              </a:spcAft>
              <a:buNone/>
              <a:defRPr sz="1400">
                <a:solidFill>
                  <a:srgbClr val="595959"/>
                </a:solidFill>
                <a:latin typeface="Arial"/>
                <a:ea typeface="Arial"/>
                <a:cs typeface="Arial"/>
                <a:sym typeface="Arial"/>
              </a:defRPr>
            </a:lvl4pPr>
            <a:lvl5pPr indent="0" lvl="4" marL="0" marR="0" rtl="0" algn="r">
              <a:spcBef>
                <a:spcPts val="0"/>
              </a:spcBef>
              <a:spcAft>
                <a:spcPts val="0"/>
              </a:spcAft>
              <a:buNone/>
              <a:defRPr sz="1400">
                <a:solidFill>
                  <a:srgbClr val="595959"/>
                </a:solidFill>
                <a:latin typeface="Arial"/>
                <a:ea typeface="Arial"/>
                <a:cs typeface="Arial"/>
                <a:sym typeface="Arial"/>
              </a:defRPr>
            </a:lvl5pPr>
            <a:lvl6pPr indent="0" lvl="5" marL="0" marR="0" rtl="0" algn="r">
              <a:spcBef>
                <a:spcPts val="0"/>
              </a:spcBef>
              <a:spcAft>
                <a:spcPts val="0"/>
              </a:spcAft>
              <a:buNone/>
              <a:defRPr sz="1400">
                <a:solidFill>
                  <a:srgbClr val="595959"/>
                </a:solidFill>
                <a:latin typeface="Arial"/>
                <a:ea typeface="Arial"/>
                <a:cs typeface="Arial"/>
                <a:sym typeface="Arial"/>
              </a:defRPr>
            </a:lvl6pPr>
            <a:lvl7pPr indent="0" lvl="6" marL="0" marR="0" rtl="0" algn="r">
              <a:spcBef>
                <a:spcPts val="0"/>
              </a:spcBef>
              <a:spcAft>
                <a:spcPts val="0"/>
              </a:spcAft>
              <a:buNone/>
              <a:defRPr sz="1400">
                <a:solidFill>
                  <a:srgbClr val="595959"/>
                </a:solidFill>
                <a:latin typeface="Arial"/>
                <a:ea typeface="Arial"/>
                <a:cs typeface="Arial"/>
                <a:sym typeface="Arial"/>
              </a:defRPr>
            </a:lvl7pPr>
            <a:lvl8pPr indent="0" lvl="7" marL="0" marR="0" rtl="0" algn="r">
              <a:spcBef>
                <a:spcPts val="0"/>
              </a:spcBef>
              <a:spcAft>
                <a:spcPts val="0"/>
              </a:spcAft>
              <a:buNone/>
              <a:defRPr sz="1400">
                <a:solidFill>
                  <a:srgbClr val="595959"/>
                </a:solidFill>
                <a:latin typeface="Arial"/>
                <a:ea typeface="Arial"/>
                <a:cs typeface="Arial"/>
                <a:sym typeface="Arial"/>
              </a:defRPr>
            </a:lvl8pPr>
            <a:lvl9pPr indent="0" lvl="8" marL="0" marR="0" rtl="0" algn="r">
              <a:spcBef>
                <a:spcPts val="0"/>
              </a:spcBef>
              <a:spcAft>
                <a:spcPts val="0"/>
              </a:spcAft>
              <a:buNone/>
              <a:defRPr sz="1400">
                <a:solidFill>
                  <a:srgbClr val="59595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88" name="Google Shape;88;p12"/>
          <p:cNvSpPr txBox="1"/>
          <p:nvPr>
            <p:ph idx="2" type="body"/>
          </p:nvPr>
        </p:nvSpPr>
        <p:spPr>
          <a:xfrm>
            <a:off x="723900" y="3914170"/>
            <a:ext cx="7707300" cy="2231100"/>
          </a:xfrm>
          <a:prstGeom prst="rect">
            <a:avLst/>
          </a:prstGeom>
          <a:noFill/>
          <a:ln>
            <a:noFill/>
          </a:ln>
        </p:spPr>
        <p:txBody>
          <a:bodyPr anchorCtr="0" anchor="t" bIns="91425" lIns="91425" spcFirstLastPara="1" rIns="91425" wrap="square" tIns="91425">
            <a:noAutofit/>
          </a:bodyPr>
          <a:lstStyle>
            <a:lvl1pPr indent="-365760" lvl="0" marL="457200" marR="0" rtl="0" algn="l">
              <a:spcBef>
                <a:spcPts val="2400"/>
              </a:spcBef>
              <a:spcAft>
                <a:spcPts val="0"/>
              </a:spcAft>
              <a:buClr>
                <a:srgbClr val="3F3F3F"/>
              </a:buClr>
              <a:buSzPts val="2160"/>
              <a:buFont typeface="Noto Sans Symbols"/>
              <a:buChar char="❖"/>
              <a:defRPr b="0" i="0" sz="2400" u="none" cap="none" strike="noStrike">
                <a:solidFill>
                  <a:srgbClr val="3F3F3F"/>
                </a:solidFill>
                <a:latin typeface="Lustria"/>
                <a:ea typeface="Lustria"/>
                <a:cs typeface="Lustria"/>
                <a:sym typeface="Lustria"/>
              </a:defRPr>
            </a:lvl1pPr>
            <a:lvl2pPr indent="-354330" lvl="1" marL="914400" marR="0" rtl="0" algn="l">
              <a:spcBef>
                <a:spcPts val="1200"/>
              </a:spcBef>
              <a:spcAft>
                <a:spcPts val="0"/>
              </a:spcAft>
              <a:buClr>
                <a:srgbClr val="A5A5A5"/>
              </a:buClr>
              <a:buSzPts val="1980"/>
              <a:buFont typeface="Noto Sans Symbols"/>
              <a:buChar char="❖"/>
              <a:defRPr b="0" i="0" sz="2200" u="none" cap="none" strike="noStrike">
                <a:solidFill>
                  <a:srgbClr val="3F3F3F"/>
                </a:solidFill>
                <a:latin typeface="Lustria"/>
                <a:ea typeface="Lustria"/>
                <a:cs typeface="Lustria"/>
                <a:sym typeface="Lustria"/>
              </a:defRPr>
            </a:lvl2pPr>
            <a:lvl3pPr indent="-342900" lvl="2" marL="1371600" marR="0" rtl="0" algn="l">
              <a:spcBef>
                <a:spcPts val="1200"/>
              </a:spcBef>
              <a:spcAft>
                <a:spcPts val="0"/>
              </a:spcAft>
              <a:buClr>
                <a:srgbClr val="3F3F3F"/>
              </a:buClr>
              <a:buSzPts val="1800"/>
              <a:buFont typeface="Noto Sans Symbols"/>
              <a:buChar char="❖"/>
              <a:defRPr b="0" i="0" sz="2000" u="none" cap="none" strike="noStrike">
                <a:solidFill>
                  <a:srgbClr val="3F3F3F"/>
                </a:solidFill>
                <a:latin typeface="Lustria"/>
                <a:ea typeface="Lustria"/>
                <a:cs typeface="Lustria"/>
                <a:sym typeface="Lustria"/>
              </a:defRPr>
            </a:lvl3pPr>
            <a:lvl4pPr indent="-331469" lvl="3" marL="1828800" marR="0" rtl="0" algn="l">
              <a:spcBef>
                <a:spcPts val="1200"/>
              </a:spcBef>
              <a:spcAft>
                <a:spcPts val="0"/>
              </a:spcAft>
              <a:buClr>
                <a:srgbClr val="A5A5A5"/>
              </a:buClr>
              <a:buSzPts val="1620"/>
              <a:buFont typeface="Noto Sans Symbols"/>
              <a:buChar char="❖"/>
              <a:defRPr b="0" i="0" sz="1800" u="none" cap="none" strike="noStrike">
                <a:solidFill>
                  <a:srgbClr val="3F3F3F"/>
                </a:solidFill>
                <a:latin typeface="Lustria"/>
                <a:ea typeface="Lustria"/>
                <a:cs typeface="Lustria"/>
                <a:sym typeface="Lustria"/>
              </a:defRPr>
            </a:lvl4pPr>
            <a:lvl5pPr indent="-331470" lvl="4" marL="2286000" marR="0" rtl="0" algn="l">
              <a:spcBef>
                <a:spcPts val="1200"/>
              </a:spcBef>
              <a:spcAft>
                <a:spcPts val="0"/>
              </a:spcAft>
              <a:buClr>
                <a:srgbClr val="3F3F3F"/>
              </a:buClr>
              <a:buSzPts val="1620"/>
              <a:buFont typeface="Noto Sans Symbols"/>
              <a:buChar char="❖"/>
              <a:defRPr b="0" i="0" sz="1800" u="none" cap="none" strike="noStrike">
                <a:solidFill>
                  <a:srgbClr val="3F3F3F"/>
                </a:solidFill>
                <a:latin typeface="Lustria"/>
                <a:ea typeface="Lustria"/>
                <a:cs typeface="Lustria"/>
                <a:sym typeface="Lustria"/>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ntent">
  <p:cSld name="3 Content">
    <p:spTree>
      <p:nvGrpSpPr>
        <p:cNvPr id="89" name="Shape 89"/>
        <p:cNvGrpSpPr/>
        <p:nvPr/>
      </p:nvGrpSpPr>
      <p:grpSpPr>
        <a:xfrm>
          <a:off x="0" y="0"/>
          <a:ext cx="0" cy="0"/>
          <a:chOff x="0" y="0"/>
          <a:chExt cx="0" cy="0"/>
        </a:xfrm>
      </p:grpSpPr>
      <p:sp>
        <p:nvSpPr>
          <p:cNvPr id="90" name="Google Shape;90;p13"/>
          <p:cNvSpPr txBox="1"/>
          <p:nvPr>
            <p:ph type="title"/>
          </p:nvPr>
        </p:nvSpPr>
        <p:spPr>
          <a:xfrm>
            <a:off x="726141" y="314979"/>
            <a:ext cx="7691700" cy="11430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Clr>
                <a:srgbClr val="262626"/>
              </a:buClr>
              <a:buSzPts val="5400"/>
              <a:buFont typeface="Lustria"/>
              <a:buNone/>
              <a:defRPr b="0" i="0" sz="5400" u="none" cap="none" strike="noStrike">
                <a:solidFill>
                  <a:srgbClr val="262626"/>
                </a:solidFill>
                <a:latin typeface="Lustria"/>
                <a:ea typeface="Lustria"/>
                <a:cs typeface="Lustria"/>
                <a:sym typeface="Lustria"/>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91" name="Google Shape;91;p13"/>
          <p:cNvSpPr txBox="1"/>
          <p:nvPr>
            <p:ph idx="1" type="body"/>
          </p:nvPr>
        </p:nvSpPr>
        <p:spPr>
          <a:xfrm>
            <a:off x="723900" y="1586753"/>
            <a:ext cx="3776400" cy="4584000"/>
          </a:xfrm>
          <a:prstGeom prst="rect">
            <a:avLst/>
          </a:prstGeom>
          <a:noFill/>
          <a:ln>
            <a:noFill/>
          </a:ln>
        </p:spPr>
        <p:txBody>
          <a:bodyPr anchorCtr="0" anchor="t" bIns="91425" lIns="91425" spcFirstLastPara="1" rIns="91425" wrap="square" tIns="91425">
            <a:noAutofit/>
          </a:bodyPr>
          <a:lstStyle>
            <a:lvl1pPr indent="-365760" lvl="0" marL="457200" marR="0" rtl="0" algn="l">
              <a:spcBef>
                <a:spcPts val="2400"/>
              </a:spcBef>
              <a:spcAft>
                <a:spcPts val="0"/>
              </a:spcAft>
              <a:buClr>
                <a:srgbClr val="3F3F3F"/>
              </a:buClr>
              <a:buSzPts val="2160"/>
              <a:buFont typeface="Noto Sans Symbols"/>
              <a:buChar char="❖"/>
              <a:defRPr b="0" i="0" sz="2400" u="none" cap="none" strike="noStrike">
                <a:solidFill>
                  <a:srgbClr val="3F3F3F"/>
                </a:solidFill>
                <a:latin typeface="Lustria"/>
                <a:ea typeface="Lustria"/>
                <a:cs typeface="Lustria"/>
                <a:sym typeface="Lustria"/>
              </a:defRPr>
            </a:lvl1pPr>
            <a:lvl2pPr indent="-354330" lvl="1" marL="914400" marR="0" rtl="0" algn="l">
              <a:spcBef>
                <a:spcPts val="1200"/>
              </a:spcBef>
              <a:spcAft>
                <a:spcPts val="0"/>
              </a:spcAft>
              <a:buClr>
                <a:srgbClr val="A5A5A5"/>
              </a:buClr>
              <a:buSzPts val="1980"/>
              <a:buFont typeface="Noto Sans Symbols"/>
              <a:buChar char="❖"/>
              <a:defRPr b="0" i="0" sz="2200" u="none" cap="none" strike="noStrike">
                <a:solidFill>
                  <a:srgbClr val="3F3F3F"/>
                </a:solidFill>
                <a:latin typeface="Lustria"/>
                <a:ea typeface="Lustria"/>
                <a:cs typeface="Lustria"/>
                <a:sym typeface="Lustria"/>
              </a:defRPr>
            </a:lvl2pPr>
            <a:lvl3pPr indent="-342900" lvl="2" marL="1371600" marR="0" rtl="0" algn="l">
              <a:spcBef>
                <a:spcPts val="1200"/>
              </a:spcBef>
              <a:spcAft>
                <a:spcPts val="0"/>
              </a:spcAft>
              <a:buClr>
                <a:srgbClr val="3F3F3F"/>
              </a:buClr>
              <a:buSzPts val="1800"/>
              <a:buFont typeface="Noto Sans Symbols"/>
              <a:buChar char="❖"/>
              <a:defRPr b="0" i="0" sz="2000" u="none" cap="none" strike="noStrike">
                <a:solidFill>
                  <a:srgbClr val="3F3F3F"/>
                </a:solidFill>
                <a:latin typeface="Lustria"/>
                <a:ea typeface="Lustria"/>
                <a:cs typeface="Lustria"/>
                <a:sym typeface="Lustria"/>
              </a:defRPr>
            </a:lvl3pPr>
            <a:lvl4pPr indent="-331469" lvl="3" marL="1828800" marR="0" rtl="0" algn="l">
              <a:spcBef>
                <a:spcPts val="1200"/>
              </a:spcBef>
              <a:spcAft>
                <a:spcPts val="0"/>
              </a:spcAft>
              <a:buClr>
                <a:srgbClr val="A5A5A5"/>
              </a:buClr>
              <a:buSzPts val="1620"/>
              <a:buFont typeface="Noto Sans Symbols"/>
              <a:buChar char="❖"/>
              <a:defRPr b="0" i="0" sz="1800" u="none" cap="none" strike="noStrike">
                <a:solidFill>
                  <a:srgbClr val="3F3F3F"/>
                </a:solidFill>
                <a:latin typeface="Lustria"/>
                <a:ea typeface="Lustria"/>
                <a:cs typeface="Lustria"/>
                <a:sym typeface="Lustria"/>
              </a:defRPr>
            </a:lvl4pPr>
            <a:lvl5pPr indent="-331470" lvl="4" marL="2286000" marR="0" rtl="0" algn="l">
              <a:spcBef>
                <a:spcPts val="1200"/>
              </a:spcBef>
              <a:spcAft>
                <a:spcPts val="0"/>
              </a:spcAft>
              <a:buClr>
                <a:srgbClr val="3F3F3F"/>
              </a:buClr>
              <a:buSzPts val="1620"/>
              <a:buFont typeface="Noto Sans Symbols"/>
              <a:buChar char="❖"/>
              <a:defRPr b="0" i="0" sz="1800" u="none" cap="none" strike="noStrike">
                <a:solidFill>
                  <a:srgbClr val="3F3F3F"/>
                </a:solidFill>
                <a:latin typeface="Lustria"/>
                <a:ea typeface="Lustria"/>
                <a:cs typeface="Lustria"/>
                <a:sym typeface="Lustria"/>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9pPr>
          </a:lstStyle>
          <a:p/>
        </p:txBody>
      </p:sp>
      <p:sp>
        <p:nvSpPr>
          <p:cNvPr id="92" name="Google Shape;92;p13"/>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400">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3" name="Google Shape;93;p13"/>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400">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4" name="Google Shape;94;p13"/>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400">
                <a:solidFill>
                  <a:srgbClr val="595959"/>
                </a:solidFill>
                <a:latin typeface="Arial"/>
                <a:ea typeface="Arial"/>
                <a:cs typeface="Arial"/>
                <a:sym typeface="Arial"/>
              </a:defRPr>
            </a:lvl1pPr>
            <a:lvl2pPr indent="0" lvl="1" marL="0" marR="0" rtl="0" algn="r">
              <a:spcBef>
                <a:spcPts val="0"/>
              </a:spcBef>
              <a:spcAft>
                <a:spcPts val="0"/>
              </a:spcAft>
              <a:buNone/>
              <a:defRPr sz="1400">
                <a:solidFill>
                  <a:srgbClr val="595959"/>
                </a:solidFill>
                <a:latin typeface="Arial"/>
                <a:ea typeface="Arial"/>
                <a:cs typeface="Arial"/>
                <a:sym typeface="Arial"/>
              </a:defRPr>
            </a:lvl2pPr>
            <a:lvl3pPr indent="0" lvl="2" marL="0" marR="0" rtl="0" algn="r">
              <a:spcBef>
                <a:spcPts val="0"/>
              </a:spcBef>
              <a:spcAft>
                <a:spcPts val="0"/>
              </a:spcAft>
              <a:buNone/>
              <a:defRPr sz="1400">
                <a:solidFill>
                  <a:srgbClr val="595959"/>
                </a:solidFill>
                <a:latin typeface="Arial"/>
                <a:ea typeface="Arial"/>
                <a:cs typeface="Arial"/>
                <a:sym typeface="Arial"/>
              </a:defRPr>
            </a:lvl3pPr>
            <a:lvl4pPr indent="0" lvl="3" marL="0" marR="0" rtl="0" algn="r">
              <a:spcBef>
                <a:spcPts val="0"/>
              </a:spcBef>
              <a:spcAft>
                <a:spcPts val="0"/>
              </a:spcAft>
              <a:buNone/>
              <a:defRPr sz="1400">
                <a:solidFill>
                  <a:srgbClr val="595959"/>
                </a:solidFill>
                <a:latin typeface="Arial"/>
                <a:ea typeface="Arial"/>
                <a:cs typeface="Arial"/>
                <a:sym typeface="Arial"/>
              </a:defRPr>
            </a:lvl4pPr>
            <a:lvl5pPr indent="0" lvl="4" marL="0" marR="0" rtl="0" algn="r">
              <a:spcBef>
                <a:spcPts val="0"/>
              </a:spcBef>
              <a:spcAft>
                <a:spcPts val="0"/>
              </a:spcAft>
              <a:buNone/>
              <a:defRPr sz="1400">
                <a:solidFill>
                  <a:srgbClr val="595959"/>
                </a:solidFill>
                <a:latin typeface="Arial"/>
                <a:ea typeface="Arial"/>
                <a:cs typeface="Arial"/>
                <a:sym typeface="Arial"/>
              </a:defRPr>
            </a:lvl5pPr>
            <a:lvl6pPr indent="0" lvl="5" marL="0" marR="0" rtl="0" algn="r">
              <a:spcBef>
                <a:spcPts val="0"/>
              </a:spcBef>
              <a:spcAft>
                <a:spcPts val="0"/>
              </a:spcAft>
              <a:buNone/>
              <a:defRPr sz="1400">
                <a:solidFill>
                  <a:srgbClr val="595959"/>
                </a:solidFill>
                <a:latin typeface="Arial"/>
                <a:ea typeface="Arial"/>
                <a:cs typeface="Arial"/>
                <a:sym typeface="Arial"/>
              </a:defRPr>
            </a:lvl6pPr>
            <a:lvl7pPr indent="0" lvl="6" marL="0" marR="0" rtl="0" algn="r">
              <a:spcBef>
                <a:spcPts val="0"/>
              </a:spcBef>
              <a:spcAft>
                <a:spcPts val="0"/>
              </a:spcAft>
              <a:buNone/>
              <a:defRPr sz="1400">
                <a:solidFill>
                  <a:srgbClr val="595959"/>
                </a:solidFill>
                <a:latin typeface="Arial"/>
                <a:ea typeface="Arial"/>
                <a:cs typeface="Arial"/>
                <a:sym typeface="Arial"/>
              </a:defRPr>
            </a:lvl7pPr>
            <a:lvl8pPr indent="0" lvl="7" marL="0" marR="0" rtl="0" algn="r">
              <a:spcBef>
                <a:spcPts val="0"/>
              </a:spcBef>
              <a:spcAft>
                <a:spcPts val="0"/>
              </a:spcAft>
              <a:buNone/>
              <a:defRPr sz="1400">
                <a:solidFill>
                  <a:srgbClr val="595959"/>
                </a:solidFill>
                <a:latin typeface="Arial"/>
                <a:ea typeface="Arial"/>
                <a:cs typeface="Arial"/>
                <a:sym typeface="Arial"/>
              </a:defRPr>
            </a:lvl8pPr>
            <a:lvl9pPr indent="0" lvl="8" marL="0" marR="0" rtl="0" algn="r">
              <a:spcBef>
                <a:spcPts val="0"/>
              </a:spcBef>
              <a:spcAft>
                <a:spcPts val="0"/>
              </a:spcAft>
              <a:buNone/>
              <a:defRPr sz="1400">
                <a:solidFill>
                  <a:srgbClr val="59595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95" name="Google Shape;95;p13"/>
          <p:cNvSpPr txBox="1"/>
          <p:nvPr>
            <p:ph idx="2" type="body"/>
          </p:nvPr>
        </p:nvSpPr>
        <p:spPr>
          <a:xfrm>
            <a:off x="4648200" y="1586753"/>
            <a:ext cx="3776400" cy="2232300"/>
          </a:xfrm>
          <a:prstGeom prst="rect">
            <a:avLst/>
          </a:prstGeom>
          <a:noFill/>
          <a:ln>
            <a:noFill/>
          </a:ln>
        </p:spPr>
        <p:txBody>
          <a:bodyPr anchorCtr="0" anchor="t" bIns="91425" lIns="91425" spcFirstLastPara="1" rIns="91425" wrap="square" tIns="91425">
            <a:noAutofit/>
          </a:bodyPr>
          <a:lstStyle>
            <a:lvl1pPr indent="-365760" lvl="0" marL="457200" marR="0" rtl="0" algn="l">
              <a:spcBef>
                <a:spcPts val="2400"/>
              </a:spcBef>
              <a:spcAft>
                <a:spcPts val="0"/>
              </a:spcAft>
              <a:buClr>
                <a:srgbClr val="3F3F3F"/>
              </a:buClr>
              <a:buSzPts val="2160"/>
              <a:buFont typeface="Noto Sans Symbols"/>
              <a:buChar char="❖"/>
              <a:defRPr b="0" i="0" sz="2400" u="none" cap="none" strike="noStrike">
                <a:solidFill>
                  <a:srgbClr val="3F3F3F"/>
                </a:solidFill>
                <a:latin typeface="Lustria"/>
                <a:ea typeface="Lustria"/>
                <a:cs typeface="Lustria"/>
                <a:sym typeface="Lustria"/>
              </a:defRPr>
            </a:lvl1pPr>
            <a:lvl2pPr indent="-354330" lvl="1" marL="914400" marR="0" rtl="0" algn="l">
              <a:spcBef>
                <a:spcPts val="1200"/>
              </a:spcBef>
              <a:spcAft>
                <a:spcPts val="0"/>
              </a:spcAft>
              <a:buClr>
                <a:srgbClr val="A5A5A5"/>
              </a:buClr>
              <a:buSzPts val="1980"/>
              <a:buFont typeface="Noto Sans Symbols"/>
              <a:buChar char="❖"/>
              <a:defRPr b="0" i="0" sz="2200" u="none" cap="none" strike="noStrike">
                <a:solidFill>
                  <a:srgbClr val="3F3F3F"/>
                </a:solidFill>
                <a:latin typeface="Lustria"/>
                <a:ea typeface="Lustria"/>
                <a:cs typeface="Lustria"/>
                <a:sym typeface="Lustria"/>
              </a:defRPr>
            </a:lvl2pPr>
            <a:lvl3pPr indent="-342900" lvl="2" marL="1371600" marR="0" rtl="0" algn="l">
              <a:spcBef>
                <a:spcPts val="1200"/>
              </a:spcBef>
              <a:spcAft>
                <a:spcPts val="0"/>
              </a:spcAft>
              <a:buClr>
                <a:srgbClr val="3F3F3F"/>
              </a:buClr>
              <a:buSzPts val="1800"/>
              <a:buFont typeface="Noto Sans Symbols"/>
              <a:buChar char="❖"/>
              <a:defRPr b="0" i="0" sz="2000" u="none" cap="none" strike="noStrike">
                <a:solidFill>
                  <a:srgbClr val="3F3F3F"/>
                </a:solidFill>
                <a:latin typeface="Lustria"/>
                <a:ea typeface="Lustria"/>
                <a:cs typeface="Lustria"/>
                <a:sym typeface="Lustria"/>
              </a:defRPr>
            </a:lvl3pPr>
            <a:lvl4pPr indent="-331469" lvl="3" marL="1828800" marR="0" rtl="0" algn="l">
              <a:spcBef>
                <a:spcPts val="1200"/>
              </a:spcBef>
              <a:spcAft>
                <a:spcPts val="0"/>
              </a:spcAft>
              <a:buClr>
                <a:srgbClr val="A5A5A5"/>
              </a:buClr>
              <a:buSzPts val="1620"/>
              <a:buFont typeface="Noto Sans Symbols"/>
              <a:buChar char="❖"/>
              <a:defRPr b="0" i="0" sz="1800" u="none" cap="none" strike="noStrike">
                <a:solidFill>
                  <a:srgbClr val="3F3F3F"/>
                </a:solidFill>
                <a:latin typeface="Lustria"/>
                <a:ea typeface="Lustria"/>
                <a:cs typeface="Lustria"/>
                <a:sym typeface="Lustria"/>
              </a:defRPr>
            </a:lvl4pPr>
            <a:lvl5pPr indent="-331470" lvl="4" marL="2286000" marR="0" rtl="0" algn="l">
              <a:spcBef>
                <a:spcPts val="1200"/>
              </a:spcBef>
              <a:spcAft>
                <a:spcPts val="0"/>
              </a:spcAft>
              <a:buClr>
                <a:srgbClr val="3F3F3F"/>
              </a:buClr>
              <a:buSzPts val="1620"/>
              <a:buFont typeface="Noto Sans Symbols"/>
              <a:buChar char="❖"/>
              <a:defRPr b="0" i="0" sz="1800" u="none" cap="none" strike="noStrike">
                <a:solidFill>
                  <a:srgbClr val="3F3F3F"/>
                </a:solidFill>
                <a:latin typeface="Lustria"/>
                <a:ea typeface="Lustria"/>
                <a:cs typeface="Lustria"/>
                <a:sym typeface="Lustria"/>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9pPr>
          </a:lstStyle>
          <a:p/>
        </p:txBody>
      </p:sp>
      <p:sp>
        <p:nvSpPr>
          <p:cNvPr id="96" name="Google Shape;96;p13"/>
          <p:cNvSpPr txBox="1"/>
          <p:nvPr>
            <p:ph idx="3" type="body"/>
          </p:nvPr>
        </p:nvSpPr>
        <p:spPr>
          <a:xfrm>
            <a:off x="4648200" y="3913094"/>
            <a:ext cx="3776400" cy="2232300"/>
          </a:xfrm>
          <a:prstGeom prst="rect">
            <a:avLst/>
          </a:prstGeom>
          <a:noFill/>
          <a:ln>
            <a:noFill/>
          </a:ln>
        </p:spPr>
        <p:txBody>
          <a:bodyPr anchorCtr="0" anchor="t" bIns="91425" lIns="91425" spcFirstLastPara="1" rIns="91425" wrap="square" tIns="91425">
            <a:noAutofit/>
          </a:bodyPr>
          <a:lstStyle>
            <a:lvl1pPr indent="-365760" lvl="0" marL="457200" marR="0" rtl="0" algn="l">
              <a:spcBef>
                <a:spcPts val="2400"/>
              </a:spcBef>
              <a:spcAft>
                <a:spcPts val="0"/>
              </a:spcAft>
              <a:buClr>
                <a:srgbClr val="3F3F3F"/>
              </a:buClr>
              <a:buSzPts val="2160"/>
              <a:buFont typeface="Noto Sans Symbols"/>
              <a:buChar char="❖"/>
              <a:defRPr b="0" i="0" sz="2400" u="none" cap="none" strike="noStrike">
                <a:solidFill>
                  <a:srgbClr val="3F3F3F"/>
                </a:solidFill>
                <a:latin typeface="Lustria"/>
                <a:ea typeface="Lustria"/>
                <a:cs typeface="Lustria"/>
                <a:sym typeface="Lustria"/>
              </a:defRPr>
            </a:lvl1pPr>
            <a:lvl2pPr indent="-354330" lvl="1" marL="914400" marR="0" rtl="0" algn="l">
              <a:spcBef>
                <a:spcPts val="1200"/>
              </a:spcBef>
              <a:spcAft>
                <a:spcPts val="0"/>
              </a:spcAft>
              <a:buClr>
                <a:srgbClr val="A5A5A5"/>
              </a:buClr>
              <a:buSzPts val="1980"/>
              <a:buFont typeface="Noto Sans Symbols"/>
              <a:buChar char="❖"/>
              <a:defRPr b="0" i="0" sz="2200" u="none" cap="none" strike="noStrike">
                <a:solidFill>
                  <a:srgbClr val="3F3F3F"/>
                </a:solidFill>
                <a:latin typeface="Lustria"/>
                <a:ea typeface="Lustria"/>
                <a:cs typeface="Lustria"/>
                <a:sym typeface="Lustria"/>
              </a:defRPr>
            </a:lvl2pPr>
            <a:lvl3pPr indent="-342900" lvl="2" marL="1371600" marR="0" rtl="0" algn="l">
              <a:spcBef>
                <a:spcPts val="1200"/>
              </a:spcBef>
              <a:spcAft>
                <a:spcPts val="0"/>
              </a:spcAft>
              <a:buClr>
                <a:srgbClr val="3F3F3F"/>
              </a:buClr>
              <a:buSzPts val="1800"/>
              <a:buFont typeface="Noto Sans Symbols"/>
              <a:buChar char="❖"/>
              <a:defRPr b="0" i="0" sz="2000" u="none" cap="none" strike="noStrike">
                <a:solidFill>
                  <a:srgbClr val="3F3F3F"/>
                </a:solidFill>
                <a:latin typeface="Lustria"/>
                <a:ea typeface="Lustria"/>
                <a:cs typeface="Lustria"/>
                <a:sym typeface="Lustria"/>
              </a:defRPr>
            </a:lvl3pPr>
            <a:lvl4pPr indent="-331469" lvl="3" marL="1828800" marR="0" rtl="0" algn="l">
              <a:spcBef>
                <a:spcPts val="1200"/>
              </a:spcBef>
              <a:spcAft>
                <a:spcPts val="0"/>
              </a:spcAft>
              <a:buClr>
                <a:srgbClr val="A5A5A5"/>
              </a:buClr>
              <a:buSzPts val="1620"/>
              <a:buFont typeface="Noto Sans Symbols"/>
              <a:buChar char="❖"/>
              <a:defRPr b="0" i="0" sz="1800" u="none" cap="none" strike="noStrike">
                <a:solidFill>
                  <a:srgbClr val="3F3F3F"/>
                </a:solidFill>
                <a:latin typeface="Lustria"/>
                <a:ea typeface="Lustria"/>
                <a:cs typeface="Lustria"/>
                <a:sym typeface="Lustria"/>
              </a:defRPr>
            </a:lvl4pPr>
            <a:lvl5pPr indent="-331470" lvl="4" marL="2286000" marR="0" rtl="0" algn="l">
              <a:spcBef>
                <a:spcPts val="1200"/>
              </a:spcBef>
              <a:spcAft>
                <a:spcPts val="0"/>
              </a:spcAft>
              <a:buClr>
                <a:srgbClr val="3F3F3F"/>
              </a:buClr>
              <a:buSzPts val="1620"/>
              <a:buFont typeface="Noto Sans Symbols"/>
              <a:buChar char="❖"/>
              <a:defRPr b="0" i="0" sz="1800" u="none" cap="none" strike="noStrike">
                <a:solidFill>
                  <a:srgbClr val="3F3F3F"/>
                </a:solidFill>
                <a:latin typeface="Lustria"/>
                <a:ea typeface="Lustria"/>
                <a:cs typeface="Lustria"/>
                <a:sym typeface="Lustria"/>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Content">
  <p:cSld name="4 Content">
    <p:spTree>
      <p:nvGrpSpPr>
        <p:cNvPr id="97" name="Shape 97"/>
        <p:cNvGrpSpPr/>
        <p:nvPr/>
      </p:nvGrpSpPr>
      <p:grpSpPr>
        <a:xfrm>
          <a:off x="0" y="0"/>
          <a:ext cx="0" cy="0"/>
          <a:chOff x="0" y="0"/>
          <a:chExt cx="0" cy="0"/>
        </a:xfrm>
      </p:grpSpPr>
      <p:sp>
        <p:nvSpPr>
          <p:cNvPr id="98" name="Google Shape;98;p14"/>
          <p:cNvSpPr txBox="1"/>
          <p:nvPr>
            <p:ph type="title"/>
          </p:nvPr>
        </p:nvSpPr>
        <p:spPr>
          <a:xfrm>
            <a:off x="726141" y="314979"/>
            <a:ext cx="7691700" cy="11430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Clr>
                <a:srgbClr val="262626"/>
              </a:buClr>
              <a:buSzPts val="5400"/>
              <a:buFont typeface="Lustria"/>
              <a:buNone/>
              <a:defRPr b="0" i="0" sz="5400" u="none" cap="none" strike="noStrike">
                <a:solidFill>
                  <a:srgbClr val="262626"/>
                </a:solidFill>
                <a:latin typeface="Lustria"/>
                <a:ea typeface="Lustria"/>
                <a:cs typeface="Lustria"/>
                <a:sym typeface="Lustria"/>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99" name="Google Shape;99;p14"/>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400">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0" name="Google Shape;100;p14"/>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400">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1" name="Google Shape;101;p14"/>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400">
                <a:solidFill>
                  <a:srgbClr val="595959"/>
                </a:solidFill>
                <a:latin typeface="Arial"/>
                <a:ea typeface="Arial"/>
                <a:cs typeface="Arial"/>
                <a:sym typeface="Arial"/>
              </a:defRPr>
            </a:lvl1pPr>
            <a:lvl2pPr indent="0" lvl="1" marL="0" marR="0" rtl="0" algn="r">
              <a:spcBef>
                <a:spcPts val="0"/>
              </a:spcBef>
              <a:spcAft>
                <a:spcPts val="0"/>
              </a:spcAft>
              <a:buNone/>
              <a:defRPr sz="1400">
                <a:solidFill>
                  <a:srgbClr val="595959"/>
                </a:solidFill>
                <a:latin typeface="Arial"/>
                <a:ea typeface="Arial"/>
                <a:cs typeface="Arial"/>
                <a:sym typeface="Arial"/>
              </a:defRPr>
            </a:lvl2pPr>
            <a:lvl3pPr indent="0" lvl="2" marL="0" marR="0" rtl="0" algn="r">
              <a:spcBef>
                <a:spcPts val="0"/>
              </a:spcBef>
              <a:spcAft>
                <a:spcPts val="0"/>
              </a:spcAft>
              <a:buNone/>
              <a:defRPr sz="1400">
                <a:solidFill>
                  <a:srgbClr val="595959"/>
                </a:solidFill>
                <a:latin typeface="Arial"/>
                <a:ea typeface="Arial"/>
                <a:cs typeface="Arial"/>
                <a:sym typeface="Arial"/>
              </a:defRPr>
            </a:lvl3pPr>
            <a:lvl4pPr indent="0" lvl="3" marL="0" marR="0" rtl="0" algn="r">
              <a:spcBef>
                <a:spcPts val="0"/>
              </a:spcBef>
              <a:spcAft>
                <a:spcPts val="0"/>
              </a:spcAft>
              <a:buNone/>
              <a:defRPr sz="1400">
                <a:solidFill>
                  <a:srgbClr val="595959"/>
                </a:solidFill>
                <a:latin typeface="Arial"/>
                <a:ea typeface="Arial"/>
                <a:cs typeface="Arial"/>
                <a:sym typeface="Arial"/>
              </a:defRPr>
            </a:lvl4pPr>
            <a:lvl5pPr indent="0" lvl="4" marL="0" marR="0" rtl="0" algn="r">
              <a:spcBef>
                <a:spcPts val="0"/>
              </a:spcBef>
              <a:spcAft>
                <a:spcPts val="0"/>
              </a:spcAft>
              <a:buNone/>
              <a:defRPr sz="1400">
                <a:solidFill>
                  <a:srgbClr val="595959"/>
                </a:solidFill>
                <a:latin typeface="Arial"/>
                <a:ea typeface="Arial"/>
                <a:cs typeface="Arial"/>
                <a:sym typeface="Arial"/>
              </a:defRPr>
            </a:lvl5pPr>
            <a:lvl6pPr indent="0" lvl="5" marL="0" marR="0" rtl="0" algn="r">
              <a:spcBef>
                <a:spcPts val="0"/>
              </a:spcBef>
              <a:spcAft>
                <a:spcPts val="0"/>
              </a:spcAft>
              <a:buNone/>
              <a:defRPr sz="1400">
                <a:solidFill>
                  <a:srgbClr val="595959"/>
                </a:solidFill>
                <a:latin typeface="Arial"/>
                <a:ea typeface="Arial"/>
                <a:cs typeface="Arial"/>
                <a:sym typeface="Arial"/>
              </a:defRPr>
            </a:lvl6pPr>
            <a:lvl7pPr indent="0" lvl="6" marL="0" marR="0" rtl="0" algn="r">
              <a:spcBef>
                <a:spcPts val="0"/>
              </a:spcBef>
              <a:spcAft>
                <a:spcPts val="0"/>
              </a:spcAft>
              <a:buNone/>
              <a:defRPr sz="1400">
                <a:solidFill>
                  <a:srgbClr val="595959"/>
                </a:solidFill>
                <a:latin typeface="Arial"/>
                <a:ea typeface="Arial"/>
                <a:cs typeface="Arial"/>
                <a:sym typeface="Arial"/>
              </a:defRPr>
            </a:lvl7pPr>
            <a:lvl8pPr indent="0" lvl="7" marL="0" marR="0" rtl="0" algn="r">
              <a:spcBef>
                <a:spcPts val="0"/>
              </a:spcBef>
              <a:spcAft>
                <a:spcPts val="0"/>
              </a:spcAft>
              <a:buNone/>
              <a:defRPr sz="1400">
                <a:solidFill>
                  <a:srgbClr val="595959"/>
                </a:solidFill>
                <a:latin typeface="Arial"/>
                <a:ea typeface="Arial"/>
                <a:cs typeface="Arial"/>
                <a:sym typeface="Arial"/>
              </a:defRPr>
            </a:lvl8pPr>
            <a:lvl9pPr indent="0" lvl="8" marL="0" marR="0" rtl="0" algn="r">
              <a:spcBef>
                <a:spcPts val="0"/>
              </a:spcBef>
              <a:spcAft>
                <a:spcPts val="0"/>
              </a:spcAft>
              <a:buNone/>
              <a:defRPr sz="1400">
                <a:solidFill>
                  <a:srgbClr val="59595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02" name="Google Shape;102;p14"/>
          <p:cNvSpPr txBox="1"/>
          <p:nvPr>
            <p:ph idx="1" type="body"/>
          </p:nvPr>
        </p:nvSpPr>
        <p:spPr>
          <a:xfrm>
            <a:off x="723900" y="1586753"/>
            <a:ext cx="3776400" cy="2232300"/>
          </a:xfrm>
          <a:prstGeom prst="rect">
            <a:avLst/>
          </a:prstGeom>
          <a:noFill/>
          <a:ln>
            <a:noFill/>
          </a:ln>
        </p:spPr>
        <p:txBody>
          <a:bodyPr anchorCtr="0" anchor="t" bIns="91425" lIns="91425" spcFirstLastPara="1" rIns="91425" wrap="square" tIns="91425">
            <a:noAutofit/>
          </a:bodyPr>
          <a:lstStyle>
            <a:lvl1pPr indent="-365760" lvl="0" marL="457200" marR="0" rtl="0" algn="l">
              <a:spcBef>
                <a:spcPts val="2400"/>
              </a:spcBef>
              <a:spcAft>
                <a:spcPts val="0"/>
              </a:spcAft>
              <a:buClr>
                <a:srgbClr val="3F3F3F"/>
              </a:buClr>
              <a:buSzPts val="2160"/>
              <a:buFont typeface="Noto Sans Symbols"/>
              <a:buChar char="❖"/>
              <a:defRPr b="0" i="0" sz="2400" u="none" cap="none" strike="noStrike">
                <a:solidFill>
                  <a:srgbClr val="3F3F3F"/>
                </a:solidFill>
                <a:latin typeface="Lustria"/>
                <a:ea typeface="Lustria"/>
                <a:cs typeface="Lustria"/>
                <a:sym typeface="Lustria"/>
              </a:defRPr>
            </a:lvl1pPr>
            <a:lvl2pPr indent="-354330" lvl="1" marL="914400" marR="0" rtl="0" algn="l">
              <a:spcBef>
                <a:spcPts val="1200"/>
              </a:spcBef>
              <a:spcAft>
                <a:spcPts val="0"/>
              </a:spcAft>
              <a:buClr>
                <a:srgbClr val="A5A5A5"/>
              </a:buClr>
              <a:buSzPts val="1980"/>
              <a:buFont typeface="Noto Sans Symbols"/>
              <a:buChar char="❖"/>
              <a:defRPr b="0" i="0" sz="2200" u="none" cap="none" strike="noStrike">
                <a:solidFill>
                  <a:srgbClr val="3F3F3F"/>
                </a:solidFill>
                <a:latin typeface="Lustria"/>
                <a:ea typeface="Lustria"/>
                <a:cs typeface="Lustria"/>
                <a:sym typeface="Lustria"/>
              </a:defRPr>
            </a:lvl2pPr>
            <a:lvl3pPr indent="-342900" lvl="2" marL="1371600" marR="0" rtl="0" algn="l">
              <a:spcBef>
                <a:spcPts val="1200"/>
              </a:spcBef>
              <a:spcAft>
                <a:spcPts val="0"/>
              </a:spcAft>
              <a:buClr>
                <a:srgbClr val="3F3F3F"/>
              </a:buClr>
              <a:buSzPts val="1800"/>
              <a:buFont typeface="Noto Sans Symbols"/>
              <a:buChar char="❖"/>
              <a:defRPr b="0" i="0" sz="2000" u="none" cap="none" strike="noStrike">
                <a:solidFill>
                  <a:srgbClr val="3F3F3F"/>
                </a:solidFill>
                <a:latin typeface="Lustria"/>
                <a:ea typeface="Lustria"/>
                <a:cs typeface="Lustria"/>
                <a:sym typeface="Lustria"/>
              </a:defRPr>
            </a:lvl3pPr>
            <a:lvl4pPr indent="-331469" lvl="3" marL="1828800" marR="0" rtl="0" algn="l">
              <a:spcBef>
                <a:spcPts val="1200"/>
              </a:spcBef>
              <a:spcAft>
                <a:spcPts val="0"/>
              </a:spcAft>
              <a:buClr>
                <a:srgbClr val="A5A5A5"/>
              </a:buClr>
              <a:buSzPts val="1620"/>
              <a:buFont typeface="Noto Sans Symbols"/>
              <a:buChar char="❖"/>
              <a:defRPr b="0" i="0" sz="1800" u="none" cap="none" strike="noStrike">
                <a:solidFill>
                  <a:srgbClr val="3F3F3F"/>
                </a:solidFill>
                <a:latin typeface="Lustria"/>
                <a:ea typeface="Lustria"/>
                <a:cs typeface="Lustria"/>
                <a:sym typeface="Lustria"/>
              </a:defRPr>
            </a:lvl4pPr>
            <a:lvl5pPr indent="-331470" lvl="4" marL="2286000" marR="0" rtl="0" algn="l">
              <a:spcBef>
                <a:spcPts val="1200"/>
              </a:spcBef>
              <a:spcAft>
                <a:spcPts val="0"/>
              </a:spcAft>
              <a:buClr>
                <a:srgbClr val="3F3F3F"/>
              </a:buClr>
              <a:buSzPts val="1620"/>
              <a:buFont typeface="Noto Sans Symbols"/>
              <a:buChar char="❖"/>
              <a:defRPr b="0" i="0" sz="1800" u="none" cap="none" strike="noStrike">
                <a:solidFill>
                  <a:srgbClr val="3F3F3F"/>
                </a:solidFill>
                <a:latin typeface="Lustria"/>
                <a:ea typeface="Lustria"/>
                <a:cs typeface="Lustria"/>
                <a:sym typeface="Lustria"/>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9pPr>
          </a:lstStyle>
          <a:p/>
        </p:txBody>
      </p:sp>
      <p:sp>
        <p:nvSpPr>
          <p:cNvPr id="103" name="Google Shape;103;p14"/>
          <p:cNvSpPr txBox="1"/>
          <p:nvPr>
            <p:ph idx="2" type="body"/>
          </p:nvPr>
        </p:nvSpPr>
        <p:spPr>
          <a:xfrm>
            <a:off x="4648200" y="1586753"/>
            <a:ext cx="3776400" cy="2232300"/>
          </a:xfrm>
          <a:prstGeom prst="rect">
            <a:avLst/>
          </a:prstGeom>
          <a:noFill/>
          <a:ln>
            <a:noFill/>
          </a:ln>
        </p:spPr>
        <p:txBody>
          <a:bodyPr anchorCtr="0" anchor="t" bIns="91425" lIns="91425" spcFirstLastPara="1" rIns="91425" wrap="square" tIns="91425">
            <a:noAutofit/>
          </a:bodyPr>
          <a:lstStyle>
            <a:lvl1pPr indent="-365760" lvl="0" marL="457200" marR="0" rtl="0" algn="l">
              <a:spcBef>
                <a:spcPts val="2400"/>
              </a:spcBef>
              <a:spcAft>
                <a:spcPts val="0"/>
              </a:spcAft>
              <a:buClr>
                <a:srgbClr val="3F3F3F"/>
              </a:buClr>
              <a:buSzPts val="2160"/>
              <a:buFont typeface="Noto Sans Symbols"/>
              <a:buChar char="❖"/>
              <a:defRPr b="0" i="0" sz="2400" u="none" cap="none" strike="noStrike">
                <a:solidFill>
                  <a:srgbClr val="3F3F3F"/>
                </a:solidFill>
                <a:latin typeface="Lustria"/>
                <a:ea typeface="Lustria"/>
                <a:cs typeface="Lustria"/>
                <a:sym typeface="Lustria"/>
              </a:defRPr>
            </a:lvl1pPr>
            <a:lvl2pPr indent="-354330" lvl="1" marL="914400" marR="0" rtl="0" algn="l">
              <a:spcBef>
                <a:spcPts val="1200"/>
              </a:spcBef>
              <a:spcAft>
                <a:spcPts val="0"/>
              </a:spcAft>
              <a:buClr>
                <a:srgbClr val="A5A5A5"/>
              </a:buClr>
              <a:buSzPts val="1980"/>
              <a:buFont typeface="Noto Sans Symbols"/>
              <a:buChar char="❖"/>
              <a:defRPr b="0" i="0" sz="2200" u="none" cap="none" strike="noStrike">
                <a:solidFill>
                  <a:srgbClr val="3F3F3F"/>
                </a:solidFill>
                <a:latin typeface="Lustria"/>
                <a:ea typeface="Lustria"/>
                <a:cs typeface="Lustria"/>
                <a:sym typeface="Lustria"/>
              </a:defRPr>
            </a:lvl2pPr>
            <a:lvl3pPr indent="-342900" lvl="2" marL="1371600" marR="0" rtl="0" algn="l">
              <a:spcBef>
                <a:spcPts val="1200"/>
              </a:spcBef>
              <a:spcAft>
                <a:spcPts val="0"/>
              </a:spcAft>
              <a:buClr>
                <a:srgbClr val="3F3F3F"/>
              </a:buClr>
              <a:buSzPts val="1800"/>
              <a:buFont typeface="Noto Sans Symbols"/>
              <a:buChar char="❖"/>
              <a:defRPr b="0" i="0" sz="2000" u="none" cap="none" strike="noStrike">
                <a:solidFill>
                  <a:srgbClr val="3F3F3F"/>
                </a:solidFill>
                <a:latin typeface="Lustria"/>
                <a:ea typeface="Lustria"/>
                <a:cs typeface="Lustria"/>
                <a:sym typeface="Lustria"/>
              </a:defRPr>
            </a:lvl3pPr>
            <a:lvl4pPr indent="-331469" lvl="3" marL="1828800" marR="0" rtl="0" algn="l">
              <a:spcBef>
                <a:spcPts val="1200"/>
              </a:spcBef>
              <a:spcAft>
                <a:spcPts val="0"/>
              </a:spcAft>
              <a:buClr>
                <a:srgbClr val="A5A5A5"/>
              </a:buClr>
              <a:buSzPts val="1620"/>
              <a:buFont typeface="Noto Sans Symbols"/>
              <a:buChar char="❖"/>
              <a:defRPr b="0" i="0" sz="1800" u="none" cap="none" strike="noStrike">
                <a:solidFill>
                  <a:srgbClr val="3F3F3F"/>
                </a:solidFill>
                <a:latin typeface="Lustria"/>
                <a:ea typeface="Lustria"/>
                <a:cs typeface="Lustria"/>
                <a:sym typeface="Lustria"/>
              </a:defRPr>
            </a:lvl4pPr>
            <a:lvl5pPr indent="-331470" lvl="4" marL="2286000" marR="0" rtl="0" algn="l">
              <a:spcBef>
                <a:spcPts val="1200"/>
              </a:spcBef>
              <a:spcAft>
                <a:spcPts val="0"/>
              </a:spcAft>
              <a:buClr>
                <a:srgbClr val="3F3F3F"/>
              </a:buClr>
              <a:buSzPts val="1620"/>
              <a:buFont typeface="Noto Sans Symbols"/>
              <a:buChar char="❖"/>
              <a:defRPr b="0" i="0" sz="1800" u="none" cap="none" strike="noStrike">
                <a:solidFill>
                  <a:srgbClr val="3F3F3F"/>
                </a:solidFill>
                <a:latin typeface="Lustria"/>
                <a:ea typeface="Lustria"/>
                <a:cs typeface="Lustria"/>
                <a:sym typeface="Lustria"/>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9pPr>
          </a:lstStyle>
          <a:p/>
        </p:txBody>
      </p:sp>
      <p:sp>
        <p:nvSpPr>
          <p:cNvPr id="104" name="Google Shape;104;p14"/>
          <p:cNvSpPr txBox="1"/>
          <p:nvPr>
            <p:ph idx="3" type="body"/>
          </p:nvPr>
        </p:nvSpPr>
        <p:spPr>
          <a:xfrm>
            <a:off x="723900" y="3913094"/>
            <a:ext cx="3776400" cy="2232300"/>
          </a:xfrm>
          <a:prstGeom prst="rect">
            <a:avLst/>
          </a:prstGeom>
          <a:noFill/>
          <a:ln>
            <a:noFill/>
          </a:ln>
        </p:spPr>
        <p:txBody>
          <a:bodyPr anchorCtr="0" anchor="t" bIns="91425" lIns="91425" spcFirstLastPara="1" rIns="91425" wrap="square" tIns="91425">
            <a:noAutofit/>
          </a:bodyPr>
          <a:lstStyle>
            <a:lvl1pPr indent="-365760" lvl="0" marL="457200" marR="0" rtl="0" algn="l">
              <a:spcBef>
                <a:spcPts val="2400"/>
              </a:spcBef>
              <a:spcAft>
                <a:spcPts val="0"/>
              </a:spcAft>
              <a:buClr>
                <a:srgbClr val="3F3F3F"/>
              </a:buClr>
              <a:buSzPts val="2160"/>
              <a:buFont typeface="Noto Sans Symbols"/>
              <a:buChar char="❖"/>
              <a:defRPr b="0" i="0" sz="2400" u="none" cap="none" strike="noStrike">
                <a:solidFill>
                  <a:srgbClr val="3F3F3F"/>
                </a:solidFill>
                <a:latin typeface="Lustria"/>
                <a:ea typeface="Lustria"/>
                <a:cs typeface="Lustria"/>
                <a:sym typeface="Lustria"/>
              </a:defRPr>
            </a:lvl1pPr>
            <a:lvl2pPr indent="-354330" lvl="1" marL="914400" marR="0" rtl="0" algn="l">
              <a:spcBef>
                <a:spcPts val="1200"/>
              </a:spcBef>
              <a:spcAft>
                <a:spcPts val="0"/>
              </a:spcAft>
              <a:buClr>
                <a:srgbClr val="A5A5A5"/>
              </a:buClr>
              <a:buSzPts val="1980"/>
              <a:buFont typeface="Noto Sans Symbols"/>
              <a:buChar char="❖"/>
              <a:defRPr b="0" i="0" sz="2200" u="none" cap="none" strike="noStrike">
                <a:solidFill>
                  <a:srgbClr val="3F3F3F"/>
                </a:solidFill>
                <a:latin typeface="Lustria"/>
                <a:ea typeface="Lustria"/>
                <a:cs typeface="Lustria"/>
                <a:sym typeface="Lustria"/>
              </a:defRPr>
            </a:lvl2pPr>
            <a:lvl3pPr indent="-342900" lvl="2" marL="1371600" marR="0" rtl="0" algn="l">
              <a:spcBef>
                <a:spcPts val="1200"/>
              </a:spcBef>
              <a:spcAft>
                <a:spcPts val="0"/>
              </a:spcAft>
              <a:buClr>
                <a:srgbClr val="3F3F3F"/>
              </a:buClr>
              <a:buSzPts val="1800"/>
              <a:buFont typeface="Noto Sans Symbols"/>
              <a:buChar char="❖"/>
              <a:defRPr b="0" i="0" sz="2000" u="none" cap="none" strike="noStrike">
                <a:solidFill>
                  <a:srgbClr val="3F3F3F"/>
                </a:solidFill>
                <a:latin typeface="Lustria"/>
                <a:ea typeface="Lustria"/>
                <a:cs typeface="Lustria"/>
                <a:sym typeface="Lustria"/>
              </a:defRPr>
            </a:lvl3pPr>
            <a:lvl4pPr indent="-331469" lvl="3" marL="1828800" marR="0" rtl="0" algn="l">
              <a:spcBef>
                <a:spcPts val="1200"/>
              </a:spcBef>
              <a:spcAft>
                <a:spcPts val="0"/>
              </a:spcAft>
              <a:buClr>
                <a:srgbClr val="A5A5A5"/>
              </a:buClr>
              <a:buSzPts val="1620"/>
              <a:buFont typeface="Noto Sans Symbols"/>
              <a:buChar char="❖"/>
              <a:defRPr b="0" i="0" sz="1800" u="none" cap="none" strike="noStrike">
                <a:solidFill>
                  <a:srgbClr val="3F3F3F"/>
                </a:solidFill>
                <a:latin typeface="Lustria"/>
                <a:ea typeface="Lustria"/>
                <a:cs typeface="Lustria"/>
                <a:sym typeface="Lustria"/>
              </a:defRPr>
            </a:lvl4pPr>
            <a:lvl5pPr indent="-331470" lvl="4" marL="2286000" marR="0" rtl="0" algn="l">
              <a:spcBef>
                <a:spcPts val="1200"/>
              </a:spcBef>
              <a:spcAft>
                <a:spcPts val="0"/>
              </a:spcAft>
              <a:buClr>
                <a:srgbClr val="3F3F3F"/>
              </a:buClr>
              <a:buSzPts val="1620"/>
              <a:buFont typeface="Noto Sans Symbols"/>
              <a:buChar char="❖"/>
              <a:defRPr b="0" i="0" sz="1800" u="none" cap="none" strike="noStrike">
                <a:solidFill>
                  <a:srgbClr val="3F3F3F"/>
                </a:solidFill>
                <a:latin typeface="Lustria"/>
                <a:ea typeface="Lustria"/>
                <a:cs typeface="Lustria"/>
                <a:sym typeface="Lustria"/>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9pPr>
          </a:lstStyle>
          <a:p/>
        </p:txBody>
      </p:sp>
      <p:sp>
        <p:nvSpPr>
          <p:cNvPr id="105" name="Google Shape;105;p14"/>
          <p:cNvSpPr txBox="1"/>
          <p:nvPr>
            <p:ph idx="4" type="body"/>
          </p:nvPr>
        </p:nvSpPr>
        <p:spPr>
          <a:xfrm>
            <a:off x="4648200" y="3913094"/>
            <a:ext cx="3776400" cy="2232300"/>
          </a:xfrm>
          <a:prstGeom prst="rect">
            <a:avLst/>
          </a:prstGeom>
          <a:noFill/>
          <a:ln>
            <a:noFill/>
          </a:ln>
        </p:spPr>
        <p:txBody>
          <a:bodyPr anchorCtr="0" anchor="t" bIns="91425" lIns="91425" spcFirstLastPara="1" rIns="91425" wrap="square" tIns="91425">
            <a:noAutofit/>
          </a:bodyPr>
          <a:lstStyle>
            <a:lvl1pPr indent="-365760" lvl="0" marL="457200" marR="0" rtl="0" algn="l">
              <a:spcBef>
                <a:spcPts val="2400"/>
              </a:spcBef>
              <a:spcAft>
                <a:spcPts val="0"/>
              </a:spcAft>
              <a:buClr>
                <a:srgbClr val="3F3F3F"/>
              </a:buClr>
              <a:buSzPts val="2160"/>
              <a:buFont typeface="Noto Sans Symbols"/>
              <a:buChar char="❖"/>
              <a:defRPr b="0" i="0" sz="2400" u="none" cap="none" strike="noStrike">
                <a:solidFill>
                  <a:srgbClr val="3F3F3F"/>
                </a:solidFill>
                <a:latin typeface="Lustria"/>
                <a:ea typeface="Lustria"/>
                <a:cs typeface="Lustria"/>
                <a:sym typeface="Lustria"/>
              </a:defRPr>
            </a:lvl1pPr>
            <a:lvl2pPr indent="-354330" lvl="1" marL="914400" marR="0" rtl="0" algn="l">
              <a:spcBef>
                <a:spcPts val="1200"/>
              </a:spcBef>
              <a:spcAft>
                <a:spcPts val="0"/>
              </a:spcAft>
              <a:buClr>
                <a:srgbClr val="A5A5A5"/>
              </a:buClr>
              <a:buSzPts val="1980"/>
              <a:buFont typeface="Noto Sans Symbols"/>
              <a:buChar char="❖"/>
              <a:defRPr b="0" i="0" sz="2200" u="none" cap="none" strike="noStrike">
                <a:solidFill>
                  <a:srgbClr val="3F3F3F"/>
                </a:solidFill>
                <a:latin typeface="Lustria"/>
                <a:ea typeface="Lustria"/>
                <a:cs typeface="Lustria"/>
                <a:sym typeface="Lustria"/>
              </a:defRPr>
            </a:lvl2pPr>
            <a:lvl3pPr indent="-342900" lvl="2" marL="1371600" marR="0" rtl="0" algn="l">
              <a:spcBef>
                <a:spcPts val="1200"/>
              </a:spcBef>
              <a:spcAft>
                <a:spcPts val="0"/>
              </a:spcAft>
              <a:buClr>
                <a:srgbClr val="3F3F3F"/>
              </a:buClr>
              <a:buSzPts val="1800"/>
              <a:buFont typeface="Noto Sans Symbols"/>
              <a:buChar char="❖"/>
              <a:defRPr b="0" i="0" sz="2000" u="none" cap="none" strike="noStrike">
                <a:solidFill>
                  <a:srgbClr val="3F3F3F"/>
                </a:solidFill>
                <a:latin typeface="Lustria"/>
                <a:ea typeface="Lustria"/>
                <a:cs typeface="Lustria"/>
                <a:sym typeface="Lustria"/>
              </a:defRPr>
            </a:lvl3pPr>
            <a:lvl4pPr indent="-331469" lvl="3" marL="1828800" marR="0" rtl="0" algn="l">
              <a:spcBef>
                <a:spcPts val="1200"/>
              </a:spcBef>
              <a:spcAft>
                <a:spcPts val="0"/>
              </a:spcAft>
              <a:buClr>
                <a:srgbClr val="A5A5A5"/>
              </a:buClr>
              <a:buSzPts val="1620"/>
              <a:buFont typeface="Noto Sans Symbols"/>
              <a:buChar char="❖"/>
              <a:defRPr b="0" i="0" sz="1800" u="none" cap="none" strike="noStrike">
                <a:solidFill>
                  <a:srgbClr val="3F3F3F"/>
                </a:solidFill>
                <a:latin typeface="Lustria"/>
                <a:ea typeface="Lustria"/>
                <a:cs typeface="Lustria"/>
                <a:sym typeface="Lustria"/>
              </a:defRPr>
            </a:lvl4pPr>
            <a:lvl5pPr indent="-331470" lvl="4" marL="2286000" marR="0" rtl="0" algn="l">
              <a:spcBef>
                <a:spcPts val="1200"/>
              </a:spcBef>
              <a:spcAft>
                <a:spcPts val="0"/>
              </a:spcAft>
              <a:buClr>
                <a:srgbClr val="3F3F3F"/>
              </a:buClr>
              <a:buSzPts val="1620"/>
              <a:buFont typeface="Noto Sans Symbols"/>
              <a:buChar char="❖"/>
              <a:defRPr b="0" i="0" sz="1800" u="none" cap="none" strike="noStrike">
                <a:solidFill>
                  <a:srgbClr val="3F3F3F"/>
                </a:solidFill>
                <a:latin typeface="Lustria"/>
                <a:ea typeface="Lustria"/>
                <a:cs typeface="Lustria"/>
                <a:sym typeface="Lustria"/>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6" name="Shape 106"/>
        <p:cNvGrpSpPr/>
        <p:nvPr/>
      </p:nvGrpSpPr>
      <p:grpSpPr>
        <a:xfrm>
          <a:off x="0" y="0"/>
          <a:ext cx="0" cy="0"/>
          <a:chOff x="0" y="0"/>
          <a:chExt cx="0" cy="0"/>
        </a:xfrm>
      </p:grpSpPr>
      <p:sp>
        <p:nvSpPr>
          <p:cNvPr id="107" name="Google Shape;107;p15"/>
          <p:cNvSpPr txBox="1"/>
          <p:nvPr>
            <p:ph type="title"/>
          </p:nvPr>
        </p:nvSpPr>
        <p:spPr>
          <a:xfrm>
            <a:off x="726141" y="314979"/>
            <a:ext cx="7691700" cy="11430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Clr>
                <a:srgbClr val="262626"/>
              </a:buClr>
              <a:buSzPts val="5400"/>
              <a:buFont typeface="Lustria"/>
              <a:buNone/>
              <a:defRPr b="0" i="0" sz="5400" u="none" cap="none" strike="noStrike">
                <a:solidFill>
                  <a:srgbClr val="262626"/>
                </a:solidFill>
                <a:latin typeface="Lustria"/>
                <a:ea typeface="Lustria"/>
                <a:cs typeface="Lustria"/>
                <a:sym typeface="Lustria"/>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08" name="Google Shape;108;p15"/>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400">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9" name="Google Shape;109;p15"/>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400">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0" name="Google Shape;110;p15"/>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400">
                <a:solidFill>
                  <a:srgbClr val="595959"/>
                </a:solidFill>
                <a:latin typeface="Arial"/>
                <a:ea typeface="Arial"/>
                <a:cs typeface="Arial"/>
                <a:sym typeface="Arial"/>
              </a:defRPr>
            </a:lvl1pPr>
            <a:lvl2pPr indent="0" lvl="1" marL="0" marR="0" rtl="0" algn="r">
              <a:spcBef>
                <a:spcPts val="0"/>
              </a:spcBef>
              <a:spcAft>
                <a:spcPts val="0"/>
              </a:spcAft>
              <a:buNone/>
              <a:defRPr sz="1400">
                <a:solidFill>
                  <a:srgbClr val="595959"/>
                </a:solidFill>
                <a:latin typeface="Arial"/>
                <a:ea typeface="Arial"/>
                <a:cs typeface="Arial"/>
                <a:sym typeface="Arial"/>
              </a:defRPr>
            </a:lvl2pPr>
            <a:lvl3pPr indent="0" lvl="2" marL="0" marR="0" rtl="0" algn="r">
              <a:spcBef>
                <a:spcPts val="0"/>
              </a:spcBef>
              <a:spcAft>
                <a:spcPts val="0"/>
              </a:spcAft>
              <a:buNone/>
              <a:defRPr sz="1400">
                <a:solidFill>
                  <a:srgbClr val="595959"/>
                </a:solidFill>
                <a:latin typeface="Arial"/>
                <a:ea typeface="Arial"/>
                <a:cs typeface="Arial"/>
                <a:sym typeface="Arial"/>
              </a:defRPr>
            </a:lvl3pPr>
            <a:lvl4pPr indent="0" lvl="3" marL="0" marR="0" rtl="0" algn="r">
              <a:spcBef>
                <a:spcPts val="0"/>
              </a:spcBef>
              <a:spcAft>
                <a:spcPts val="0"/>
              </a:spcAft>
              <a:buNone/>
              <a:defRPr sz="1400">
                <a:solidFill>
                  <a:srgbClr val="595959"/>
                </a:solidFill>
                <a:latin typeface="Arial"/>
                <a:ea typeface="Arial"/>
                <a:cs typeface="Arial"/>
                <a:sym typeface="Arial"/>
              </a:defRPr>
            </a:lvl4pPr>
            <a:lvl5pPr indent="0" lvl="4" marL="0" marR="0" rtl="0" algn="r">
              <a:spcBef>
                <a:spcPts val="0"/>
              </a:spcBef>
              <a:spcAft>
                <a:spcPts val="0"/>
              </a:spcAft>
              <a:buNone/>
              <a:defRPr sz="1400">
                <a:solidFill>
                  <a:srgbClr val="595959"/>
                </a:solidFill>
                <a:latin typeface="Arial"/>
                <a:ea typeface="Arial"/>
                <a:cs typeface="Arial"/>
                <a:sym typeface="Arial"/>
              </a:defRPr>
            </a:lvl5pPr>
            <a:lvl6pPr indent="0" lvl="5" marL="0" marR="0" rtl="0" algn="r">
              <a:spcBef>
                <a:spcPts val="0"/>
              </a:spcBef>
              <a:spcAft>
                <a:spcPts val="0"/>
              </a:spcAft>
              <a:buNone/>
              <a:defRPr sz="1400">
                <a:solidFill>
                  <a:srgbClr val="595959"/>
                </a:solidFill>
                <a:latin typeface="Arial"/>
                <a:ea typeface="Arial"/>
                <a:cs typeface="Arial"/>
                <a:sym typeface="Arial"/>
              </a:defRPr>
            </a:lvl6pPr>
            <a:lvl7pPr indent="0" lvl="6" marL="0" marR="0" rtl="0" algn="r">
              <a:spcBef>
                <a:spcPts val="0"/>
              </a:spcBef>
              <a:spcAft>
                <a:spcPts val="0"/>
              </a:spcAft>
              <a:buNone/>
              <a:defRPr sz="1400">
                <a:solidFill>
                  <a:srgbClr val="595959"/>
                </a:solidFill>
                <a:latin typeface="Arial"/>
                <a:ea typeface="Arial"/>
                <a:cs typeface="Arial"/>
                <a:sym typeface="Arial"/>
              </a:defRPr>
            </a:lvl7pPr>
            <a:lvl8pPr indent="0" lvl="7" marL="0" marR="0" rtl="0" algn="r">
              <a:spcBef>
                <a:spcPts val="0"/>
              </a:spcBef>
              <a:spcAft>
                <a:spcPts val="0"/>
              </a:spcAft>
              <a:buNone/>
              <a:defRPr sz="1400">
                <a:solidFill>
                  <a:srgbClr val="595959"/>
                </a:solidFill>
                <a:latin typeface="Arial"/>
                <a:ea typeface="Arial"/>
                <a:cs typeface="Arial"/>
                <a:sym typeface="Arial"/>
              </a:defRPr>
            </a:lvl8pPr>
            <a:lvl9pPr indent="0" lvl="8" marL="0" marR="0" rtl="0" algn="r">
              <a:spcBef>
                <a:spcPts val="0"/>
              </a:spcBef>
              <a:spcAft>
                <a:spcPts val="0"/>
              </a:spcAft>
              <a:buNone/>
              <a:defRPr sz="1400">
                <a:solidFill>
                  <a:srgbClr val="59595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1" name="Shape 111"/>
        <p:cNvGrpSpPr/>
        <p:nvPr/>
      </p:nvGrpSpPr>
      <p:grpSpPr>
        <a:xfrm>
          <a:off x="0" y="0"/>
          <a:ext cx="0" cy="0"/>
          <a:chOff x="0" y="0"/>
          <a:chExt cx="0" cy="0"/>
        </a:xfrm>
      </p:grpSpPr>
      <p:sp>
        <p:nvSpPr>
          <p:cNvPr id="112" name="Google Shape;112;p16"/>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400">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3" name="Google Shape;113;p16"/>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400">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4" name="Google Shape;114;p16"/>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400">
                <a:solidFill>
                  <a:srgbClr val="595959"/>
                </a:solidFill>
                <a:latin typeface="Arial"/>
                <a:ea typeface="Arial"/>
                <a:cs typeface="Arial"/>
                <a:sym typeface="Arial"/>
              </a:defRPr>
            </a:lvl1pPr>
            <a:lvl2pPr indent="0" lvl="1" marL="0" marR="0" rtl="0" algn="r">
              <a:spcBef>
                <a:spcPts val="0"/>
              </a:spcBef>
              <a:spcAft>
                <a:spcPts val="0"/>
              </a:spcAft>
              <a:buNone/>
              <a:defRPr sz="1400">
                <a:solidFill>
                  <a:srgbClr val="595959"/>
                </a:solidFill>
                <a:latin typeface="Arial"/>
                <a:ea typeface="Arial"/>
                <a:cs typeface="Arial"/>
                <a:sym typeface="Arial"/>
              </a:defRPr>
            </a:lvl2pPr>
            <a:lvl3pPr indent="0" lvl="2" marL="0" marR="0" rtl="0" algn="r">
              <a:spcBef>
                <a:spcPts val="0"/>
              </a:spcBef>
              <a:spcAft>
                <a:spcPts val="0"/>
              </a:spcAft>
              <a:buNone/>
              <a:defRPr sz="1400">
                <a:solidFill>
                  <a:srgbClr val="595959"/>
                </a:solidFill>
                <a:latin typeface="Arial"/>
                <a:ea typeface="Arial"/>
                <a:cs typeface="Arial"/>
                <a:sym typeface="Arial"/>
              </a:defRPr>
            </a:lvl3pPr>
            <a:lvl4pPr indent="0" lvl="3" marL="0" marR="0" rtl="0" algn="r">
              <a:spcBef>
                <a:spcPts val="0"/>
              </a:spcBef>
              <a:spcAft>
                <a:spcPts val="0"/>
              </a:spcAft>
              <a:buNone/>
              <a:defRPr sz="1400">
                <a:solidFill>
                  <a:srgbClr val="595959"/>
                </a:solidFill>
                <a:latin typeface="Arial"/>
                <a:ea typeface="Arial"/>
                <a:cs typeface="Arial"/>
                <a:sym typeface="Arial"/>
              </a:defRPr>
            </a:lvl4pPr>
            <a:lvl5pPr indent="0" lvl="4" marL="0" marR="0" rtl="0" algn="r">
              <a:spcBef>
                <a:spcPts val="0"/>
              </a:spcBef>
              <a:spcAft>
                <a:spcPts val="0"/>
              </a:spcAft>
              <a:buNone/>
              <a:defRPr sz="1400">
                <a:solidFill>
                  <a:srgbClr val="595959"/>
                </a:solidFill>
                <a:latin typeface="Arial"/>
                <a:ea typeface="Arial"/>
                <a:cs typeface="Arial"/>
                <a:sym typeface="Arial"/>
              </a:defRPr>
            </a:lvl5pPr>
            <a:lvl6pPr indent="0" lvl="5" marL="0" marR="0" rtl="0" algn="r">
              <a:spcBef>
                <a:spcPts val="0"/>
              </a:spcBef>
              <a:spcAft>
                <a:spcPts val="0"/>
              </a:spcAft>
              <a:buNone/>
              <a:defRPr sz="1400">
                <a:solidFill>
                  <a:srgbClr val="595959"/>
                </a:solidFill>
                <a:latin typeface="Arial"/>
                <a:ea typeface="Arial"/>
                <a:cs typeface="Arial"/>
                <a:sym typeface="Arial"/>
              </a:defRPr>
            </a:lvl6pPr>
            <a:lvl7pPr indent="0" lvl="6" marL="0" marR="0" rtl="0" algn="r">
              <a:spcBef>
                <a:spcPts val="0"/>
              </a:spcBef>
              <a:spcAft>
                <a:spcPts val="0"/>
              </a:spcAft>
              <a:buNone/>
              <a:defRPr sz="1400">
                <a:solidFill>
                  <a:srgbClr val="595959"/>
                </a:solidFill>
                <a:latin typeface="Arial"/>
                <a:ea typeface="Arial"/>
                <a:cs typeface="Arial"/>
                <a:sym typeface="Arial"/>
              </a:defRPr>
            </a:lvl7pPr>
            <a:lvl8pPr indent="0" lvl="7" marL="0" marR="0" rtl="0" algn="r">
              <a:spcBef>
                <a:spcPts val="0"/>
              </a:spcBef>
              <a:spcAft>
                <a:spcPts val="0"/>
              </a:spcAft>
              <a:buNone/>
              <a:defRPr sz="1400">
                <a:solidFill>
                  <a:srgbClr val="595959"/>
                </a:solidFill>
                <a:latin typeface="Arial"/>
                <a:ea typeface="Arial"/>
                <a:cs typeface="Arial"/>
                <a:sym typeface="Arial"/>
              </a:defRPr>
            </a:lvl8pPr>
            <a:lvl9pPr indent="0" lvl="8" marL="0" marR="0" rtl="0" algn="r">
              <a:spcBef>
                <a:spcPts val="0"/>
              </a:spcBef>
              <a:spcAft>
                <a:spcPts val="0"/>
              </a:spcAft>
              <a:buNone/>
              <a:defRPr sz="1400">
                <a:solidFill>
                  <a:srgbClr val="59595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15" name="Shape 115"/>
        <p:cNvGrpSpPr/>
        <p:nvPr/>
      </p:nvGrpSpPr>
      <p:grpSpPr>
        <a:xfrm>
          <a:off x="0" y="0"/>
          <a:ext cx="0" cy="0"/>
          <a:chOff x="0" y="0"/>
          <a:chExt cx="0" cy="0"/>
        </a:xfrm>
      </p:grpSpPr>
      <p:sp>
        <p:nvSpPr>
          <p:cNvPr id="116" name="Google Shape;116;p17"/>
          <p:cNvSpPr txBox="1"/>
          <p:nvPr>
            <p:ph type="title"/>
          </p:nvPr>
        </p:nvSpPr>
        <p:spPr>
          <a:xfrm>
            <a:off x="710363" y="1143000"/>
            <a:ext cx="3807600" cy="1341300"/>
          </a:xfrm>
          <a:prstGeom prst="rect">
            <a:avLst/>
          </a:prstGeom>
          <a:noFill/>
          <a:ln>
            <a:noFill/>
          </a:ln>
        </p:spPr>
        <p:txBody>
          <a:bodyPr anchorCtr="0" anchor="b" bIns="91425" lIns="91425" spcFirstLastPara="1" rIns="91425" wrap="square" tIns="91425">
            <a:noAutofit/>
          </a:bodyPr>
          <a:lstStyle>
            <a:lvl1pPr lvl="0" marR="0" rtl="0" algn="ctr">
              <a:spcBef>
                <a:spcPts val="0"/>
              </a:spcBef>
              <a:spcAft>
                <a:spcPts val="0"/>
              </a:spcAft>
              <a:buClr>
                <a:srgbClr val="262626"/>
              </a:buClr>
              <a:buSzPts val="4400"/>
              <a:buFont typeface="Lustria"/>
              <a:buNone/>
              <a:defRPr b="0" i="0" sz="4400" u="none" cap="none" strike="noStrike">
                <a:solidFill>
                  <a:srgbClr val="262626"/>
                </a:solidFill>
                <a:latin typeface="Lustria"/>
                <a:ea typeface="Lustria"/>
                <a:cs typeface="Lustria"/>
                <a:sym typeface="Lustria"/>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17" name="Google Shape;117;p17"/>
          <p:cNvSpPr txBox="1"/>
          <p:nvPr>
            <p:ph idx="1" type="body"/>
          </p:nvPr>
        </p:nvSpPr>
        <p:spPr>
          <a:xfrm>
            <a:off x="4648199" y="605118"/>
            <a:ext cx="3776400" cy="5565600"/>
          </a:xfrm>
          <a:prstGeom prst="rect">
            <a:avLst/>
          </a:prstGeom>
          <a:noFill/>
          <a:ln>
            <a:noFill/>
          </a:ln>
        </p:spPr>
        <p:txBody>
          <a:bodyPr anchorCtr="0" anchor="t" bIns="91425" lIns="91425" spcFirstLastPara="1" rIns="91425" wrap="square" tIns="91425">
            <a:noAutofit/>
          </a:bodyPr>
          <a:lstStyle>
            <a:lvl1pPr indent="-365760" lvl="0" marL="457200" marR="0" rtl="0" algn="l">
              <a:spcBef>
                <a:spcPts val="2400"/>
              </a:spcBef>
              <a:spcAft>
                <a:spcPts val="0"/>
              </a:spcAft>
              <a:buClr>
                <a:srgbClr val="3F3F3F"/>
              </a:buClr>
              <a:buSzPts val="2160"/>
              <a:buFont typeface="Noto Sans Symbols"/>
              <a:buChar char="❖"/>
              <a:defRPr b="0" i="0" sz="2400" u="none" cap="none" strike="noStrike">
                <a:solidFill>
                  <a:srgbClr val="3F3F3F"/>
                </a:solidFill>
                <a:latin typeface="Lustria"/>
                <a:ea typeface="Lustria"/>
                <a:cs typeface="Lustria"/>
                <a:sym typeface="Lustria"/>
              </a:defRPr>
            </a:lvl1pPr>
            <a:lvl2pPr indent="-354330" lvl="1" marL="914400" marR="0" rtl="0" algn="l">
              <a:spcBef>
                <a:spcPts val="1200"/>
              </a:spcBef>
              <a:spcAft>
                <a:spcPts val="0"/>
              </a:spcAft>
              <a:buClr>
                <a:srgbClr val="A5A5A5"/>
              </a:buClr>
              <a:buSzPts val="1980"/>
              <a:buFont typeface="Noto Sans Symbols"/>
              <a:buChar char="❖"/>
              <a:defRPr b="0" i="0" sz="2200" u="none" cap="none" strike="noStrike">
                <a:solidFill>
                  <a:srgbClr val="3F3F3F"/>
                </a:solidFill>
                <a:latin typeface="Lustria"/>
                <a:ea typeface="Lustria"/>
                <a:cs typeface="Lustria"/>
                <a:sym typeface="Lustria"/>
              </a:defRPr>
            </a:lvl2pPr>
            <a:lvl3pPr indent="-342900" lvl="2" marL="1371600" marR="0" rtl="0" algn="l">
              <a:spcBef>
                <a:spcPts val="1200"/>
              </a:spcBef>
              <a:spcAft>
                <a:spcPts val="0"/>
              </a:spcAft>
              <a:buClr>
                <a:srgbClr val="3F3F3F"/>
              </a:buClr>
              <a:buSzPts val="1800"/>
              <a:buFont typeface="Noto Sans Symbols"/>
              <a:buChar char="❖"/>
              <a:defRPr b="0" i="0" sz="2000" u="none" cap="none" strike="noStrike">
                <a:solidFill>
                  <a:srgbClr val="3F3F3F"/>
                </a:solidFill>
                <a:latin typeface="Lustria"/>
                <a:ea typeface="Lustria"/>
                <a:cs typeface="Lustria"/>
                <a:sym typeface="Lustria"/>
              </a:defRPr>
            </a:lvl3pPr>
            <a:lvl4pPr indent="-331469" lvl="3" marL="1828800" marR="0" rtl="0" algn="l">
              <a:spcBef>
                <a:spcPts val="1200"/>
              </a:spcBef>
              <a:spcAft>
                <a:spcPts val="0"/>
              </a:spcAft>
              <a:buClr>
                <a:srgbClr val="A5A5A5"/>
              </a:buClr>
              <a:buSzPts val="1620"/>
              <a:buFont typeface="Noto Sans Symbols"/>
              <a:buChar char="❖"/>
              <a:defRPr b="0" i="0" sz="1800" u="none" cap="none" strike="noStrike">
                <a:solidFill>
                  <a:srgbClr val="3F3F3F"/>
                </a:solidFill>
                <a:latin typeface="Lustria"/>
                <a:ea typeface="Lustria"/>
                <a:cs typeface="Lustria"/>
                <a:sym typeface="Lustria"/>
              </a:defRPr>
            </a:lvl4pPr>
            <a:lvl5pPr indent="-331470" lvl="4" marL="2286000" marR="0" rtl="0" algn="l">
              <a:spcBef>
                <a:spcPts val="1200"/>
              </a:spcBef>
              <a:spcAft>
                <a:spcPts val="0"/>
              </a:spcAft>
              <a:buClr>
                <a:srgbClr val="3F3F3F"/>
              </a:buClr>
              <a:buSzPts val="1620"/>
              <a:buFont typeface="Noto Sans Symbols"/>
              <a:buChar char="❖"/>
              <a:defRPr b="0" i="0" sz="1800" u="none" cap="none" strike="noStrike">
                <a:solidFill>
                  <a:srgbClr val="3F3F3F"/>
                </a:solidFill>
                <a:latin typeface="Lustria"/>
                <a:ea typeface="Lustria"/>
                <a:cs typeface="Lustria"/>
                <a:sym typeface="Lustria"/>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9pPr>
          </a:lstStyle>
          <a:p/>
        </p:txBody>
      </p:sp>
      <p:sp>
        <p:nvSpPr>
          <p:cNvPr id="118" name="Google Shape;118;p17"/>
          <p:cNvSpPr txBox="1"/>
          <p:nvPr>
            <p:ph idx="2" type="body"/>
          </p:nvPr>
        </p:nvSpPr>
        <p:spPr>
          <a:xfrm>
            <a:off x="710363" y="2618815"/>
            <a:ext cx="3807600" cy="3133200"/>
          </a:xfrm>
          <a:prstGeom prst="rect">
            <a:avLst/>
          </a:prstGeom>
          <a:noFill/>
          <a:ln>
            <a:noFill/>
          </a:ln>
        </p:spPr>
        <p:txBody>
          <a:bodyPr anchorCtr="0" anchor="t" bIns="91425" lIns="91425" spcFirstLastPara="1" rIns="91425" wrap="square" tIns="91425">
            <a:noAutofit/>
          </a:bodyPr>
          <a:lstStyle>
            <a:lvl1pPr indent="-228600" lvl="0" marL="457200" marR="0" rtl="0" algn="ctr">
              <a:spcBef>
                <a:spcPts val="1800"/>
              </a:spcBef>
              <a:spcAft>
                <a:spcPts val="0"/>
              </a:spcAft>
              <a:buClr>
                <a:srgbClr val="3F3F3F"/>
              </a:buClr>
              <a:buSzPts val="1620"/>
              <a:buFont typeface="Noto Sans Symbols"/>
              <a:buNone/>
              <a:defRPr b="0" i="0" sz="1800" u="none" cap="none" strike="noStrike">
                <a:solidFill>
                  <a:srgbClr val="3F3F3F"/>
                </a:solidFill>
                <a:latin typeface="Lustria"/>
                <a:ea typeface="Lustria"/>
                <a:cs typeface="Lustria"/>
                <a:sym typeface="Lustria"/>
              </a:defRPr>
            </a:lvl1pPr>
            <a:lvl2pPr indent="-228600" lvl="1" marL="914400" marR="0" rtl="0" algn="l">
              <a:spcBef>
                <a:spcPts val="1200"/>
              </a:spcBef>
              <a:spcAft>
                <a:spcPts val="0"/>
              </a:spcAft>
              <a:buClr>
                <a:srgbClr val="A5A5A5"/>
              </a:buClr>
              <a:buSzPts val="1080"/>
              <a:buFont typeface="Noto Sans Symbols"/>
              <a:buNone/>
              <a:defRPr b="0" i="0" sz="1200" u="none" cap="none" strike="noStrike">
                <a:solidFill>
                  <a:srgbClr val="3F3F3F"/>
                </a:solidFill>
                <a:latin typeface="Lustria"/>
                <a:ea typeface="Lustria"/>
                <a:cs typeface="Lustria"/>
                <a:sym typeface="Lustria"/>
              </a:defRPr>
            </a:lvl2pPr>
            <a:lvl3pPr indent="-228600" lvl="2" marL="1371600" marR="0" rtl="0" algn="l">
              <a:spcBef>
                <a:spcPts val="1200"/>
              </a:spcBef>
              <a:spcAft>
                <a:spcPts val="0"/>
              </a:spcAft>
              <a:buClr>
                <a:srgbClr val="3F3F3F"/>
              </a:buClr>
              <a:buSzPts val="900"/>
              <a:buFont typeface="Noto Sans Symbols"/>
              <a:buNone/>
              <a:defRPr b="0" i="0" sz="1000" u="none" cap="none" strike="noStrike">
                <a:solidFill>
                  <a:srgbClr val="3F3F3F"/>
                </a:solidFill>
                <a:latin typeface="Lustria"/>
                <a:ea typeface="Lustria"/>
                <a:cs typeface="Lustria"/>
                <a:sym typeface="Lustria"/>
              </a:defRPr>
            </a:lvl3pPr>
            <a:lvl4pPr indent="-228600" lvl="3" marL="1828800" marR="0" rtl="0" algn="l">
              <a:spcBef>
                <a:spcPts val="1200"/>
              </a:spcBef>
              <a:spcAft>
                <a:spcPts val="0"/>
              </a:spcAft>
              <a:buClr>
                <a:srgbClr val="A5A5A5"/>
              </a:buClr>
              <a:buSzPts val="810"/>
              <a:buFont typeface="Noto Sans Symbols"/>
              <a:buNone/>
              <a:defRPr b="0" i="0" sz="900" u="none" cap="none" strike="noStrike">
                <a:solidFill>
                  <a:srgbClr val="3F3F3F"/>
                </a:solidFill>
                <a:latin typeface="Lustria"/>
                <a:ea typeface="Lustria"/>
                <a:cs typeface="Lustria"/>
                <a:sym typeface="Lustria"/>
              </a:defRPr>
            </a:lvl4pPr>
            <a:lvl5pPr indent="-228600" lvl="4" marL="2286000" marR="0" rtl="0" algn="l">
              <a:spcBef>
                <a:spcPts val="1200"/>
              </a:spcBef>
              <a:spcAft>
                <a:spcPts val="0"/>
              </a:spcAft>
              <a:buClr>
                <a:srgbClr val="3F3F3F"/>
              </a:buClr>
              <a:buSzPts val="810"/>
              <a:buFont typeface="Noto Sans Symbols"/>
              <a:buNone/>
              <a:defRPr b="0" i="0" sz="900" u="none" cap="none" strike="noStrike">
                <a:solidFill>
                  <a:srgbClr val="3F3F3F"/>
                </a:solidFill>
                <a:latin typeface="Lustria"/>
                <a:ea typeface="Lustria"/>
                <a:cs typeface="Lustria"/>
                <a:sym typeface="Lustria"/>
              </a:defRPr>
            </a:lvl5pPr>
            <a:lvl6pPr indent="-228600" lvl="5" marL="2743200" marR="0" rtl="0" algn="l">
              <a:spcBef>
                <a:spcPts val="180"/>
              </a:spcBef>
              <a:spcAft>
                <a:spcPts val="0"/>
              </a:spcAft>
              <a:buClr>
                <a:schemeClr val="dk1"/>
              </a:buClr>
              <a:buSzPts val="900"/>
              <a:buFont typeface="Arial"/>
              <a:buNone/>
              <a:defRPr b="0" i="0" sz="900" u="none" cap="none" strike="noStrike">
                <a:solidFill>
                  <a:schemeClr val="dk1"/>
                </a:solidFill>
                <a:latin typeface="Lustria"/>
                <a:ea typeface="Lustria"/>
                <a:cs typeface="Lustria"/>
                <a:sym typeface="Lustria"/>
              </a:defRPr>
            </a:lvl6pPr>
            <a:lvl7pPr indent="-228600" lvl="6" marL="3200400" marR="0" rtl="0" algn="l">
              <a:spcBef>
                <a:spcPts val="180"/>
              </a:spcBef>
              <a:spcAft>
                <a:spcPts val="0"/>
              </a:spcAft>
              <a:buClr>
                <a:schemeClr val="dk1"/>
              </a:buClr>
              <a:buSzPts val="900"/>
              <a:buFont typeface="Arial"/>
              <a:buNone/>
              <a:defRPr b="0" i="0" sz="900" u="none" cap="none" strike="noStrike">
                <a:solidFill>
                  <a:schemeClr val="dk1"/>
                </a:solidFill>
                <a:latin typeface="Lustria"/>
                <a:ea typeface="Lustria"/>
                <a:cs typeface="Lustria"/>
                <a:sym typeface="Lustria"/>
              </a:defRPr>
            </a:lvl7pPr>
            <a:lvl8pPr indent="-228600" lvl="7" marL="3657600" marR="0" rtl="0" algn="l">
              <a:spcBef>
                <a:spcPts val="180"/>
              </a:spcBef>
              <a:spcAft>
                <a:spcPts val="0"/>
              </a:spcAft>
              <a:buClr>
                <a:schemeClr val="dk1"/>
              </a:buClr>
              <a:buSzPts val="900"/>
              <a:buFont typeface="Arial"/>
              <a:buNone/>
              <a:defRPr b="0" i="0" sz="900" u="none" cap="none" strike="noStrike">
                <a:solidFill>
                  <a:schemeClr val="dk1"/>
                </a:solidFill>
                <a:latin typeface="Lustria"/>
                <a:ea typeface="Lustria"/>
                <a:cs typeface="Lustria"/>
                <a:sym typeface="Lustria"/>
              </a:defRPr>
            </a:lvl8pPr>
            <a:lvl9pPr indent="-228600" lvl="8" marL="4114800" marR="0" rtl="0" algn="l">
              <a:spcBef>
                <a:spcPts val="180"/>
              </a:spcBef>
              <a:spcAft>
                <a:spcPts val="0"/>
              </a:spcAft>
              <a:buClr>
                <a:schemeClr val="dk1"/>
              </a:buClr>
              <a:buSzPts val="900"/>
              <a:buFont typeface="Arial"/>
              <a:buNone/>
              <a:defRPr b="0" i="0" sz="900" u="none" cap="none" strike="noStrike">
                <a:solidFill>
                  <a:schemeClr val="dk1"/>
                </a:solidFill>
                <a:latin typeface="Lustria"/>
                <a:ea typeface="Lustria"/>
                <a:cs typeface="Lustria"/>
                <a:sym typeface="Lustria"/>
              </a:defRPr>
            </a:lvl9pPr>
          </a:lstStyle>
          <a:p/>
        </p:txBody>
      </p:sp>
      <p:sp>
        <p:nvSpPr>
          <p:cNvPr id="119" name="Google Shape;119;p17"/>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400">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0" name="Google Shape;120;p17"/>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400">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1" name="Google Shape;121;p17"/>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400">
                <a:solidFill>
                  <a:srgbClr val="595959"/>
                </a:solidFill>
                <a:latin typeface="Arial"/>
                <a:ea typeface="Arial"/>
                <a:cs typeface="Arial"/>
                <a:sym typeface="Arial"/>
              </a:defRPr>
            </a:lvl1pPr>
            <a:lvl2pPr indent="0" lvl="1" marL="0" marR="0" rtl="0" algn="r">
              <a:spcBef>
                <a:spcPts val="0"/>
              </a:spcBef>
              <a:spcAft>
                <a:spcPts val="0"/>
              </a:spcAft>
              <a:buNone/>
              <a:defRPr sz="1400">
                <a:solidFill>
                  <a:srgbClr val="595959"/>
                </a:solidFill>
                <a:latin typeface="Arial"/>
                <a:ea typeface="Arial"/>
                <a:cs typeface="Arial"/>
                <a:sym typeface="Arial"/>
              </a:defRPr>
            </a:lvl2pPr>
            <a:lvl3pPr indent="0" lvl="2" marL="0" marR="0" rtl="0" algn="r">
              <a:spcBef>
                <a:spcPts val="0"/>
              </a:spcBef>
              <a:spcAft>
                <a:spcPts val="0"/>
              </a:spcAft>
              <a:buNone/>
              <a:defRPr sz="1400">
                <a:solidFill>
                  <a:srgbClr val="595959"/>
                </a:solidFill>
                <a:latin typeface="Arial"/>
                <a:ea typeface="Arial"/>
                <a:cs typeface="Arial"/>
                <a:sym typeface="Arial"/>
              </a:defRPr>
            </a:lvl3pPr>
            <a:lvl4pPr indent="0" lvl="3" marL="0" marR="0" rtl="0" algn="r">
              <a:spcBef>
                <a:spcPts val="0"/>
              </a:spcBef>
              <a:spcAft>
                <a:spcPts val="0"/>
              </a:spcAft>
              <a:buNone/>
              <a:defRPr sz="1400">
                <a:solidFill>
                  <a:srgbClr val="595959"/>
                </a:solidFill>
                <a:latin typeface="Arial"/>
                <a:ea typeface="Arial"/>
                <a:cs typeface="Arial"/>
                <a:sym typeface="Arial"/>
              </a:defRPr>
            </a:lvl4pPr>
            <a:lvl5pPr indent="0" lvl="4" marL="0" marR="0" rtl="0" algn="r">
              <a:spcBef>
                <a:spcPts val="0"/>
              </a:spcBef>
              <a:spcAft>
                <a:spcPts val="0"/>
              </a:spcAft>
              <a:buNone/>
              <a:defRPr sz="1400">
                <a:solidFill>
                  <a:srgbClr val="595959"/>
                </a:solidFill>
                <a:latin typeface="Arial"/>
                <a:ea typeface="Arial"/>
                <a:cs typeface="Arial"/>
                <a:sym typeface="Arial"/>
              </a:defRPr>
            </a:lvl5pPr>
            <a:lvl6pPr indent="0" lvl="5" marL="0" marR="0" rtl="0" algn="r">
              <a:spcBef>
                <a:spcPts val="0"/>
              </a:spcBef>
              <a:spcAft>
                <a:spcPts val="0"/>
              </a:spcAft>
              <a:buNone/>
              <a:defRPr sz="1400">
                <a:solidFill>
                  <a:srgbClr val="595959"/>
                </a:solidFill>
                <a:latin typeface="Arial"/>
                <a:ea typeface="Arial"/>
                <a:cs typeface="Arial"/>
                <a:sym typeface="Arial"/>
              </a:defRPr>
            </a:lvl6pPr>
            <a:lvl7pPr indent="0" lvl="6" marL="0" marR="0" rtl="0" algn="r">
              <a:spcBef>
                <a:spcPts val="0"/>
              </a:spcBef>
              <a:spcAft>
                <a:spcPts val="0"/>
              </a:spcAft>
              <a:buNone/>
              <a:defRPr sz="1400">
                <a:solidFill>
                  <a:srgbClr val="595959"/>
                </a:solidFill>
                <a:latin typeface="Arial"/>
                <a:ea typeface="Arial"/>
                <a:cs typeface="Arial"/>
                <a:sym typeface="Arial"/>
              </a:defRPr>
            </a:lvl7pPr>
            <a:lvl8pPr indent="0" lvl="7" marL="0" marR="0" rtl="0" algn="r">
              <a:spcBef>
                <a:spcPts val="0"/>
              </a:spcBef>
              <a:spcAft>
                <a:spcPts val="0"/>
              </a:spcAft>
              <a:buNone/>
              <a:defRPr sz="1400">
                <a:solidFill>
                  <a:srgbClr val="595959"/>
                </a:solidFill>
                <a:latin typeface="Arial"/>
                <a:ea typeface="Arial"/>
                <a:cs typeface="Arial"/>
                <a:sym typeface="Arial"/>
              </a:defRPr>
            </a:lvl8pPr>
            <a:lvl9pPr indent="0" lvl="8" marL="0" marR="0" rtl="0" algn="r">
              <a:spcBef>
                <a:spcPts val="0"/>
              </a:spcBef>
              <a:spcAft>
                <a:spcPts val="0"/>
              </a:spcAft>
              <a:buNone/>
              <a:defRPr sz="1400">
                <a:solidFill>
                  <a:srgbClr val="59595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Picture with Caption">
    <p:spTree>
      <p:nvGrpSpPr>
        <p:cNvPr id="122" name="Shape 122"/>
        <p:cNvGrpSpPr/>
        <p:nvPr/>
      </p:nvGrpSpPr>
      <p:grpSpPr>
        <a:xfrm>
          <a:off x="0" y="0"/>
          <a:ext cx="0" cy="0"/>
          <a:chOff x="0" y="0"/>
          <a:chExt cx="0" cy="0"/>
        </a:xfrm>
      </p:grpSpPr>
      <p:sp>
        <p:nvSpPr>
          <p:cNvPr id="123" name="Google Shape;123;p18"/>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400">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4" name="Google Shape;124;p18"/>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400">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5" name="Google Shape;125;p18"/>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400">
                <a:solidFill>
                  <a:srgbClr val="595959"/>
                </a:solidFill>
                <a:latin typeface="Arial"/>
                <a:ea typeface="Arial"/>
                <a:cs typeface="Arial"/>
                <a:sym typeface="Arial"/>
              </a:defRPr>
            </a:lvl1pPr>
            <a:lvl2pPr indent="0" lvl="1" marL="0" marR="0" rtl="0" algn="r">
              <a:spcBef>
                <a:spcPts val="0"/>
              </a:spcBef>
              <a:spcAft>
                <a:spcPts val="0"/>
              </a:spcAft>
              <a:buNone/>
              <a:defRPr sz="1400">
                <a:solidFill>
                  <a:srgbClr val="595959"/>
                </a:solidFill>
                <a:latin typeface="Arial"/>
                <a:ea typeface="Arial"/>
                <a:cs typeface="Arial"/>
                <a:sym typeface="Arial"/>
              </a:defRPr>
            </a:lvl2pPr>
            <a:lvl3pPr indent="0" lvl="2" marL="0" marR="0" rtl="0" algn="r">
              <a:spcBef>
                <a:spcPts val="0"/>
              </a:spcBef>
              <a:spcAft>
                <a:spcPts val="0"/>
              </a:spcAft>
              <a:buNone/>
              <a:defRPr sz="1400">
                <a:solidFill>
                  <a:srgbClr val="595959"/>
                </a:solidFill>
                <a:latin typeface="Arial"/>
                <a:ea typeface="Arial"/>
                <a:cs typeface="Arial"/>
                <a:sym typeface="Arial"/>
              </a:defRPr>
            </a:lvl3pPr>
            <a:lvl4pPr indent="0" lvl="3" marL="0" marR="0" rtl="0" algn="r">
              <a:spcBef>
                <a:spcPts val="0"/>
              </a:spcBef>
              <a:spcAft>
                <a:spcPts val="0"/>
              </a:spcAft>
              <a:buNone/>
              <a:defRPr sz="1400">
                <a:solidFill>
                  <a:srgbClr val="595959"/>
                </a:solidFill>
                <a:latin typeface="Arial"/>
                <a:ea typeface="Arial"/>
                <a:cs typeface="Arial"/>
                <a:sym typeface="Arial"/>
              </a:defRPr>
            </a:lvl4pPr>
            <a:lvl5pPr indent="0" lvl="4" marL="0" marR="0" rtl="0" algn="r">
              <a:spcBef>
                <a:spcPts val="0"/>
              </a:spcBef>
              <a:spcAft>
                <a:spcPts val="0"/>
              </a:spcAft>
              <a:buNone/>
              <a:defRPr sz="1400">
                <a:solidFill>
                  <a:srgbClr val="595959"/>
                </a:solidFill>
                <a:latin typeface="Arial"/>
                <a:ea typeface="Arial"/>
                <a:cs typeface="Arial"/>
                <a:sym typeface="Arial"/>
              </a:defRPr>
            </a:lvl5pPr>
            <a:lvl6pPr indent="0" lvl="5" marL="0" marR="0" rtl="0" algn="r">
              <a:spcBef>
                <a:spcPts val="0"/>
              </a:spcBef>
              <a:spcAft>
                <a:spcPts val="0"/>
              </a:spcAft>
              <a:buNone/>
              <a:defRPr sz="1400">
                <a:solidFill>
                  <a:srgbClr val="595959"/>
                </a:solidFill>
                <a:latin typeface="Arial"/>
                <a:ea typeface="Arial"/>
                <a:cs typeface="Arial"/>
                <a:sym typeface="Arial"/>
              </a:defRPr>
            </a:lvl6pPr>
            <a:lvl7pPr indent="0" lvl="6" marL="0" marR="0" rtl="0" algn="r">
              <a:spcBef>
                <a:spcPts val="0"/>
              </a:spcBef>
              <a:spcAft>
                <a:spcPts val="0"/>
              </a:spcAft>
              <a:buNone/>
              <a:defRPr sz="1400">
                <a:solidFill>
                  <a:srgbClr val="595959"/>
                </a:solidFill>
                <a:latin typeface="Arial"/>
                <a:ea typeface="Arial"/>
                <a:cs typeface="Arial"/>
                <a:sym typeface="Arial"/>
              </a:defRPr>
            </a:lvl7pPr>
            <a:lvl8pPr indent="0" lvl="7" marL="0" marR="0" rtl="0" algn="r">
              <a:spcBef>
                <a:spcPts val="0"/>
              </a:spcBef>
              <a:spcAft>
                <a:spcPts val="0"/>
              </a:spcAft>
              <a:buNone/>
              <a:defRPr sz="1400">
                <a:solidFill>
                  <a:srgbClr val="595959"/>
                </a:solidFill>
                <a:latin typeface="Arial"/>
                <a:ea typeface="Arial"/>
                <a:cs typeface="Arial"/>
                <a:sym typeface="Arial"/>
              </a:defRPr>
            </a:lvl8pPr>
            <a:lvl9pPr indent="0" lvl="8" marL="0" marR="0" rtl="0" algn="r">
              <a:spcBef>
                <a:spcPts val="0"/>
              </a:spcBef>
              <a:spcAft>
                <a:spcPts val="0"/>
              </a:spcAft>
              <a:buNone/>
              <a:defRPr sz="1400">
                <a:solidFill>
                  <a:srgbClr val="59595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descr="pictureCaptionBacking.png" id="126" name="Google Shape;126;p18"/>
          <p:cNvPicPr preferRelativeResize="0"/>
          <p:nvPr/>
        </p:nvPicPr>
        <p:blipFill rotWithShape="1">
          <a:blip r:embed="rId2">
            <a:alphaModFix/>
          </a:blip>
          <a:srcRect b="16571" l="52271" r="5151" t="8885"/>
          <a:stretch/>
        </p:blipFill>
        <p:spPr>
          <a:xfrm>
            <a:off x="4594412" y="663388"/>
            <a:ext cx="3893128" cy="5112326"/>
          </a:xfrm>
          <a:prstGeom prst="rect">
            <a:avLst/>
          </a:prstGeom>
          <a:noFill/>
          <a:ln>
            <a:noFill/>
          </a:ln>
        </p:spPr>
      </p:pic>
      <p:sp>
        <p:nvSpPr>
          <p:cNvPr id="127" name="Google Shape;127;p18"/>
          <p:cNvSpPr txBox="1"/>
          <p:nvPr>
            <p:ph type="title"/>
          </p:nvPr>
        </p:nvSpPr>
        <p:spPr>
          <a:xfrm>
            <a:off x="725487" y="1143000"/>
            <a:ext cx="3792600" cy="1341300"/>
          </a:xfrm>
          <a:prstGeom prst="rect">
            <a:avLst/>
          </a:prstGeom>
          <a:noFill/>
          <a:ln>
            <a:noFill/>
          </a:ln>
        </p:spPr>
        <p:txBody>
          <a:bodyPr anchorCtr="0" anchor="b" bIns="91425" lIns="91425" spcFirstLastPara="1" rIns="91425" wrap="square" tIns="91425">
            <a:noAutofit/>
          </a:bodyPr>
          <a:lstStyle>
            <a:lvl1pPr lvl="0" marR="0" rtl="0" algn="ctr">
              <a:spcBef>
                <a:spcPts val="0"/>
              </a:spcBef>
              <a:spcAft>
                <a:spcPts val="0"/>
              </a:spcAft>
              <a:buClr>
                <a:srgbClr val="262626"/>
              </a:buClr>
              <a:buSzPts val="4400"/>
              <a:buFont typeface="Lustria"/>
              <a:buNone/>
              <a:defRPr b="0" i="0" sz="4400" u="none" cap="none" strike="noStrike">
                <a:solidFill>
                  <a:srgbClr val="262626"/>
                </a:solidFill>
                <a:latin typeface="Lustria"/>
                <a:ea typeface="Lustria"/>
                <a:cs typeface="Lustria"/>
                <a:sym typeface="Lustria"/>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28" name="Google Shape;128;p18"/>
          <p:cNvSpPr txBox="1"/>
          <p:nvPr>
            <p:ph idx="1" type="body"/>
          </p:nvPr>
        </p:nvSpPr>
        <p:spPr>
          <a:xfrm>
            <a:off x="725487" y="2618815"/>
            <a:ext cx="3792600" cy="3133200"/>
          </a:xfrm>
          <a:prstGeom prst="rect">
            <a:avLst/>
          </a:prstGeom>
          <a:noFill/>
          <a:ln>
            <a:noFill/>
          </a:ln>
        </p:spPr>
        <p:txBody>
          <a:bodyPr anchorCtr="0" anchor="t" bIns="91425" lIns="91425" spcFirstLastPara="1" rIns="91425" wrap="square" tIns="91425">
            <a:noAutofit/>
          </a:bodyPr>
          <a:lstStyle>
            <a:lvl1pPr indent="-228600" lvl="0" marL="457200" marR="0" rtl="0" algn="ctr">
              <a:spcBef>
                <a:spcPts val="1800"/>
              </a:spcBef>
              <a:spcAft>
                <a:spcPts val="0"/>
              </a:spcAft>
              <a:buClr>
                <a:srgbClr val="3F3F3F"/>
              </a:buClr>
              <a:buSzPts val="1620"/>
              <a:buFont typeface="Noto Sans Symbols"/>
              <a:buNone/>
              <a:defRPr b="0" i="0" sz="1800" u="none" cap="none" strike="noStrike">
                <a:solidFill>
                  <a:srgbClr val="3F3F3F"/>
                </a:solidFill>
                <a:latin typeface="Lustria"/>
                <a:ea typeface="Lustria"/>
                <a:cs typeface="Lustria"/>
                <a:sym typeface="Lustria"/>
              </a:defRPr>
            </a:lvl1pPr>
            <a:lvl2pPr indent="-228600" lvl="1" marL="914400" marR="0" rtl="0" algn="l">
              <a:spcBef>
                <a:spcPts val="1200"/>
              </a:spcBef>
              <a:spcAft>
                <a:spcPts val="0"/>
              </a:spcAft>
              <a:buClr>
                <a:srgbClr val="A5A5A5"/>
              </a:buClr>
              <a:buSzPts val="1080"/>
              <a:buFont typeface="Noto Sans Symbols"/>
              <a:buNone/>
              <a:defRPr b="0" i="0" sz="1200" u="none" cap="none" strike="noStrike">
                <a:solidFill>
                  <a:srgbClr val="3F3F3F"/>
                </a:solidFill>
                <a:latin typeface="Lustria"/>
                <a:ea typeface="Lustria"/>
                <a:cs typeface="Lustria"/>
                <a:sym typeface="Lustria"/>
              </a:defRPr>
            </a:lvl2pPr>
            <a:lvl3pPr indent="-228600" lvl="2" marL="1371600" marR="0" rtl="0" algn="l">
              <a:spcBef>
                <a:spcPts val="1200"/>
              </a:spcBef>
              <a:spcAft>
                <a:spcPts val="0"/>
              </a:spcAft>
              <a:buClr>
                <a:srgbClr val="3F3F3F"/>
              </a:buClr>
              <a:buSzPts val="900"/>
              <a:buFont typeface="Noto Sans Symbols"/>
              <a:buNone/>
              <a:defRPr b="0" i="0" sz="1000" u="none" cap="none" strike="noStrike">
                <a:solidFill>
                  <a:srgbClr val="3F3F3F"/>
                </a:solidFill>
                <a:latin typeface="Lustria"/>
                <a:ea typeface="Lustria"/>
                <a:cs typeface="Lustria"/>
                <a:sym typeface="Lustria"/>
              </a:defRPr>
            </a:lvl3pPr>
            <a:lvl4pPr indent="-228600" lvl="3" marL="1828800" marR="0" rtl="0" algn="l">
              <a:spcBef>
                <a:spcPts val="1200"/>
              </a:spcBef>
              <a:spcAft>
                <a:spcPts val="0"/>
              </a:spcAft>
              <a:buClr>
                <a:srgbClr val="A5A5A5"/>
              </a:buClr>
              <a:buSzPts val="810"/>
              <a:buFont typeface="Noto Sans Symbols"/>
              <a:buNone/>
              <a:defRPr b="0" i="0" sz="900" u="none" cap="none" strike="noStrike">
                <a:solidFill>
                  <a:srgbClr val="3F3F3F"/>
                </a:solidFill>
                <a:latin typeface="Lustria"/>
                <a:ea typeface="Lustria"/>
                <a:cs typeface="Lustria"/>
                <a:sym typeface="Lustria"/>
              </a:defRPr>
            </a:lvl4pPr>
            <a:lvl5pPr indent="-228600" lvl="4" marL="2286000" marR="0" rtl="0" algn="l">
              <a:spcBef>
                <a:spcPts val="1200"/>
              </a:spcBef>
              <a:spcAft>
                <a:spcPts val="0"/>
              </a:spcAft>
              <a:buClr>
                <a:srgbClr val="3F3F3F"/>
              </a:buClr>
              <a:buSzPts val="810"/>
              <a:buFont typeface="Noto Sans Symbols"/>
              <a:buNone/>
              <a:defRPr b="0" i="0" sz="900" u="none" cap="none" strike="noStrike">
                <a:solidFill>
                  <a:srgbClr val="3F3F3F"/>
                </a:solidFill>
                <a:latin typeface="Lustria"/>
                <a:ea typeface="Lustria"/>
                <a:cs typeface="Lustria"/>
                <a:sym typeface="Lustria"/>
              </a:defRPr>
            </a:lvl5pPr>
            <a:lvl6pPr indent="-228600" lvl="5" marL="2743200" marR="0" rtl="0" algn="l">
              <a:spcBef>
                <a:spcPts val="180"/>
              </a:spcBef>
              <a:spcAft>
                <a:spcPts val="0"/>
              </a:spcAft>
              <a:buClr>
                <a:schemeClr val="dk1"/>
              </a:buClr>
              <a:buSzPts val="900"/>
              <a:buFont typeface="Arial"/>
              <a:buNone/>
              <a:defRPr b="0" i="0" sz="900" u="none" cap="none" strike="noStrike">
                <a:solidFill>
                  <a:schemeClr val="dk1"/>
                </a:solidFill>
                <a:latin typeface="Lustria"/>
                <a:ea typeface="Lustria"/>
                <a:cs typeface="Lustria"/>
                <a:sym typeface="Lustria"/>
              </a:defRPr>
            </a:lvl6pPr>
            <a:lvl7pPr indent="-228600" lvl="6" marL="3200400" marR="0" rtl="0" algn="l">
              <a:spcBef>
                <a:spcPts val="180"/>
              </a:spcBef>
              <a:spcAft>
                <a:spcPts val="0"/>
              </a:spcAft>
              <a:buClr>
                <a:schemeClr val="dk1"/>
              </a:buClr>
              <a:buSzPts val="900"/>
              <a:buFont typeface="Arial"/>
              <a:buNone/>
              <a:defRPr b="0" i="0" sz="900" u="none" cap="none" strike="noStrike">
                <a:solidFill>
                  <a:schemeClr val="dk1"/>
                </a:solidFill>
                <a:latin typeface="Lustria"/>
                <a:ea typeface="Lustria"/>
                <a:cs typeface="Lustria"/>
                <a:sym typeface="Lustria"/>
              </a:defRPr>
            </a:lvl7pPr>
            <a:lvl8pPr indent="-228600" lvl="7" marL="3657600" marR="0" rtl="0" algn="l">
              <a:spcBef>
                <a:spcPts val="180"/>
              </a:spcBef>
              <a:spcAft>
                <a:spcPts val="0"/>
              </a:spcAft>
              <a:buClr>
                <a:schemeClr val="dk1"/>
              </a:buClr>
              <a:buSzPts val="900"/>
              <a:buFont typeface="Arial"/>
              <a:buNone/>
              <a:defRPr b="0" i="0" sz="900" u="none" cap="none" strike="noStrike">
                <a:solidFill>
                  <a:schemeClr val="dk1"/>
                </a:solidFill>
                <a:latin typeface="Lustria"/>
                <a:ea typeface="Lustria"/>
                <a:cs typeface="Lustria"/>
                <a:sym typeface="Lustria"/>
              </a:defRPr>
            </a:lvl8pPr>
            <a:lvl9pPr indent="-228600" lvl="8" marL="4114800" marR="0" rtl="0" algn="l">
              <a:spcBef>
                <a:spcPts val="180"/>
              </a:spcBef>
              <a:spcAft>
                <a:spcPts val="0"/>
              </a:spcAft>
              <a:buClr>
                <a:schemeClr val="dk1"/>
              </a:buClr>
              <a:buSzPts val="900"/>
              <a:buFont typeface="Arial"/>
              <a:buNone/>
              <a:defRPr b="0" i="0" sz="900" u="none" cap="none" strike="noStrike">
                <a:solidFill>
                  <a:schemeClr val="dk1"/>
                </a:solidFill>
                <a:latin typeface="Lustria"/>
                <a:ea typeface="Lustria"/>
                <a:cs typeface="Lustria"/>
                <a:sym typeface="Lustria"/>
              </a:defRPr>
            </a:lvl9pPr>
          </a:lstStyle>
          <a:p/>
        </p:txBody>
      </p:sp>
      <p:sp>
        <p:nvSpPr>
          <p:cNvPr id="129" name="Google Shape;129;p18"/>
          <p:cNvSpPr/>
          <p:nvPr>
            <p:ph idx="2" type="pic"/>
          </p:nvPr>
        </p:nvSpPr>
        <p:spPr>
          <a:xfrm>
            <a:off x="4829938" y="864971"/>
            <a:ext cx="3422100" cy="4709100"/>
          </a:xfrm>
          <a:prstGeom prst="rect">
            <a:avLst/>
          </a:prstGeom>
          <a:noFill/>
          <a:ln>
            <a:noFill/>
          </a:ln>
        </p:spPr>
        <p:txBody>
          <a:bodyPr anchorCtr="0" anchor="t" bIns="91425" lIns="91425" spcFirstLastPara="1" rIns="91425" wrap="square" tIns="91425">
            <a:noAutofit/>
          </a:bodyPr>
          <a:lstStyle>
            <a:lvl1pPr lvl="0" marR="0" rtl="0" algn="l">
              <a:spcBef>
                <a:spcPts val="2400"/>
              </a:spcBef>
              <a:spcAft>
                <a:spcPts val="0"/>
              </a:spcAft>
              <a:buClr>
                <a:srgbClr val="3F3F3F"/>
              </a:buClr>
              <a:buSzPts val="2880"/>
              <a:buFont typeface="Noto Sans Symbols"/>
              <a:buNone/>
              <a:defRPr b="0" i="0" sz="3200" u="none" cap="none" strike="noStrike">
                <a:solidFill>
                  <a:srgbClr val="3F3F3F"/>
                </a:solidFill>
                <a:latin typeface="Lustria"/>
                <a:ea typeface="Lustria"/>
                <a:cs typeface="Lustria"/>
                <a:sym typeface="Lustria"/>
              </a:defRPr>
            </a:lvl1pPr>
            <a:lvl2pPr lvl="1" marR="0" rtl="0" algn="l">
              <a:spcBef>
                <a:spcPts val="1200"/>
              </a:spcBef>
              <a:spcAft>
                <a:spcPts val="0"/>
              </a:spcAft>
              <a:buClr>
                <a:srgbClr val="A5A5A5"/>
              </a:buClr>
              <a:buSzPts val="2520"/>
              <a:buFont typeface="Noto Sans Symbols"/>
              <a:buNone/>
              <a:defRPr b="0" i="0" sz="2800" u="none" cap="none" strike="noStrike">
                <a:solidFill>
                  <a:srgbClr val="3F3F3F"/>
                </a:solidFill>
                <a:latin typeface="Lustria"/>
                <a:ea typeface="Lustria"/>
                <a:cs typeface="Lustria"/>
                <a:sym typeface="Lustria"/>
              </a:defRPr>
            </a:lvl2pPr>
            <a:lvl3pPr lvl="2" marR="0" rtl="0" algn="l">
              <a:spcBef>
                <a:spcPts val="1200"/>
              </a:spcBef>
              <a:spcAft>
                <a:spcPts val="0"/>
              </a:spcAft>
              <a:buClr>
                <a:srgbClr val="3F3F3F"/>
              </a:buClr>
              <a:buSzPts val="2160"/>
              <a:buFont typeface="Noto Sans Symbols"/>
              <a:buNone/>
              <a:defRPr b="0" i="0" sz="2400" u="none" cap="none" strike="noStrike">
                <a:solidFill>
                  <a:srgbClr val="3F3F3F"/>
                </a:solidFill>
                <a:latin typeface="Lustria"/>
                <a:ea typeface="Lustria"/>
                <a:cs typeface="Lustria"/>
                <a:sym typeface="Lustria"/>
              </a:defRPr>
            </a:lvl3pPr>
            <a:lvl4pPr lvl="3" marR="0" rtl="0" algn="l">
              <a:spcBef>
                <a:spcPts val="1200"/>
              </a:spcBef>
              <a:spcAft>
                <a:spcPts val="0"/>
              </a:spcAft>
              <a:buClr>
                <a:srgbClr val="A5A5A5"/>
              </a:buClr>
              <a:buSzPts val="1800"/>
              <a:buFont typeface="Noto Sans Symbols"/>
              <a:buNone/>
              <a:defRPr b="0" i="0" sz="2000" u="none" cap="none" strike="noStrike">
                <a:solidFill>
                  <a:srgbClr val="3F3F3F"/>
                </a:solidFill>
                <a:latin typeface="Lustria"/>
                <a:ea typeface="Lustria"/>
                <a:cs typeface="Lustria"/>
                <a:sym typeface="Lustria"/>
              </a:defRPr>
            </a:lvl4pPr>
            <a:lvl5pPr lvl="4" marR="0" rtl="0" algn="l">
              <a:spcBef>
                <a:spcPts val="1200"/>
              </a:spcBef>
              <a:spcAft>
                <a:spcPts val="0"/>
              </a:spcAft>
              <a:buClr>
                <a:srgbClr val="3F3F3F"/>
              </a:buClr>
              <a:buSzPts val="1800"/>
              <a:buFont typeface="Noto Sans Symbols"/>
              <a:buNone/>
              <a:defRPr b="0" i="0" sz="2000" u="none" cap="none" strike="noStrike">
                <a:solidFill>
                  <a:srgbClr val="3F3F3F"/>
                </a:solidFill>
                <a:latin typeface="Lustria"/>
                <a:ea typeface="Lustria"/>
                <a:cs typeface="Lustria"/>
                <a:sym typeface="Lustria"/>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Lustria"/>
                <a:ea typeface="Lustria"/>
                <a:cs typeface="Lustria"/>
                <a:sym typeface="Lustria"/>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Lustria"/>
                <a:ea typeface="Lustria"/>
                <a:cs typeface="Lustria"/>
                <a:sym typeface="Lustria"/>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Lustria"/>
                <a:ea typeface="Lustria"/>
                <a:cs typeface="Lustria"/>
                <a:sym typeface="Lustria"/>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Lustria"/>
                <a:ea typeface="Lustria"/>
                <a:cs typeface="Lustria"/>
                <a:sym typeface="Lustria"/>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30" name="Shape 130"/>
        <p:cNvGrpSpPr/>
        <p:nvPr/>
      </p:nvGrpSpPr>
      <p:grpSpPr>
        <a:xfrm>
          <a:off x="0" y="0"/>
          <a:ext cx="0" cy="0"/>
          <a:chOff x="0" y="0"/>
          <a:chExt cx="0" cy="0"/>
        </a:xfrm>
      </p:grpSpPr>
      <p:sp>
        <p:nvSpPr>
          <p:cNvPr id="131" name="Google Shape;131;p19"/>
          <p:cNvSpPr txBox="1"/>
          <p:nvPr>
            <p:ph type="title"/>
          </p:nvPr>
        </p:nvSpPr>
        <p:spPr>
          <a:xfrm>
            <a:off x="725487" y="462896"/>
            <a:ext cx="7718400" cy="8280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Clr>
                <a:srgbClr val="262626"/>
              </a:buClr>
              <a:buSzPts val="5400"/>
              <a:buFont typeface="Lustria"/>
              <a:buNone/>
              <a:defRPr b="0" i="0" sz="5400" u="none" cap="none" strike="noStrike">
                <a:solidFill>
                  <a:srgbClr val="262626"/>
                </a:solidFill>
                <a:latin typeface="Lustria"/>
                <a:ea typeface="Lustria"/>
                <a:cs typeface="Lustria"/>
                <a:sym typeface="Lustria"/>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32" name="Google Shape;132;p19"/>
          <p:cNvSpPr txBox="1"/>
          <p:nvPr>
            <p:ph idx="1" type="body"/>
          </p:nvPr>
        </p:nvSpPr>
        <p:spPr>
          <a:xfrm rot="5400000">
            <a:off x="2298713" y="25413"/>
            <a:ext cx="4572000" cy="7718400"/>
          </a:xfrm>
          <a:prstGeom prst="rect">
            <a:avLst/>
          </a:prstGeom>
          <a:noFill/>
          <a:ln>
            <a:noFill/>
          </a:ln>
        </p:spPr>
        <p:txBody>
          <a:bodyPr anchorCtr="0" anchor="t" bIns="91425" lIns="91425" spcFirstLastPara="1" rIns="91425" wrap="square" tIns="91425">
            <a:noAutofit/>
          </a:bodyPr>
          <a:lstStyle>
            <a:lvl1pPr indent="-365760" lvl="0" marL="457200" marR="0" rtl="0" algn="l">
              <a:spcBef>
                <a:spcPts val="2400"/>
              </a:spcBef>
              <a:spcAft>
                <a:spcPts val="0"/>
              </a:spcAft>
              <a:buClr>
                <a:srgbClr val="3F3F3F"/>
              </a:buClr>
              <a:buSzPts val="2160"/>
              <a:buFont typeface="Noto Sans Symbols"/>
              <a:buChar char="❖"/>
              <a:defRPr b="0" i="0" sz="2400" u="none" cap="none" strike="noStrike">
                <a:solidFill>
                  <a:srgbClr val="3F3F3F"/>
                </a:solidFill>
                <a:latin typeface="Lustria"/>
                <a:ea typeface="Lustria"/>
                <a:cs typeface="Lustria"/>
                <a:sym typeface="Lustria"/>
              </a:defRPr>
            </a:lvl1pPr>
            <a:lvl2pPr indent="-354330" lvl="1" marL="914400" marR="0" rtl="0" algn="l">
              <a:spcBef>
                <a:spcPts val="1200"/>
              </a:spcBef>
              <a:spcAft>
                <a:spcPts val="0"/>
              </a:spcAft>
              <a:buClr>
                <a:srgbClr val="A5A5A5"/>
              </a:buClr>
              <a:buSzPts val="1980"/>
              <a:buFont typeface="Noto Sans Symbols"/>
              <a:buChar char="❖"/>
              <a:defRPr b="0" i="0" sz="2200" u="none" cap="none" strike="noStrike">
                <a:solidFill>
                  <a:srgbClr val="3F3F3F"/>
                </a:solidFill>
                <a:latin typeface="Lustria"/>
                <a:ea typeface="Lustria"/>
                <a:cs typeface="Lustria"/>
                <a:sym typeface="Lustria"/>
              </a:defRPr>
            </a:lvl2pPr>
            <a:lvl3pPr indent="-342900" lvl="2" marL="1371600" marR="0" rtl="0" algn="l">
              <a:spcBef>
                <a:spcPts val="1200"/>
              </a:spcBef>
              <a:spcAft>
                <a:spcPts val="0"/>
              </a:spcAft>
              <a:buClr>
                <a:srgbClr val="3F3F3F"/>
              </a:buClr>
              <a:buSzPts val="1800"/>
              <a:buFont typeface="Noto Sans Symbols"/>
              <a:buChar char="❖"/>
              <a:defRPr b="0" i="0" sz="2000" u="none" cap="none" strike="noStrike">
                <a:solidFill>
                  <a:srgbClr val="3F3F3F"/>
                </a:solidFill>
                <a:latin typeface="Lustria"/>
                <a:ea typeface="Lustria"/>
                <a:cs typeface="Lustria"/>
                <a:sym typeface="Lustria"/>
              </a:defRPr>
            </a:lvl3pPr>
            <a:lvl4pPr indent="-331469" lvl="3" marL="1828800" marR="0" rtl="0" algn="l">
              <a:spcBef>
                <a:spcPts val="1200"/>
              </a:spcBef>
              <a:spcAft>
                <a:spcPts val="0"/>
              </a:spcAft>
              <a:buClr>
                <a:srgbClr val="A5A5A5"/>
              </a:buClr>
              <a:buSzPts val="1620"/>
              <a:buFont typeface="Noto Sans Symbols"/>
              <a:buChar char="❖"/>
              <a:defRPr b="0" i="0" sz="1800" u="none" cap="none" strike="noStrike">
                <a:solidFill>
                  <a:srgbClr val="3F3F3F"/>
                </a:solidFill>
                <a:latin typeface="Lustria"/>
                <a:ea typeface="Lustria"/>
                <a:cs typeface="Lustria"/>
                <a:sym typeface="Lustria"/>
              </a:defRPr>
            </a:lvl4pPr>
            <a:lvl5pPr indent="-331470" lvl="4" marL="2286000" marR="0" rtl="0" algn="l">
              <a:spcBef>
                <a:spcPts val="1200"/>
              </a:spcBef>
              <a:spcAft>
                <a:spcPts val="0"/>
              </a:spcAft>
              <a:buClr>
                <a:srgbClr val="3F3F3F"/>
              </a:buClr>
              <a:buSzPts val="1620"/>
              <a:buFont typeface="Noto Sans Symbols"/>
              <a:buChar char="❖"/>
              <a:defRPr b="0" i="0" sz="1800" u="none" cap="none" strike="noStrike">
                <a:solidFill>
                  <a:srgbClr val="3F3F3F"/>
                </a:solidFill>
                <a:latin typeface="Lustria"/>
                <a:ea typeface="Lustria"/>
                <a:cs typeface="Lustria"/>
                <a:sym typeface="Lustria"/>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9pPr>
          </a:lstStyle>
          <a:p/>
        </p:txBody>
      </p:sp>
      <p:sp>
        <p:nvSpPr>
          <p:cNvPr id="133" name="Google Shape;133;p19"/>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400">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4" name="Google Shape;134;p19"/>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400">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5" name="Google Shape;135;p19"/>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400">
                <a:solidFill>
                  <a:srgbClr val="595959"/>
                </a:solidFill>
                <a:latin typeface="Arial"/>
                <a:ea typeface="Arial"/>
                <a:cs typeface="Arial"/>
                <a:sym typeface="Arial"/>
              </a:defRPr>
            </a:lvl1pPr>
            <a:lvl2pPr indent="0" lvl="1" marL="0" marR="0" rtl="0" algn="r">
              <a:spcBef>
                <a:spcPts val="0"/>
              </a:spcBef>
              <a:spcAft>
                <a:spcPts val="0"/>
              </a:spcAft>
              <a:buNone/>
              <a:defRPr sz="1400">
                <a:solidFill>
                  <a:srgbClr val="595959"/>
                </a:solidFill>
                <a:latin typeface="Arial"/>
                <a:ea typeface="Arial"/>
                <a:cs typeface="Arial"/>
                <a:sym typeface="Arial"/>
              </a:defRPr>
            </a:lvl2pPr>
            <a:lvl3pPr indent="0" lvl="2" marL="0" marR="0" rtl="0" algn="r">
              <a:spcBef>
                <a:spcPts val="0"/>
              </a:spcBef>
              <a:spcAft>
                <a:spcPts val="0"/>
              </a:spcAft>
              <a:buNone/>
              <a:defRPr sz="1400">
                <a:solidFill>
                  <a:srgbClr val="595959"/>
                </a:solidFill>
                <a:latin typeface="Arial"/>
                <a:ea typeface="Arial"/>
                <a:cs typeface="Arial"/>
                <a:sym typeface="Arial"/>
              </a:defRPr>
            </a:lvl3pPr>
            <a:lvl4pPr indent="0" lvl="3" marL="0" marR="0" rtl="0" algn="r">
              <a:spcBef>
                <a:spcPts val="0"/>
              </a:spcBef>
              <a:spcAft>
                <a:spcPts val="0"/>
              </a:spcAft>
              <a:buNone/>
              <a:defRPr sz="1400">
                <a:solidFill>
                  <a:srgbClr val="595959"/>
                </a:solidFill>
                <a:latin typeface="Arial"/>
                <a:ea typeface="Arial"/>
                <a:cs typeface="Arial"/>
                <a:sym typeface="Arial"/>
              </a:defRPr>
            </a:lvl4pPr>
            <a:lvl5pPr indent="0" lvl="4" marL="0" marR="0" rtl="0" algn="r">
              <a:spcBef>
                <a:spcPts val="0"/>
              </a:spcBef>
              <a:spcAft>
                <a:spcPts val="0"/>
              </a:spcAft>
              <a:buNone/>
              <a:defRPr sz="1400">
                <a:solidFill>
                  <a:srgbClr val="595959"/>
                </a:solidFill>
                <a:latin typeface="Arial"/>
                <a:ea typeface="Arial"/>
                <a:cs typeface="Arial"/>
                <a:sym typeface="Arial"/>
              </a:defRPr>
            </a:lvl5pPr>
            <a:lvl6pPr indent="0" lvl="5" marL="0" marR="0" rtl="0" algn="r">
              <a:spcBef>
                <a:spcPts val="0"/>
              </a:spcBef>
              <a:spcAft>
                <a:spcPts val="0"/>
              </a:spcAft>
              <a:buNone/>
              <a:defRPr sz="1400">
                <a:solidFill>
                  <a:srgbClr val="595959"/>
                </a:solidFill>
                <a:latin typeface="Arial"/>
                <a:ea typeface="Arial"/>
                <a:cs typeface="Arial"/>
                <a:sym typeface="Arial"/>
              </a:defRPr>
            </a:lvl6pPr>
            <a:lvl7pPr indent="0" lvl="6" marL="0" marR="0" rtl="0" algn="r">
              <a:spcBef>
                <a:spcPts val="0"/>
              </a:spcBef>
              <a:spcAft>
                <a:spcPts val="0"/>
              </a:spcAft>
              <a:buNone/>
              <a:defRPr sz="1400">
                <a:solidFill>
                  <a:srgbClr val="595959"/>
                </a:solidFill>
                <a:latin typeface="Arial"/>
                <a:ea typeface="Arial"/>
                <a:cs typeface="Arial"/>
                <a:sym typeface="Arial"/>
              </a:defRPr>
            </a:lvl7pPr>
            <a:lvl8pPr indent="0" lvl="7" marL="0" marR="0" rtl="0" algn="r">
              <a:spcBef>
                <a:spcPts val="0"/>
              </a:spcBef>
              <a:spcAft>
                <a:spcPts val="0"/>
              </a:spcAft>
              <a:buNone/>
              <a:defRPr sz="1400">
                <a:solidFill>
                  <a:srgbClr val="595959"/>
                </a:solidFill>
                <a:latin typeface="Arial"/>
                <a:ea typeface="Arial"/>
                <a:cs typeface="Arial"/>
                <a:sym typeface="Arial"/>
              </a:defRPr>
            </a:lvl8pPr>
            <a:lvl9pPr indent="0" lvl="8" marL="0" marR="0" rtl="0" algn="r">
              <a:spcBef>
                <a:spcPts val="0"/>
              </a:spcBef>
              <a:spcAft>
                <a:spcPts val="0"/>
              </a:spcAft>
              <a:buNone/>
              <a:defRPr sz="1400">
                <a:solidFill>
                  <a:srgbClr val="59595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36" name="Shape 136"/>
        <p:cNvGrpSpPr/>
        <p:nvPr/>
      </p:nvGrpSpPr>
      <p:grpSpPr>
        <a:xfrm>
          <a:off x="0" y="0"/>
          <a:ext cx="0" cy="0"/>
          <a:chOff x="0" y="0"/>
          <a:chExt cx="0" cy="0"/>
        </a:xfrm>
      </p:grpSpPr>
      <p:sp>
        <p:nvSpPr>
          <p:cNvPr id="137" name="Google Shape;137;p20"/>
          <p:cNvSpPr txBox="1"/>
          <p:nvPr>
            <p:ph type="title"/>
          </p:nvPr>
        </p:nvSpPr>
        <p:spPr>
          <a:xfrm rot="5400000">
            <a:off x="5410950" y="2894851"/>
            <a:ext cx="5484900" cy="10668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Clr>
                <a:srgbClr val="262626"/>
              </a:buClr>
              <a:buSzPts val="5400"/>
              <a:buFont typeface="Lustria"/>
              <a:buNone/>
              <a:defRPr b="0" i="0" sz="5400" u="none" cap="none" strike="noStrike">
                <a:solidFill>
                  <a:srgbClr val="262626"/>
                </a:solidFill>
                <a:latin typeface="Lustria"/>
                <a:ea typeface="Lustria"/>
                <a:cs typeface="Lustria"/>
                <a:sym typeface="Lustria"/>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38" name="Google Shape;138;p20"/>
          <p:cNvSpPr txBox="1"/>
          <p:nvPr>
            <p:ph idx="1" type="body"/>
          </p:nvPr>
        </p:nvSpPr>
        <p:spPr>
          <a:xfrm rot="5400000">
            <a:off x="1203000" y="208157"/>
            <a:ext cx="5482200" cy="6437400"/>
          </a:xfrm>
          <a:prstGeom prst="rect">
            <a:avLst/>
          </a:prstGeom>
          <a:noFill/>
          <a:ln>
            <a:noFill/>
          </a:ln>
        </p:spPr>
        <p:txBody>
          <a:bodyPr anchorCtr="0" anchor="t" bIns="91425" lIns="91425" spcFirstLastPara="1" rIns="91425" wrap="square" tIns="91425">
            <a:noAutofit/>
          </a:bodyPr>
          <a:lstStyle>
            <a:lvl1pPr indent="-365760" lvl="0" marL="457200" marR="0" rtl="0" algn="l">
              <a:spcBef>
                <a:spcPts val="2400"/>
              </a:spcBef>
              <a:spcAft>
                <a:spcPts val="0"/>
              </a:spcAft>
              <a:buClr>
                <a:srgbClr val="3F3F3F"/>
              </a:buClr>
              <a:buSzPts val="2160"/>
              <a:buFont typeface="Noto Sans Symbols"/>
              <a:buChar char="❖"/>
              <a:defRPr b="0" i="0" sz="2400" u="none" cap="none" strike="noStrike">
                <a:solidFill>
                  <a:srgbClr val="3F3F3F"/>
                </a:solidFill>
                <a:latin typeface="Lustria"/>
                <a:ea typeface="Lustria"/>
                <a:cs typeface="Lustria"/>
                <a:sym typeface="Lustria"/>
              </a:defRPr>
            </a:lvl1pPr>
            <a:lvl2pPr indent="-354330" lvl="1" marL="914400" marR="0" rtl="0" algn="l">
              <a:spcBef>
                <a:spcPts val="1200"/>
              </a:spcBef>
              <a:spcAft>
                <a:spcPts val="0"/>
              </a:spcAft>
              <a:buClr>
                <a:srgbClr val="A5A5A5"/>
              </a:buClr>
              <a:buSzPts val="1980"/>
              <a:buFont typeface="Noto Sans Symbols"/>
              <a:buChar char="❖"/>
              <a:defRPr b="0" i="0" sz="2200" u="none" cap="none" strike="noStrike">
                <a:solidFill>
                  <a:srgbClr val="3F3F3F"/>
                </a:solidFill>
                <a:latin typeface="Lustria"/>
                <a:ea typeface="Lustria"/>
                <a:cs typeface="Lustria"/>
                <a:sym typeface="Lustria"/>
              </a:defRPr>
            </a:lvl2pPr>
            <a:lvl3pPr indent="-342900" lvl="2" marL="1371600" marR="0" rtl="0" algn="l">
              <a:spcBef>
                <a:spcPts val="1200"/>
              </a:spcBef>
              <a:spcAft>
                <a:spcPts val="0"/>
              </a:spcAft>
              <a:buClr>
                <a:srgbClr val="3F3F3F"/>
              </a:buClr>
              <a:buSzPts val="1800"/>
              <a:buFont typeface="Noto Sans Symbols"/>
              <a:buChar char="❖"/>
              <a:defRPr b="0" i="0" sz="2000" u="none" cap="none" strike="noStrike">
                <a:solidFill>
                  <a:srgbClr val="3F3F3F"/>
                </a:solidFill>
                <a:latin typeface="Lustria"/>
                <a:ea typeface="Lustria"/>
                <a:cs typeface="Lustria"/>
                <a:sym typeface="Lustria"/>
              </a:defRPr>
            </a:lvl3pPr>
            <a:lvl4pPr indent="-331469" lvl="3" marL="1828800" marR="0" rtl="0" algn="l">
              <a:spcBef>
                <a:spcPts val="1200"/>
              </a:spcBef>
              <a:spcAft>
                <a:spcPts val="0"/>
              </a:spcAft>
              <a:buClr>
                <a:srgbClr val="A5A5A5"/>
              </a:buClr>
              <a:buSzPts val="1620"/>
              <a:buFont typeface="Noto Sans Symbols"/>
              <a:buChar char="❖"/>
              <a:defRPr b="0" i="0" sz="1800" u="none" cap="none" strike="noStrike">
                <a:solidFill>
                  <a:srgbClr val="3F3F3F"/>
                </a:solidFill>
                <a:latin typeface="Lustria"/>
                <a:ea typeface="Lustria"/>
                <a:cs typeface="Lustria"/>
                <a:sym typeface="Lustria"/>
              </a:defRPr>
            </a:lvl4pPr>
            <a:lvl5pPr indent="-331470" lvl="4" marL="2286000" marR="0" rtl="0" algn="l">
              <a:spcBef>
                <a:spcPts val="1200"/>
              </a:spcBef>
              <a:spcAft>
                <a:spcPts val="0"/>
              </a:spcAft>
              <a:buClr>
                <a:srgbClr val="3F3F3F"/>
              </a:buClr>
              <a:buSzPts val="1620"/>
              <a:buFont typeface="Noto Sans Symbols"/>
              <a:buChar char="❖"/>
              <a:defRPr b="0" i="0" sz="1800" u="none" cap="none" strike="noStrike">
                <a:solidFill>
                  <a:srgbClr val="3F3F3F"/>
                </a:solidFill>
                <a:latin typeface="Lustria"/>
                <a:ea typeface="Lustria"/>
                <a:cs typeface="Lustria"/>
                <a:sym typeface="Lustria"/>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9pPr>
          </a:lstStyle>
          <a:p/>
        </p:txBody>
      </p:sp>
      <p:sp>
        <p:nvSpPr>
          <p:cNvPr id="139" name="Google Shape;139;p20"/>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400">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0" name="Google Shape;140;p20"/>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400">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1" name="Google Shape;141;p20"/>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400">
                <a:solidFill>
                  <a:srgbClr val="595959"/>
                </a:solidFill>
                <a:latin typeface="Arial"/>
                <a:ea typeface="Arial"/>
                <a:cs typeface="Arial"/>
                <a:sym typeface="Arial"/>
              </a:defRPr>
            </a:lvl1pPr>
            <a:lvl2pPr indent="0" lvl="1" marL="0" marR="0" rtl="0" algn="r">
              <a:spcBef>
                <a:spcPts val="0"/>
              </a:spcBef>
              <a:spcAft>
                <a:spcPts val="0"/>
              </a:spcAft>
              <a:buNone/>
              <a:defRPr sz="1400">
                <a:solidFill>
                  <a:srgbClr val="595959"/>
                </a:solidFill>
                <a:latin typeface="Arial"/>
                <a:ea typeface="Arial"/>
                <a:cs typeface="Arial"/>
                <a:sym typeface="Arial"/>
              </a:defRPr>
            </a:lvl2pPr>
            <a:lvl3pPr indent="0" lvl="2" marL="0" marR="0" rtl="0" algn="r">
              <a:spcBef>
                <a:spcPts val="0"/>
              </a:spcBef>
              <a:spcAft>
                <a:spcPts val="0"/>
              </a:spcAft>
              <a:buNone/>
              <a:defRPr sz="1400">
                <a:solidFill>
                  <a:srgbClr val="595959"/>
                </a:solidFill>
                <a:latin typeface="Arial"/>
                <a:ea typeface="Arial"/>
                <a:cs typeface="Arial"/>
                <a:sym typeface="Arial"/>
              </a:defRPr>
            </a:lvl3pPr>
            <a:lvl4pPr indent="0" lvl="3" marL="0" marR="0" rtl="0" algn="r">
              <a:spcBef>
                <a:spcPts val="0"/>
              </a:spcBef>
              <a:spcAft>
                <a:spcPts val="0"/>
              </a:spcAft>
              <a:buNone/>
              <a:defRPr sz="1400">
                <a:solidFill>
                  <a:srgbClr val="595959"/>
                </a:solidFill>
                <a:latin typeface="Arial"/>
                <a:ea typeface="Arial"/>
                <a:cs typeface="Arial"/>
                <a:sym typeface="Arial"/>
              </a:defRPr>
            </a:lvl4pPr>
            <a:lvl5pPr indent="0" lvl="4" marL="0" marR="0" rtl="0" algn="r">
              <a:spcBef>
                <a:spcPts val="0"/>
              </a:spcBef>
              <a:spcAft>
                <a:spcPts val="0"/>
              </a:spcAft>
              <a:buNone/>
              <a:defRPr sz="1400">
                <a:solidFill>
                  <a:srgbClr val="595959"/>
                </a:solidFill>
                <a:latin typeface="Arial"/>
                <a:ea typeface="Arial"/>
                <a:cs typeface="Arial"/>
                <a:sym typeface="Arial"/>
              </a:defRPr>
            </a:lvl5pPr>
            <a:lvl6pPr indent="0" lvl="5" marL="0" marR="0" rtl="0" algn="r">
              <a:spcBef>
                <a:spcPts val="0"/>
              </a:spcBef>
              <a:spcAft>
                <a:spcPts val="0"/>
              </a:spcAft>
              <a:buNone/>
              <a:defRPr sz="1400">
                <a:solidFill>
                  <a:srgbClr val="595959"/>
                </a:solidFill>
                <a:latin typeface="Arial"/>
                <a:ea typeface="Arial"/>
                <a:cs typeface="Arial"/>
                <a:sym typeface="Arial"/>
              </a:defRPr>
            </a:lvl6pPr>
            <a:lvl7pPr indent="0" lvl="6" marL="0" marR="0" rtl="0" algn="r">
              <a:spcBef>
                <a:spcPts val="0"/>
              </a:spcBef>
              <a:spcAft>
                <a:spcPts val="0"/>
              </a:spcAft>
              <a:buNone/>
              <a:defRPr sz="1400">
                <a:solidFill>
                  <a:srgbClr val="595959"/>
                </a:solidFill>
                <a:latin typeface="Arial"/>
                <a:ea typeface="Arial"/>
                <a:cs typeface="Arial"/>
                <a:sym typeface="Arial"/>
              </a:defRPr>
            </a:lvl7pPr>
            <a:lvl8pPr indent="0" lvl="7" marL="0" marR="0" rtl="0" algn="r">
              <a:spcBef>
                <a:spcPts val="0"/>
              </a:spcBef>
              <a:spcAft>
                <a:spcPts val="0"/>
              </a:spcAft>
              <a:buNone/>
              <a:defRPr sz="1400">
                <a:solidFill>
                  <a:srgbClr val="595959"/>
                </a:solidFill>
                <a:latin typeface="Arial"/>
                <a:ea typeface="Arial"/>
                <a:cs typeface="Arial"/>
                <a:sym typeface="Arial"/>
              </a:defRPr>
            </a:lvl8pPr>
            <a:lvl9pPr indent="0" lvl="8" marL="0" marR="0" rtl="0" algn="r">
              <a:spcBef>
                <a:spcPts val="0"/>
              </a:spcBef>
              <a:spcAft>
                <a:spcPts val="0"/>
              </a:spcAft>
              <a:buNone/>
              <a:defRPr sz="1400">
                <a:solidFill>
                  <a:srgbClr val="59595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48" name="Shape 148"/>
        <p:cNvGrpSpPr/>
        <p:nvPr/>
      </p:nvGrpSpPr>
      <p:grpSpPr>
        <a:xfrm>
          <a:off x="0" y="0"/>
          <a:ext cx="0" cy="0"/>
          <a:chOff x="0" y="0"/>
          <a:chExt cx="0" cy="0"/>
        </a:xfrm>
      </p:grpSpPr>
      <p:sp>
        <p:nvSpPr>
          <p:cNvPr id="149" name="Google Shape;149;p22"/>
          <p:cNvSpPr txBox="1"/>
          <p:nvPr>
            <p:ph type="title"/>
          </p:nvPr>
        </p:nvSpPr>
        <p:spPr>
          <a:xfrm>
            <a:off x="726141" y="314979"/>
            <a:ext cx="76917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262626"/>
              </a:buClr>
              <a:buSzPts val="5400"/>
              <a:buFont typeface="Lustria"/>
              <a:buNone/>
              <a:defRPr b="0" i="0" sz="5400" u="none" cap="none" strike="noStrike">
                <a:solidFill>
                  <a:srgbClr val="262626"/>
                </a:solidFill>
                <a:latin typeface="Lustria"/>
                <a:ea typeface="Lustria"/>
                <a:cs typeface="Lustria"/>
                <a:sym typeface="Lustria"/>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50" name="Google Shape;150;p22"/>
          <p:cNvSpPr txBox="1"/>
          <p:nvPr>
            <p:ph idx="1" type="body"/>
          </p:nvPr>
        </p:nvSpPr>
        <p:spPr>
          <a:xfrm>
            <a:off x="726141" y="1586753"/>
            <a:ext cx="7691700" cy="4572000"/>
          </a:xfrm>
          <a:prstGeom prst="rect">
            <a:avLst/>
          </a:prstGeom>
          <a:noFill/>
          <a:ln>
            <a:noFill/>
          </a:ln>
        </p:spPr>
        <p:txBody>
          <a:bodyPr anchorCtr="0" anchor="t" bIns="45700" lIns="91425" spcFirstLastPara="1" rIns="91425" wrap="square" tIns="45700">
            <a:noAutofit/>
          </a:bodyPr>
          <a:lstStyle>
            <a:lvl1pPr indent="-365760" lvl="0" marL="457200" marR="0" rtl="0" algn="l">
              <a:spcBef>
                <a:spcPts val="2400"/>
              </a:spcBef>
              <a:spcAft>
                <a:spcPts val="0"/>
              </a:spcAft>
              <a:buClr>
                <a:srgbClr val="3F3F3F"/>
              </a:buClr>
              <a:buSzPts val="2160"/>
              <a:buFont typeface="Noto Sans Symbols"/>
              <a:buChar char="❖"/>
              <a:defRPr b="0" i="0" sz="2400" u="none" cap="none" strike="noStrike">
                <a:solidFill>
                  <a:srgbClr val="3F3F3F"/>
                </a:solidFill>
                <a:latin typeface="Lustria"/>
                <a:ea typeface="Lustria"/>
                <a:cs typeface="Lustria"/>
                <a:sym typeface="Lustria"/>
              </a:defRPr>
            </a:lvl1pPr>
            <a:lvl2pPr indent="-354330" lvl="1" marL="914400" marR="0" rtl="0" algn="l">
              <a:spcBef>
                <a:spcPts val="1200"/>
              </a:spcBef>
              <a:spcAft>
                <a:spcPts val="0"/>
              </a:spcAft>
              <a:buClr>
                <a:srgbClr val="A5A5A5"/>
              </a:buClr>
              <a:buSzPts val="1980"/>
              <a:buFont typeface="Noto Sans Symbols"/>
              <a:buChar char="❖"/>
              <a:defRPr b="0" i="0" sz="2200" u="none" cap="none" strike="noStrike">
                <a:solidFill>
                  <a:srgbClr val="3F3F3F"/>
                </a:solidFill>
                <a:latin typeface="Lustria"/>
                <a:ea typeface="Lustria"/>
                <a:cs typeface="Lustria"/>
                <a:sym typeface="Lustria"/>
              </a:defRPr>
            </a:lvl2pPr>
            <a:lvl3pPr indent="-342900" lvl="2" marL="1371600" marR="0" rtl="0" algn="l">
              <a:spcBef>
                <a:spcPts val="1200"/>
              </a:spcBef>
              <a:spcAft>
                <a:spcPts val="0"/>
              </a:spcAft>
              <a:buClr>
                <a:srgbClr val="3F3F3F"/>
              </a:buClr>
              <a:buSzPts val="1800"/>
              <a:buFont typeface="Noto Sans Symbols"/>
              <a:buChar char="❖"/>
              <a:defRPr b="0" i="0" sz="2000" u="none" cap="none" strike="noStrike">
                <a:solidFill>
                  <a:srgbClr val="3F3F3F"/>
                </a:solidFill>
                <a:latin typeface="Lustria"/>
                <a:ea typeface="Lustria"/>
                <a:cs typeface="Lustria"/>
                <a:sym typeface="Lustria"/>
              </a:defRPr>
            </a:lvl3pPr>
            <a:lvl4pPr indent="-331469" lvl="3" marL="1828800" marR="0" rtl="0" algn="l">
              <a:spcBef>
                <a:spcPts val="1200"/>
              </a:spcBef>
              <a:spcAft>
                <a:spcPts val="0"/>
              </a:spcAft>
              <a:buClr>
                <a:srgbClr val="A5A5A5"/>
              </a:buClr>
              <a:buSzPts val="1620"/>
              <a:buFont typeface="Noto Sans Symbols"/>
              <a:buChar char="❖"/>
              <a:defRPr b="0" i="0" sz="1800" u="none" cap="none" strike="noStrike">
                <a:solidFill>
                  <a:srgbClr val="3F3F3F"/>
                </a:solidFill>
                <a:latin typeface="Lustria"/>
                <a:ea typeface="Lustria"/>
                <a:cs typeface="Lustria"/>
                <a:sym typeface="Lustria"/>
              </a:defRPr>
            </a:lvl4pPr>
            <a:lvl5pPr indent="-331470" lvl="4" marL="2286000" marR="0" rtl="0" algn="l">
              <a:spcBef>
                <a:spcPts val="1200"/>
              </a:spcBef>
              <a:spcAft>
                <a:spcPts val="0"/>
              </a:spcAft>
              <a:buClr>
                <a:srgbClr val="3F3F3F"/>
              </a:buClr>
              <a:buSzPts val="1620"/>
              <a:buFont typeface="Noto Sans Symbols"/>
              <a:buChar char="❖"/>
              <a:defRPr b="0" i="0" sz="1800" u="none" cap="none" strike="noStrike">
                <a:solidFill>
                  <a:srgbClr val="3F3F3F"/>
                </a:solidFill>
                <a:latin typeface="Lustria"/>
                <a:ea typeface="Lustria"/>
                <a:cs typeface="Lustria"/>
                <a:sym typeface="Lustria"/>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9pPr>
          </a:lstStyle>
          <a:p/>
        </p:txBody>
      </p:sp>
      <p:sp>
        <p:nvSpPr>
          <p:cNvPr id="151" name="Google Shape;151;p22"/>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400" u="none" cap="none" strike="noStrike">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2" name="Google Shape;152;p22"/>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400" u="none" cap="none" strike="noStrike">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3" name="Google Shape;153;p22"/>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b="0" i="0" sz="1400" u="none" cap="none" strike="noStrike">
                <a:solidFill>
                  <a:srgbClr val="595959"/>
                </a:solidFill>
                <a:latin typeface="Arial"/>
                <a:ea typeface="Arial"/>
                <a:cs typeface="Arial"/>
                <a:sym typeface="Arial"/>
              </a:defRPr>
            </a:lvl1pPr>
            <a:lvl2pPr indent="0" lvl="1" marL="0" marR="0" rtl="0" algn="r">
              <a:spcBef>
                <a:spcPts val="0"/>
              </a:spcBef>
              <a:spcAft>
                <a:spcPts val="0"/>
              </a:spcAft>
              <a:buNone/>
              <a:defRPr b="0" i="0" sz="1400" u="none" cap="none" strike="noStrike">
                <a:solidFill>
                  <a:srgbClr val="595959"/>
                </a:solidFill>
                <a:latin typeface="Arial"/>
                <a:ea typeface="Arial"/>
                <a:cs typeface="Arial"/>
                <a:sym typeface="Arial"/>
              </a:defRPr>
            </a:lvl2pPr>
            <a:lvl3pPr indent="0" lvl="2" marL="0" marR="0" rtl="0" algn="r">
              <a:spcBef>
                <a:spcPts val="0"/>
              </a:spcBef>
              <a:spcAft>
                <a:spcPts val="0"/>
              </a:spcAft>
              <a:buNone/>
              <a:defRPr b="0" i="0" sz="1400" u="none" cap="none" strike="noStrike">
                <a:solidFill>
                  <a:srgbClr val="595959"/>
                </a:solidFill>
                <a:latin typeface="Arial"/>
                <a:ea typeface="Arial"/>
                <a:cs typeface="Arial"/>
                <a:sym typeface="Arial"/>
              </a:defRPr>
            </a:lvl3pPr>
            <a:lvl4pPr indent="0" lvl="3" marL="0" marR="0" rtl="0" algn="r">
              <a:spcBef>
                <a:spcPts val="0"/>
              </a:spcBef>
              <a:spcAft>
                <a:spcPts val="0"/>
              </a:spcAft>
              <a:buNone/>
              <a:defRPr b="0" i="0" sz="1400" u="none" cap="none" strike="noStrike">
                <a:solidFill>
                  <a:srgbClr val="595959"/>
                </a:solidFill>
                <a:latin typeface="Arial"/>
                <a:ea typeface="Arial"/>
                <a:cs typeface="Arial"/>
                <a:sym typeface="Arial"/>
              </a:defRPr>
            </a:lvl4pPr>
            <a:lvl5pPr indent="0" lvl="4" marL="0" marR="0" rtl="0" algn="r">
              <a:spcBef>
                <a:spcPts val="0"/>
              </a:spcBef>
              <a:spcAft>
                <a:spcPts val="0"/>
              </a:spcAft>
              <a:buNone/>
              <a:defRPr b="0" i="0" sz="1400" u="none" cap="none" strike="noStrike">
                <a:solidFill>
                  <a:srgbClr val="595959"/>
                </a:solidFill>
                <a:latin typeface="Arial"/>
                <a:ea typeface="Arial"/>
                <a:cs typeface="Arial"/>
                <a:sym typeface="Arial"/>
              </a:defRPr>
            </a:lvl5pPr>
            <a:lvl6pPr indent="0" lvl="5" marL="0" marR="0" rtl="0" algn="r">
              <a:spcBef>
                <a:spcPts val="0"/>
              </a:spcBef>
              <a:spcAft>
                <a:spcPts val="0"/>
              </a:spcAft>
              <a:buNone/>
              <a:defRPr b="0" i="0" sz="1400" u="none" cap="none" strike="noStrike">
                <a:solidFill>
                  <a:srgbClr val="595959"/>
                </a:solidFill>
                <a:latin typeface="Arial"/>
                <a:ea typeface="Arial"/>
                <a:cs typeface="Arial"/>
                <a:sym typeface="Arial"/>
              </a:defRPr>
            </a:lvl6pPr>
            <a:lvl7pPr indent="0" lvl="6" marL="0" marR="0" rtl="0" algn="r">
              <a:spcBef>
                <a:spcPts val="0"/>
              </a:spcBef>
              <a:spcAft>
                <a:spcPts val="0"/>
              </a:spcAft>
              <a:buNone/>
              <a:defRPr b="0" i="0" sz="1400" u="none" cap="none" strike="noStrike">
                <a:solidFill>
                  <a:srgbClr val="595959"/>
                </a:solidFill>
                <a:latin typeface="Arial"/>
                <a:ea typeface="Arial"/>
                <a:cs typeface="Arial"/>
                <a:sym typeface="Arial"/>
              </a:defRPr>
            </a:lvl7pPr>
            <a:lvl8pPr indent="0" lvl="7" marL="0" marR="0" rtl="0" algn="r">
              <a:spcBef>
                <a:spcPts val="0"/>
              </a:spcBef>
              <a:spcAft>
                <a:spcPts val="0"/>
              </a:spcAft>
              <a:buNone/>
              <a:defRPr b="0" i="0" sz="1400" u="none" cap="none" strike="noStrike">
                <a:solidFill>
                  <a:srgbClr val="595959"/>
                </a:solidFill>
                <a:latin typeface="Arial"/>
                <a:ea typeface="Arial"/>
                <a:cs typeface="Arial"/>
                <a:sym typeface="Arial"/>
              </a:defRPr>
            </a:lvl8pPr>
            <a:lvl9pPr indent="0" lvl="8" marL="0" marR="0" rtl="0" algn="r">
              <a:spcBef>
                <a:spcPts val="0"/>
              </a:spcBef>
              <a:spcAft>
                <a:spcPts val="0"/>
              </a:spcAft>
              <a:buNone/>
              <a:defRPr b="0" i="0" sz="1400" u="none" cap="none" strike="noStrike">
                <a:solidFill>
                  <a:srgbClr val="59595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able" type="tbl">
  <p:cSld name="TABLE">
    <p:spTree>
      <p:nvGrpSpPr>
        <p:cNvPr id="154" name="Shape 154"/>
        <p:cNvGrpSpPr/>
        <p:nvPr/>
      </p:nvGrpSpPr>
      <p:grpSpPr>
        <a:xfrm>
          <a:off x="0" y="0"/>
          <a:ext cx="0" cy="0"/>
          <a:chOff x="0" y="0"/>
          <a:chExt cx="0" cy="0"/>
        </a:xfrm>
      </p:grpSpPr>
      <p:sp>
        <p:nvSpPr>
          <p:cNvPr id="155" name="Google Shape;155;p23"/>
          <p:cNvSpPr txBox="1"/>
          <p:nvPr>
            <p:ph type="title"/>
          </p:nvPr>
        </p:nvSpPr>
        <p:spPr>
          <a:xfrm>
            <a:off x="762000" y="762000"/>
            <a:ext cx="79248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262626"/>
              </a:buClr>
              <a:buSzPts val="5400"/>
              <a:buFont typeface="Lustria"/>
              <a:buNone/>
              <a:defRPr b="0" i="0" sz="5400" u="none" cap="none" strike="noStrike">
                <a:solidFill>
                  <a:srgbClr val="262626"/>
                </a:solidFill>
                <a:latin typeface="Lustria"/>
                <a:ea typeface="Lustria"/>
                <a:cs typeface="Lustria"/>
                <a:sym typeface="Lustria"/>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56" name="Google Shape;156;p23"/>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400" u="none" cap="none" strike="noStrike">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7" name="Google Shape;157;p23"/>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400" u="none" cap="none" strike="noStrike">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8" name="Google Shape;158;p23"/>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b="0" i="0" sz="1400" u="none" cap="none" strike="noStrike">
                <a:solidFill>
                  <a:srgbClr val="595959"/>
                </a:solidFill>
                <a:latin typeface="Arial"/>
                <a:ea typeface="Arial"/>
                <a:cs typeface="Arial"/>
                <a:sym typeface="Arial"/>
              </a:defRPr>
            </a:lvl1pPr>
            <a:lvl2pPr indent="0" lvl="1" marL="0" marR="0" rtl="0" algn="r">
              <a:spcBef>
                <a:spcPts val="0"/>
              </a:spcBef>
              <a:spcAft>
                <a:spcPts val="0"/>
              </a:spcAft>
              <a:buNone/>
              <a:defRPr b="0" i="0" sz="1400" u="none" cap="none" strike="noStrike">
                <a:solidFill>
                  <a:srgbClr val="595959"/>
                </a:solidFill>
                <a:latin typeface="Arial"/>
                <a:ea typeface="Arial"/>
                <a:cs typeface="Arial"/>
                <a:sym typeface="Arial"/>
              </a:defRPr>
            </a:lvl2pPr>
            <a:lvl3pPr indent="0" lvl="2" marL="0" marR="0" rtl="0" algn="r">
              <a:spcBef>
                <a:spcPts val="0"/>
              </a:spcBef>
              <a:spcAft>
                <a:spcPts val="0"/>
              </a:spcAft>
              <a:buNone/>
              <a:defRPr b="0" i="0" sz="1400" u="none" cap="none" strike="noStrike">
                <a:solidFill>
                  <a:srgbClr val="595959"/>
                </a:solidFill>
                <a:latin typeface="Arial"/>
                <a:ea typeface="Arial"/>
                <a:cs typeface="Arial"/>
                <a:sym typeface="Arial"/>
              </a:defRPr>
            </a:lvl3pPr>
            <a:lvl4pPr indent="0" lvl="3" marL="0" marR="0" rtl="0" algn="r">
              <a:spcBef>
                <a:spcPts val="0"/>
              </a:spcBef>
              <a:spcAft>
                <a:spcPts val="0"/>
              </a:spcAft>
              <a:buNone/>
              <a:defRPr b="0" i="0" sz="1400" u="none" cap="none" strike="noStrike">
                <a:solidFill>
                  <a:srgbClr val="595959"/>
                </a:solidFill>
                <a:latin typeface="Arial"/>
                <a:ea typeface="Arial"/>
                <a:cs typeface="Arial"/>
                <a:sym typeface="Arial"/>
              </a:defRPr>
            </a:lvl4pPr>
            <a:lvl5pPr indent="0" lvl="4" marL="0" marR="0" rtl="0" algn="r">
              <a:spcBef>
                <a:spcPts val="0"/>
              </a:spcBef>
              <a:spcAft>
                <a:spcPts val="0"/>
              </a:spcAft>
              <a:buNone/>
              <a:defRPr b="0" i="0" sz="1400" u="none" cap="none" strike="noStrike">
                <a:solidFill>
                  <a:srgbClr val="595959"/>
                </a:solidFill>
                <a:latin typeface="Arial"/>
                <a:ea typeface="Arial"/>
                <a:cs typeface="Arial"/>
                <a:sym typeface="Arial"/>
              </a:defRPr>
            </a:lvl5pPr>
            <a:lvl6pPr indent="0" lvl="5" marL="0" marR="0" rtl="0" algn="r">
              <a:spcBef>
                <a:spcPts val="0"/>
              </a:spcBef>
              <a:spcAft>
                <a:spcPts val="0"/>
              </a:spcAft>
              <a:buNone/>
              <a:defRPr b="0" i="0" sz="1400" u="none" cap="none" strike="noStrike">
                <a:solidFill>
                  <a:srgbClr val="595959"/>
                </a:solidFill>
                <a:latin typeface="Arial"/>
                <a:ea typeface="Arial"/>
                <a:cs typeface="Arial"/>
                <a:sym typeface="Arial"/>
              </a:defRPr>
            </a:lvl6pPr>
            <a:lvl7pPr indent="0" lvl="6" marL="0" marR="0" rtl="0" algn="r">
              <a:spcBef>
                <a:spcPts val="0"/>
              </a:spcBef>
              <a:spcAft>
                <a:spcPts val="0"/>
              </a:spcAft>
              <a:buNone/>
              <a:defRPr b="0" i="0" sz="1400" u="none" cap="none" strike="noStrike">
                <a:solidFill>
                  <a:srgbClr val="595959"/>
                </a:solidFill>
                <a:latin typeface="Arial"/>
                <a:ea typeface="Arial"/>
                <a:cs typeface="Arial"/>
                <a:sym typeface="Arial"/>
              </a:defRPr>
            </a:lvl7pPr>
            <a:lvl8pPr indent="0" lvl="7" marL="0" marR="0" rtl="0" algn="r">
              <a:spcBef>
                <a:spcPts val="0"/>
              </a:spcBef>
              <a:spcAft>
                <a:spcPts val="0"/>
              </a:spcAft>
              <a:buNone/>
              <a:defRPr b="0" i="0" sz="1400" u="none" cap="none" strike="noStrike">
                <a:solidFill>
                  <a:srgbClr val="595959"/>
                </a:solidFill>
                <a:latin typeface="Arial"/>
                <a:ea typeface="Arial"/>
                <a:cs typeface="Arial"/>
                <a:sym typeface="Arial"/>
              </a:defRPr>
            </a:lvl8pPr>
            <a:lvl9pPr indent="0" lvl="8" marL="0" marR="0" rtl="0" algn="r">
              <a:spcBef>
                <a:spcPts val="0"/>
              </a:spcBef>
              <a:spcAft>
                <a:spcPts val="0"/>
              </a:spcAft>
              <a:buNone/>
              <a:defRPr b="0" i="0" sz="1400" u="none" cap="none" strike="noStrike">
                <a:solidFill>
                  <a:srgbClr val="59595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hart" type="chart">
  <p:cSld name="CHART">
    <p:spTree>
      <p:nvGrpSpPr>
        <p:cNvPr id="159" name="Shape 159"/>
        <p:cNvGrpSpPr/>
        <p:nvPr/>
      </p:nvGrpSpPr>
      <p:grpSpPr>
        <a:xfrm>
          <a:off x="0" y="0"/>
          <a:ext cx="0" cy="0"/>
          <a:chOff x="0" y="0"/>
          <a:chExt cx="0" cy="0"/>
        </a:xfrm>
      </p:grpSpPr>
      <p:sp>
        <p:nvSpPr>
          <p:cNvPr id="160" name="Google Shape;160;p24"/>
          <p:cNvSpPr txBox="1"/>
          <p:nvPr>
            <p:ph type="title"/>
          </p:nvPr>
        </p:nvSpPr>
        <p:spPr>
          <a:xfrm>
            <a:off x="762000" y="762000"/>
            <a:ext cx="79248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262626"/>
              </a:buClr>
              <a:buSzPts val="5400"/>
              <a:buFont typeface="Lustria"/>
              <a:buNone/>
              <a:defRPr b="0" i="0" sz="5400" u="none" cap="none" strike="noStrike">
                <a:solidFill>
                  <a:srgbClr val="262626"/>
                </a:solidFill>
                <a:latin typeface="Lustria"/>
                <a:ea typeface="Lustria"/>
                <a:cs typeface="Lustria"/>
                <a:sym typeface="Lustria"/>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61" name="Google Shape;161;p24"/>
          <p:cNvSpPr/>
          <p:nvPr>
            <p:ph idx="2" type="chart"/>
          </p:nvPr>
        </p:nvSpPr>
        <p:spPr>
          <a:xfrm>
            <a:off x="838200" y="2362200"/>
            <a:ext cx="7692900" cy="3724200"/>
          </a:xfrm>
          <a:prstGeom prst="rect">
            <a:avLst/>
          </a:prstGeom>
          <a:noFill/>
          <a:ln>
            <a:noFill/>
          </a:ln>
        </p:spPr>
        <p:txBody>
          <a:bodyPr anchorCtr="0" anchor="t" bIns="45700" lIns="91425" spcFirstLastPara="1" rIns="91425" wrap="square" tIns="45700">
            <a:noAutofit/>
          </a:bodyPr>
          <a:lstStyle>
            <a:lvl1pPr lvl="0" marR="0" rtl="0" algn="l">
              <a:spcBef>
                <a:spcPts val="2400"/>
              </a:spcBef>
              <a:spcAft>
                <a:spcPts val="0"/>
              </a:spcAft>
              <a:buClr>
                <a:srgbClr val="3F3F3F"/>
              </a:buClr>
              <a:buSzPts val="2160"/>
              <a:buFont typeface="Noto Sans Symbols"/>
              <a:buChar char="❖"/>
              <a:defRPr b="0" i="0" sz="2400" u="none" cap="none" strike="noStrike">
                <a:solidFill>
                  <a:srgbClr val="3F3F3F"/>
                </a:solidFill>
                <a:latin typeface="Lustria"/>
                <a:ea typeface="Lustria"/>
                <a:cs typeface="Lustria"/>
                <a:sym typeface="Lustria"/>
              </a:defRPr>
            </a:lvl1pPr>
            <a:lvl2pPr lvl="1" marR="0" rtl="0" algn="l">
              <a:spcBef>
                <a:spcPts val="1200"/>
              </a:spcBef>
              <a:spcAft>
                <a:spcPts val="0"/>
              </a:spcAft>
              <a:buClr>
                <a:srgbClr val="A5A5A5"/>
              </a:buClr>
              <a:buSzPts val="1980"/>
              <a:buFont typeface="Noto Sans Symbols"/>
              <a:buChar char="❖"/>
              <a:defRPr b="0" i="0" sz="2200" u="none" cap="none" strike="noStrike">
                <a:solidFill>
                  <a:srgbClr val="3F3F3F"/>
                </a:solidFill>
                <a:latin typeface="Lustria"/>
                <a:ea typeface="Lustria"/>
                <a:cs typeface="Lustria"/>
                <a:sym typeface="Lustria"/>
              </a:defRPr>
            </a:lvl2pPr>
            <a:lvl3pPr lvl="2" marR="0" rtl="0" algn="l">
              <a:spcBef>
                <a:spcPts val="1200"/>
              </a:spcBef>
              <a:spcAft>
                <a:spcPts val="0"/>
              </a:spcAft>
              <a:buClr>
                <a:srgbClr val="3F3F3F"/>
              </a:buClr>
              <a:buSzPts val="1800"/>
              <a:buFont typeface="Noto Sans Symbols"/>
              <a:buChar char="❖"/>
              <a:defRPr b="0" i="0" sz="2000" u="none" cap="none" strike="noStrike">
                <a:solidFill>
                  <a:srgbClr val="3F3F3F"/>
                </a:solidFill>
                <a:latin typeface="Lustria"/>
                <a:ea typeface="Lustria"/>
                <a:cs typeface="Lustria"/>
                <a:sym typeface="Lustria"/>
              </a:defRPr>
            </a:lvl3pPr>
            <a:lvl4pPr lvl="3" marR="0" rtl="0" algn="l">
              <a:spcBef>
                <a:spcPts val="1200"/>
              </a:spcBef>
              <a:spcAft>
                <a:spcPts val="0"/>
              </a:spcAft>
              <a:buClr>
                <a:srgbClr val="A5A5A5"/>
              </a:buClr>
              <a:buSzPts val="1620"/>
              <a:buFont typeface="Noto Sans Symbols"/>
              <a:buChar char="❖"/>
              <a:defRPr b="0" i="0" sz="1800" u="none" cap="none" strike="noStrike">
                <a:solidFill>
                  <a:srgbClr val="3F3F3F"/>
                </a:solidFill>
                <a:latin typeface="Lustria"/>
                <a:ea typeface="Lustria"/>
                <a:cs typeface="Lustria"/>
                <a:sym typeface="Lustria"/>
              </a:defRPr>
            </a:lvl4pPr>
            <a:lvl5pPr lvl="4" marR="0" rtl="0" algn="l">
              <a:spcBef>
                <a:spcPts val="1200"/>
              </a:spcBef>
              <a:spcAft>
                <a:spcPts val="0"/>
              </a:spcAft>
              <a:buClr>
                <a:srgbClr val="3F3F3F"/>
              </a:buClr>
              <a:buSzPts val="1620"/>
              <a:buFont typeface="Noto Sans Symbols"/>
              <a:buChar char="❖"/>
              <a:defRPr b="0" i="0" sz="1800" u="none" cap="none" strike="noStrike">
                <a:solidFill>
                  <a:srgbClr val="3F3F3F"/>
                </a:solidFill>
                <a:latin typeface="Lustria"/>
                <a:ea typeface="Lustria"/>
                <a:cs typeface="Lustria"/>
                <a:sym typeface="Lustria"/>
              </a:defRPr>
            </a:lvl5pPr>
            <a:lvl6pPr lvl="5"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6pPr>
            <a:lvl7pPr lvl="6"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7pPr>
            <a:lvl8pPr lvl="7"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8pPr>
            <a:lvl9pPr lvl="8"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9pPr>
          </a:lstStyle>
          <a:p/>
        </p:txBody>
      </p:sp>
      <p:sp>
        <p:nvSpPr>
          <p:cNvPr id="162" name="Google Shape;162;p24"/>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400">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3" name="Google Shape;163;p24"/>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400">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4" name="Google Shape;164;p24"/>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400">
                <a:solidFill>
                  <a:srgbClr val="595959"/>
                </a:solidFill>
                <a:latin typeface="Arial"/>
                <a:ea typeface="Arial"/>
                <a:cs typeface="Arial"/>
                <a:sym typeface="Arial"/>
              </a:defRPr>
            </a:lvl1pPr>
            <a:lvl2pPr indent="0" lvl="1" marL="0" marR="0" rtl="0" algn="r">
              <a:spcBef>
                <a:spcPts val="0"/>
              </a:spcBef>
              <a:spcAft>
                <a:spcPts val="0"/>
              </a:spcAft>
              <a:buNone/>
              <a:defRPr sz="1400">
                <a:solidFill>
                  <a:srgbClr val="595959"/>
                </a:solidFill>
                <a:latin typeface="Arial"/>
                <a:ea typeface="Arial"/>
                <a:cs typeface="Arial"/>
                <a:sym typeface="Arial"/>
              </a:defRPr>
            </a:lvl2pPr>
            <a:lvl3pPr indent="0" lvl="2" marL="0" marR="0" rtl="0" algn="r">
              <a:spcBef>
                <a:spcPts val="0"/>
              </a:spcBef>
              <a:spcAft>
                <a:spcPts val="0"/>
              </a:spcAft>
              <a:buNone/>
              <a:defRPr sz="1400">
                <a:solidFill>
                  <a:srgbClr val="595959"/>
                </a:solidFill>
                <a:latin typeface="Arial"/>
                <a:ea typeface="Arial"/>
                <a:cs typeface="Arial"/>
                <a:sym typeface="Arial"/>
              </a:defRPr>
            </a:lvl3pPr>
            <a:lvl4pPr indent="0" lvl="3" marL="0" marR="0" rtl="0" algn="r">
              <a:spcBef>
                <a:spcPts val="0"/>
              </a:spcBef>
              <a:spcAft>
                <a:spcPts val="0"/>
              </a:spcAft>
              <a:buNone/>
              <a:defRPr sz="1400">
                <a:solidFill>
                  <a:srgbClr val="595959"/>
                </a:solidFill>
                <a:latin typeface="Arial"/>
                <a:ea typeface="Arial"/>
                <a:cs typeface="Arial"/>
                <a:sym typeface="Arial"/>
              </a:defRPr>
            </a:lvl4pPr>
            <a:lvl5pPr indent="0" lvl="4" marL="0" marR="0" rtl="0" algn="r">
              <a:spcBef>
                <a:spcPts val="0"/>
              </a:spcBef>
              <a:spcAft>
                <a:spcPts val="0"/>
              </a:spcAft>
              <a:buNone/>
              <a:defRPr sz="1400">
                <a:solidFill>
                  <a:srgbClr val="595959"/>
                </a:solidFill>
                <a:latin typeface="Arial"/>
                <a:ea typeface="Arial"/>
                <a:cs typeface="Arial"/>
                <a:sym typeface="Arial"/>
              </a:defRPr>
            </a:lvl5pPr>
            <a:lvl6pPr indent="0" lvl="5" marL="0" marR="0" rtl="0" algn="r">
              <a:spcBef>
                <a:spcPts val="0"/>
              </a:spcBef>
              <a:spcAft>
                <a:spcPts val="0"/>
              </a:spcAft>
              <a:buNone/>
              <a:defRPr sz="1400">
                <a:solidFill>
                  <a:srgbClr val="595959"/>
                </a:solidFill>
                <a:latin typeface="Arial"/>
                <a:ea typeface="Arial"/>
                <a:cs typeface="Arial"/>
                <a:sym typeface="Arial"/>
              </a:defRPr>
            </a:lvl6pPr>
            <a:lvl7pPr indent="0" lvl="6" marL="0" marR="0" rtl="0" algn="r">
              <a:spcBef>
                <a:spcPts val="0"/>
              </a:spcBef>
              <a:spcAft>
                <a:spcPts val="0"/>
              </a:spcAft>
              <a:buNone/>
              <a:defRPr sz="1400">
                <a:solidFill>
                  <a:srgbClr val="595959"/>
                </a:solidFill>
                <a:latin typeface="Arial"/>
                <a:ea typeface="Arial"/>
                <a:cs typeface="Arial"/>
                <a:sym typeface="Arial"/>
              </a:defRPr>
            </a:lvl7pPr>
            <a:lvl8pPr indent="0" lvl="7" marL="0" marR="0" rtl="0" algn="r">
              <a:spcBef>
                <a:spcPts val="0"/>
              </a:spcBef>
              <a:spcAft>
                <a:spcPts val="0"/>
              </a:spcAft>
              <a:buNone/>
              <a:defRPr sz="1400">
                <a:solidFill>
                  <a:srgbClr val="595959"/>
                </a:solidFill>
                <a:latin typeface="Arial"/>
                <a:ea typeface="Arial"/>
                <a:cs typeface="Arial"/>
                <a:sym typeface="Arial"/>
              </a:defRPr>
            </a:lvl8pPr>
            <a:lvl9pPr indent="0" lvl="8" marL="0" marR="0" rtl="0" algn="r">
              <a:spcBef>
                <a:spcPts val="0"/>
              </a:spcBef>
              <a:spcAft>
                <a:spcPts val="0"/>
              </a:spcAft>
              <a:buNone/>
              <a:defRPr sz="1400">
                <a:solidFill>
                  <a:srgbClr val="59595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blipFill>
          <a:blip r:embed="rId2">
            <a:alphaModFix/>
          </a:blip>
          <a:stretch>
            <a:fillRect/>
          </a:stretch>
        </a:blipFill>
      </p:bgPr>
    </p:bg>
    <p:spTree>
      <p:nvGrpSpPr>
        <p:cNvPr id="165" name="Shape 165"/>
        <p:cNvGrpSpPr/>
        <p:nvPr/>
      </p:nvGrpSpPr>
      <p:grpSpPr>
        <a:xfrm>
          <a:off x="0" y="0"/>
          <a:ext cx="0" cy="0"/>
          <a:chOff x="0" y="0"/>
          <a:chExt cx="0" cy="0"/>
        </a:xfrm>
      </p:grpSpPr>
      <p:pic>
        <p:nvPicPr>
          <p:cNvPr descr="paperBackingColor.jpg" id="166" name="Google Shape;166;p25"/>
          <p:cNvPicPr preferRelativeResize="0"/>
          <p:nvPr/>
        </p:nvPicPr>
        <p:blipFill rotWithShape="1">
          <a:blip r:embed="rId3">
            <a:alphaModFix/>
          </a:blip>
          <a:srcRect b="0" l="467" r="0" t="13911"/>
          <a:stretch/>
        </p:blipFill>
        <p:spPr>
          <a:xfrm>
            <a:off x="1613903" y="699248"/>
            <a:ext cx="5916193" cy="3837694"/>
          </a:xfrm>
          <a:prstGeom prst="rect">
            <a:avLst/>
          </a:prstGeom>
          <a:solidFill>
            <a:srgbClr val="ECECEC"/>
          </a:solidFill>
          <a:ln cap="sq" cmpd="sng" w="22225">
            <a:solidFill>
              <a:srgbClr val="FDFDFD"/>
            </a:solidFill>
            <a:prstDash val="solid"/>
            <a:miter lim="800000"/>
            <a:headEnd len="sm" w="sm" type="none"/>
            <a:tailEnd len="sm" w="sm" type="none"/>
          </a:ln>
          <a:effectLst>
            <a:outerShdw blurRad="57150" kx="80085" rotWithShape="0" algn="tl" dir="7560000" dist="37500" sy="98000" ky="62904">
              <a:srgbClr val="000000">
                <a:alpha val="20000"/>
              </a:srgbClr>
            </a:outerShdw>
          </a:effectLst>
        </p:spPr>
      </p:pic>
      <p:sp>
        <p:nvSpPr>
          <p:cNvPr id="167" name="Google Shape;167;p25"/>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400">
                <a:solidFill>
                  <a:srgbClr val="FEFEFE"/>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168" name="Google Shape;168;p25"/>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400">
                <a:solidFill>
                  <a:srgbClr val="FEFEFE"/>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169" name="Google Shape;169;p25"/>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400">
                <a:solidFill>
                  <a:srgbClr val="FEFEFE"/>
                </a:solidFill>
                <a:latin typeface="Arial"/>
                <a:ea typeface="Arial"/>
                <a:cs typeface="Arial"/>
                <a:sym typeface="Arial"/>
              </a:defRPr>
            </a:lvl1pPr>
            <a:lvl2pPr indent="0" lvl="1" marL="0" marR="0" rtl="0" algn="r">
              <a:spcBef>
                <a:spcPts val="0"/>
              </a:spcBef>
              <a:spcAft>
                <a:spcPts val="0"/>
              </a:spcAft>
              <a:buNone/>
              <a:defRPr sz="1400">
                <a:solidFill>
                  <a:srgbClr val="FEFEFE"/>
                </a:solidFill>
                <a:latin typeface="Arial"/>
                <a:ea typeface="Arial"/>
                <a:cs typeface="Arial"/>
                <a:sym typeface="Arial"/>
              </a:defRPr>
            </a:lvl2pPr>
            <a:lvl3pPr indent="0" lvl="2" marL="0" marR="0" rtl="0" algn="r">
              <a:spcBef>
                <a:spcPts val="0"/>
              </a:spcBef>
              <a:spcAft>
                <a:spcPts val="0"/>
              </a:spcAft>
              <a:buNone/>
              <a:defRPr sz="1400">
                <a:solidFill>
                  <a:srgbClr val="FEFEFE"/>
                </a:solidFill>
                <a:latin typeface="Arial"/>
                <a:ea typeface="Arial"/>
                <a:cs typeface="Arial"/>
                <a:sym typeface="Arial"/>
              </a:defRPr>
            </a:lvl3pPr>
            <a:lvl4pPr indent="0" lvl="3" marL="0" marR="0" rtl="0" algn="r">
              <a:spcBef>
                <a:spcPts val="0"/>
              </a:spcBef>
              <a:spcAft>
                <a:spcPts val="0"/>
              </a:spcAft>
              <a:buNone/>
              <a:defRPr sz="1400">
                <a:solidFill>
                  <a:srgbClr val="FEFEFE"/>
                </a:solidFill>
                <a:latin typeface="Arial"/>
                <a:ea typeface="Arial"/>
                <a:cs typeface="Arial"/>
                <a:sym typeface="Arial"/>
              </a:defRPr>
            </a:lvl4pPr>
            <a:lvl5pPr indent="0" lvl="4" marL="0" marR="0" rtl="0" algn="r">
              <a:spcBef>
                <a:spcPts val="0"/>
              </a:spcBef>
              <a:spcAft>
                <a:spcPts val="0"/>
              </a:spcAft>
              <a:buNone/>
              <a:defRPr sz="1400">
                <a:solidFill>
                  <a:srgbClr val="FEFEFE"/>
                </a:solidFill>
                <a:latin typeface="Arial"/>
                <a:ea typeface="Arial"/>
                <a:cs typeface="Arial"/>
                <a:sym typeface="Arial"/>
              </a:defRPr>
            </a:lvl5pPr>
            <a:lvl6pPr indent="0" lvl="5" marL="0" marR="0" rtl="0" algn="r">
              <a:spcBef>
                <a:spcPts val="0"/>
              </a:spcBef>
              <a:spcAft>
                <a:spcPts val="0"/>
              </a:spcAft>
              <a:buNone/>
              <a:defRPr sz="1400">
                <a:solidFill>
                  <a:srgbClr val="FEFEFE"/>
                </a:solidFill>
                <a:latin typeface="Arial"/>
                <a:ea typeface="Arial"/>
                <a:cs typeface="Arial"/>
                <a:sym typeface="Arial"/>
              </a:defRPr>
            </a:lvl6pPr>
            <a:lvl7pPr indent="0" lvl="6" marL="0" marR="0" rtl="0" algn="r">
              <a:spcBef>
                <a:spcPts val="0"/>
              </a:spcBef>
              <a:spcAft>
                <a:spcPts val="0"/>
              </a:spcAft>
              <a:buNone/>
              <a:defRPr sz="1400">
                <a:solidFill>
                  <a:srgbClr val="FEFEFE"/>
                </a:solidFill>
                <a:latin typeface="Arial"/>
                <a:ea typeface="Arial"/>
                <a:cs typeface="Arial"/>
                <a:sym typeface="Arial"/>
              </a:defRPr>
            </a:lvl7pPr>
            <a:lvl8pPr indent="0" lvl="7" marL="0" marR="0" rtl="0" algn="r">
              <a:spcBef>
                <a:spcPts val="0"/>
              </a:spcBef>
              <a:spcAft>
                <a:spcPts val="0"/>
              </a:spcAft>
              <a:buNone/>
              <a:defRPr sz="1400">
                <a:solidFill>
                  <a:srgbClr val="FEFEFE"/>
                </a:solidFill>
                <a:latin typeface="Arial"/>
                <a:ea typeface="Arial"/>
                <a:cs typeface="Arial"/>
                <a:sym typeface="Arial"/>
              </a:defRPr>
            </a:lvl8pPr>
            <a:lvl9pPr indent="0" lvl="8" marL="0" marR="0" rtl="0" algn="r">
              <a:spcBef>
                <a:spcPts val="0"/>
              </a:spcBef>
              <a:spcAft>
                <a:spcPts val="0"/>
              </a:spcAft>
              <a:buNone/>
              <a:defRPr sz="1400">
                <a:solidFill>
                  <a:srgbClr val="FEFEFE"/>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70" name="Google Shape;170;p25"/>
          <p:cNvSpPr txBox="1"/>
          <p:nvPr>
            <p:ph type="ctrTitle"/>
          </p:nvPr>
        </p:nvSpPr>
        <p:spPr>
          <a:xfrm>
            <a:off x="1709569" y="1143000"/>
            <a:ext cx="5724900" cy="1847100"/>
          </a:xfrm>
          <a:prstGeom prst="rect">
            <a:avLst/>
          </a:prstGeom>
          <a:noFill/>
          <a:ln>
            <a:noFill/>
          </a:ln>
        </p:spPr>
        <p:txBody>
          <a:bodyPr anchorCtr="0" anchor="b" bIns="45700" lIns="91425" spcFirstLastPara="1" rIns="91425" wrap="square" tIns="45700">
            <a:noAutofit/>
          </a:bodyPr>
          <a:lstStyle>
            <a:lvl1pPr lvl="0" marR="0" rtl="0" algn="ctr">
              <a:spcBef>
                <a:spcPts val="0"/>
              </a:spcBef>
              <a:spcAft>
                <a:spcPts val="0"/>
              </a:spcAft>
              <a:buClr>
                <a:srgbClr val="424038"/>
              </a:buClr>
              <a:buSzPts val="6000"/>
              <a:buFont typeface="Lustria"/>
              <a:buNone/>
              <a:defRPr b="0" i="0" sz="6000" u="none" cap="none" strike="noStrike">
                <a:solidFill>
                  <a:srgbClr val="424038"/>
                </a:solidFill>
                <a:latin typeface="Lustria"/>
                <a:ea typeface="Lustria"/>
                <a:cs typeface="Lustria"/>
                <a:sym typeface="Lustria"/>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71" name="Google Shape;171;p25"/>
          <p:cNvSpPr txBox="1"/>
          <p:nvPr>
            <p:ph idx="1" type="subTitle"/>
          </p:nvPr>
        </p:nvSpPr>
        <p:spPr>
          <a:xfrm>
            <a:off x="1709569" y="2994212"/>
            <a:ext cx="5724900" cy="1007100"/>
          </a:xfrm>
          <a:prstGeom prst="rect">
            <a:avLst/>
          </a:prstGeom>
          <a:noFill/>
          <a:ln>
            <a:noFill/>
          </a:ln>
        </p:spPr>
        <p:txBody>
          <a:bodyPr anchorCtr="0" anchor="t" bIns="45700" lIns="91425" spcFirstLastPara="1" rIns="91425" wrap="square" tIns="45700">
            <a:noAutofit/>
          </a:bodyPr>
          <a:lstStyle>
            <a:lvl1pPr lvl="0" marR="0" rtl="0" algn="ctr">
              <a:spcBef>
                <a:spcPts val="0"/>
              </a:spcBef>
              <a:spcAft>
                <a:spcPts val="0"/>
              </a:spcAft>
              <a:buClr>
                <a:srgbClr val="424038"/>
              </a:buClr>
              <a:buSzPts val="1800"/>
              <a:buFont typeface="Noto Sans Symbols"/>
              <a:buNone/>
              <a:defRPr b="0" i="0" sz="2000" u="none" cap="none" strike="noStrike">
                <a:solidFill>
                  <a:srgbClr val="424038"/>
                </a:solidFill>
                <a:latin typeface="Lustria"/>
                <a:ea typeface="Lustria"/>
                <a:cs typeface="Lustria"/>
                <a:sym typeface="Lustria"/>
              </a:defRPr>
            </a:lvl1pPr>
            <a:lvl2pPr lvl="1" marR="0" rtl="0" algn="ctr">
              <a:spcBef>
                <a:spcPts val="1200"/>
              </a:spcBef>
              <a:spcAft>
                <a:spcPts val="0"/>
              </a:spcAft>
              <a:buClr>
                <a:schemeClr val="dk1"/>
              </a:buClr>
              <a:buSzPts val="1980"/>
              <a:buFont typeface="Noto Sans Symbols"/>
              <a:buNone/>
              <a:defRPr b="0" i="0" sz="2200" u="none" cap="none" strike="noStrike">
                <a:solidFill>
                  <a:schemeClr val="lt1"/>
                </a:solidFill>
                <a:latin typeface="Lustria"/>
                <a:ea typeface="Lustria"/>
                <a:cs typeface="Lustria"/>
                <a:sym typeface="Lustria"/>
              </a:defRPr>
            </a:lvl2pPr>
            <a:lvl3pPr lvl="2" marR="0" rtl="0" algn="ctr">
              <a:spcBef>
                <a:spcPts val="1200"/>
              </a:spcBef>
              <a:spcAft>
                <a:spcPts val="0"/>
              </a:spcAft>
              <a:buClr>
                <a:schemeClr val="lt1"/>
              </a:buClr>
              <a:buSzPts val="1800"/>
              <a:buFont typeface="Noto Sans Symbols"/>
              <a:buNone/>
              <a:defRPr b="0" i="0" sz="2000" u="none" cap="none" strike="noStrike">
                <a:solidFill>
                  <a:schemeClr val="lt1"/>
                </a:solidFill>
                <a:latin typeface="Lustria"/>
                <a:ea typeface="Lustria"/>
                <a:cs typeface="Lustria"/>
                <a:sym typeface="Lustria"/>
              </a:defRPr>
            </a:lvl3pPr>
            <a:lvl4pPr lvl="3" marR="0" rtl="0" algn="ctr">
              <a:spcBef>
                <a:spcPts val="1200"/>
              </a:spcBef>
              <a:spcAft>
                <a:spcPts val="0"/>
              </a:spcAft>
              <a:buClr>
                <a:schemeClr val="dk1"/>
              </a:buClr>
              <a:buSzPts val="1620"/>
              <a:buFont typeface="Noto Sans Symbols"/>
              <a:buNone/>
              <a:defRPr b="0" i="0" sz="1800" u="none" cap="none" strike="noStrike">
                <a:solidFill>
                  <a:schemeClr val="lt1"/>
                </a:solidFill>
                <a:latin typeface="Lustria"/>
                <a:ea typeface="Lustria"/>
                <a:cs typeface="Lustria"/>
                <a:sym typeface="Lustria"/>
              </a:defRPr>
            </a:lvl4pPr>
            <a:lvl5pPr lvl="4" marR="0" rtl="0" algn="ctr">
              <a:spcBef>
                <a:spcPts val="1200"/>
              </a:spcBef>
              <a:spcAft>
                <a:spcPts val="0"/>
              </a:spcAft>
              <a:buClr>
                <a:schemeClr val="lt1"/>
              </a:buClr>
              <a:buSzPts val="1620"/>
              <a:buFont typeface="Noto Sans Symbols"/>
              <a:buNone/>
              <a:defRPr b="0" i="0" sz="1800" u="none" cap="none" strike="noStrike">
                <a:solidFill>
                  <a:schemeClr val="lt1"/>
                </a:solidFill>
                <a:latin typeface="Lustria"/>
                <a:ea typeface="Lustria"/>
                <a:cs typeface="Lustria"/>
                <a:sym typeface="Lustria"/>
              </a:defRPr>
            </a:lvl5pPr>
            <a:lvl6pPr lvl="5" marR="0" rtl="0" algn="ctr">
              <a:spcBef>
                <a:spcPts val="400"/>
              </a:spcBef>
              <a:spcAft>
                <a:spcPts val="0"/>
              </a:spcAft>
              <a:buClr>
                <a:schemeClr val="lt1"/>
              </a:buClr>
              <a:buSzPts val="2000"/>
              <a:buFont typeface="Arial"/>
              <a:buNone/>
              <a:defRPr b="0" i="0" sz="2000" u="none" cap="none" strike="noStrike">
                <a:solidFill>
                  <a:schemeClr val="lt1"/>
                </a:solidFill>
                <a:latin typeface="Lustria"/>
                <a:ea typeface="Lustria"/>
                <a:cs typeface="Lustria"/>
                <a:sym typeface="Lustria"/>
              </a:defRPr>
            </a:lvl6pPr>
            <a:lvl7pPr lvl="6" marR="0" rtl="0" algn="ctr">
              <a:spcBef>
                <a:spcPts val="400"/>
              </a:spcBef>
              <a:spcAft>
                <a:spcPts val="0"/>
              </a:spcAft>
              <a:buClr>
                <a:schemeClr val="lt1"/>
              </a:buClr>
              <a:buSzPts val="2000"/>
              <a:buFont typeface="Arial"/>
              <a:buNone/>
              <a:defRPr b="0" i="0" sz="2000" u="none" cap="none" strike="noStrike">
                <a:solidFill>
                  <a:schemeClr val="lt1"/>
                </a:solidFill>
                <a:latin typeface="Lustria"/>
                <a:ea typeface="Lustria"/>
                <a:cs typeface="Lustria"/>
                <a:sym typeface="Lustria"/>
              </a:defRPr>
            </a:lvl7pPr>
            <a:lvl8pPr lvl="7" marR="0" rtl="0" algn="ctr">
              <a:spcBef>
                <a:spcPts val="400"/>
              </a:spcBef>
              <a:spcAft>
                <a:spcPts val="0"/>
              </a:spcAft>
              <a:buClr>
                <a:schemeClr val="lt1"/>
              </a:buClr>
              <a:buSzPts val="2000"/>
              <a:buFont typeface="Arial"/>
              <a:buNone/>
              <a:defRPr b="0" i="0" sz="2000" u="none" cap="none" strike="noStrike">
                <a:solidFill>
                  <a:schemeClr val="lt1"/>
                </a:solidFill>
                <a:latin typeface="Lustria"/>
                <a:ea typeface="Lustria"/>
                <a:cs typeface="Lustria"/>
                <a:sym typeface="Lustria"/>
              </a:defRPr>
            </a:lvl8pPr>
            <a:lvl9pPr lvl="8" marR="0" rtl="0" algn="ctr">
              <a:spcBef>
                <a:spcPts val="400"/>
              </a:spcBef>
              <a:spcAft>
                <a:spcPts val="0"/>
              </a:spcAft>
              <a:buClr>
                <a:schemeClr val="lt1"/>
              </a:buClr>
              <a:buSzPts val="2000"/>
              <a:buFont typeface="Arial"/>
              <a:buNone/>
              <a:defRPr b="0" i="0" sz="2000" u="none" cap="none" strike="noStrike">
                <a:solidFill>
                  <a:schemeClr val="lt1"/>
                </a:solidFill>
                <a:latin typeface="Lustria"/>
                <a:ea typeface="Lustria"/>
                <a:cs typeface="Lustria"/>
                <a:sym typeface="Lustria"/>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with Picture">
  <p:cSld name="Title Slide with Picture">
    <p:bg>
      <p:bgPr>
        <a:blipFill>
          <a:blip r:embed="rId2">
            <a:alphaModFix/>
          </a:blip>
          <a:stretch>
            <a:fillRect/>
          </a:stretch>
        </a:blipFill>
      </p:bgPr>
    </p:bg>
    <p:spTree>
      <p:nvGrpSpPr>
        <p:cNvPr id="172" name="Shape 172"/>
        <p:cNvGrpSpPr/>
        <p:nvPr/>
      </p:nvGrpSpPr>
      <p:grpSpPr>
        <a:xfrm>
          <a:off x="0" y="0"/>
          <a:ext cx="0" cy="0"/>
          <a:chOff x="0" y="0"/>
          <a:chExt cx="0" cy="0"/>
        </a:xfrm>
      </p:grpSpPr>
      <p:pic>
        <p:nvPicPr>
          <p:cNvPr descr="titlePhotoBacking-r.png" id="173" name="Google Shape;173;p26"/>
          <p:cNvPicPr preferRelativeResize="0"/>
          <p:nvPr/>
        </p:nvPicPr>
        <p:blipFill rotWithShape="1">
          <a:blip r:embed="rId3">
            <a:alphaModFix/>
          </a:blip>
          <a:srcRect b="32355" l="17355" r="17498" t="9410"/>
          <a:stretch/>
        </p:blipFill>
        <p:spPr>
          <a:xfrm>
            <a:off x="1586753" y="645459"/>
            <a:ext cx="5957046" cy="3993777"/>
          </a:xfrm>
          <a:prstGeom prst="rect">
            <a:avLst/>
          </a:prstGeom>
          <a:noFill/>
          <a:ln>
            <a:noFill/>
          </a:ln>
        </p:spPr>
      </p:pic>
      <p:sp>
        <p:nvSpPr>
          <p:cNvPr id="174" name="Google Shape;174;p26"/>
          <p:cNvSpPr txBox="1"/>
          <p:nvPr>
            <p:ph idx="10" type="dt"/>
          </p:nvPr>
        </p:nvSpPr>
        <p:spPr>
          <a:xfrm>
            <a:off x="457200" y="6324600"/>
            <a:ext cx="2133600" cy="2730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400">
                <a:solidFill>
                  <a:srgbClr val="B8AD83"/>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175" name="Google Shape;175;p26"/>
          <p:cNvSpPr txBox="1"/>
          <p:nvPr>
            <p:ph idx="11" type="ftr"/>
          </p:nvPr>
        </p:nvSpPr>
        <p:spPr>
          <a:xfrm>
            <a:off x="3124200" y="6324600"/>
            <a:ext cx="2895600" cy="27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400">
                <a:solidFill>
                  <a:srgbClr val="B8AD83"/>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176" name="Google Shape;176;p26"/>
          <p:cNvSpPr txBox="1"/>
          <p:nvPr>
            <p:ph idx="12" type="sldNum"/>
          </p:nvPr>
        </p:nvSpPr>
        <p:spPr>
          <a:xfrm>
            <a:off x="6553200" y="6324600"/>
            <a:ext cx="2133600" cy="2730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400">
                <a:solidFill>
                  <a:srgbClr val="B8AD83"/>
                </a:solidFill>
                <a:latin typeface="Arial"/>
                <a:ea typeface="Arial"/>
                <a:cs typeface="Arial"/>
                <a:sym typeface="Arial"/>
              </a:defRPr>
            </a:lvl1pPr>
            <a:lvl2pPr indent="0" lvl="1" marL="0" marR="0" rtl="0" algn="r">
              <a:spcBef>
                <a:spcPts val="0"/>
              </a:spcBef>
              <a:spcAft>
                <a:spcPts val="0"/>
              </a:spcAft>
              <a:buNone/>
              <a:defRPr sz="1400">
                <a:solidFill>
                  <a:srgbClr val="B8AD83"/>
                </a:solidFill>
                <a:latin typeface="Arial"/>
                <a:ea typeface="Arial"/>
                <a:cs typeface="Arial"/>
                <a:sym typeface="Arial"/>
              </a:defRPr>
            </a:lvl2pPr>
            <a:lvl3pPr indent="0" lvl="2" marL="0" marR="0" rtl="0" algn="r">
              <a:spcBef>
                <a:spcPts val="0"/>
              </a:spcBef>
              <a:spcAft>
                <a:spcPts val="0"/>
              </a:spcAft>
              <a:buNone/>
              <a:defRPr sz="1400">
                <a:solidFill>
                  <a:srgbClr val="B8AD83"/>
                </a:solidFill>
                <a:latin typeface="Arial"/>
                <a:ea typeface="Arial"/>
                <a:cs typeface="Arial"/>
                <a:sym typeface="Arial"/>
              </a:defRPr>
            </a:lvl3pPr>
            <a:lvl4pPr indent="0" lvl="3" marL="0" marR="0" rtl="0" algn="r">
              <a:spcBef>
                <a:spcPts val="0"/>
              </a:spcBef>
              <a:spcAft>
                <a:spcPts val="0"/>
              </a:spcAft>
              <a:buNone/>
              <a:defRPr sz="1400">
                <a:solidFill>
                  <a:srgbClr val="B8AD83"/>
                </a:solidFill>
                <a:latin typeface="Arial"/>
                <a:ea typeface="Arial"/>
                <a:cs typeface="Arial"/>
                <a:sym typeface="Arial"/>
              </a:defRPr>
            </a:lvl4pPr>
            <a:lvl5pPr indent="0" lvl="4" marL="0" marR="0" rtl="0" algn="r">
              <a:spcBef>
                <a:spcPts val="0"/>
              </a:spcBef>
              <a:spcAft>
                <a:spcPts val="0"/>
              </a:spcAft>
              <a:buNone/>
              <a:defRPr sz="1400">
                <a:solidFill>
                  <a:srgbClr val="B8AD83"/>
                </a:solidFill>
                <a:latin typeface="Arial"/>
                <a:ea typeface="Arial"/>
                <a:cs typeface="Arial"/>
                <a:sym typeface="Arial"/>
              </a:defRPr>
            </a:lvl5pPr>
            <a:lvl6pPr indent="0" lvl="5" marL="0" marR="0" rtl="0" algn="r">
              <a:spcBef>
                <a:spcPts val="0"/>
              </a:spcBef>
              <a:spcAft>
                <a:spcPts val="0"/>
              </a:spcAft>
              <a:buNone/>
              <a:defRPr sz="1400">
                <a:solidFill>
                  <a:srgbClr val="B8AD83"/>
                </a:solidFill>
                <a:latin typeface="Arial"/>
                <a:ea typeface="Arial"/>
                <a:cs typeface="Arial"/>
                <a:sym typeface="Arial"/>
              </a:defRPr>
            </a:lvl6pPr>
            <a:lvl7pPr indent="0" lvl="6" marL="0" marR="0" rtl="0" algn="r">
              <a:spcBef>
                <a:spcPts val="0"/>
              </a:spcBef>
              <a:spcAft>
                <a:spcPts val="0"/>
              </a:spcAft>
              <a:buNone/>
              <a:defRPr sz="1400">
                <a:solidFill>
                  <a:srgbClr val="B8AD83"/>
                </a:solidFill>
                <a:latin typeface="Arial"/>
                <a:ea typeface="Arial"/>
                <a:cs typeface="Arial"/>
                <a:sym typeface="Arial"/>
              </a:defRPr>
            </a:lvl7pPr>
            <a:lvl8pPr indent="0" lvl="7" marL="0" marR="0" rtl="0" algn="r">
              <a:spcBef>
                <a:spcPts val="0"/>
              </a:spcBef>
              <a:spcAft>
                <a:spcPts val="0"/>
              </a:spcAft>
              <a:buNone/>
              <a:defRPr sz="1400">
                <a:solidFill>
                  <a:srgbClr val="B8AD83"/>
                </a:solidFill>
                <a:latin typeface="Arial"/>
                <a:ea typeface="Arial"/>
                <a:cs typeface="Arial"/>
                <a:sym typeface="Arial"/>
              </a:defRPr>
            </a:lvl8pPr>
            <a:lvl9pPr indent="0" lvl="8" marL="0" marR="0" rtl="0" algn="r">
              <a:spcBef>
                <a:spcPts val="0"/>
              </a:spcBef>
              <a:spcAft>
                <a:spcPts val="0"/>
              </a:spcAft>
              <a:buNone/>
              <a:defRPr sz="1400">
                <a:solidFill>
                  <a:srgbClr val="B8AD83"/>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77" name="Google Shape;177;p26"/>
          <p:cNvSpPr txBox="1"/>
          <p:nvPr>
            <p:ph type="ctrTitle"/>
          </p:nvPr>
        </p:nvSpPr>
        <p:spPr>
          <a:xfrm>
            <a:off x="524435" y="4953000"/>
            <a:ext cx="8095200" cy="857400"/>
          </a:xfrm>
          <a:prstGeom prst="rect">
            <a:avLst/>
          </a:prstGeom>
          <a:noFill/>
          <a:ln>
            <a:noFill/>
          </a:ln>
        </p:spPr>
        <p:txBody>
          <a:bodyPr anchorCtr="0" anchor="b" bIns="45700" lIns="91425" spcFirstLastPara="1" rIns="91425" wrap="square" tIns="45700">
            <a:noAutofit/>
          </a:bodyPr>
          <a:lstStyle>
            <a:lvl1pPr lvl="0" marR="0" rtl="0" algn="ctr">
              <a:spcBef>
                <a:spcPts val="0"/>
              </a:spcBef>
              <a:spcAft>
                <a:spcPts val="0"/>
              </a:spcAft>
              <a:buClr>
                <a:schemeClr val="lt2"/>
              </a:buClr>
              <a:buSzPts val="5400"/>
              <a:buFont typeface="Lustria"/>
              <a:buNone/>
              <a:defRPr b="0" i="0" sz="5400" u="none" cap="none" strike="noStrike">
                <a:solidFill>
                  <a:schemeClr val="lt2"/>
                </a:solidFill>
                <a:latin typeface="Lustria"/>
                <a:ea typeface="Lustria"/>
                <a:cs typeface="Lustria"/>
                <a:sym typeface="Lustria"/>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78" name="Google Shape;178;p26"/>
          <p:cNvSpPr txBox="1"/>
          <p:nvPr>
            <p:ph idx="1" type="subTitle"/>
          </p:nvPr>
        </p:nvSpPr>
        <p:spPr>
          <a:xfrm>
            <a:off x="524435" y="5791200"/>
            <a:ext cx="8095200" cy="507300"/>
          </a:xfrm>
          <a:prstGeom prst="rect">
            <a:avLst/>
          </a:prstGeom>
          <a:noFill/>
          <a:ln>
            <a:noFill/>
          </a:ln>
        </p:spPr>
        <p:txBody>
          <a:bodyPr anchorCtr="0" anchor="t" bIns="45700" lIns="91425" spcFirstLastPara="1" rIns="91425" wrap="square" tIns="45700">
            <a:noAutofit/>
          </a:bodyPr>
          <a:lstStyle>
            <a:lvl1pPr lvl="0" marR="0" rtl="0" algn="ctr">
              <a:spcBef>
                <a:spcPts val="0"/>
              </a:spcBef>
              <a:spcAft>
                <a:spcPts val="0"/>
              </a:spcAft>
              <a:buClr>
                <a:schemeClr val="lt2"/>
              </a:buClr>
              <a:buSzPts val="1620"/>
              <a:buFont typeface="Noto Sans Symbols"/>
              <a:buNone/>
              <a:defRPr b="0" i="0" sz="1800" u="none" cap="none" strike="noStrike">
                <a:solidFill>
                  <a:schemeClr val="lt2"/>
                </a:solidFill>
                <a:latin typeface="Lustria"/>
                <a:ea typeface="Lustria"/>
                <a:cs typeface="Lustria"/>
                <a:sym typeface="Lustria"/>
              </a:defRPr>
            </a:lvl1pPr>
            <a:lvl2pPr lvl="1" marR="0" rtl="0" algn="ctr">
              <a:spcBef>
                <a:spcPts val="1200"/>
              </a:spcBef>
              <a:spcAft>
                <a:spcPts val="0"/>
              </a:spcAft>
              <a:buClr>
                <a:schemeClr val="dk1"/>
              </a:buClr>
              <a:buSzPts val="1980"/>
              <a:buFont typeface="Noto Sans Symbols"/>
              <a:buNone/>
              <a:defRPr b="0" i="0" sz="2200" u="none" cap="none" strike="noStrike">
                <a:solidFill>
                  <a:schemeClr val="lt1"/>
                </a:solidFill>
                <a:latin typeface="Lustria"/>
                <a:ea typeface="Lustria"/>
                <a:cs typeface="Lustria"/>
                <a:sym typeface="Lustria"/>
              </a:defRPr>
            </a:lvl2pPr>
            <a:lvl3pPr lvl="2" marR="0" rtl="0" algn="ctr">
              <a:spcBef>
                <a:spcPts val="1200"/>
              </a:spcBef>
              <a:spcAft>
                <a:spcPts val="0"/>
              </a:spcAft>
              <a:buClr>
                <a:schemeClr val="lt1"/>
              </a:buClr>
              <a:buSzPts val="1800"/>
              <a:buFont typeface="Noto Sans Symbols"/>
              <a:buNone/>
              <a:defRPr b="0" i="0" sz="2000" u="none" cap="none" strike="noStrike">
                <a:solidFill>
                  <a:schemeClr val="lt1"/>
                </a:solidFill>
                <a:latin typeface="Lustria"/>
                <a:ea typeface="Lustria"/>
                <a:cs typeface="Lustria"/>
                <a:sym typeface="Lustria"/>
              </a:defRPr>
            </a:lvl3pPr>
            <a:lvl4pPr lvl="3" marR="0" rtl="0" algn="ctr">
              <a:spcBef>
                <a:spcPts val="1200"/>
              </a:spcBef>
              <a:spcAft>
                <a:spcPts val="0"/>
              </a:spcAft>
              <a:buClr>
                <a:schemeClr val="dk1"/>
              </a:buClr>
              <a:buSzPts val="1620"/>
              <a:buFont typeface="Noto Sans Symbols"/>
              <a:buNone/>
              <a:defRPr b="0" i="0" sz="1800" u="none" cap="none" strike="noStrike">
                <a:solidFill>
                  <a:schemeClr val="lt1"/>
                </a:solidFill>
                <a:latin typeface="Lustria"/>
                <a:ea typeface="Lustria"/>
                <a:cs typeface="Lustria"/>
                <a:sym typeface="Lustria"/>
              </a:defRPr>
            </a:lvl4pPr>
            <a:lvl5pPr lvl="4" marR="0" rtl="0" algn="ctr">
              <a:spcBef>
                <a:spcPts val="1200"/>
              </a:spcBef>
              <a:spcAft>
                <a:spcPts val="0"/>
              </a:spcAft>
              <a:buClr>
                <a:schemeClr val="lt1"/>
              </a:buClr>
              <a:buSzPts val="1620"/>
              <a:buFont typeface="Noto Sans Symbols"/>
              <a:buNone/>
              <a:defRPr b="0" i="0" sz="1800" u="none" cap="none" strike="noStrike">
                <a:solidFill>
                  <a:schemeClr val="lt1"/>
                </a:solidFill>
                <a:latin typeface="Lustria"/>
                <a:ea typeface="Lustria"/>
                <a:cs typeface="Lustria"/>
                <a:sym typeface="Lustria"/>
              </a:defRPr>
            </a:lvl5pPr>
            <a:lvl6pPr lvl="5" marR="0" rtl="0" algn="ctr">
              <a:spcBef>
                <a:spcPts val="400"/>
              </a:spcBef>
              <a:spcAft>
                <a:spcPts val="0"/>
              </a:spcAft>
              <a:buClr>
                <a:schemeClr val="lt1"/>
              </a:buClr>
              <a:buSzPts val="2000"/>
              <a:buFont typeface="Arial"/>
              <a:buNone/>
              <a:defRPr b="0" i="0" sz="2000" u="none" cap="none" strike="noStrike">
                <a:solidFill>
                  <a:schemeClr val="lt1"/>
                </a:solidFill>
                <a:latin typeface="Lustria"/>
                <a:ea typeface="Lustria"/>
                <a:cs typeface="Lustria"/>
                <a:sym typeface="Lustria"/>
              </a:defRPr>
            </a:lvl6pPr>
            <a:lvl7pPr lvl="6" marR="0" rtl="0" algn="ctr">
              <a:spcBef>
                <a:spcPts val="400"/>
              </a:spcBef>
              <a:spcAft>
                <a:spcPts val="0"/>
              </a:spcAft>
              <a:buClr>
                <a:schemeClr val="lt1"/>
              </a:buClr>
              <a:buSzPts val="2000"/>
              <a:buFont typeface="Arial"/>
              <a:buNone/>
              <a:defRPr b="0" i="0" sz="2000" u="none" cap="none" strike="noStrike">
                <a:solidFill>
                  <a:schemeClr val="lt1"/>
                </a:solidFill>
                <a:latin typeface="Lustria"/>
                <a:ea typeface="Lustria"/>
                <a:cs typeface="Lustria"/>
                <a:sym typeface="Lustria"/>
              </a:defRPr>
            </a:lvl7pPr>
            <a:lvl8pPr lvl="7" marR="0" rtl="0" algn="ctr">
              <a:spcBef>
                <a:spcPts val="400"/>
              </a:spcBef>
              <a:spcAft>
                <a:spcPts val="0"/>
              </a:spcAft>
              <a:buClr>
                <a:schemeClr val="lt1"/>
              </a:buClr>
              <a:buSzPts val="2000"/>
              <a:buFont typeface="Arial"/>
              <a:buNone/>
              <a:defRPr b="0" i="0" sz="2000" u="none" cap="none" strike="noStrike">
                <a:solidFill>
                  <a:schemeClr val="lt1"/>
                </a:solidFill>
                <a:latin typeface="Lustria"/>
                <a:ea typeface="Lustria"/>
                <a:cs typeface="Lustria"/>
                <a:sym typeface="Lustria"/>
              </a:defRPr>
            </a:lvl8pPr>
            <a:lvl9pPr lvl="8" marR="0" rtl="0" algn="ctr">
              <a:spcBef>
                <a:spcPts val="400"/>
              </a:spcBef>
              <a:spcAft>
                <a:spcPts val="0"/>
              </a:spcAft>
              <a:buClr>
                <a:schemeClr val="lt1"/>
              </a:buClr>
              <a:buSzPts val="2000"/>
              <a:buFont typeface="Arial"/>
              <a:buNone/>
              <a:defRPr b="0" i="0" sz="2000" u="none" cap="none" strike="noStrike">
                <a:solidFill>
                  <a:schemeClr val="lt1"/>
                </a:solidFill>
                <a:latin typeface="Lustria"/>
                <a:ea typeface="Lustria"/>
                <a:cs typeface="Lustria"/>
                <a:sym typeface="Lustria"/>
              </a:defRPr>
            </a:lvl9pPr>
          </a:lstStyle>
          <a:p/>
        </p:txBody>
      </p:sp>
      <p:sp>
        <p:nvSpPr>
          <p:cNvPr id="179" name="Google Shape;179;p26"/>
          <p:cNvSpPr/>
          <p:nvPr>
            <p:ph idx="2" type="pic"/>
          </p:nvPr>
        </p:nvSpPr>
        <p:spPr>
          <a:xfrm>
            <a:off x="1764792" y="804672"/>
            <a:ext cx="5638800" cy="3657600"/>
          </a:xfrm>
          <a:prstGeom prst="rect">
            <a:avLst/>
          </a:prstGeom>
          <a:noFill/>
          <a:ln>
            <a:noFill/>
          </a:ln>
        </p:spPr>
        <p:txBody>
          <a:bodyPr anchorCtr="0" anchor="t" bIns="45700" lIns="91425" spcFirstLastPara="1" rIns="91425" wrap="square" tIns="45700">
            <a:noAutofit/>
          </a:bodyPr>
          <a:lstStyle>
            <a:lvl1pPr lvl="0" marR="0" rtl="0" algn="l">
              <a:spcBef>
                <a:spcPts val="2400"/>
              </a:spcBef>
              <a:spcAft>
                <a:spcPts val="0"/>
              </a:spcAft>
              <a:buClr>
                <a:schemeClr val="dk2"/>
              </a:buClr>
              <a:buSzPts val="2160"/>
              <a:buFont typeface="Noto Sans Symbols"/>
              <a:buNone/>
              <a:defRPr b="0" i="0" sz="2400" u="none" cap="none" strike="noStrike">
                <a:solidFill>
                  <a:schemeClr val="dk2"/>
                </a:solidFill>
                <a:latin typeface="Lustria"/>
                <a:ea typeface="Lustria"/>
                <a:cs typeface="Lustria"/>
                <a:sym typeface="Lustria"/>
              </a:defRPr>
            </a:lvl1pPr>
            <a:lvl2pPr lvl="1" marR="0" rtl="0" algn="l">
              <a:spcBef>
                <a:spcPts val="1200"/>
              </a:spcBef>
              <a:spcAft>
                <a:spcPts val="0"/>
              </a:spcAft>
              <a:buClr>
                <a:schemeClr val="dk1"/>
              </a:buClr>
              <a:buSzPts val="1980"/>
              <a:buFont typeface="Noto Sans Symbols"/>
              <a:buChar char="❖"/>
              <a:defRPr b="0" i="0" sz="2200" u="none" cap="none" strike="noStrike">
                <a:solidFill>
                  <a:srgbClr val="FEFEFE"/>
                </a:solidFill>
                <a:latin typeface="Lustria"/>
                <a:ea typeface="Lustria"/>
                <a:cs typeface="Lustria"/>
                <a:sym typeface="Lustria"/>
              </a:defRPr>
            </a:lvl2pPr>
            <a:lvl3pPr lvl="2" marR="0" rtl="0" algn="l">
              <a:spcBef>
                <a:spcPts val="1200"/>
              </a:spcBef>
              <a:spcAft>
                <a:spcPts val="0"/>
              </a:spcAft>
              <a:buClr>
                <a:srgbClr val="FEFEFE"/>
              </a:buClr>
              <a:buSzPts val="1800"/>
              <a:buFont typeface="Noto Sans Symbols"/>
              <a:buChar char="❖"/>
              <a:defRPr b="0" i="0" sz="2000" u="none" cap="none" strike="noStrike">
                <a:solidFill>
                  <a:srgbClr val="FEFEFE"/>
                </a:solidFill>
                <a:latin typeface="Lustria"/>
                <a:ea typeface="Lustria"/>
                <a:cs typeface="Lustria"/>
                <a:sym typeface="Lustria"/>
              </a:defRPr>
            </a:lvl3pPr>
            <a:lvl4pPr lvl="3" marR="0" rtl="0" algn="l">
              <a:spcBef>
                <a:spcPts val="1200"/>
              </a:spcBef>
              <a:spcAft>
                <a:spcPts val="0"/>
              </a:spcAft>
              <a:buClr>
                <a:schemeClr val="dk1"/>
              </a:buClr>
              <a:buSzPts val="1620"/>
              <a:buFont typeface="Noto Sans Symbols"/>
              <a:buChar char="❖"/>
              <a:defRPr b="0" i="0" sz="1800" u="none" cap="none" strike="noStrike">
                <a:solidFill>
                  <a:srgbClr val="FEFEFE"/>
                </a:solidFill>
                <a:latin typeface="Lustria"/>
                <a:ea typeface="Lustria"/>
                <a:cs typeface="Lustria"/>
                <a:sym typeface="Lustria"/>
              </a:defRPr>
            </a:lvl4pPr>
            <a:lvl5pPr lvl="4" marR="0" rtl="0" algn="l">
              <a:spcBef>
                <a:spcPts val="1200"/>
              </a:spcBef>
              <a:spcAft>
                <a:spcPts val="0"/>
              </a:spcAft>
              <a:buClr>
                <a:srgbClr val="FEFEFE"/>
              </a:buClr>
              <a:buSzPts val="1620"/>
              <a:buFont typeface="Noto Sans Symbols"/>
              <a:buChar char="❖"/>
              <a:defRPr b="0" i="0" sz="1800" u="none" cap="none" strike="noStrike">
                <a:solidFill>
                  <a:srgbClr val="FEFEFE"/>
                </a:solidFill>
                <a:latin typeface="Lustria"/>
                <a:ea typeface="Lustria"/>
                <a:cs typeface="Lustria"/>
                <a:sym typeface="Lustria"/>
              </a:defRPr>
            </a:lvl5pPr>
            <a:lvl6pPr lvl="5" marR="0" rtl="0" algn="l">
              <a:spcBef>
                <a:spcPts val="400"/>
              </a:spcBef>
              <a:spcAft>
                <a:spcPts val="0"/>
              </a:spcAft>
              <a:buClr>
                <a:schemeClr val="lt1"/>
              </a:buClr>
              <a:buSzPts val="2000"/>
              <a:buFont typeface="Arial"/>
              <a:buChar char="•"/>
              <a:defRPr b="0" i="0" sz="2000" u="none" cap="none" strike="noStrike">
                <a:solidFill>
                  <a:schemeClr val="lt1"/>
                </a:solidFill>
                <a:latin typeface="Lustria"/>
                <a:ea typeface="Lustria"/>
                <a:cs typeface="Lustria"/>
                <a:sym typeface="Lustria"/>
              </a:defRPr>
            </a:lvl6pPr>
            <a:lvl7pPr lvl="6" marR="0" rtl="0" algn="l">
              <a:spcBef>
                <a:spcPts val="400"/>
              </a:spcBef>
              <a:spcAft>
                <a:spcPts val="0"/>
              </a:spcAft>
              <a:buClr>
                <a:schemeClr val="lt1"/>
              </a:buClr>
              <a:buSzPts val="2000"/>
              <a:buFont typeface="Arial"/>
              <a:buChar char="•"/>
              <a:defRPr b="0" i="0" sz="2000" u="none" cap="none" strike="noStrike">
                <a:solidFill>
                  <a:schemeClr val="lt1"/>
                </a:solidFill>
                <a:latin typeface="Lustria"/>
                <a:ea typeface="Lustria"/>
                <a:cs typeface="Lustria"/>
                <a:sym typeface="Lustria"/>
              </a:defRPr>
            </a:lvl7pPr>
            <a:lvl8pPr lvl="7" marR="0" rtl="0" algn="l">
              <a:spcBef>
                <a:spcPts val="400"/>
              </a:spcBef>
              <a:spcAft>
                <a:spcPts val="0"/>
              </a:spcAft>
              <a:buClr>
                <a:schemeClr val="lt1"/>
              </a:buClr>
              <a:buSzPts val="2000"/>
              <a:buFont typeface="Arial"/>
              <a:buChar char="•"/>
              <a:defRPr b="0" i="0" sz="2000" u="none" cap="none" strike="noStrike">
                <a:solidFill>
                  <a:schemeClr val="lt1"/>
                </a:solidFill>
                <a:latin typeface="Lustria"/>
                <a:ea typeface="Lustria"/>
                <a:cs typeface="Lustria"/>
                <a:sym typeface="Lustria"/>
              </a:defRPr>
            </a:lvl8pPr>
            <a:lvl9pPr lvl="8" marR="0" rtl="0" algn="l">
              <a:spcBef>
                <a:spcPts val="400"/>
              </a:spcBef>
              <a:spcAft>
                <a:spcPts val="0"/>
              </a:spcAft>
              <a:buClr>
                <a:schemeClr val="lt1"/>
              </a:buClr>
              <a:buSzPts val="2000"/>
              <a:buFont typeface="Arial"/>
              <a:buChar char="•"/>
              <a:defRPr b="0" i="0" sz="2000" u="none" cap="none" strike="noStrike">
                <a:solidFill>
                  <a:schemeClr val="lt1"/>
                </a:solidFill>
                <a:latin typeface="Lustria"/>
                <a:ea typeface="Lustria"/>
                <a:cs typeface="Lustria"/>
                <a:sym typeface="Lustria"/>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blipFill>
          <a:blip r:embed="rId2">
            <a:alphaModFix/>
          </a:blip>
          <a:stretch>
            <a:fillRect/>
          </a:stretch>
        </a:blipFill>
      </p:bgPr>
    </p:bg>
    <p:spTree>
      <p:nvGrpSpPr>
        <p:cNvPr id="180" name="Shape 180"/>
        <p:cNvGrpSpPr/>
        <p:nvPr/>
      </p:nvGrpSpPr>
      <p:grpSpPr>
        <a:xfrm>
          <a:off x="0" y="0"/>
          <a:ext cx="0" cy="0"/>
          <a:chOff x="0" y="0"/>
          <a:chExt cx="0" cy="0"/>
        </a:xfrm>
      </p:grpSpPr>
      <p:sp>
        <p:nvSpPr>
          <p:cNvPr id="181" name="Google Shape;181;p27"/>
          <p:cNvSpPr txBox="1"/>
          <p:nvPr>
            <p:ph type="title"/>
          </p:nvPr>
        </p:nvSpPr>
        <p:spPr>
          <a:xfrm>
            <a:off x="490818" y="2514600"/>
            <a:ext cx="8162400" cy="914400"/>
          </a:xfrm>
          <a:prstGeom prst="rect">
            <a:avLst/>
          </a:prstGeom>
          <a:noFill/>
          <a:ln>
            <a:noFill/>
          </a:ln>
        </p:spPr>
        <p:txBody>
          <a:bodyPr anchorCtr="0" anchor="b" bIns="45700" lIns="91425" spcFirstLastPara="1" rIns="91425" wrap="square" tIns="45700">
            <a:noAutofit/>
          </a:bodyPr>
          <a:lstStyle>
            <a:lvl1pPr lvl="0" marR="0" rtl="0" algn="ctr">
              <a:spcBef>
                <a:spcPts val="0"/>
              </a:spcBef>
              <a:spcAft>
                <a:spcPts val="0"/>
              </a:spcAft>
              <a:buClr>
                <a:schemeClr val="lt2"/>
              </a:buClr>
              <a:buSzPts val="5400"/>
              <a:buFont typeface="Lustria"/>
              <a:buNone/>
              <a:defRPr b="0" i="0" sz="5400" u="none" cap="none" strike="noStrike">
                <a:solidFill>
                  <a:schemeClr val="lt2"/>
                </a:solidFill>
                <a:latin typeface="Lustria"/>
                <a:ea typeface="Lustria"/>
                <a:cs typeface="Lustria"/>
                <a:sym typeface="Lustria"/>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82" name="Google Shape;182;p27"/>
          <p:cNvSpPr txBox="1"/>
          <p:nvPr>
            <p:ph idx="1" type="body"/>
          </p:nvPr>
        </p:nvSpPr>
        <p:spPr>
          <a:xfrm>
            <a:off x="490818" y="3429000"/>
            <a:ext cx="8162400" cy="701100"/>
          </a:xfrm>
          <a:prstGeom prst="rect">
            <a:avLst/>
          </a:prstGeom>
          <a:noFill/>
          <a:ln>
            <a:noFill/>
          </a:ln>
        </p:spPr>
        <p:txBody>
          <a:bodyPr anchorCtr="0" anchor="t" bIns="45700" lIns="91425" spcFirstLastPara="1" rIns="91425" wrap="square" tIns="45700">
            <a:noAutofit/>
          </a:bodyPr>
          <a:lstStyle>
            <a:lvl1pPr indent="-228600" lvl="0" marL="457200" marR="0" rtl="0" algn="ctr">
              <a:spcBef>
                <a:spcPts val="0"/>
              </a:spcBef>
              <a:spcAft>
                <a:spcPts val="0"/>
              </a:spcAft>
              <a:buClr>
                <a:schemeClr val="lt2"/>
              </a:buClr>
              <a:buSzPts val="1620"/>
              <a:buFont typeface="Noto Sans Symbols"/>
              <a:buNone/>
              <a:defRPr b="0" i="0" sz="1800" u="none" cap="none" strike="noStrike">
                <a:solidFill>
                  <a:schemeClr val="lt2"/>
                </a:solidFill>
                <a:latin typeface="Lustria"/>
                <a:ea typeface="Lustria"/>
                <a:cs typeface="Lustria"/>
                <a:sym typeface="Lustria"/>
              </a:defRPr>
            </a:lvl1pPr>
            <a:lvl2pPr indent="-228600" lvl="1" marL="914400" marR="0" rtl="0" algn="l">
              <a:spcBef>
                <a:spcPts val="1200"/>
              </a:spcBef>
              <a:spcAft>
                <a:spcPts val="0"/>
              </a:spcAft>
              <a:buClr>
                <a:schemeClr val="dk1"/>
              </a:buClr>
              <a:buSzPts val="1620"/>
              <a:buFont typeface="Noto Sans Symbols"/>
              <a:buNone/>
              <a:defRPr b="0" i="0" sz="1800" u="none" cap="none" strike="noStrike">
                <a:solidFill>
                  <a:schemeClr val="lt1"/>
                </a:solidFill>
                <a:latin typeface="Lustria"/>
                <a:ea typeface="Lustria"/>
                <a:cs typeface="Lustria"/>
                <a:sym typeface="Lustria"/>
              </a:defRPr>
            </a:lvl2pPr>
            <a:lvl3pPr indent="-228600" lvl="2" marL="1371600" marR="0" rtl="0" algn="l">
              <a:spcBef>
                <a:spcPts val="1200"/>
              </a:spcBef>
              <a:spcAft>
                <a:spcPts val="0"/>
              </a:spcAft>
              <a:buClr>
                <a:schemeClr val="lt1"/>
              </a:buClr>
              <a:buSzPts val="1440"/>
              <a:buFont typeface="Noto Sans Symbols"/>
              <a:buNone/>
              <a:defRPr b="0" i="0" sz="1600" u="none" cap="none" strike="noStrike">
                <a:solidFill>
                  <a:schemeClr val="lt1"/>
                </a:solidFill>
                <a:latin typeface="Lustria"/>
                <a:ea typeface="Lustria"/>
                <a:cs typeface="Lustria"/>
                <a:sym typeface="Lustria"/>
              </a:defRPr>
            </a:lvl3pPr>
            <a:lvl4pPr indent="-228600" lvl="3" marL="1828800" marR="0" rtl="0" algn="l">
              <a:spcBef>
                <a:spcPts val="1200"/>
              </a:spcBef>
              <a:spcAft>
                <a:spcPts val="0"/>
              </a:spcAft>
              <a:buClr>
                <a:schemeClr val="dk1"/>
              </a:buClr>
              <a:buSzPts val="1260"/>
              <a:buFont typeface="Noto Sans Symbols"/>
              <a:buNone/>
              <a:defRPr b="0" i="0" sz="1400" u="none" cap="none" strike="noStrike">
                <a:solidFill>
                  <a:schemeClr val="lt1"/>
                </a:solidFill>
                <a:latin typeface="Lustria"/>
                <a:ea typeface="Lustria"/>
                <a:cs typeface="Lustria"/>
                <a:sym typeface="Lustria"/>
              </a:defRPr>
            </a:lvl4pPr>
            <a:lvl5pPr indent="-228600" lvl="4" marL="2286000" marR="0" rtl="0" algn="l">
              <a:spcBef>
                <a:spcPts val="1200"/>
              </a:spcBef>
              <a:spcAft>
                <a:spcPts val="0"/>
              </a:spcAft>
              <a:buClr>
                <a:schemeClr val="lt1"/>
              </a:buClr>
              <a:buSzPts val="1260"/>
              <a:buFont typeface="Noto Sans Symbols"/>
              <a:buNone/>
              <a:defRPr b="0" i="0" sz="1400" u="none" cap="none" strike="noStrike">
                <a:solidFill>
                  <a:schemeClr val="lt1"/>
                </a:solidFill>
                <a:latin typeface="Lustria"/>
                <a:ea typeface="Lustria"/>
                <a:cs typeface="Lustria"/>
                <a:sym typeface="Lustria"/>
              </a:defRPr>
            </a:lvl5pPr>
            <a:lvl6pPr indent="-228600" lvl="5" marL="2743200" marR="0" rtl="0" algn="l">
              <a:spcBef>
                <a:spcPts val="280"/>
              </a:spcBef>
              <a:spcAft>
                <a:spcPts val="0"/>
              </a:spcAft>
              <a:buClr>
                <a:schemeClr val="lt1"/>
              </a:buClr>
              <a:buSzPts val="1400"/>
              <a:buFont typeface="Arial"/>
              <a:buNone/>
              <a:defRPr b="0" i="0" sz="1400" u="none" cap="none" strike="noStrike">
                <a:solidFill>
                  <a:schemeClr val="lt1"/>
                </a:solidFill>
                <a:latin typeface="Lustria"/>
                <a:ea typeface="Lustria"/>
                <a:cs typeface="Lustria"/>
                <a:sym typeface="Lustria"/>
              </a:defRPr>
            </a:lvl6pPr>
            <a:lvl7pPr indent="-228600" lvl="6" marL="3200400" marR="0" rtl="0" algn="l">
              <a:spcBef>
                <a:spcPts val="280"/>
              </a:spcBef>
              <a:spcAft>
                <a:spcPts val="0"/>
              </a:spcAft>
              <a:buClr>
                <a:schemeClr val="lt1"/>
              </a:buClr>
              <a:buSzPts val="1400"/>
              <a:buFont typeface="Arial"/>
              <a:buNone/>
              <a:defRPr b="0" i="0" sz="1400" u="none" cap="none" strike="noStrike">
                <a:solidFill>
                  <a:schemeClr val="lt1"/>
                </a:solidFill>
                <a:latin typeface="Lustria"/>
                <a:ea typeface="Lustria"/>
                <a:cs typeface="Lustria"/>
                <a:sym typeface="Lustria"/>
              </a:defRPr>
            </a:lvl7pPr>
            <a:lvl8pPr indent="-228600" lvl="7" marL="3657600" marR="0" rtl="0" algn="l">
              <a:spcBef>
                <a:spcPts val="280"/>
              </a:spcBef>
              <a:spcAft>
                <a:spcPts val="0"/>
              </a:spcAft>
              <a:buClr>
                <a:schemeClr val="lt1"/>
              </a:buClr>
              <a:buSzPts val="1400"/>
              <a:buFont typeface="Arial"/>
              <a:buNone/>
              <a:defRPr b="0" i="0" sz="1400" u="none" cap="none" strike="noStrike">
                <a:solidFill>
                  <a:schemeClr val="lt1"/>
                </a:solidFill>
                <a:latin typeface="Lustria"/>
                <a:ea typeface="Lustria"/>
                <a:cs typeface="Lustria"/>
                <a:sym typeface="Lustria"/>
              </a:defRPr>
            </a:lvl8pPr>
            <a:lvl9pPr indent="-228600" lvl="8" marL="4114800" marR="0" rtl="0" algn="l">
              <a:spcBef>
                <a:spcPts val="280"/>
              </a:spcBef>
              <a:spcAft>
                <a:spcPts val="0"/>
              </a:spcAft>
              <a:buClr>
                <a:schemeClr val="lt1"/>
              </a:buClr>
              <a:buSzPts val="1400"/>
              <a:buFont typeface="Arial"/>
              <a:buNone/>
              <a:defRPr b="0" i="0" sz="1400" u="none" cap="none" strike="noStrike">
                <a:solidFill>
                  <a:schemeClr val="lt1"/>
                </a:solidFill>
                <a:latin typeface="Lustria"/>
                <a:ea typeface="Lustria"/>
                <a:cs typeface="Lustria"/>
                <a:sym typeface="Lustria"/>
              </a:defRPr>
            </a:lvl9pPr>
          </a:lstStyle>
          <a:p/>
        </p:txBody>
      </p:sp>
      <p:sp>
        <p:nvSpPr>
          <p:cNvPr id="183" name="Google Shape;183;p27"/>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400">
                <a:solidFill>
                  <a:srgbClr val="B8AD83"/>
                </a:solidFill>
                <a:latin typeface="Lustria"/>
                <a:ea typeface="Lustria"/>
                <a:cs typeface="Lustria"/>
                <a:sym typeface="Lustria"/>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184" name="Google Shape;184;p27"/>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400">
                <a:solidFill>
                  <a:srgbClr val="B8AD83"/>
                </a:solidFill>
                <a:latin typeface="Lustria"/>
                <a:ea typeface="Lustria"/>
                <a:cs typeface="Lustria"/>
                <a:sym typeface="Lustria"/>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185" name="Google Shape;185;p27"/>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400">
                <a:solidFill>
                  <a:srgbClr val="B8AD83"/>
                </a:solidFill>
                <a:latin typeface="Lustria"/>
                <a:ea typeface="Lustria"/>
                <a:cs typeface="Lustria"/>
                <a:sym typeface="Lustria"/>
              </a:defRPr>
            </a:lvl1pPr>
            <a:lvl2pPr indent="0" lvl="1" marL="0" marR="0" rtl="0" algn="r">
              <a:spcBef>
                <a:spcPts val="0"/>
              </a:spcBef>
              <a:spcAft>
                <a:spcPts val="0"/>
              </a:spcAft>
              <a:buNone/>
              <a:defRPr sz="1400">
                <a:solidFill>
                  <a:srgbClr val="B8AD83"/>
                </a:solidFill>
                <a:latin typeface="Lustria"/>
                <a:ea typeface="Lustria"/>
                <a:cs typeface="Lustria"/>
                <a:sym typeface="Lustria"/>
              </a:defRPr>
            </a:lvl2pPr>
            <a:lvl3pPr indent="0" lvl="2" marL="0" marR="0" rtl="0" algn="r">
              <a:spcBef>
                <a:spcPts val="0"/>
              </a:spcBef>
              <a:spcAft>
                <a:spcPts val="0"/>
              </a:spcAft>
              <a:buNone/>
              <a:defRPr sz="1400">
                <a:solidFill>
                  <a:srgbClr val="B8AD83"/>
                </a:solidFill>
                <a:latin typeface="Lustria"/>
                <a:ea typeface="Lustria"/>
                <a:cs typeface="Lustria"/>
                <a:sym typeface="Lustria"/>
              </a:defRPr>
            </a:lvl3pPr>
            <a:lvl4pPr indent="0" lvl="3" marL="0" marR="0" rtl="0" algn="r">
              <a:spcBef>
                <a:spcPts val="0"/>
              </a:spcBef>
              <a:spcAft>
                <a:spcPts val="0"/>
              </a:spcAft>
              <a:buNone/>
              <a:defRPr sz="1400">
                <a:solidFill>
                  <a:srgbClr val="B8AD83"/>
                </a:solidFill>
                <a:latin typeface="Lustria"/>
                <a:ea typeface="Lustria"/>
                <a:cs typeface="Lustria"/>
                <a:sym typeface="Lustria"/>
              </a:defRPr>
            </a:lvl4pPr>
            <a:lvl5pPr indent="0" lvl="4" marL="0" marR="0" rtl="0" algn="r">
              <a:spcBef>
                <a:spcPts val="0"/>
              </a:spcBef>
              <a:spcAft>
                <a:spcPts val="0"/>
              </a:spcAft>
              <a:buNone/>
              <a:defRPr sz="1400">
                <a:solidFill>
                  <a:srgbClr val="B8AD83"/>
                </a:solidFill>
                <a:latin typeface="Lustria"/>
                <a:ea typeface="Lustria"/>
                <a:cs typeface="Lustria"/>
                <a:sym typeface="Lustria"/>
              </a:defRPr>
            </a:lvl5pPr>
            <a:lvl6pPr indent="0" lvl="5" marL="0" marR="0" rtl="0" algn="r">
              <a:spcBef>
                <a:spcPts val="0"/>
              </a:spcBef>
              <a:spcAft>
                <a:spcPts val="0"/>
              </a:spcAft>
              <a:buNone/>
              <a:defRPr sz="1400">
                <a:solidFill>
                  <a:srgbClr val="B8AD83"/>
                </a:solidFill>
                <a:latin typeface="Lustria"/>
                <a:ea typeface="Lustria"/>
                <a:cs typeface="Lustria"/>
                <a:sym typeface="Lustria"/>
              </a:defRPr>
            </a:lvl6pPr>
            <a:lvl7pPr indent="0" lvl="6" marL="0" marR="0" rtl="0" algn="r">
              <a:spcBef>
                <a:spcPts val="0"/>
              </a:spcBef>
              <a:spcAft>
                <a:spcPts val="0"/>
              </a:spcAft>
              <a:buNone/>
              <a:defRPr sz="1400">
                <a:solidFill>
                  <a:srgbClr val="B8AD83"/>
                </a:solidFill>
                <a:latin typeface="Lustria"/>
                <a:ea typeface="Lustria"/>
                <a:cs typeface="Lustria"/>
                <a:sym typeface="Lustria"/>
              </a:defRPr>
            </a:lvl7pPr>
            <a:lvl8pPr indent="0" lvl="7" marL="0" marR="0" rtl="0" algn="r">
              <a:spcBef>
                <a:spcPts val="0"/>
              </a:spcBef>
              <a:spcAft>
                <a:spcPts val="0"/>
              </a:spcAft>
              <a:buNone/>
              <a:defRPr sz="1400">
                <a:solidFill>
                  <a:srgbClr val="B8AD83"/>
                </a:solidFill>
                <a:latin typeface="Lustria"/>
                <a:ea typeface="Lustria"/>
                <a:cs typeface="Lustria"/>
                <a:sym typeface="Lustria"/>
              </a:defRPr>
            </a:lvl8pPr>
            <a:lvl9pPr indent="0" lvl="8" marL="0" marR="0" rtl="0" algn="r">
              <a:spcBef>
                <a:spcPts val="0"/>
              </a:spcBef>
              <a:spcAft>
                <a:spcPts val="0"/>
              </a:spcAft>
              <a:buNone/>
              <a:defRPr sz="1400">
                <a:solidFill>
                  <a:srgbClr val="B8AD83"/>
                </a:solidFill>
                <a:latin typeface="Lustria"/>
                <a:ea typeface="Lustria"/>
                <a:cs typeface="Lustria"/>
                <a:sym typeface="Lustri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86" name="Shape 186"/>
        <p:cNvGrpSpPr/>
        <p:nvPr/>
      </p:nvGrpSpPr>
      <p:grpSpPr>
        <a:xfrm>
          <a:off x="0" y="0"/>
          <a:ext cx="0" cy="0"/>
          <a:chOff x="0" y="0"/>
          <a:chExt cx="0" cy="0"/>
        </a:xfrm>
      </p:grpSpPr>
      <p:sp>
        <p:nvSpPr>
          <p:cNvPr id="187" name="Google Shape;187;p28"/>
          <p:cNvSpPr txBox="1"/>
          <p:nvPr>
            <p:ph type="title"/>
          </p:nvPr>
        </p:nvSpPr>
        <p:spPr>
          <a:xfrm>
            <a:off x="726141" y="314979"/>
            <a:ext cx="76917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262626"/>
              </a:buClr>
              <a:buSzPts val="5400"/>
              <a:buFont typeface="Lustria"/>
              <a:buNone/>
              <a:defRPr b="0" i="0" sz="5400" u="none" cap="none" strike="noStrike">
                <a:solidFill>
                  <a:srgbClr val="262626"/>
                </a:solidFill>
                <a:latin typeface="Lustria"/>
                <a:ea typeface="Lustria"/>
                <a:cs typeface="Lustria"/>
                <a:sym typeface="Lustria"/>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88" name="Google Shape;188;p28"/>
          <p:cNvSpPr txBox="1"/>
          <p:nvPr>
            <p:ph idx="1" type="body"/>
          </p:nvPr>
        </p:nvSpPr>
        <p:spPr>
          <a:xfrm>
            <a:off x="723900" y="1586753"/>
            <a:ext cx="3776400" cy="4584000"/>
          </a:xfrm>
          <a:prstGeom prst="rect">
            <a:avLst/>
          </a:prstGeom>
          <a:noFill/>
          <a:ln>
            <a:noFill/>
          </a:ln>
        </p:spPr>
        <p:txBody>
          <a:bodyPr anchorCtr="0" anchor="t" bIns="45700" lIns="91425" spcFirstLastPara="1" rIns="91425" wrap="square" tIns="45700">
            <a:noAutofit/>
          </a:bodyPr>
          <a:lstStyle>
            <a:lvl1pPr indent="-365760" lvl="0" marL="457200" marR="0" rtl="0" algn="l">
              <a:spcBef>
                <a:spcPts val="2400"/>
              </a:spcBef>
              <a:spcAft>
                <a:spcPts val="0"/>
              </a:spcAft>
              <a:buClr>
                <a:srgbClr val="3F3F3F"/>
              </a:buClr>
              <a:buSzPts val="2160"/>
              <a:buFont typeface="Noto Sans Symbols"/>
              <a:buChar char="❖"/>
              <a:defRPr b="0" i="0" sz="2400" u="none" cap="none" strike="noStrike">
                <a:solidFill>
                  <a:srgbClr val="3F3F3F"/>
                </a:solidFill>
                <a:latin typeface="Lustria"/>
                <a:ea typeface="Lustria"/>
                <a:cs typeface="Lustria"/>
                <a:sym typeface="Lustria"/>
              </a:defRPr>
            </a:lvl1pPr>
            <a:lvl2pPr indent="-354330" lvl="1" marL="914400" marR="0" rtl="0" algn="l">
              <a:spcBef>
                <a:spcPts val="1200"/>
              </a:spcBef>
              <a:spcAft>
                <a:spcPts val="0"/>
              </a:spcAft>
              <a:buClr>
                <a:srgbClr val="A5A5A5"/>
              </a:buClr>
              <a:buSzPts val="1980"/>
              <a:buFont typeface="Noto Sans Symbols"/>
              <a:buChar char="❖"/>
              <a:defRPr b="0" i="0" sz="2200" u="none" cap="none" strike="noStrike">
                <a:solidFill>
                  <a:srgbClr val="3F3F3F"/>
                </a:solidFill>
                <a:latin typeface="Lustria"/>
                <a:ea typeface="Lustria"/>
                <a:cs typeface="Lustria"/>
                <a:sym typeface="Lustria"/>
              </a:defRPr>
            </a:lvl2pPr>
            <a:lvl3pPr indent="-342900" lvl="2" marL="1371600" marR="0" rtl="0" algn="l">
              <a:spcBef>
                <a:spcPts val="1200"/>
              </a:spcBef>
              <a:spcAft>
                <a:spcPts val="0"/>
              </a:spcAft>
              <a:buClr>
                <a:srgbClr val="3F3F3F"/>
              </a:buClr>
              <a:buSzPts val="1800"/>
              <a:buFont typeface="Noto Sans Symbols"/>
              <a:buChar char="❖"/>
              <a:defRPr b="0" i="0" sz="2000" u="none" cap="none" strike="noStrike">
                <a:solidFill>
                  <a:srgbClr val="3F3F3F"/>
                </a:solidFill>
                <a:latin typeface="Lustria"/>
                <a:ea typeface="Lustria"/>
                <a:cs typeface="Lustria"/>
                <a:sym typeface="Lustria"/>
              </a:defRPr>
            </a:lvl3pPr>
            <a:lvl4pPr indent="-331469" lvl="3" marL="1828800" marR="0" rtl="0" algn="l">
              <a:spcBef>
                <a:spcPts val="1200"/>
              </a:spcBef>
              <a:spcAft>
                <a:spcPts val="0"/>
              </a:spcAft>
              <a:buClr>
                <a:srgbClr val="A5A5A5"/>
              </a:buClr>
              <a:buSzPts val="1620"/>
              <a:buFont typeface="Noto Sans Symbols"/>
              <a:buChar char="❖"/>
              <a:defRPr b="0" i="0" sz="1800" u="none" cap="none" strike="noStrike">
                <a:solidFill>
                  <a:srgbClr val="3F3F3F"/>
                </a:solidFill>
                <a:latin typeface="Lustria"/>
                <a:ea typeface="Lustria"/>
                <a:cs typeface="Lustria"/>
                <a:sym typeface="Lustria"/>
              </a:defRPr>
            </a:lvl4pPr>
            <a:lvl5pPr indent="-331470" lvl="4" marL="2286000" marR="0" rtl="0" algn="l">
              <a:spcBef>
                <a:spcPts val="1200"/>
              </a:spcBef>
              <a:spcAft>
                <a:spcPts val="0"/>
              </a:spcAft>
              <a:buClr>
                <a:srgbClr val="3F3F3F"/>
              </a:buClr>
              <a:buSzPts val="1620"/>
              <a:buFont typeface="Noto Sans Symbols"/>
              <a:buChar char="❖"/>
              <a:defRPr b="0" i="0" sz="1800" u="none" cap="none" strike="noStrike">
                <a:solidFill>
                  <a:srgbClr val="3F3F3F"/>
                </a:solidFill>
                <a:latin typeface="Lustria"/>
                <a:ea typeface="Lustria"/>
                <a:cs typeface="Lustria"/>
                <a:sym typeface="Lustria"/>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9pPr>
          </a:lstStyle>
          <a:p/>
        </p:txBody>
      </p:sp>
      <p:sp>
        <p:nvSpPr>
          <p:cNvPr id="189" name="Google Shape;189;p28"/>
          <p:cNvSpPr txBox="1"/>
          <p:nvPr>
            <p:ph idx="2" type="body"/>
          </p:nvPr>
        </p:nvSpPr>
        <p:spPr>
          <a:xfrm>
            <a:off x="4648200" y="1586753"/>
            <a:ext cx="3776400" cy="4584000"/>
          </a:xfrm>
          <a:prstGeom prst="rect">
            <a:avLst/>
          </a:prstGeom>
          <a:noFill/>
          <a:ln>
            <a:noFill/>
          </a:ln>
        </p:spPr>
        <p:txBody>
          <a:bodyPr anchorCtr="0" anchor="t" bIns="45700" lIns="91425" spcFirstLastPara="1" rIns="91425" wrap="square" tIns="45700">
            <a:noAutofit/>
          </a:bodyPr>
          <a:lstStyle>
            <a:lvl1pPr indent="-365760" lvl="0" marL="457200" marR="0" rtl="0" algn="l">
              <a:spcBef>
                <a:spcPts val="2400"/>
              </a:spcBef>
              <a:spcAft>
                <a:spcPts val="0"/>
              </a:spcAft>
              <a:buClr>
                <a:srgbClr val="3F3F3F"/>
              </a:buClr>
              <a:buSzPts val="2160"/>
              <a:buFont typeface="Noto Sans Symbols"/>
              <a:buChar char="❖"/>
              <a:defRPr b="0" i="0" sz="2400" u="none" cap="none" strike="noStrike">
                <a:solidFill>
                  <a:srgbClr val="3F3F3F"/>
                </a:solidFill>
                <a:latin typeface="Lustria"/>
                <a:ea typeface="Lustria"/>
                <a:cs typeface="Lustria"/>
                <a:sym typeface="Lustria"/>
              </a:defRPr>
            </a:lvl1pPr>
            <a:lvl2pPr indent="-354330" lvl="1" marL="914400" marR="0" rtl="0" algn="l">
              <a:spcBef>
                <a:spcPts val="1200"/>
              </a:spcBef>
              <a:spcAft>
                <a:spcPts val="0"/>
              </a:spcAft>
              <a:buClr>
                <a:srgbClr val="A5A5A5"/>
              </a:buClr>
              <a:buSzPts val="1980"/>
              <a:buFont typeface="Noto Sans Symbols"/>
              <a:buChar char="❖"/>
              <a:defRPr b="0" i="0" sz="2200" u="none" cap="none" strike="noStrike">
                <a:solidFill>
                  <a:srgbClr val="3F3F3F"/>
                </a:solidFill>
                <a:latin typeface="Lustria"/>
                <a:ea typeface="Lustria"/>
                <a:cs typeface="Lustria"/>
                <a:sym typeface="Lustria"/>
              </a:defRPr>
            </a:lvl2pPr>
            <a:lvl3pPr indent="-342900" lvl="2" marL="1371600" marR="0" rtl="0" algn="l">
              <a:spcBef>
                <a:spcPts val="1200"/>
              </a:spcBef>
              <a:spcAft>
                <a:spcPts val="0"/>
              </a:spcAft>
              <a:buClr>
                <a:srgbClr val="3F3F3F"/>
              </a:buClr>
              <a:buSzPts val="1800"/>
              <a:buFont typeface="Noto Sans Symbols"/>
              <a:buChar char="❖"/>
              <a:defRPr b="0" i="0" sz="2000" u="none" cap="none" strike="noStrike">
                <a:solidFill>
                  <a:srgbClr val="3F3F3F"/>
                </a:solidFill>
                <a:latin typeface="Lustria"/>
                <a:ea typeface="Lustria"/>
                <a:cs typeface="Lustria"/>
                <a:sym typeface="Lustria"/>
              </a:defRPr>
            </a:lvl3pPr>
            <a:lvl4pPr indent="-331469" lvl="3" marL="1828800" marR="0" rtl="0" algn="l">
              <a:spcBef>
                <a:spcPts val="1200"/>
              </a:spcBef>
              <a:spcAft>
                <a:spcPts val="0"/>
              </a:spcAft>
              <a:buClr>
                <a:srgbClr val="A5A5A5"/>
              </a:buClr>
              <a:buSzPts val="1620"/>
              <a:buFont typeface="Noto Sans Symbols"/>
              <a:buChar char="❖"/>
              <a:defRPr b="0" i="0" sz="1800" u="none" cap="none" strike="noStrike">
                <a:solidFill>
                  <a:srgbClr val="3F3F3F"/>
                </a:solidFill>
                <a:latin typeface="Lustria"/>
                <a:ea typeface="Lustria"/>
                <a:cs typeface="Lustria"/>
                <a:sym typeface="Lustria"/>
              </a:defRPr>
            </a:lvl4pPr>
            <a:lvl5pPr indent="-331470" lvl="4" marL="2286000" marR="0" rtl="0" algn="l">
              <a:spcBef>
                <a:spcPts val="1200"/>
              </a:spcBef>
              <a:spcAft>
                <a:spcPts val="0"/>
              </a:spcAft>
              <a:buClr>
                <a:srgbClr val="3F3F3F"/>
              </a:buClr>
              <a:buSzPts val="1620"/>
              <a:buFont typeface="Noto Sans Symbols"/>
              <a:buChar char="❖"/>
              <a:defRPr b="0" i="0" sz="1800" u="none" cap="none" strike="noStrike">
                <a:solidFill>
                  <a:srgbClr val="3F3F3F"/>
                </a:solidFill>
                <a:latin typeface="Lustria"/>
                <a:ea typeface="Lustria"/>
                <a:cs typeface="Lustria"/>
                <a:sym typeface="Lustria"/>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9pPr>
          </a:lstStyle>
          <a:p/>
        </p:txBody>
      </p:sp>
      <p:sp>
        <p:nvSpPr>
          <p:cNvPr id="190" name="Google Shape;190;p28"/>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400">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91" name="Google Shape;191;p28"/>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400">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92" name="Google Shape;192;p28"/>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400">
                <a:solidFill>
                  <a:srgbClr val="595959"/>
                </a:solidFill>
                <a:latin typeface="Arial"/>
                <a:ea typeface="Arial"/>
                <a:cs typeface="Arial"/>
                <a:sym typeface="Arial"/>
              </a:defRPr>
            </a:lvl1pPr>
            <a:lvl2pPr indent="0" lvl="1" marL="0" marR="0" rtl="0" algn="r">
              <a:spcBef>
                <a:spcPts val="0"/>
              </a:spcBef>
              <a:spcAft>
                <a:spcPts val="0"/>
              </a:spcAft>
              <a:buNone/>
              <a:defRPr sz="1400">
                <a:solidFill>
                  <a:srgbClr val="595959"/>
                </a:solidFill>
                <a:latin typeface="Arial"/>
                <a:ea typeface="Arial"/>
                <a:cs typeface="Arial"/>
                <a:sym typeface="Arial"/>
              </a:defRPr>
            </a:lvl2pPr>
            <a:lvl3pPr indent="0" lvl="2" marL="0" marR="0" rtl="0" algn="r">
              <a:spcBef>
                <a:spcPts val="0"/>
              </a:spcBef>
              <a:spcAft>
                <a:spcPts val="0"/>
              </a:spcAft>
              <a:buNone/>
              <a:defRPr sz="1400">
                <a:solidFill>
                  <a:srgbClr val="595959"/>
                </a:solidFill>
                <a:latin typeface="Arial"/>
                <a:ea typeface="Arial"/>
                <a:cs typeface="Arial"/>
                <a:sym typeface="Arial"/>
              </a:defRPr>
            </a:lvl3pPr>
            <a:lvl4pPr indent="0" lvl="3" marL="0" marR="0" rtl="0" algn="r">
              <a:spcBef>
                <a:spcPts val="0"/>
              </a:spcBef>
              <a:spcAft>
                <a:spcPts val="0"/>
              </a:spcAft>
              <a:buNone/>
              <a:defRPr sz="1400">
                <a:solidFill>
                  <a:srgbClr val="595959"/>
                </a:solidFill>
                <a:latin typeface="Arial"/>
                <a:ea typeface="Arial"/>
                <a:cs typeface="Arial"/>
                <a:sym typeface="Arial"/>
              </a:defRPr>
            </a:lvl4pPr>
            <a:lvl5pPr indent="0" lvl="4" marL="0" marR="0" rtl="0" algn="r">
              <a:spcBef>
                <a:spcPts val="0"/>
              </a:spcBef>
              <a:spcAft>
                <a:spcPts val="0"/>
              </a:spcAft>
              <a:buNone/>
              <a:defRPr sz="1400">
                <a:solidFill>
                  <a:srgbClr val="595959"/>
                </a:solidFill>
                <a:latin typeface="Arial"/>
                <a:ea typeface="Arial"/>
                <a:cs typeface="Arial"/>
                <a:sym typeface="Arial"/>
              </a:defRPr>
            </a:lvl5pPr>
            <a:lvl6pPr indent="0" lvl="5" marL="0" marR="0" rtl="0" algn="r">
              <a:spcBef>
                <a:spcPts val="0"/>
              </a:spcBef>
              <a:spcAft>
                <a:spcPts val="0"/>
              </a:spcAft>
              <a:buNone/>
              <a:defRPr sz="1400">
                <a:solidFill>
                  <a:srgbClr val="595959"/>
                </a:solidFill>
                <a:latin typeface="Arial"/>
                <a:ea typeface="Arial"/>
                <a:cs typeface="Arial"/>
                <a:sym typeface="Arial"/>
              </a:defRPr>
            </a:lvl6pPr>
            <a:lvl7pPr indent="0" lvl="6" marL="0" marR="0" rtl="0" algn="r">
              <a:spcBef>
                <a:spcPts val="0"/>
              </a:spcBef>
              <a:spcAft>
                <a:spcPts val="0"/>
              </a:spcAft>
              <a:buNone/>
              <a:defRPr sz="1400">
                <a:solidFill>
                  <a:srgbClr val="595959"/>
                </a:solidFill>
                <a:latin typeface="Arial"/>
                <a:ea typeface="Arial"/>
                <a:cs typeface="Arial"/>
                <a:sym typeface="Arial"/>
              </a:defRPr>
            </a:lvl7pPr>
            <a:lvl8pPr indent="0" lvl="7" marL="0" marR="0" rtl="0" algn="r">
              <a:spcBef>
                <a:spcPts val="0"/>
              </a:spcBef>
              <a:spcAft>
                <a:spcPts val="0"/>
              </a:spcAft>
              <a:buNone/>
              <a:defRPr sz="1400">
                <a:solidFill>
                  <a:srgbClr val="595959"/>
                </a:solidFill>
                <a:latin typeface="Arial"/>
                <a:ea typeface="Arial"/>
                <a:cs typeface="Arial"/>
                <a:sym typeface="Arial"/>
              </a:defRPr>
            </a:lvl8pPr>
            <a:lvl9pPr indent="0" lvl="8" marL="0" marR="0" rtl="0" algn="r">
              <a:spcBef>
                <a:spcPts val="0"/>
              </a:spcBef>
              <a:spcAft>
                <a:spcPts val="0"/>
              </a:spcAft>
              <a:buNone/>
              <a:defRPr sz="1400">
                <a:solidFill>
                  <a:srgbClr val="59595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93" name="Shape 193"/>
        <p:cNvGrpSpPr/>
        <p:nvPr/>
      </p:nvGrpSpPr>
      <p:grpSpPr>
        <a:xfrm>
          <a:off x="0" y="0"/>
          <a:ext cx="0" cy="0"/>
          <a:chOff x="0" y="0"/>
          <a:chExt cx="0" cy="0"/>
        </a:xfrm>
      </p:grpSpPr>
      <p:sp>
        <p:nvSpPr>
          <p:cNvPr id="194" name="Google Shape;194;p29"/>
          <p:cNvSpPr txBox="1"/>
          <p:nvPr>
            <p:ph type="title"/>
          </p:nvPr>
        </p:nvSpPr>
        <p:spPr>
          <a:xfrm>
            <a:off x="726141" y="314979"/>
            <a:ext cx="76917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262626"/>
              </a:buClr>
              <a:buSzPts val="5400"/>
              <a:buFont typeface="Lustria"/>
              <a:buNone/>
              <a:defRPr b="0" i="0" sz="5400" u="none" cap="none" strike="noStrike">
                <a:solidFill>
                  <a:srgbClr val="262626"/>
                </a:solidFill>
                <a:latin typeface="Lustria"/>
                <a:ea typeface="Lustria"/>
                <a:cs typeface="Lustria"/>
                <a:sym typeface="Lustria"/>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95" name="Google Shape;195;p29"/>
          <p:cNvSpPr txBox="1"/>
          <p:nvPr>
            <p:ph idx="1" type="body"/>
          </p:nvPr>
        </p:nvSpPr>
        <p:spPr>
          <a:xfrm>
            <a:off x="723900" y="1598613"/>
            <a:ext cx="3773400" cy="427800"/>
          </a:xfrm>
          <a:prstGeom prst="rect">
            <a:avLst/>
          </a:prstGeom>
          <a:noFill/>
          <a:ln>
            <a:noFill/>
          </a:ln>
        </p:spPr>
        <p:txBody>
          <a:bodyPr anchorCtr="0" anchor="b" bIns="45700" lIns="91425" spcFirstLastPara="1" rIns="91425" wrap="square" tIns="45700">
            <a:noAutofit/>
          </a:bodyPr>
          <a:lstStyle>
            <a:lvl1pPr indent="-228600" lvl="0" marL="457200" marR="0" rtl="0" algn="ctr">
              <a:spcBef>
                <a:spcPts val="0"/>
              </a:spcBef>
              <a:spcAft>
                <a:spcPts val="0"/>
              </a:spcAft>
              <a:buClr>
                <a:srgbClr val="3F3F3F"/>
              </a:buClr>
              <a:buSzPts val="2520"/>
              <a:buFont typeface="Noto Sans Symbols"/>
              <a:buNone/>
              <a:defRPr b="1" i="0" sz="2800" u="none" cap="none" strike="noStrike">
                <a:solidFill>
                  <a:srgbClr val="3F3F3F"/>
                </a:solidFill>
                <a:latin typeface="Lustria"/>
                <a:ea typeface="Lustria"/>
                <a:cs typeface="Lustria"/>
                <a:sym typeface="Lustria"/>
              </a:defRPr>
            </a:lvl1pPr>
            <a:lvl2pPr indent="-228600" lvl="1" marL="914400" marR="0" rtl="0" algn="l">
              <a:spcBef>
                <a:spcPts val="1200"/>
              </a:spcBef>
              <a:spcAft>
                <a:spcPts val="0"/>
              </a:spcAft>
              <a:buClr>
                <a:srgbClr val="A5A5A5"/>
              </a:buClr>
              <a:buSzPts val="1800"/>
              <a:buFont typeface="Noto Sans Symbols"/>
              <a:buNone/>
              <a:defRPr b="1" i="0" sz="2000" u="none" cap="none" strike="noStrike">
                <a:solidFill>
                  <a:srgbClr val="3F3F3F"/>
                </a:solidFill>
                <a:latin typeface="Lustria"/>
                <a:ea typeface="Lustria"/>
                <a:cs typeface="Lustria"/>
                <a:sym typeface="Lustria"/>
              </a:defRPr>
            </a:lvl2pPr>
            <a:lvl3pPr indent="-228600" lvl="2" marL="1371600" marR="0" rtl="0" algn="l">
              <a:spcBef>
                <a:spcPts val="1200"/>
              </a:spcBef>
              <a:spcAft>
                <a:spcPts val="0"/>
              </a:spcAft>
              <a:buClr>
                <a:srgbClr val="3F3F3F"/>
              </a:buClr>
              <a:buSzPts val="1620"/>
              <a:buFont typeface="Noto Sans Symbols"/>
              <a:buNone/>
              <a:defRPr b="1" i="0" sz="1800" u="none" cap="none" strike="noStrike">
                <a:solidFill>
                  <a:srgbClr val="3F3F3F"/>
                </a:solidFill>
                <a:latin typeface="Lustria"/>
                <a:ea typeface="Lustria"/>
                <a:cs typeface="Lustria"/>
                <a:sym typeface="Lustria"/>
              </a:defRPr>
            </a:lvl3pPr>
            <a:lvl4pPr indent="-228600" lvl="3" marL="1828800" marR="0" rtl="0" algn="l">
              <a:spcBef>
                <a:spcPts val="1200"/>
              </a:spcBef>
              <a:spcAft>
                <a:spcPts val="0"/>
              </a:spcAft>
              <a:buClr>
                <a:srgbClr val="A5A5A5"/>
              </a:buClr>
              <a:buSzPts val="1440"/>
              <a:buFont typeface="Noto Sans Symbols"/>
              <a:buNone/>
              <a:defRPr b="1" i="0" sz="1600" u="none" cap="none" strike="noStrike">
                <a:solidFill>
                  <a:srgbClr val="3F3F3F"/>
                </a:solidFill>
                <a:latin typeface="Lustria"/>
                <a:ea typeface="Lustria"/>
                <a:cs typeface="Lustria"/>
                <a:sym typeface="Lustria"/>
              </a:defRPr>
            </a:lvl4pPr>
            <a:lvl5pPr indent="-228600" lvl="4" marL="2286000" marR="0" rtl="0" algn="l">
              <a:spcBef>
                <a:spcPts val="1200"/>
              </a:spcBef>
              <a:spcAft>
                <a:spcPts val="0"/>
              </a:spcAft>
              <a:buClr>
                <a:srgbClr val="3F3F3F"/>
              </a:buClr>
              <a:buSzPts val="1440"/>
              <a:buFont typeface="Noto Sans Symbols"/>
              <a:buNone/>
              <a:defRPr b="1" i="0" sz="1600" u="none" cap="none" strike="noStrike">
                <a:solidFill>
                  <a:srgbClr val="3F3F3F"/>
                </a:solidFill>
                <a:latin typeface="Lustria"/>
                <a:ea typeface="Lustria"/>
                <a:cs typeface="Lustria"/>
                <a:sym typeface="Lustria"/>
              </a:defRPr>
            </a:lvl5pPr>
            <a:lvl6pPr indent="-228600" lvl="5" marL="2743200" marR="0" rtl="0" algn="l">
              <a:spcBef>
                <a:spcPts val="320"/>
              </a:spcBef>
              <a:spcAft>
                <a:spcPts val="0"/>
              </a:spcAft>
              <a:buClr>
                <a:schemeClr val="dk1"/>
              </a:buClr>
              <a:buSzPts val="1600"/>
              <a:buFont typeface="Arial"/>
              <a:buNone/>
              <a:defRPr b="1" i="0" sz="1600" u="none" cap="none" strike="noStrike">
                <a:solidFill>
                  <a:schemeClr val="dk1"/>
                </a:solidFill>
                <a:latin typeface="Lustria"/>
                <a:ea typeface="Lustria"/>
                <a:cs typeface="Lustria"/>
                <a:sym typeface="Lustria"/>
              </a:defRPr>
            </a:lvl6pPr>
            <a:lvl7pPr indent="-228600" lvl="6" marL="3200400" marR="0" rtl="0" algn="l">
              <a:spcBef>
                <a:spcPts val="320"/>
              </a:spcBef>
              <a:spcAft>
                <a:spcPts val="0"/>
              </a:spcAft>
              <a:buClr>
                <a:schemeClr val="dk1"/>
              </a:buClr>
              <a:buSzPts val="1600"/>
              <a:buFont typeface="Arial"/>
              <a:buNone/>
              <a:defRPr b="1" i="0" sz="1600" u="none" cap="none" strike="noStrike">
                <a:solidFill>
                  <a:schemeClr val="dk1"/>
                </a:solidFill>
                <a:latin typeface="Lustria"/>
                <a:ea typeface="Lustria"/>
                <a:cs typeface="Lustria"/>
                <a:sym typeface="Lustria"/>
              </a:defRPr>
            </a:lvl7pPr>
            <a:lvl8pPr indent="-228600" lvl="7" marL="3657600" marR="0" rtl="0" algn="l">
              <a:spcBef>
                <a:spcPts val="320"/>
              </a:spcBef>
              <a:spcAft>
                <a:spcPts val="0"/>
              </a:spcAft>
              <a:buClr>
                <a:schemeClr val="dk1"/>
              </a:buClr>
              <a:buSzPts val="1600"/>
              <a:buFont typeface="Arial"/>
              <a:buNone/>
              <a:defRPr b="1" i="0" sz="1600" u="none" cap="none" strike="noStrike">
                <a:solidFill>
                  <a:schemeClr val="dk1"/>
                </a:solidFill>
                <a:latin typeface="Lustria"/>
                <a:ea typeface="Lustria"/>
                <a:cs typeface="Lustria"/>
                <a:sym typeface="Lustria"/>
              </a:defRPr>
            </a:lvl8pPr>
            <a:lvl9pPr indent="-228600" lvl="8" marL="4114800" marR="0" rtl="0" algn="l">
              <a:spcBef>
                <a:spcPts val="320"/>
              </a:spcBef>
              <a:spcAft>
                <a:spcPts val="0"/>
              </a:spcAft>
              <a:buClr>
                <a:schemeClr val="dk1"/>
              </a:buClr>
              <a:buSzPts val="1600"/>
              <a:buFont typeface="Arial"/>
              <a:buNone/>
              <a:defRPr b="1" i="0" sz="1600" u="none" cap="none" strike="noStrike">
                <a:solidFill>
                  <a:schemeClr val="dk1"/>
                </a:solidFill>
                <a:latin typeface="Lustria"/>
                <a:ea typeface="Lustria"/>
                <a:cs typeface="Lustria"/>
                <a:sym typeface="Lustria"/>
              </a:defRPr>
            </a:lvl9pPr>
          </a:lstStyle>
          <a:p/>
        </p:txBody>
      </p:sp>
      <p:sp>
        <p:nvSpPr>
          <p:cNvPr id="196" name="Google Shape;196;p29"/>
          <p:cNvSpPr txBox="1"/>
          <p:nvPr>
            <p:ph idx="2" type="body"/>
          </p:nvPr>
        </p:nvSpPr>
        <p:spPr>
          <a:xfrm>
            <a:off x="723900" y="2174875"/>
            <a:ext cx="3773400" cy="3997200"/>
          </a:xfrm>
          <a:prstGeom prst="rect">
            <a:avLst/>
          </a:prstGeom>
          <a:noFill/>
          <a:ln>
            <a:noFill/>
          </a:ln>
        </p:spPr>
        <p:txBody>
          <a:bodyPr anchorCtr="0" anchor="t" bIns="45700" lIns="91425" spcFirstLastPara="1" rIns="91425" wrap="square" tIns="45700">
            <a:noAutofit/>
          </a:bodyPr>
          <a:lstStyle>
            <a:lvl1pPr indent="-365760" lvl="0" marL="457200" marR="0" rtl="0" algn="l">
              <a:spcBef>
                <a:spcPts val="2400"/>
              </a:spcBef>
              <a:spcAft>
                <a:spcPts val="0"/>
              </a:spcAft>
              <a:buClr>
                <a:srgbClr val="3F3F3F"/>
              </a:buClr>
              <a:buSzPts val="2160"/>
              <a:buFont typeface="Noto Sans Symbols"/>
              <a:buChar char="❖"/>
              <a:defRPr b="0" i="0" sz="2400" u="none" cap="none" strike="noStrike">
                <a:solidFill>
                  <a:srgbClr val="3F3F3F"/>
                </a:solidFill>
                <a:latin typeface="Lustria"/>
                <a:ea typeface="Lustria"/>
                <a:cs typeface="Lustria"/>
                <a:sym typeface="Lustria"/>
              </a:defRPr>
            </a:lvl1pPr>
            <a:lvl2pPr indent="-354330" lvl="1" marL="914400" marR="0" rtl="0" algn="l">
              <a:spcBef>
                <a:spcPts val="1200"/>
              </a:spcBef>
              <a:spcAft>
                <a:spcPts val="0"/>
              </a:spcAft>
              <a:buClr>
                <a:srgbClr val="A5A5A5"/>
              </a:buClr>
              <a:buSzPts val="1980"/>
              <a:buFont typeface="Noto Sans Symbols"/>
              <a:buChar char="❖"/>
              <a:defRPr b="0" i="0" sz="2200" u="none" cap="none" strike="noStrike">
                <a:solidFill>
                  <a:srgbClr val="3F3F3F"/>
                </a:solidFill>
                <a:latin typeface="Lustria"/>
                <a:ea typeface="Lustria"/>
                <a:cs typeface="Lustria"/>
                <a:sym typeface="Lustria"/>
              </a:defRPr>
            </a:lvl2pPr>
            <a:lvl3pPr indent="-342900" lvl="2" marL="1371600" marR="0" rtl="0" algn="l">
              <a:spcBef>
                <a:spcPts val="1200"/>
              </a:spcBef>
              <a:spcAft>
                <a:spcPts val="0"/>
              </a:spcAft>
              <a:buClr>
                <a:srgbClr val="3F3F3F"/>
              </a:buClr>
              <a:buSzPts val="1800"/>
              <a:buFont typeface="Noto Sans Symbols"/>
              <a:buChar char="❖"/>
              <a:defRPr b="0" i="0" sz="2000" u="none" cap="none" strike="noStrike">
                <a:solidFill>
                  <a:srgbClr val="3F3F3F"/>
                </a:solidFill>
                <a:latin typeface="Lustria"/>
                <a:ea typeface="Lustria"/>
                <a:cs typeface="Lustria"/>
                <a:sym typeface="Lustria"/>
              </a:defRPr>
            </a:lvl3pPr>
            <a:lvl4pPr indent="-331469" lvl="3" marL="1828800" marR="0" rtl="0" algn="l">
              <a:spcBef>
                <a:spcPts val="1200"/>
              </a:spcBef>
              <a:spcAft>
                <a:spcPts val="0"/>
              </a:spcAft>
              <a:buClr>
                <a:srgbClr val="A5A5A5"/>
              </a:buClr>
              <a:buSzPts val="1620"/>
              <a:buFont typeface="Noto Sans Symbols"/>
              <a:buChar char="❖"/>
              <a:defRPr b="0" i="0" sz="1800" u="none" cap="none" strike="noStrike">
                <a:solidFill>
                  <a:srgbClr val="3F3F3F"/>
                </a:solidFill>
                <a:latin typeface="Lustria"/>
                <a:ea typeface="Lustria"/>
                <a:cs typeface="Lustria"/>
                <a:sym typeface="Lustria"/>
              </a:defRPr>
            </a:lvl4pPr>
            <a:lvl5pPr indent="-331470" lvl="4" marL="2286000" marR="0" rtl="0" algn="l">
              <a:spcBef>
                <a:spcPts val="1200"/>
              </a:spcBef>
              <a:spcAft>
                <a:spcPts val="0"/>
              </a:spcAft>
              <a:buClr>
                <a:srgbClr val="3F3F3F"/>
              </a:buClr>
              <a:buSzPts val="1620"/>
              <a:buFont typeface="Noto Sans Symbols"/>
              <a:buChar char="❖"/>
              <a:defRPr b="0" i="0" sz="1800" u="none" cap="none" strike="noStrike">
                <a:solidFill>
                  <a:srgbClr val="3F3F3F"/>
                </a:solidFill>
                <a:latin typeface="Lustria"/>
                <a:ea typeface="Lustria"/>
                <a:cs typeface="Lustria"/>
                <a:sym typeface="Lustria"/>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Lustria"/>
                <a:ea typeface="Lustria"/>
                <a:cs typeface="Lustria"/>
                <a:sym typeface="Lustria"/>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Lustria"/>
                <a:ea typeface="Lustria"/>
                <a:cs typeface="Lustria"/>
                <a:sym typeface="Lustria"/>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Lustria"/>
                <a:ea typeface="Lustria"/>
                <a:cs typeface="Lustria"/>
                <a:sym typeface="Lustria"/>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Lustria"/>
                <a:ea typeface="Lustria"/>
                <a:cs typeface="Lustria"/>
                <a:sym typeface="Lustria"/>
              </a:defRPr>
            </a:lvl9pPr>
          </a:lstStyle>
          <a:p/>
        </p:txBody>
      </p:sp>
      <p:sp>
        <p:nvSpPr>
          <p:cNvPr id="197" name="Google Shape;197;p29"/>
          <p:cNvSpPr txBox="1"/>
          <p:nvPr>
            <p:ph idx="3" type="body"/>
          </p:nvPr>
        </p:nvSpPr>
        <p:spPr>
          <a:xfrm>
            <a:off x="4645026" y="1598613"/>
            <a:ext cx="3776400" cy="427800"/>
          </a:xfrm>
          <a:prstGeom prst="rect">
            <a:avLst/>
          </a:prstGeom>
          <a:noFill/>
          <a:ln>
            <a:noFill/>
          </a:ln>
        </p:spPr>
        <p:txBody>
          <a:bodyPr anchorCtr="0" anchor="b" bIns="45700" lIns="91425" spcFirstLastPara="1" rIns="91425" wrap="square" tIns="45700">
            <a:noAutofit/>
          </a:bodyPr>
          <a:lstStyle>
            <a:lvl1pPr indent="-228600" lvl="0" marL="457200" marR="0" rtl="0" algn="ctr">
              <a:spcBef>
                <a:spcPts val="0"/>
              </a:spcBef>
              <a:spcAft>
                <a:spcPts val="0"/>
              </a:spcAft>
              <a:buClr>
                <a:srgbClr val="3F3F3F"/>
              </a:buClr>
              <a:buSzPts val="2520"/>
              <a:buFont typeface="Noto Sans Symbols"/>
              <a:buNone/>
              <a:defRPr b="1" i="0" sz="2800" u="none" cap="none" strike="noStrike">
                <a:solidFill>
                  <a:srgbClr val="3F3F3F"/>
                </a:solidFill>
                <a:latin typeface="Lustria"/>
                <a:ea typeface="Lustria"/>
                <a:cs typeface="Lustria"/>
                <a:sym typeface="Lustria"/>
              </a:defRPr>
            </a:lvl1pPr>
            <a:lvl2pPr indent="-228600" lvl="1" marL="914400" marR="0" rtl="0" algn="l">
              <a:spcBef>
                <a:spcPts val="1200"/>
              </a:spcBef>
              <a:spcAft>
                <a:spcPts val="0"/>
              </a:spcAft>
              <a:buClr>
                <a:srgbClr val="A5A5A5"/>
              </a:buClr>
              <a:buSzPts val="1800"/>
              <a:buFont typeface="Noto Sans Symbols"/>
              <a:buNone/>
              <a:defRPr b="1" i="0" sz="2000" u="none" cap="none" strike="noStrike">
                <a:solidFill>
                  <a:srgbClr val="3F3F3F"/>
                </a:solidFill>
                <a:latin typeface="Lustria"/>
                <a:ea typeface="Lustria"/>
                <a:cs typeface="Lustria"/>
                <a:sym typeface="Lustria"/>
              </a:defRPr>
            </a:lvl2pPr>
            <a:lvl3pPr indent="-228600" lvl="2" marL="1371600" marR="0" rtl="0" algn="l">
              <a:spcBef>
                <a:spcPts val="1200"/>
              </a:spcBef>
              <a:spcAft>
                <a:spcPts val="0"/>
              </a:spcAft>
              <a:buClr>
                <a:srgbClr val="3F3F3F"/>
              </a:buClr>
              <a:buSzPts val="1620"/>
              <a:buFont typeface="Noto Sans Symbols"/>
              <a:buNone/>
              <a:defRPr b="1" i="0" sz="1800" u="none" cap="none" strike="noStrike">
                <a:solidFill>
                  <a:srgbClr val="3F3F3F"/>
                </a:solidFill>
                <a:latin typeface="Lustria"/>
                <a:ea typeface="Lustria"/>
                <a:cs typeface="Lustria"/>
                <a:sym typeface="Lustria"/>
              </a:defRPr>
            </a:lvl3pPr>
            <a:lvl4pPr indent="-228600" lvl="3" marL="1828800" marR="0" rtl="0" algn="l">
              <a:spcBef>
                <a:spcPts val="1200"/>
              </a:spcBef>
              <a:spcAft>
                <a:spcPts val="0"/>
              </a:spcAft>
              <a:buClr>
                <a:srgbClr val="A5A5A5"/>
              </a:buClr>
              <a:buSzPts val="1440"/>
              <a:buFont typeface="Noto Sans Symbols"/>
              <a:buNone/>
              <a:defRPr b="1" i="0" sz="1600" u="none" cap="none" strike="noStrike">
                <a:solidFill>
                  <a:srgbClr val="3F3F3F"/>
                </a:solidFill>
                <a:latin typeface="Lustria"/>
                <a:ea typeface="Lustria"/>
                <a:cs typeface="Lustria"/>
                <a:sym typeface="Lustria"/>
              </a:defRPr>
            </a:lvl4pPr>
            <a:lvl5pPr indent="-228600" lvl="4" marL="2286000" marR="0" rtl="0" algn="l">
              <a:spcBef>
                <a:spcPts val="1200"/>
              </a:spcBef>
              <a:spcAft>
                <a:spcPts val="0"/>
              </a:spcAft>
              <a:buClr>
                <a:srgbClr val="3F3F3F"/>
              </a:buClr>
              <a:buSzPts val="1440"/>
              <a:buFont typeface="Noto Sans Symbols"/>
              <a:buNone/>
              <a:defRPr b="1" i="0" sz="1600" u="none" cap="none" strike="noStrike">
                <a:solidFill>
                  <a:srgbClr val="3F3F3F"/>
                </a:solidFill>
                <a:latin typeface="Lustria"/>
                <a:ea typeface="Lustria"/>
                <a:cs typeface="Lustria"/>
                <a:sym typeface="Lustria"/>
              </a:defRPr>
            </a:lvl5pPr>
            <a:lvl6pPr indent="-228600" lvl="5" marL="2743200" marR="0" rtl="0" algn="l">
              <a:spcBef>
                <a:spcPts val="320"/>
              </a:spcBef>
              <a:spcAft>
                <a:spcPts val="0"/>
              </a:spcAft>
              <a:buClr>
                <a:schemeClr val="dk1"/>
              </a:buClr>
              <a:buSzPts val="1600"/>
              <a:buFont typeface="Arial"/>
              <a:buNone/>
              <a:defRPr b="1" i="0" sz="1600" u="none" cap="none" strike="noStrike">
                <a:solidFill>
                  <a:schemeClr val="dk1"/>
                </a:solidFill>
                <a:latin typeface="Lustria"/>
                <a:ea typeface="Lustria"/>
                <a:cs typeface="Lustria"/>
                <a:sym typeface="Lustria"/>
              </a:defRPr>
            </a:lvl6pPr>
            <a:lvl7pPr indent="-228600" lvl="6" marL="3200400" marR="0" rtl="0" algn="l">
              <a:spcBef>
                <a:spcPts val="320"/>
              </a:spcBef>
              <a:spcAft>
                <a:spcPts val="0"/>
              </a:spcAft>
              <a:buClr>
                <a:schemeClr val="dk1"/>
              </a:buClr>
              <a:buSzPts val="1600"/>
              <a:buFont typeface="Arial"/>
              <a:buNone/>
              <a:defRPr b="1" i="0" sz="1600" u="none" cap="none" strike="noStrike">
                <a:solidFill>
                  <a:schemeClr val="dk1"/>
                </a:solidFill>
                <a:latin typeface="Lustria"/>
                <a:ea typeface="Lustria"/>
                <a:cs typeface="Lustria"/>
                <a:sym typeface="Lustria"/>
              </a:defRPr>
            </a:lvl7pPr>
            <a:lvl8pPr indent="-228600" lvl="7" marL="3657600" marR="0" rtl="0" algn="l">
              <a:spcBef>
                <a:spcPts val="320"/>
              </a:spcBef>
              <a:spcAft>
                <a:spcPts val="0"/>
              </a:spcAft>
              <a:buClr>
                <a:schemeClr val="dk1"/>
              </a:buClr>
              <a:buSzPts val="1600"/>
              <a:buFont typeface="Arial"/>
              <a:buNone/>
              <a:defRPr b="1" i="0" sz="1600" u="none" cap="none" strike="noStrike">
                <a:solidFill>
                  <a:schemeClr val="dk1"/>
                </a:solidFill>
                <a:latin typeface="Lustria"/>
                <a:ea typeface="Lustria"/>
                <a:cs typeface="Lustria"/>
                <a:sym typeface="Lustria"/>
              </a:defRPr>
            </a:lvl8pPr>
            <a:lvl9pPr indent="-228600" lvl="8" marL="4114800" marR="0" rtl="0" algn="l">
              <a:spcBef>
                <a:spcPts val="320"/>
              </a:spcBef>
              <a:spcAft>
                <a:spcPts val="0"/>
              </a:spcAft>
              <a:buClr>
                <a:schemeClr val="dk1"/>
              </a:buClr>
              <a:buSzPts val="1600"/>
              <a:buFont typeface="Arial"/>
              <a:buNone/>
              <a:defRPr b="1" i="0" sz="1600" u="none" cap="none" strike="noStrike">
                <a:solidFill>
                  <a:schemeClr val="dk1"/>
                </a:solidFill>
                <a:latin typeface="Lustria"/>
                <a:ea typeface="Lustria"/>
                <a:cs typeface="Lustria"/>
                <a:sym typeface="Lustria"/>
              </a:defRPr>
            </a:lvl9pPr>
          </a:lstStyle>
          <a:p/>
        </p:txBody>
      </p:sp>
      <p:sp>
        <p:nvSpPr>
          <p:cNvPr id="198" name="Google Shape;198;p29"/>
          <p:cNvSpPr txBox="1"/>
          <p:nvPr>
            <p:ph idx="4" type="body"/>
          </p:nvPr>
        </p:nvSpPr>
        <p:spPr>
          <a:xfrm>
            <a:off x="4645026" y="2174875"/>
            <a:ext cx="3776400" cy="3997200"/>
          </a:xfrm>
          <a:prstGeom prst="rect">
            <a:avLst/>
          </a:prstGeom>
          <a:noFill/>
          <a:ln>
            <a:noFill/>
          </a:ln>
        </p:spPr>
        <p:txBody>
          <a:bodyPr anchorCtr="0" anchor="t" bIns="45700" lIns="91425" spcFirstLastPara="1" rIns="91425" wrap="square" tIns="45700">
            <a:noAutofit/>
          </a:bodyPr>
          <a:lstStyle>
            <a:lvl1pPr indent="-365760" lvl="0" marL="457200" marR="0" rtl="0" algn="l">
              <a:spcBef>
                <a:spcPts val="2400"/>
              </a:spcBef>
              <a:spcAft>
                <a:spcPts val="0"/>
              </a:spcAft>
              <a:buClr>
                <a:srgbClr val="3F3F3F"/>
              </a:buClr>
              <a:buSzPts val="2160"/>
              <a:buFont typeface="Noto Sans Symbols"/>
              <a:buChar char="❖"/>
              <a:defRPr b="0" i="0" sz="2400" u="none" cap="none" strike="noStrike">
                <a:solidFill>
                  <a:srgbClr val="3F3F3F"/>
                </a:solidFill>
                <a:latin typeface="Lustria"/>
                <a:ea typeface="Lustria"/>
                <a:cs typeface="Lustria"/>
                <a:sym typeface="Lustria"/>
              </a:defRPr>
            </a:lvl1pPr>
            <a:lvl2pPr indent="-354330" lvl="1" marL="914400" marR="0" rtl="0" algn="l">
              <a:spcBef>
                <a:spcPts val="1200"/>
              </a:spcBef>
              <a:spcAft>
                <a:spcPts val="0"/>
              </a:spcAft>
              <a:buClr>
                <a:srgbClr val="A5A5A5"/>
              </a:buClr>
              <a:buSzPts val="1980"/>
              <a:buFont typeface="Noto Sans Symbols"/>
              <a:buChar char="❖"/>
              <a:defRPr b="0" i="0" sz="2200" u="none" cap="none" strike="noStrike">
                <a:solidFill>
                  <a:srgbClr val="3F3F3F"/>
                </a:solidFill>
                <a:latin typeface="Lustria"/>
                <a:ea typeface="Lustria"/>
                <a:cs typeface="Lustria"/>
                <a:sym typeface="Lustria"/>
              </a:defRPr>
            </a:lvl2pPr>
            <a:lvl3pPr indent="-342900" lvl="2" marL="1371600" marR="0" rtl="0" algn="l">
              <a:spcBef>
                <a:spcPts val="1200"/>
              </a:spcBef>
              <a:spcAft>
                <a:spcPts val="0"/>
              </a:spcAft>
              <a:buClr>
                <a:srgbClr val="3F3F3F"/>
              </a:buClr>
              <a:buSzPts val="1800"/>
              <a:buFont typeface="Noto Sans Symbols"/>
              <a:buChar char="❖"/>
              <a:defRPr b="0" i="0" sz="2000" u="none" cap="none" strike="noStrike">
                <a:solidFill>
                  <a:srgbClr val="3F3F3F"/>
                </a:solidFill>
                <a:latin typeface="Lustria"/>
                <a:ea typeface="Lustria"/>
                <a:cs typeface="Lustria"/>
                <a:sym typeface="Lustria"/>
              </a:defRPr>
            </a:lvl3pPr>
            <a:lvl4pPr indent="-331469" lvl="3" marL="1828800" marR="0" rtl="0" algn="l">
              <a:spcBef>
                <a:spcPts val="1200"/>
              </a:spcBef>
              <a:spcAft>
                <a:spcPts val="0"/>
              </a:spcAft>
              <a:buClr>
                <a:srgbClr val="A5A5A5"/>
              </a:buClr>
              <a:buSzPts val="1620"/>
              <a:buFont typeface="Noto Sans Symbols"/>
              <a:buChar char="❖"/>
              <a:defRPr b="0" i="0" sz="1800" u="none" cap="none" strike="noStrike">
                <a:solidFill>
                  <a:srgbClr val="3F3F3F"/>
                </a:solidFill>
                <a:latin typeface="Lustria"/>
                <a:ea typeface="Lustria"/>
                <a:cs typeface="Lustria"/>
                <a:sym typeface="Lustria"/>
              </a:defRPr>
            </a:lvl4pPr>
            <a:lvl5pPr indent="-331470" lvl="4" marL="2286000" marR="0" rtl="0" algn="l">
              <a:spcBef>
                <a:spcPts val="1200"/>
              </a:spcBef>
              <a:spcAft>
                <a:spcPts val="0"/>
              </a:spcAft>
              <a:buClr>
                <a:srgbClr val="3F3F3F"/>
              </a:buClr>
              <a:buSzPts val="1620"/>
              <a:buFont typeface="Noto Sans Symbols"/>
              <a:buChar char="❖"/>
              <a:defRPr b="0" i="0" sz="1800" u="none" cap="none" strike="noStrike">
                <a:solidFill>
                  <a:srgbClr val="3F3F3F"/>
                </a:solidFill>
                <a:latin typeface="Lustria"/>
                <a:ea typeface="Lustria"/>
                <a:cs typeface="Lustria"/>
                <a:sym typeface="Lustria"/>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Lustria"/>
                <a:ea typeface="Lustria"/>
                <a:cs typeface="Lustria"/>
                <a:sym typeface="Lustria"/>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Lustria"/>
                <a:ea typeface="Lustria"/>
                <a:cs typeface="Lustria"/>
                <a:sym typeface="Lustria"/>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Lustria"/>
                <a:ea typeface="Lustria"/>
                <a:cs typeface="Lustria"/>
                <a:sym typeface="Lustria"/>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Lustria"/>
                <a:ea typeface="Lustria"/>
                <a:cs typeface="Lustria"/>
                <a:sym typeface="Lustria"/>
              </a:defRPr>
            </a:lvl9pPr>
          </a:lstStyle>
          <a:p/>
        </p:txBody>
      </p:sp>
      <p:sp>
        <p:nvSpPr>
          <p:cNvPr id="199" name="Google Shape;199;p29"/>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400">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00" name="Google Shape;200;p29"/>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400">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01" name="Google Shape;201;p29"/>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400">
                <a:solidFill>
                  <a:srgbClr val="595959"/>
                </a:solidFill>
                <a:latin typeface="Arial"/>
                <a:ea typeface="Arial"/>
                <a:cs typeface="Arial"/>
                <a:sym typeface="Arial"/>
              </a:defRPr>
            </a:lvl1pPr>
            <a:lvl2pPr indent="0" lvl="1" marL="0" marR="0" rtl="0" algn="r">
              <a:spcBef>
                <a:spcPts val="0"/>
              </a:spcBef>
              <a:spcAft>
                <a:spcPts val="0"/>
              </a:spcAft>
              <a:buNone/>
              <a:defRPr sz="1400">
                <a:solidFill>
                  <a:srgbClr val="595959"/>
                </a:solidFill>
                <a:latin typeface="Arial"/>
                <a:ea typeface="Arial"/>
                <a:cs typeface="Arial"/>
                <a:sym typeface="Arial"/>
              </a:defRPr>
            </a:lvl2pPr>
            <a:lvl3pPr indent="0" lvl="2" marL="0" marR="0" rtl="0" algn="r">
              <a:spcBef>
                <a:spcPts val="0"/>
              </a:spcBef>
              <a:spcAft>
                <a:spcPts val="0"/>
              </a:spcAft>
              <a:buNone/>
              <a:defRPr sz="1400">
                <a:solidFill>
                  <a:srgbClr val="595959"/>
                </a:solidFill>
                <a:latin typeface="Arial"/>
                <a:ea typeface="Arial"/>
                <a:cs typeface="Arial"/>
                <a:sym typeface="Arial"/>
              </a:defRPr>
            </a:lvl3pPr>
            <a:lvl4pPr indent="0" lvl="3" marL="0" marR="0" rtl="0" algn="r">
              <a:spcBef>
                <a:spcPts val="0"/>
              </a:spcBef>
              <a:spcAft>
                <a:spcPts val="0"/>
              </a:spcAft>
              <a:buNone/>
              <a:defRPr sz="1400">
                <a:solidFill>
                  <a:srgbClr val="595959"/>
                </a:solidFill>
                <a:latin typeface="Arial"/>
                <a:ea typeface="Arial"/>
                <a:cs typeface="Arial"/>
                <a:sym typeface="Arial"/>
              </a:defRPr>
            </a:lvl4pPr>
            <a:lvl5pPr indent="0" lvl="4" marL="0" marR="0" rtl="0" algn="r">
              <a:spcBef>
                <a:spcPts val="0"/>
              </a:spcBef>
              <a:spcAft>
                <a:spcPts val="0"/>
              </a:spcAft>
              <a:buNone/>
              <a:defRPr sz="1400">
                <a:solidFill>
                  <a:srgbClr val="595959"/>
                </a:solidFill>
                <a:latin typeface="Arial"/>
                <a:ea typeface="Arial"/>
                <a:cs typeface="Arial"/>
                <a:sym typeface="Arial"/>
              </a:defRPr>
            </a:lvl5pPr>
            <a:lvl6pPr indent="0" lvl="5" marL="0" marR="0" rtl="0" algn="r">
              <a:spcBef>
                <a:spcPts val="0"/>
              </a:spcBef>
              <a:spcAft>
                <a:spcPts val="0"/>
              </a:spcAft>
              <a:buNone/>
              <a:defRPr sz="1400">
                <a:solidFill>
                  <a:srgbClr val="595959"/>
                </a:solidFill>
                <a:latin typeface="Arial"/>
                <a:ea typeface="Arial"/>
                <a:cs typeface="Arial"/>
                <a:sym typeface="Arial"/>
              </a:defRPr>
            </a:lvl6pPr>
            <a:lvl7pPr indent="0" lvl="6" marL="0" marR="0" rtl="0" algn="r">
              <a:spcBef>
                <a:spcPts val="0"/>
              </a:spcBef>
              <a:spcAft>
                <a:spcPts val="0"/>
              </a:spcAft>
              <a:buNone/>
              <a:defRPr sz="1400">
                <a:solidFill>
                  <a:srgbClr val="595959"/>
                </a:solidFill>
                <a:latin typeface="Arial"/>
                <a:ea typeface="Arial"/>
                <a:cs typeface="Arial"/>
                <a:sym typeface="Arial"/>
              </a:defRPr>
            </a:lvl7pPr>
            <a:lvl8pPr indent="0" lvl="7" marL="0" marR="0" rtl="0" algn="r">
              <a:spcBef>
                <a:spcPts val="0"/>
              </a:spcBef>
              <a:spcAft>
                <a:spcPts val="0"/>
              </a:spcAft>
              <a:buNone/>
              <a:defRPr sz="1400">
                <a:solidFill>
                  <a:srgbClr val="595959"/>
                </a:solidFill>
                <a:latin typeface="Arial"/>
                <a:ea typeface="Arial"/>
                <a:cs typeface="Arial"/>
                <a:sym typeface="Arial"/>
              </a:defRPr>
            </a:lvl8pPr>
            <a:lvl9pPr indent="0" lvl="8" marL="0" marR="0" rtl="0" algn="r">
              <a:spcBef>
                <a:spcPts val="0"/>
              </a:spcBef>
              <a:spcAft>
                <a:spcPts val="0"/>
              </a:spcAft>
              <a:buNone/>
              <a:defRPr sz="1400">
                <a:solidFill>
                  <a:srgbClr val="59595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ntent, Top and Bottom">
  <p:cSld name="2 Content, Top and Bottom">
    <p:spTree>
      <p:nvGrpSpPr>
        <p:cNvPr id="202" name="Shape 202"/>
        <p:cNvGrpSpPr/>
        <p:nvPr/>
      </p:nvGrpSpPr>
      <p:grpSpPr>
        <a:xfrm>
          <a:off x="0" y="0"/>
          <a:ext cx="0" cy="0"/>
          <a:chOff x="0" y="0"/>
          <a:chExt cx="0" cy="0"/>
        </a:xfrm>
      </p:grpSpPr>
      <p:sp>
        <p:nvSpPr>
          <p:cNvPr id="203" name="Google Shape;203;p30"/>
          <p:cNvSpPr txBox="1"/>
          <p:nvPr>
            <p:ph type="title"/>
          </p:nvPr>
        </p:nvSpPr>
        <p:spPr>
          <a:xfrm>
            <a:off x="726141" y="314979"/>
            <a:ext cx="76917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262626"/>
              </a:buClr>
              <a:buSzPts val="5400"/>
              <a:buFont typeface="Lustria"/>
              <a:buNone/>
              <a:defRPr b="0" i="0" sz="5400" u="none" cap="none" strike="noStrike">
                <a:solidFill>
                  <a:srgbClr val="262626"/>
                </a:solidFill>
                <a:latin typeface="Lustria"/>
                <a:ea typeface="Lustria"/>
                <a:cs typeface="Lustria"/>
                <a:sym typeface="Lustria"/>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204" name="Google Shape;204;p30"/>
          <p:cNvSpPr txBox="1"/>
          <p:nvPr>
            <p:ph idx="1" type="body"/>
          </p:nvPr>
        </p:nvSpPr>
        <p:spPr>
          <a:xfrm>
            <a:off x="723900" y="1586753"/>
            <a:ext cx="7707300" cy="2231100"/>
          </a:xfrm>
          <a:prstGeom prst="rect">
            <a:avLst/>
          </a:prstGeom>
          <a:noFill/>
          <a:ln>
            <a:noFill/>
          </a:ln>
        </p:spPr>
        <p:txBody>
          <a:bodyPr anchorCtr="0" anchor="t" bIns="45700" lIns="91425" spcFirstLastPara="1" rIns="91425" wrap="square" tIns="45700">
            <a:noAutofit/>
          </a:bodyPr>
          <a:lstStyle>
            <a:lvl1pPr indent="-365760" lvl="0" marL="457200" marR="0" rtl="0" algn="l">
              <a:spcBef>
                <a:spcPts val="2400"/>
              </a:spcBef>
              <a:spcAft>
                <a:spcPts val="0"/>
              </a:spcAft>
              <a:buClr>
                <a:srgbClr val="3F3F3F"/>
              </a:buClr>
              <a:buSzPts val="2160"/>
              <a:buFont typeface="Noto Sans Symbols"/>
              <a:buChar char="❖"/>
              <a:defRPr b="0" i="0" sz="2400" u="none" cap="none" strike="noStrike">
                <a:solidFill>
                  <a:srgbClr val="3F3F3F"/>
                </a:solidFill>
                <a:latin typeface="Lustria"/>
                <a:ea typeface="Lustria"/>
                <a:cs typeface="Lustria"/>
                <a:sym typeface="Lustria"/>
              </a:defRPr>
            </a:lvl1pPr>
            <a:lvl2pPr indent="-354330" lvl="1" marL="914400" marR="0" rtl="0" algn="l">
              <a:spcBef>
                <a:spcPts val="1200"/>
              </a:spcBef>
              <a:spcAft>
                <a:spcPts val="0"/>
              </a:spcAft>
              <a:buClr>
                <a:srgbClr val="A5A5A5"/>
              </a:buClr>
              <a:buSzPts val="1980"/>
              <a:buFont typeface="Noto Sans Symbols"/>
              <a:buChar char="❖"/>
              <a:defRPr b="0" i="0" sz="2200" u="none" cap="none" strike="noStrike">
                <a:solidFill>
                  <a:srgbClr val="3F3F3F"/>
                </a:solidFill>
                <a:latin typeface="Lustria"/>
                <a:ea typeface="Lustria"/>
                <a:cs typeface="Lustria"/>
                <a:sym typeface="Lustria"/>
              </a:defRPr>
            </a:lvl2pPr>
            <a:lvl3pPr indent="-342900" lvl="2" marL="1371600" marR="0" rtl="0" algn="l">
              <a:spcBef>
                <a:spcPts val="1200"/>
              </a:spcBef>
              <a:spcAft>
                <a:spcPts val="0"/>
              </a:spcAft>
              <a:buClr>
                <a:srgbClr val="3F3F3F"/>
              </a:buClr>
              <a:buSzPts val="1800"/>
              <a:buFont typeface="Noto Sans Symbols"/>
              <a:buChar char="❖"/>
              <a:defRPr b="0" i="0" sz="2000" u="none" cap="none" strike="noStrike">
                <a:solidFill>
                  <a:srgbClr val="3F3F3F"/>
                </a:solidFill>
                <a:latin typeface="Lustria"/>
                <a:ea typeface="Lustria"/>
                <a:cs typeface="Lustria"/>
                <a:sym typeface="Lustria"/>
              </a:defRPr>
            </a:lvl3pPr>
            <a:lvl4pPr indent="-331469" lvl="3" marL="1828800" marR="0" rtl="0" algn="l">
              <a:spcBef>
                <a:spcPts val="1200"/>
              </a:spcBef>
              <a:spcAft>
                <a:spcPts val="0"/>
              </a:spcAft>
              <a:buClr>
                <a:srgbClr val="A5A5A5"/>
              </a:buClr>
              <a:buSzPts val="1620"/>
              <a:buFont typeface="Noto Sans Symbols"/>
              <a:buChar char="❖"/>
              <a:defRPr b="0" i="0" sz="1800" u="none" cap="none" strike="noStrike">
                <a:solidFill>
                  <a:srgbClr val="3F3F3F"/>
                </a:solidFill>
                <a:latin typeface="Lustria"/>
                <a:ea typeface="Lustria"/>
                <a:cs typeface="Lustria"/>
                <a:sym typeface="Lustria"/>
              </a:defRPr>
            </a:lvl4pPr>
            <a:lvl5pPr indent="-331470" lvl="4" marL="2286000" marR="0" rtl="0" algn="l">
              <a:spcBef>
                <a:spcPts val="1200"/>
              </a:spcBef>
              <a:spcAft>
                <a:spcPts val="0"/>
              </a:spcAft>
              <a:buClr>
                <a:srgbClr val="3F3F3F"/>
              </a:buClr>
              <a:buSzPts val="1620"/>
              <a:buFont typeface="Noto Sans Symbols"/>
              <a:buChar char="❖"/>
              <a:defRPr b="0" i="0" sz="1800" u="none" cap="none" strike="noStrike">
                <a:solidFill>
                  <a:srgbClr val="3F3F3F"/>
                </a:solidFill>
                <a:latin typeface="Lustria"/>
                <a:ea typeface="Lustria"/>
                <a:cs typeface="Lustria"/>
                <a:sym typeface="Lustria"/>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9pPr>
          </a:lstStyle>
          <a:p/>
        </p:txBody>
      </p:sp>
      <p:sp>
        <p:nvSpPr>
          <p:cNvPr id="205" name="Google Shape;205;p30"/>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400">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06" name="Google Shape;206;p30"/>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400">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07" name="Google Shape;207;p30"/>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400">
                <a:solidFill>
                  <a:srgbClr val="595959"/>
                </a:solidFill>
                <a:latin typeface="Arial"/>
                <a:ea typeface="Arial"/>
                <a:cs typeface="Arial"/>
                <a:sym typeface="Arial"/>
              </a:defRPr>
            </a:lvl1pPr>
            <a:lvl2pPr indent="0" lvl="1" marL="0" marR="0" rtl="0" algn="r">
              <a:spcBef>
                <a:spcPts val="0"/>
              </a:spcBef>
              <a:spcAft>
                <a:spcPts val="0"/>
              </a:spcAft>
              <a:buNone/>
              <a:defRPr sz="1400">
                <a:solidFill>
                  <a:srgbClr val="595959"/>
                </a:solidFill>
                <a:latin typeface="Arial"/>
                <a:ea typeface="Arial"/>
                <a:cs typeface="Arial"/>
                <a:sym typeface="Arial"/>
              </a:defRPr>
            </a:lvl2pPr>
            <a:lvl3pPr indent="0" lvl="2" marL="0" marR="0" rtl="0" algn="r">
              <a:spcBef>
                <a:spcPts val="0"/>
              </a:spcBef>
              <a:spcAft>
                <a:spcPts val="0"/>
              </a:spcAft>
              <a:buNone/>
              <a:defRPr sz="1400">
                <a:solidFill>
                  <a:srgbClr val="595959"/>
                </a:solidFill>
                <a:latin typeface="Arial"/>
                <a:ea typeface="Arial"/>
                <a:cs typeface="Arial"/>
                <a:sym typeface="Arial"/>
              </a:defRPr>
            </a:lvl3pPr>
            <a:lvl4pPr indent="0" lvl="3" marL="0" marR="0" rtl="0" algn="r">
              <a:spcBef>
                <a:spcPts val="0"/>
              </a:spcBef>
              <a:spcAft>
                <a:spcPts val="0"/>
              </a:spcAft>
              <a:buNone/>
              <a:defRPr sz="1400">
                <a:solidFill>
                  <a:srgbClr val="595959"/>
                </a:solidFill>
                <a:latin typeface="Arial"/>
                <a:ea typeface="Arial"/>
                <a:cs typeface="Arial"/>
                <a:sym typeface="Arial"/>
              </a:defRPr>
            </a:lvl4pPr>
            <a:lvl5pPr indent="0" lvl="4" marL="0" marR="0" rtl="0" algn="r">
              <a:spcBef>
                <a:spcPts val="0"/>
              </a:spcBef>
              <a:spcAft>
                <a:spcPts val="0"/>
              </a:spcAft>
              <a:buNone/>
              <a:defRPr sz="1400">
                <a:solidFill>
                  <a:srgbClr val="595959"/>
                </a:solidFill>
                <a:latin typeface="Arial"/>
                <a:ea typeface="Arial"/>
                <a:cs typeface="Arial"/>
                <a:sym typeface="Arial"/>
              </a:defRPr>
            </a:lvl5pPr>
            <a:lvl6pPr indent="0" lvl="5" marL="0" marR="0" rtl="0" algn="r">
              <a:spcBef>
                <a:spcPts val="0"/>
              </a:spcBef>
              <a:spcAft>
                <a:spcPts val="0"/>
              </a:spcAft>
              <a:buNone/>
              <a:defRPr sz="1400">
                <a:solidFill>
                  <a:srgbClr val="595959"/>
                </a:solidFill>
                <a:latin typeface="Arial"/>
                <a:ea typeface="Arial"/>
                <a:cs typeface="Arial"/>
                <a:sym typeface="Arial"/>
              </a:defRPr>
            </a:lvl6pPr>
            <a:lvl7pPr indent="0" lvl="6" marL="0" marR="0" rtl="0" algn="r">
              <a:spcBef>
                <a:spcPts val="0"/>
              </a:spcBef>
              <a:spcAft>
                <a:spcPts val="0"/>
              </a:spcAft>
              <a:buNone/>
              <a:defRPr sz="1400">
                <a:solidFill>
                  <a:srgbClr val="595959"/>
                </a:solidFill>
                <a:latin typeface="Arial"/>
                <a:ea typeface="Arial"/>
                <a:cs typeface="Arial"/>
                <a:sym typeface="Arial"/>
              </a:defRPr>
            </a:lvl7pPr>
            <a:lvl8pPr indent="0" lvl="7" marL="0" marR="0" rtl="0" algn="r">
              <a:spcBef>
                <a:spcPts val="0"/>
              </a:spcBef>
              <a:spcAft>
                <a:spcPts val="0"/>
              </a:spcAft>
              <a:buNone/>
              <a:defRPr sz="1400">
                <a:solidFill>
                  <a:srgbClr val="595959"/>
                </a:solidFill>
                <a:latin typeface="Arial"/>
                <a:ea typeface="Arial"/>
                <a:cs typeface="Arial"/>
                <a:sym typeface="Arial"/>
              </a:defRPr>
            </a:lvl8pPr>
            <a:lvl9pPr indent="0" lvl="8" marL="0" marR="0" rtl="0" algn="r">
              <a:spcBef>
                <a:spcPts val="0"/>
              </a:spcBef>
              <a:spcAft>
                <a:spcPts val="0"/>
              </a:spcAft>
              <a:buNone/>
              <a:defRPr sz="1400">
                <a:solidFill>
                  <a:srgbClr val="59595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08" name="Google Shape;208;p30"/>
          <p:cNvSpPr txBox="1"/>
          <p:nvPr>
            <p:ph idx="2" type="body"/>
          </p:nvPr>
        </p:nvSpPr>
        <p:spPr>
          <a:xfrm>
            <a:off x="723900" y="3914170"/>
            <a:ext cx="7707300" cy="2231100"/>
          </a:xfrm>
          <a:prstGeom prst="rect">
            <a:avLst/>
          </a:prstGeom>
          <a:noFill/>
          <a:ln>
            <a:noFill/>
          </a:ln>
        </p:spPr>
        <p:txBody>
          <a:bodyPr anchorCtr="0" anchor="t" bIns="45700" lIns="91425" spcFirstLastPara="1" rIns="91425" wrap="square" tIns="45700">
            <a:noAutofit/>
          </a:bodyPr>
          <a:lstStyle>
            <a:lvl1pPr indent="-365760" lvl="0" marL="457200" marR="0" rtl="0" algn="l">
              <a:spcBef>
                <a:spcPts val="2400"/>
              </a:spcBef>
              <a:spcAft>
                <a:spcPts val="0"/>
              </a:spcAft>
              <a:buClr>
                <a:srgbClr val="3F3F3F"/>
              </a:buClr>
              <a:buSzPts val="2160"/>
              <a:buFont typeface="Noto Sans Symbols"/>
              <a:buChar char="❖"/>
              <a:defRPr b="0" i="0" sz="2400" u="none" cap="none" strike="noStrike">
                <a:solidFill>
                  <a:srgbClr val="3F3F3F"/>
                </a:solidFill>
                <a:latin typeface="Lustria"/>
                <a:ea typeface="Lustria"/>
                <a:cs typeface="Lustria"/>
                <a:sym typeface="Lustria"/>
              </a:defRPr>
            </a:lvl1pPr>
            <a:lvl2pPr indent="-354330" lvl="1" marL="914400" marR="0" rtl="0" algn="l">
              <a:spcBef>
                <a:spcPts val="1200"/>
              </a:spcBef>
              <a:spcAft>
                <a:spcPts val="0"/>
              </a:spcAft>
              <a:buClr>
                <a:srgbClr val="A5A5A5"/>
              </a:buClr>
              <a:buSzPts val="1980"/>
              <a:buFont typeface="Noto Sans Symbols"/>
              <a:buChar char="❖"/>
              <a:defRPr b="0" i="0" sz="2200" u="none" cap="none" strike="noStrike">
                <a:solidFill>
                  <a:srgbClr val="3F3F3F"/>
                </a:solidFill>
                <a:latin typeface="Lustria"/>
                <a:ea typeface="Lustria"/>
                <a:cs typeface="Lustria"/>
                <a:sym typeface="Lustria"/>
              </a:defRPr>
            </a:lvl2pPr>
            <a:lvl3pPr indent="-342900" lvl="2" marL="1371600" marR="0" rtl="0" algn="l">
              <a:spcBef>
                <a:spcPts val="1200"/>
              </a:spcBef>
              <a:spcAft>
                <a:spcPts val="0"/>
              </a:spcAft>
              <a:buClr>
                <a:srgbClr val="3F3F3F"/>
              </a:buClr>
              <a:buSzPts val="1800"/>
              <a:buFont typeface="Noto Sans Symbols"/>
              <a:buChar char="❖"/>
              <a:defRPr b="0" i="0" sz="2000" u="none" cap="none" strike="noStrike">
                <a:solidFill>
                  <a:srgbClr val="3F3F3F"/>
                </a:solidFill>
                <a:latin typeface="Lustria"/>
                <a:ea typeface="Lustria"/>
                <a:cs typeface="Lustria"/>
                <a:sym typeface="Lustria"/>
              </a:defRPr>
            </a:lvl3pPr>
            <a:lvl4pPr indent="-331469" lvl="3" marL="1828800" marR="0" rtl="0" algn="l">
              <a:spcBef>
                <a:spcPts val="1200"/>
              </a:spcBef>
              <a:spcAft>
                <a:spcPts val="0"/>
              </a:spcAft>
              <a:buClr>
                <a:srgbClr val="A5A5A5"/>
              </a:buClr>
              <a:buSzPts val="1620"/>
              <a:buFont typeface="Noto Sans Symbols"/>
              <a:buChar char="❖"/>
              <a:defRPr b="0" i="0" sz="1800" u="none" cap="none" strike="noStrike">
                <a:solidFill>
                  <a:srgbClr val="3F3F3F"/>
                </a:solidFill>
                <a:latin typeface="Lustria"/>
                <a:ea typeface="Lustria"/>
                <a:cs typeface="Lustria"/>
                <a:sym typeface="Lustria"/>
              </a:defRPr>
            </a:lvl4pPr>
            <a:lvl5pPr indent="-331470" lvl="4" marL="2286000" marR="0" rtl="0" algn="l">
              <a:spcBef>
                <a:spcPts val="1200"/>
              </a:spcBef>
              <a:spcAft>
                <a:spcPts val="0"/>
              </a:spcAft>
              <a:buClr>
                <a:srgbClr val="3F3F3F"/>
              </a:buClr>
              <a:buSzPts val="1620"/>
              <a:buFont typeface="Noto Sans Symbols"/>
              <a:buChar char="❖"/>
              <a:defRPr b="0" i="0" sz="1800" u="none" cap="none" strike="noStrike">
                <a:solidFill>
                  <a:srgbClr val="3F3F3F"/>
                </a:solidFill>
                <a:latin typeface="Lustria"/>
                <a:ea typeface="Lustria"/>
                <a:cs typeface="Lustria"/>
                <a:sym typeface="Lustria"/>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ntent">
  <p:cSld name="3 Content">
    <p:spTree>
      <p:nvGrpSpPr>
        <p:cNvPr id="209" name="Shape 209"/>
        <p:cNvGrpSpPr/>
        <p:nvPr/>
      </p:nvGrpSpPr>
      <p:grpSpPr>
        <a:xfrm>
          <a:off x="0" y="0"/>
          <a:ext cx="0" cy="0"/>
          <a:chOff x="0" y="0"/>
          <a:chExt cx="0" cy="0"/>
        </a:xfrm>
      </p:grpSpPr>
      <p:sp>
        <p:nvSpPr>
          <p:cNvPr id="210" name="Google Shape;210;p31"/>
          <p:cNvSpPr txBox="1"/>
          <p:nvPr>
            <p:ph type="title"/>
          </p:nvPr>
        </p:nvSpPr>
        <p:spPr>
          <a:xfrm>
            <a:off x="726141" y="314979"/>
            <a:ext cx="76917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262626"/>
              </a:buClr>
              <a:buSzPts val="5400"/>
              <a:buFont typeface="Lustria"/>
              <a:buNone/>
              <a:defRPr b="0" i="0" sz="5400" u="none" cap="none" strike="noStrike">
                <a:solidFill>
                  <a:srgbClr val="262626"/>
                </a:solidFill>
                <a:latin typeface="Lustria"/>
                <a:ea typeface="Lustria"/>
                <a:cs typeface="Lustria"/>
                <a:sym typeface="Lustria"/>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211" name="Google Shape;211;p31"/>
          <p:cNvSpPr txBox="1"/>
          <p:nvPr>
            <p:ph idx="1" type="body"/>
          </p:nvPr>
        </p:nvSpPr>
        <p:spPr>
          <a:xfrm>
            <a:off x="723900" y="1586753"/>
            <a:ext cx="3776400" cy="4584000"/>
          </a:xfrm>
          <a:prstGeom prst="rect">
            <a:avLst/>
          </a:prstGeom>
          <a:noFill/>
          <a:ln>
            <a:noFill/>
          </a:ln>
        </p:spPr>
        <p:txBody>
          <a:bodyPr anchorCtr="0" anchor="t" bIns="45700" lIns="91425" spcFirstLastPara="1" rIns="91425" wrap="square" tIns="45700">
            <a:noAutofit/>
          </a:bodyPr>
          <a:lstStyle>
            <a:lvl1pPr indent="-365760" lvl="0" marL="457200" marR="0" rtl="0" algn="l">
              <a:spcBef>
                <a:spcPts val="2400"/>
              </a:spcBef>
              <a:spcAft>
                <a:spcPts val="0"/>
              </a:spcAft>
              <a:buClr>
                <a:srgbClr val="3F3F3F"/>
              </a:buClr>
              <a:buSzPts val="2160"/>
              <a:buFont typeface="Noto Sans Symbols"/>
              <a:buChar char="❖"/>
              <a:defRPr b="0" i="0" sz="2400" u="none" cap="none" strike="noStrike">
                <a:solidFill>
                  <a:srgbClr val="3F3F3F"/>
                </a:solidFill>
                <a:latin typeface="Lustria"/>
                <a:ea typeface="Lustria"/>
                <a:cs typeface="Lustria"/>
                <a:sym typeface="Lustria"/>
              </a:defRPr>
            </a:lvl1pPr>
            <a:lvl2pPr indent="-354330" lvl="1" marL="914400" marR="0" rtl="0" algn="l">
              <a:spcBef>
                <a:spcPts val="1200"/>
              </a:spcBef>
              <a:spcAft>
                <a:spcPts val="0"/>
              </a:spcAft>
              <a:buClr>
                <a:srgbClr val="A5A5A5"/>
              </a:buClr>
              <a:buSzPts val="1980"/>
              <a:buFont typeface="Noto Sans Symbols"/>
              <a:buChar char="❖"/>
              <a:defRPr b="0" i="0" sz="2200" u="none" cap="none" strike="noStrike">
                <a:solidFill>
                  <a:srgbClr val="3F3F3F"/>
                </a:solidFill>
                <a:latin typeface="Lustria"/>
                <a:ea typeface="Lustria"/>
                <a:cs typeface="Lustria"/>
                <a:sym typeface="Lustria"/>
              </a:defRPr>
            </a:lvl2pPr>
            <a:lvl3pPr indent="-342900" lvl="2" marL="1371600" marR="0" rtl="0" algn="l">
              <a:spcBef>
                <a:spcPts val="1200"/>
              </a:spcBef>
              <a:spcAft>
                <a:spcPts val="0"/>
              </a:spcAft>
              <a:buClr>
                <a:srgbClr val="3F3F3F"/>
              </a:buClr>
              <a:buSzPts val="1800"/>
              <a:buFont typeface="Noto Sans Symbols"/>
              <a:buChar char="❖"/>
              <a:defRPr b="0" i="0" sz="2000" u="none" cap="none" strike="noStrike">
                <a:solidFill>
                  <a:srgbClr val="3F3F3F"/>
                </a:solidFill>
                <a:latin typeface="Lustria"/>
                <a:ea typeface="Lustria"/>
                <a:cs typeface="Lustria"/>
                <a:sym typeface="Lustria"/>
              </a:defRPr>
            </a:lvl3pPr>
            <a:lvl4pPr indent="-331469" lvl="3" marL="1828800" marR="0" rtl="0" algn="l">
              <a:spcBef>
                <a:spcPts val="1200"/>
              </a:spcBef>
              <a:spcAft>
                <a:spcPts val="0"/>
              </a:spcAft>
              <a:buClr>
                <a:srgbClr val="A5A5A5"/>
              </a:buClr>
              <a:buSzPts val="1620"/>
              <a:buFont typeface="Noto Sans Symbols"/>
              <a:buChar char="❖"/>
              <a:defRPr b="0" i="0" sz="1800" u="none" cap="none" strike="noStrike">
                <a:solidFill>
                  <a:srgbClr val="3F3F3F"/>
                </a:solidFill>
                <a:latin typeface="Lustria"/>
                <a:ea typeface="Lustria"/>
                <a:cs typeface="Lustria"/>
                <a:sym typeface="Lustria"/>
              </a:defRPr>
            </a:lvl4pPr>
            <a:lvl5pPr indent="-331470" lvl="4" marL="2286000" marR="0" rtl="0" algn="l">
              <a:spcBef>
                <a:spcPts val="1200"/>
              </a:spcBef>
              <a:spcAft>
                <a:spcPts val="0"/>
              </a:spcAft>
              <a:buClr>
                <a:srgbClr val="3F3F3F"/>
              </a:buClr>
              <a:buSzPts val="1620"/>
              <a:buFont typeface="Noto Sans Symbols"/>
              <a:buChar char="❖"/>
              <a:defRPr b="0" i="0" sz="1800" u="none" cap="none" strike="noStrike">
                <a:solidFill>
                  <a:srgbClr val="3F3F3F"/>
                </a:solidFill>
                <a:latin typeface="Lustria"/>
                <a:ea typeface="Lustria"/>
                <a:cs typeface="Lustria"/>
                <a:sym typeface="Lustria"/>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9pPr>
          </a:lstStyle>
          <a:p/>
        </p:txBody>
      </p:sp>
      <p:sp>
        <p:nvSpPr>
          <p:cNvPr id="212" name="Google Shape;212;p31"/>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400">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13" name="Google Shape;213;p31"/>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400">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14" name="Google Shape;214;p31"/>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400">
                <a:solidFill>
                  <a:srgbClr val="595959"/>
                </a:solidFill>
                <a:latin typeface="Arial"/>
                <a:ea typeface="Arial"/>
                <a:cs typeface="Arial"/>
                <a:sym typeface="Arial"/>
              </a:defRPr>
            </a:lvl1pPr>
            <a:lvl2pPr indent="0" lvl="1" marL="0" marR="0" rtl="0" algn="r">
              <a:spcBef>
                <a:spcPts val="0"/>
              </a:spcBef>
              <a:spcAft>
                <a:spcPts val="0"/>
              </a:spcAft>
              <a:buNone/>
              <a:defRPr sz="1400">
                <a:solidFill>
                  <a:srgbClr val="595959"/>
                </a:solidFill>
                <a:latin typeface="Arial"/>
                <a:ea typeface="Arial"/>
                <a:cs typeface="Arial"/>
                <a:sym typeface="Arial"/>
              </a:defRPr>
            </a:lvl2pPr>
            <a:lvl3pPr indent="0" lvl="2" marL="0" marR="0" rtl="0" algn="r">
              <a:spcBef>
                <a:spcPts val="0"/>
              </a:spcBef>
              <a:spcAft>
                <a:spcPts val="0"/>
              </a:spcAft>
              <a:buNone/>
              <a:defRPr sz="1400">
                <a:solidFill>
                  <a:srgbClr val="595959"/>
                </a:solidFill>
                <a:latin typeface="Arial"/>
                <a:ea typeface="Arial"/>
                <a:cs typeface="Arial"/>
                <a:sym typeface="Arial"/>
              </a:defRPr>
            </a:lvl3pPr>
            <a:lvl4pPr indent="0" lvl="3" marL="0" marR="0" rtl="0" algn="r">
              <a:spcBef>
                <a:spcPts val="0"/>
              </a:spcBef>
              <a:spcAft>
                <a:spcPts val="0"/>
              </a:spcAft>
              <a:buNone/>
              <a:defRPr sz="1400">
                <a:solidFill>
                  <a:srgbClr val="595959"/>
                </a:solidFill>
                <a:latin typeface="Arial"/>
                <a:ea typeface="Arial"/>
                <a:cs typeface="Arial"/>
                <a:sym typeface="Arial"/>
              </a:defRPr>
            </a:lvl4pPr>
            <a:lvl5pPr indent="0" lvl="4" marL="0" marR="0" rtl="0" algn="r">
              <a:spcBef>
                <a:spcPts val="0"/>
              </a:spcBef>
              <a:spcAft>
                <a:spcPts val="0"/>
              </a:spcAft>
              <a:buNone/>
              <a:defRPr sz="1400">
                <a:solidFill>
                  <a:srgbClr val="595959"/>
                </a:solidFill>
                <a:latin typeface="Arial"/>
                <a:ea typeface="Arial"/>
                <a:cs typeface="Arial"/>
                <a:sym typeface="Arial"/>
              </a:defRPr>
            </a:lvl5pPr>
            <a:lvl6pPr indent="0" lvl="5" marL="0" marR="0" rtl="0" algn="r">
              <a:spcBef>
                <a:spcPts val="0"/>
              </a:spcBef>
              <a:spcAft>
                <a:spcPts val="0"/>
              </a:spcAft>
              <a:buNone/>
              <a:defRPr sz="1400">
                <a:solidFill>
                  <a:srgbClr val="595959"/>
                </a:solidFill>
                <a:latin typeface="Arial"/>
                <a:ea typeface="Arial"/>
                <a:cs typeface="Arial"/>
                <a:sym typeface="Arial"/>
              </a:defRPr>
            </a:lvl6pPr>
            <a:lvl7pPr indent="0" lvl="6" marL="0" marR="0" rtl="0" algn="r">
              <a:spcBef>
                <a:spcPts val="0"/>
              </a:spcBef>
              <a:spcAft>
                <a:spcPts val="0"/>
              </a:spcAft>
              <a:buNone/>
              <a:defRPr sz="1400">
                <a:solidFill>
                  <a:srgbClr val="595959"/>
                </a:solidFill>
                <a:latin typeface="Arial"/>
                <a:ea typeface="Arial"/>
                <a:cs typeface="Arial"/>
                <a:sym typeface="Arial"/>
              </a:defRPr>
            </a:lvl7pPr>
            <a:lvl8pPr indent="0" lvl="7" marL="0" marR="0" rtl="0" algn="r">
              <a:spcBef>
                <a:spcPts val="0"/>
              </a:spcBef>
              <a:spcAft>
                <a:spcPts val="0"/>
              </a:spcAft>
              <a:buNone/>
              <a:defRPr sz="1400">
                <a:solidFill>
                  <a:srgbClr val="595959"/>
                </a:solidFill>
                <a:latin typeface="Arial"/>
                <a:ea typeface="Arial"/>
                <a:cs typeface="Arial"/>
                <a:sym typeface="Arial"/>
              </a:defRPr>
            </a:lvl8pPr>
            <a:lvl9pPr indent="0" lvl="8" marL="0" marR="0" rtl="0" algn="r">
              <a:spcBef>
                <a:spcPts val="0"/>
              </a:spcBef>
              <a:spcAft>
                <a:spcPts val="0"/>
              </a:spcAft>
              <a:buNone/>
              <a:defRPr sz="1400">
                <a:solidFill>
                  <a:srgbClr val="59595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15" name="Google Shape;215;p31"/>
          <p:cNvSpPr txBox="1"/>
          <p:nvPr>
            <p:ph idx="2" type="body"/>
          </p:nvPr>
        </p:nvSpPr>
        <p:spPr>
          <a:xfrm>
            <a:off x="4648200" y="1586753"/>
            <a:ext cx="3776400" cy="2232300"/>
          </a:xfrm>
          <a:prstGeom prst="rect">
            <a:avLst/>
          </a:prstGeom>
          <a:noFill/>
          <a:ln>
            <a:noFill/>
          </a:ln>
        </p:spPr>
        <p:txBody>
          <a:bodyPr anchorCtr="0" anchor="t" bIns="45700" lIns="91425" spcFirstLastPara="1" rIns="91425" wrap="square" tIns="45700">
            <a:noAutofit/>
          </a:bodyPr>
          <a:lstStyle>
            <a:lvl1pPr indent="-365760" lvl="0" marL="457200" marR="0" rtl="0" algn="l">
              <a:spcBef>
                <a:spcPts val="2400"/>
              </a:spcBef>
              <a:spcAft>
                <a:spcPts val="0"/>
              </a:spcAft>
              <a:buClr>
                <a:srgbClr val="3F3F3F"/>
              </a:buClr>
              <a:buSzPts val="2160"/>
              <a:buFont typeface="Noto Sans Symbols"/>
              <a:buChar char="❖"/>
              <a:defRPr b="0" i="0" sz="2400" u="none" cap="none" strike="noStrike">
                <a:solidFill>
                  <a:srgbClr val="3F3F3F"/>
                </a:solidFill>
                <a:latin typeface="Lustria"/>
                <a:ea typeface="Lustria"/>
                <a:cs typeface="Lustria"/>
                <a:sym typeface="Lustria"/>
              </a:defRPr>
            </a:lvl1pPr>
            <a:lvl2pPr indent="-354330" lvl="1" marL="914400" marR="0" rtl="0" algn="l">
              <a:spcBef>
                <a:spcPts val="1200"/>
              </a:spcBef>
              <a:spcAft>
                <a:spcPts val="0"/>
              </a:spcAft>
              <a:buClr>
                <a:srgbClr val="A5A5A5"/>
              </a:buClr>
              <a:buSzPts val="1980"/>
              <a:buFont typeface="Noto Sans Symbols"/>
              <a:buChar char="❖"/>
              <a:defRPr b="0" i="0" sz="2200" u="none" cap="none" strike="noStrike">
                <a:solidFill>
                  <a:srgbClr val="3F3F3F"/>
                </a:solidFill>
                <a:latin typeface="Lustria"/>
                <a:ea typeface="Lustria"/>
                <a:cs typeface="Lustria"/>
                <a:sym typeface="Lustria"/>
              </a:defRPr>
            </a:lvl2pPr>
            <a:lvl3pPr indent="-342900" lvl="2" marL="1371600" marR="0" rtl="0" algn="l">
              <a:spcBef>
                <a:spcPts val="1200"/>
              </a:spcBef>
              <a:spcAft>
                <a:spcPts val="0"/>
              </a:spcAft>
              <a:buClr>
                <a:srgbClr val="3F3F3F"/>
              </a:buClr>
              <a:buSzPts val="1800"/>
              <a:buFont typeface="Noto Sans Symbols"/>
              <a:buChar char="❖"/>
              <a:defRPr b="0" i="0" sz="2000" u="none" cap="none" strike="noStrike">
                <a:solidFill>
                  <a:srgbClr val="3F3F3F"/>
                </a:solidFill>
                <a:latin typeface="Lustria"/>
                <a:ea typeface="Lustria"/>
                <a:cs typeface="Lustria"/>
                <a:sym typeface="Lustria"/>
              </a:defRPr>
            </a:lvl3pPr>
            <a:lvl4pPr indent="-331469" lvl="3" marL="1828800" marR="0" rtl="0" algn="l">
              <a:spcBef>
                <a:spcPts val="1200"/>
              </a:spcBef>
              <a:spcAft>
                <a:spcPts val="0"/>
              </a:spcAft>
              <a:buClr>
                <a:srgbClr val="A5A5A5"/>
              </a:buClr>
              <a:buSzPts val="1620"/>
              <a:buFont typeface="Noto Sans Symbols"/>
              <a:buChar char="❖"/>
              <a:defRPr b="0" i="0" sz="1800" u="none" cap="none" strike="noStrike">
                <a:solidFill>
                  <a:srgbClr val="3F3F3F"/>
                </a:solidFill>
                <a:latin typeface="Lustria"/>
                <a:ea typeface="Lustria"/>
                <a:cs typeface="Lustria"/>
                <a:sym typeface="Lustria"/>
              </a:defRPr>
            </a:lvl4pPr>
            <a:lvl5pPr indent="-331470" lvl="4" marL="2286000" marR="0" rtl="0" algn="l">
              <a:spcBef>
                <a:spcPts val="1200"/>
              </a:spcBef>
              <a:spcAft>
                <a:spcPts val="0"/>
              </a:spcAft>
              <a:buClr>
                <a:srgbClr val="3F3F3F"/>
              </a:buClr>
              <a:buSzPts val="1620"/>
              <a:buFont typeface="Noto Sans Symbols"/>
              <a:buChar char="❖"/>
              <a:defRPr b="0" i="0" sz="1800" u="none" cap="none" strike="noStrike">
                <a:solidFill>
                  <a:srgbClr val="3F3F3F"/>
                </a:solidFill>
                <a:latin typeface="Lustria"/>
                <a:ea typeface="Lustria"/>
                <a:cs typeface="Lustria"/>
                <a:sym typeface="Lustria"/>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9pPr>
          </a:lstStyle>
          <a:p/>
        </p:txBody>
      </p:sp>
      <p:sp>
        <p:nvSpPr>
          <p:cNvPr id="216" name="Google Shape;216;p31"/>
          <p:cNvSpPr txBox="1"/>
          <p:nvPr>
            <p:ph idx="3" type="body"/>
          </p:nvPr>
        </p:nvSpPr>
        <p:spPr>
          <a:xfrm>
            <a:off x="4648200" y="3913094"/>
            <a:ext cx="3776400" cy="2232300"/>
          </a:xfrm>
          <a:prstGeom prst="rect">
            <a:avLst/>
          </a:prstGeom>
          <a:noFill/>
          <a:ln>
            <a:noFill/>
          </a:ln>
        </p:spPr>
        <p:txBody>
          <a:bodyPr anchorCtr="0" anchor="t" bIns="45700" lIns="91425" spcFirstLastPara="1" rIns="91425" wrap="square" tIns="45700">
            <a:noAutofit/>
          </a:bodyPr>
          <a:lstStyle>
            <a:lvl1pPr indent="-365760" lvl="0" marL="457200" marR="0" rtl="0" algn="l">
              <a:spcBef>
                <a:spcPts val="2400"/>
              </a:spcBef>
              <a:spcAft>
                <a:spcPts val="0"/>
              </a:spcAft>
              <a:buClr>
                <a:srgbClr val="3F3F3F"/>
              </a:buClr>
              <a:buSzPts val="2160"/>
              <a:buFont typeface="Noto Sans Symbols"/>
              <a:buChar char="❖"/>
              <a:defRPr b="0" i="0" sz="2400" u="none" cap="none" strike="noStrike">
                <a:solidFill>
                  <a:srgbClr val="3F3F3F"/>
                </a:solidFill>
                <a:latin typeface="Lustria"/>
                <a:ea typeface="Lustria"/>
                <a:cs typeface="Lustria"/>
                <a:sym typeface="Lustria"/>
              </a:defRPr>
            </a:lvl1pPr>
            <a:lvl2pPr indent="-354330" lvl="1" marL="914400" marR="0" rtl="0" algn="l">
              <a:spcBef>
                <a:spcPts val="1200"/>
              </a:spcBef>
              <a:spcAft>
                <a:spcPts val="0"/>
              </a:spcAft>
              <a:buClr>
                <a:srgbClr val="A5A5A5"/>
              </a:buClr>
              <a:buSzPts val="1980"/>
              <a:buFont typeface="Noto Sans Symbols"/>
              <a:buChar char="❖"/>
              <a:defRPr b="0" i="0" sz="2200" u="none" cap="none" strike="noStrike">
                <a:solidFill>
                  <a:srgbClr val="3F3F3F"/>
                </a:solidFill>
                <a:latin typeface="Lustria"/>
                <a:ea typeface="Lustria"/>
                <a:cs typeface="Lustria"/>
                <a:sym typeface="Lustria"/>
              </a:defRPr>
            </a:lvl2pPr>
            <a:lvl3pPr indent="-342900" lvl="2" marL="1371600" marR="0" rtl="0" algn="l">
              <a:spcBef>
                <a:spcPts val="1200"/>
              </a:spcBef>
              <a:spcAft>
                <a:spcPts val="0"/>
              </a:spcAft>
              <a:buClr>
                <a:srgbClr val="3F3F3F"/>
              </a:buClr>
              <a:buSzPts val="1800"/>
              <a:buFont typeface="Noto Sans Symbols"/>
              <a:buChar char="❖"/>
              <a:defRPr b="0" i="0" sz="2000" u="none" cap="none" strike="noStrike">
                <a:solidFill>
                  <a:srgbClr val="3F3F3F"/>
                </a:solidFill>
                <a:latin typeface="Lustria"/>
                <a:ea typeface="Lustria"/>
                <a:cs typeface="Lustria"/>
                <a:sym typeface="Lustria"/>
              </a:defRPr>
            </a:lvl3pPr>
            <a:lvl4pPr indent="-331469" lvl="3" marL="1828800" marR="0" rtl="0" algn="l">
              <a:spcBef>
                <a:spcPts val="1200"/>
              </a:spcBef>
              <a:spcAft>
                <a:spcPts val="0"/>
              </a:spcAft>
              <a:buClr>
                <a:srgbClr val="A5A5A5"/>
              </a:buClr>
              <a:buSzPts val="1620"/>
              <a:buFont typeface="Noto Sans Symbols"/>
              <a:buChar char="❖"/>
              <a:defRPr b="0" i="0" sz="1800" u="none" cap="none" strike="noStrike">
                <a:solidFill>
                  <a:srgbClr val="3F3F3F"/>
                </a:solidFill>
                <a:latin typeface="Lustria"/>
                <a:ea typeface="Lustria"/>
                <a:cs typeface="Lustria"/>
                <a:sym typeface="Lustria"/>
              </a:defRPr>
            </a:lvl4pPr>
            <a:lvl5pPr indent="-331470" lvl="4" marL="2286000" marR="0" rtl="0" algn="l">
              <a:spcBef>
                <a:spcPts val="1200"/>
              </a:spcBef>
              <a:spcAft>
                <a:spcPts val="0"/>
              </a:spcAft>
              <a:buClr>
                <a:srgbClr val="3F3F3F"/>
              </a:buClr>
              <a:buSzPts val="1620"/>
              <a:buFont typeface="Noto Sans Symbols"/>
              <a:buChar char="❖"/>
              <a:defRPr b="0" i="0" sz="1800" u="none" cap="none" strike="noStrike">
                <a:solidFill>
                  <a:srgbClr val="3F3F3F"/>
                </a:solidFill>
                <a:latin typeface="Lustria"/>
                <a:ea typeface="Lustria"/>
                <a:cs typeface="Lustria"/>
                <a:sym typeface="Lustria"/>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Content">
  <p:cSld name="4 Content">
    <p:spTree>
      <p:nvGrpSpPr>
        <p:cNvPr id="217" name="Shape 217"/>
        <p:cNvGrpSpPr/>
        <p:nvPr/>
      </p:nvGrpSpPr>
      <p:grpSpPr>
        <a:xfrm>
          <a:off x="0" y="0"/>
          <a:ext cx="0" cy="0"/>
          <a:chOff x="0" y="0"/>
          <a:chExt cx="0" cy="0"/>
        </a:xfrm>
      </p:grpSpPr>
      <p:sp>
        <p:nvSpPr>
          <p:cNvPr id="218" name="Google Shape;218;p32"/>
          <p:cNvSpPr txBox="1"/>
          <p:nvPr>
            <p:ph type="title"/>
          </p:nvPr>
        </p:nvSpPr>
        <p:spPr>
          <a:xfrm>
            <a:off x="726141" y="314979"/>
            <a:ext cx="76917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262626"/>
              </a:buClr>
              <a:buSzPts val="5400"/>
              <a:buFont typeface="Lustria"/>
              <a:buNone/>
              <a:defRPr b="0" i="0" sz="5400" u="none" cap="none" strike="noStrike">
                <a:solidFill>
                  <a:srgbClr val="262626"/>
                </a:solidFill>
                <a:latin typeface="Lustria"/>
                <a:ea typeface="Lustria"/>
                <a:cs typeface="Lustria"/>
                <a:sym typeface="Lustria"/>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219" name="Google Shape;219;p32"/>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400">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0" name="Google Shape;220;p32"/>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400">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1" name="Google Shape;221;p32"/>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400">
                <a:solidFill>
                  <a:srgbClr val="595959"/>
                </a:solidFill>
                <a:latin typeface="Arial"/>
                <a:ea typeface="Arial"/>
                <a:cs typeface="Arial"/>
                <a:sym typeface="Arial"/>
              </a:defRPr>
            </a:lvl1pPr>
            <a:lvl2pPr indent="0" lvl="1" marL="0" marR="0" rtl="0" algn="r">
              <a:spcBef>
                <a:spcPts val="0"/>
              </a:spcBef>
              <a:spcAft>
                <a:spcPts val="0"/>
              </a:spcAft>
              <a:buNone/>
              <a:defRPr sz="1400">
                <a:solidFill>
                  <a:srgbClr val="595959"/>
                </a:solidFill>
                <a:latin typeface="Arial"/>
                <a:ea typeface="Arial"/>
                <a:cs typeface="Arial"/>
                <a:sym typeface="Arial"/>
              </a:defRPr>
            </a:lvl2pPr>
            <a:lvl3pPr indent="0" lvl="2" marL="0" marR="0" rtl="0" algn="r">
              <a:spcBef>
                <a:spcPts val="0"/>
              </a:spcBef>
              <a:spcAft>
                <a:spcPts val="0"/>
              </a:spcAft>
              <a:buNone/>
              <a:defRPr sz="1400">
                <a:solidFill>
                  <a:srgbClr val="595959"/>
                </a:solidFill>
                <a:latin typeface="Arial"/>
                <a:ea typeface="Arial"/>
                <a:cs typeface="Arial"/>
                <a:sym typeface="Arial"/>
              </a:defRPr>
            </a:lvl3pPr>
            <a:lvl4pPr indent="0" lvl="3" marL="0" marR="0" rtl="0" algn="r">
              <a:spcBef>
                <a:spcPts val="0"/>
              </a:spcBef>
              <a:spcAft>
                <a:spcPts val="0"/>
              </a:spcAft>
              <a:buNone/>
              <a:defRPr sz="1400">
                <a:solidFill>
                  <a:srgbClr val="595959"/>
                </a:solidFill>
                <a:latin typeface="Arial"/>
                <a:ea typeface="Arial"/>
                <a:cs typeface="Arial"/>
                <a:sym typeface="Arial"/>
              </a:defRPr>
            </a:lvl4pPr>
            <a:lvl5pPr indent="0" lvl="4" marL="0" marR="0" rtl="0" algn="r">
              <a:spcBef>
                <a:spcPts val="0"/>
              </a:spcBef>
              <a:spcAft>
                <a:spcPts val="0"/>
              </a:spcAft>
              <a:buNone/>
              <a:defRPr sz="1400">
                <a:solidFill>
                  <a:srgbClr val="595959"/>
                </a:solidFill>
                <a:latin typeface="Arial"/>
                <a:ea typeface="Arial"/>
                <a:cs typeface="Arial"/>
                <a:sym typeface="Arial"/>
              </a:defRPr>
            </a:lvl5pPr>
            <a:lvl6pPr indent="0" lvl="5" marL="0" marR="0" rtl="0" algn="r">
              <a:spcBef>
                <a:spcPts val="0"/>
              </a:spcBef>
              <a:spcAft>
                <a:spcPts val="0"/>
              </a:spcAft>
              <a:buNone/>
              <a:defRPr sz="1400">
                <a:solidFill>
                  <a:srgbClr val="595959"/>
                </a:solidFill>
                <a:latin typeface="Arial"/>
                <a:ea typeface="Arial"/>
                <a:cs typeface="Arial"/>
                <a:sym typeface="Arial"/>
              </a:defRPr>
            </a:lvl6pPr>
            <a:lvl7pPr indent="0" lvl="6" marL="0" marR="0" rtl="0" algn="r">
              <a:spcBef>
                <a:spcPts val="0"/>
              </a:spcBef>
              <a:spcAft>
                <a:spcPts val="0"/>
              </a:spcAft>
              <a:buNone/>
              <a:defRPr sz="1400">
                <a:solidFill>
                  <a:srgbClr val="595959"/>
                </a:solidFill>
                <a:latin typeface="Arial"/>
                <a:ea typeface="Arial"/>
                <a:cs typeface="Arial"/>
                <a:sym typeface="Arial"/>
              </a:defRPr>
            </a:lvl7pPr>
            <a:lvl8pPr indent="0" lvl="7" marL="0" marR="0" rtl="0" algn="r">
              <a:spcBef>
                <a:spcPts val="0"/>
              </a:spcBef>
              <a:spcAft>
                <a:spcPts val="0"/>
              </a:spcAft>
              <a:buNone/>
              <a:defRPr sz="1400">
                <a:solidFill>
                  <a:srgbClr val="595959"/>
                </a:solidFill>
                <a:latin typeface="Arial"/>
                <a:ea typeface="Arial"/>
                <a:cs typeface="Arial"/>
                <a:sym typeface="Arial"/>
              </a:defRPr>
            </a:lvl8pPr>
            <a:lvl9pPr indent="0" lvl="8" marL="0" marR="0" rtl="0" algn="r">
              <a:spcBef>
                <a:spcPts val="0"/>
              </a:spcBef>
              <a:spcAft>
                <a:spcPts val="0"/>
              </a:spcAft>
              <a:buNone/>
              <a:defRPr sz="1400">
                <a:solidFill>
                  <a:srgbClr val="59595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22" name="Google Shape;222;p32"/>
          <p:cNvSpPr txBox="1"/>
          <p:nvPr>
            <p:ph idx="1" type="body"/>
          </p:nvPr>
        </p:nvSpPr>
        <p:spPr>
          <a:xfrm>
            <a:off x="723900" y="1586753"/>
            <a:ext cx="3776400" cy="2232300"/>
          </a:xfrm>
          <a:prstGeom prst="rect">
            <a:avLst/>
          </a:prstGeom>
          <a:noFill/>
          <a:ln>
            <a:noFill/>
          </a:ln>
        </p:spPr>
        <p:txBody>
          <a:bodyPr anchorCtr="0" anchor="t" bIns="45700" lIns="91425" spcFirstLastPara="1" rIns="91425" wrap="square" tIns="45700">
            <a:noAutofit/>
          </a:bodyPr>
          <a:lstStyle>
            <a:lvl1pPr indent="-365760" lvl="0" marL="457200" marR="0" rtl="0" algn="l">
              <a:spcBef>
                <a:spcPts val="2400"/>
              </a:spcBef>
              <a:spcAft>
                <a:spcPts val="0"/>
              </a:spcAft>
              <a:buClr>
                <a:srgbClr val="3F3F3F"/>
              </a:buClr>
              <a:buSzPts val="2160"/>
              <a:buFont typeface="Noto Sans Symbols"/>
              <a:buChar char="❖"/>
              <a:defRPr b="0" i="0" sz="2400" u="none" cap="none" strike="noStrike">
                <a:solidFill>
                  <a:srgbClr val="3F3F3F"/>
                </a:solidFill>
                <a:latin typeface="Lustria"/>
                <a:ea typeface="Lustria"/>
                <a:cs typeface="Lustria"/>
                <a:sym typeface="Lustria"/>
              </a:defRPr>
            </a:lvl1pPr>
            <a:lvl2pPr indent="-354330" lvl="1" marL="914400" marR="0" rtl="0" algn="l">
              <a:spcBef>
                <a:spcPts val="1200"/>
              </a:spcBef>
              <a:spcAft>
                <a:spcPts val="0"/>
              </a:spcAft>
              <a:buClr>
                <a:srgbClr val="A5A5A5"/>
              </a:buClr>
              <a:buSzPts val="1980"/>
              <a:buFont typeface="Noto Sans Symbols"/>
              <a:buChar char="❖"/>
              <a:defRPr b="0" i="0" sz="2200" u="none" cap="none" strike="noStrike">
                <a:solidFill>
                  <a:srgbClr val="3F3F3F"/>
                </a:solidFill>
                <a:latin typeface="Lustria"/>
                <a:ea typeface="Lustria"/>
                <a:cs typeface="Lustria"/>
                <a:sym typeface="Lustria"/>
              </a:defRPr>
            </a:lvl2pPr>
            <a:lvl3pPr indent="-342900" lvl="2" marL="1371600" marR="0" rtl="0" algn="l">
              <a:spcBef>
                <a:spcPts val="1200"/>
              </a:spcBef>
              <a:spcAft>
                <a:spcPts val="0"/>
              </a:spcAft>
              <a:buClr>
                <a:srgbClr val="3F3F3F"/>
              </a:buClr>
              <a:buSzPts val="1800"/>
              <a:buFont typeface="Noto Sans Symbols"/>
              <a:buChar char="❖"/>
              <a:defRPr b="0" i="0" sz="2000" u="none" cap="none" strike="noStrike">
                <a:solidFill>
                  <a:srgbClr val="3F3F3F"/>
                </a:solidFill>
                <a:latin typeface="Lustria"/>
                <a:ea typeface="Lustria"/>
                <a:cs typeface="Lustria"/>
                <a:sym typeface="Lustria"/>
              </a:defRPr>
            </a:lvl3pPr>
            <a:lvl4pPr indent="-331469" lvl="3" marL="1828800" marR="0" rtl="0" algn="l">
              <a:spcBef>
                <a:spcPts val="1200"/>
              </a:spcBef>
              <a:spcAft>
                <a:spcPts val="0"/>
              </a:spcAft>
              <a:buClr>
                <a:srgbClr val="A5A5A5"/>
              </a:buClr>
              <a:buSzPts val="1620"/>
              <a:buFont typeface="Noto Sans Symbols"/>
              <a:buChar char="❖"/>
              <a:defRPr b="0" i="0" sz="1800" u="none" cap="none" strike="noStrike">
                <a:solidFill>
                  <a:srgbClr val="3F3F3F"/>
                </a:solidFill>
                <a:latin typeface="Lustria"/>
                <a:ea typeface="Lustria"/>
                <a:cs typeface="Lustria"/>
                <a:sym typeface="Lustria"/>
              </a:defRPr>
            </a:lvl4pPr>
            <a:lvl5pPr indent="-331470" lvl="4" marL="2286000" marR="0" rtl="0" algn="l">
              <a:spcBef>
                <a:spcPts val="1200"/>
              </a:spcBef>
              <a:spcAft>
                <a:spcPts val="0"/>
              </a:spcAft>
              <a:buClr>
                <a:srgbClr val="3F3F3F"/>
              </a:buClr>
              <a:buSzPts val="1620"/>
              <a:buFont typeface="Noto Sans Symbols"/>
              <a:buChar char="❖"/>
              <a:defRPr b="0" i="0" sz="1800" u="none" cap="none" strike="noStrike">
                <a:solidFill>
                  <a:srgbClr val="3F3F3F"/>
                </a:solidFill>
                <a:latin typeface="Lustria"/>
                <a:ea typeface="Lustria"/>
                <a:cs typeface="Lustria"/>
                <a:sym typeface="Lustria"/>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9pPr>
          </a:lstStyle>
          <a:p/>
        </p:txBody>
      </p:sp>
      <p:sp>
        <p:nvSpPr>
          <p:cNvPr id="223" name="Google Shape;223;p32"/>
          <p:cNvSpPr txBox="1"/>
          <p:nvPr>
            <p:ph idx="2" type="body"/>
          </p:nvPr>
        </p:nvSpPr>
        <p:spPr>
          <a:xfrm>
            <a:off x="4648200" y="1586753"/>
            <a:ext cx="3776400" cy="2232300"/>
          </a:xfrm>
          <a:prstGeom prst="rect">
            <a:avLst/>
          </a:prstGeom>
          <a:noFill/>
          <a:ln>
            <a:noFill/>
          </a:ln>
        </p:spPr>
        <p:txBody>
          <a:bodyPr anchorCtr="0" anchor="t" bIns="45700" lIns="91425" spcFirstLastPara="1" rIns="91425" wrap="square" tIns="45700">
            <a:noAutofit/>
          </a:bodyPr>
          <a:lstStyle>
            <a:lvl1pPr indent="-365760" lvl="0" marL="457200" marR="0" rtl="0" algn="l">
              <a:spcBef>
                <a:spcPts val="2400"/>
              </a:spcBef>
              <a:spcAft>
                <a:spcPts val="0"/>
              </a:spcAft>
              <a:buClr>
                <a:srgbClr val="3F3F3F"/>
              </a:buClr>
              <a:buSzPts val="2160"/>
              <a:buFont typeface="Noto Sans Symbols"/>
              <a:buChar char="❖"/>
              <a:defRPr b="0" i="0" sz="2400" u="none" cap="none" strike="noStrike">
                <a:solidFill>
                  <a:srgbClr val="3F3F3F"/>
                </a:solidFill>
                <a:latin typeface="Lustria"/>
                <a:ea typeface="Lustria"/>
                <a:cs typeface="Lustria"/>
                <a:sym typeface="Lustria"/>
              </a:defRPr>
            </a:lvl1pPr>
            <a:lvl2pPr indent="-354330" lvl="1" marL="914400" marR="0" rtl="0" algn="l">
              <a:spcBef>
                <a:spcPts val="1200"/>
              </a:spcBef>
              <a:spcAft>
                <a:spcPts val="0"/>
              </a:spcAft>
              <a:buClr>
                <a:srgbClr val="A5A5A5"/>
              </a:buClr>
              <a:buSzPts val="1980"/>
              <a:buFont typeface="Noto Sans Symbols"/>
              <a:buChar char="❖"/>
              <a:defRPr b="0" i="0" sz="2200" u="none" cap="none" strike="noStrike">
                <a:solidFill>
                  <a:srgbClr val="3F3F3F"/>
                </a:solidFill>
                <a:latin typeface="Lustria"/>
                <a:ea typeface="Lustria"/>
                <a:cs typeface="Lustria"/>
                <a:sym typeface="Lustria"/>
              </a:defRPr>
            </a:lvl2pPr>
            <a:lvl3pPr indent="-342900" lvl="2" marL="1371600" marR="0" rtl="0" algn="l">
              <a:spcBef>
                <a:spcPts val="1200"/>
              </a:spcBef>
              <a:spcAft>
                <a:spcPts val="0"/>
              </a:spcAft>
              <a:buClr>
                <a:srgbClr val="3F3F3F"/>
              </a:buClr>
              <a:buSzPts val="1800"/>
              <a:buFont typeface="Noto Sans Symbols"/>
              <a:buChar char="❖"/>
              <a:defRPr b="0" i="0" sz="2000" u="none" cap="none" strike="noStrike">
                <a:solidFill>
                  <a:srgbClr val="3F3F3F"/>
                </a:solidFill>
                <a:latin typeface="Lustria"/>
                <a:ea typeface="Lustria"/>
                <a:cs typeface="Lustria"/>
                <a:sym typeface="Lustria"/>
              </a:defRPr>
            </a:lvl3pPr>
            <a:lvl4pPr indent="-331469" lvl="3" marL="1828800" marR="0" rtl="0" algn="l">
              <a:spcBef>
                <a:spcPts val="1200"/>
              </a:spcBef>
              <a:spcAft>
                <a:spcPts val="0"/>
              </a:spcAft>
              <a:buClr>
                <a:srgbClr val="A5A5A5"/>
              </a:buClr>
              <a:buSzPts val="1620"/>
              <a:buFont typeface="Noto Sans Symbols"/>
              <a:buChar char="❖"/>
              <a:defRPr b="0" i="0" sz="1800" u="none" cap="none" strike="noStrike">
                <a:solidFill>
                  <a:srgbClr val="3F3F3F"/>
                </a:solidFill>
                <a:latin typeface="Lustria"/>
                <a:ea typeface="Lustria"/>
                <a:cs typeface="Lustria"/>
                <a:sym typeface="Lustria"/>
              </a:defRPr>
            </a:lvl4pPr>
            <a:lvl5pPr indent="-331470" lvl="4" marL="2286000" marR="0" rtl="0" algn="l">
              <a:spcBef>
                <a:spcPts val="1200"/>
              </a:spcBef>
              <a:spcAft>
                <a:spcPts val="0"/>
              </a:spcAft>
              <a:buClr>
                <a:srgbClr val="3F3F3F"/>
              </a:buClr>
              <a:buSzPts val="1620"/>
              <a:buFont typeface="Noto Sans Symbols"/>
              <a:buChar char="❖"/>
              <a:defRPr b="0" i="0" sz="1800" u="none" cap="none" strike="noStrike">
                <a:solidFill>
                  <a:srgbClr val="3F3F3F"/>
                </a:solidFill>
                <a:latin typeface="Lustria"/>
                <a:ea typeface="Lustria"/>
                <a:cs typeface="Lustria"/>
                <a:sym typeface="Lustria"/>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9pPr>
          </a:lstStyle>
          <a:p/>
        </p:txBody>
      </p:sp>
      <p:sp>
        <p:nvSpPr>
          <p:cNvPr id="224" name="Google Shape;224;p32"/>
          <p:cNvSpPr txBox="1"/>
          <p:nvPr>
            <p:ph idx="3" type="body"/>
          </p:nvPr>
        </p:nvSpPr>
        <p:spPr>
          <a:xfrm>
            <a:off x="723900" y="3913094"/>
            <a:ext cx="3776400" cy="2232300"/>
          </a:xfrm>
          <a:prstGeom prst="rect">
            <a:avLst/>
          </a:prstGeom>
          <a:noFill/>
          <a:ln>
            <a:noFill/>
          </a:ln>
        </p:spPr>
        <p:txBody>
          <a:bodyPr anchorCtr="0" anchor="t" bIns="45700" lIns="91425" spcFirstLastPara="1" rIns="91425" wrap="square" tIns="45700">
            <a:noAutofit/>
          </a:bodyPr>
          <a:lstStyle>
            <a:lvl1pPr indent="-365760" lvl="0" marL="457200" marR="0" rtl="0" algn="l">
              <a:spcBef>
                <a:spcPts val="2400"/>
              </a:spcBef>
              <a:spcAft>
                <a:spcPts val="0"/>
              </a:spcAft>
              <a:buClr>
                <a:srgbClr val="3F3F3F"/>
              </a:buClr>
              <a:buSzPts val="2160"/>
              <a:buFont typeface="Noto Sans Symbols"/>
              <a:buChar char="❖"/>
              <a:defRPr b="0" i="0" sz="2400" u="none" cap="none" strike="noStrike">
                <a:solidFill>
                  <a:srgbClr val="3F3F3F"/>
                </a:solidFill>
                <a:latin typeface="Lustria"/>
                <a:ea typeface="Lustria"/>
                <a:cs typeface="Lustria"/>
                <a:sym typeface="Lustria"/>
              </a:defRPr>
            </a:lvl1pPr>
            <a:lvl2pPr indent="-354330" lvl="1" marL="914400" marR="0" rtl="0" algn="l">
              <a:spcBef>
                <a:spcPts val="1200"/>
              </a:spcBef>
              <a:spcAft>
                <a:spcPts val="0"/>
              </a:spcAft>
              <a:buClr>
                <a:srgbClr val="A5A5A5"/>
              </a:buClr>
              <a:buSzPts val="1980"/>
              <a:buFont typeface="Noto Sans Symbols"/>
              <a:buChar char="❖"/>
              <a:defRPr b="0" i="0" sz="2200" u="none" cap="none" strike="noStrike">
                <a:solidFill>
                  <a:srgbClr val="3F3F3F"/>
                </a:solidFill>
                <a:latin typeface="Lustria"/>
                <a:ea typeface="Lustria"/>
                <a:cs typeface="Lustria"/>
                <a:sym typeface="Lustria"/>
              </a:defRPr>
            </a:lvl2pPr>
            <a:lvl3pPr indent="-342900" lvl="2" marL="1371600" marR="0" rtl="0" algn="l">
              <a:spcBef>
                <a:spcPts val="1200"/>
              </a:spcBef>
              <a:spcAft>
                <a:spcPts val="0"/>
              </a:spcAft>
              <a:buClr>
                <a:srgbClr val="3F3F3F"/>
              </a:buClr>
              <a:buSzPts val="1800"/>
              <a:buFont typeface="Noto Sans Symbols"/>
              <a:buChar char="❖"/>
              <a:defRPr b="0" i="0" sz="2000" u="none" cap="none" strike="noStrike">
                <a:solidFill>
                  <a:srgbClr val="3F3F3F"/>
                </a:solidFill>
                <a:latin typeface="Lustria"/>
                <a:ea typeface="Lustria"/>
                <a:cs typeface="Lustria"/>
                <a:sym typeface="Lustria"/>
              </a:defRPr>
            </a:lvl3pPr>
            <a:lvl4pPr indent="-331469" lvl="3" marL="1828800" marR="0" rtl="0" algn="l">
              <a:spcBef>
                <a:spcPts val="1200"/>
              </a:spcBef>
              <a:spcAft>
                <a:spcPts val="0"/>
              </a:spcAft>
              <a:buClr>
                <a:srgbClr val="A5A5A5"/>
              </a:buClr>
              <a:buSzPts val="1620"/>
              <a:buFont typeface="Noto Sans Symbols"/>
              <a:buChar char="❖"/>
              <a:defRPr b="0" i="0" sz="1800" u="none" cap="none" strike="noStrike">
                <a:solidFill>
                  <a:srgbClr val="3F3F3F"/>
                </a:solidFill>
                <a:latin typeface="Lustria"/>
                <a:ea typeface="Lustria"/>
                <a:cs typeface="Lustria"/>
                <a:sym typeface="Lustria"/>
              </a:defRPr>
            </a:lvl4pPr>
            <a:lvl5pPr indent="-331470" lvl="4" marL="2286000" marR="0" rtl="0" algn="l">
              <a:spcBef>
                <a:spcPts val="1200"/>
              </a:spcBef>
              <a:spcAft>
                <a:spcPts val="0"/>
              </a:spcAft>
              <a:buClr>
                <a:srgbClr val="3F3F3F"/>
              </a:buClr>
              <a:buSzPts val="1620"/>
              <a:buFont typeface="Noto Sans Symbols"/>
              <a:buChar char="❖"/>
              <a:defRPr b="0" i="0" sz="1800" u="none" cap="none" strike="noStrike">
                <a:solidFill>
                  <a:srgbClr val="3F3F3F"/>
                </a:solidFill>
                <a:latin typeface="Lustria"/>
                <a:ea typeface="Lustria"/>
                <a:cs typeface="Lustria"/>
                <a:sym typeface="Lustria"/>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9pPr>
          </a:lstStyle>
          <a:p/>
        </p:txBody>
      </p:sp>
      <p:sp>
        <p:nvSpPr>
          <p:cNvPr id="225" name="Google Shape;225;p32"/>
          <p:cNvSpPr txBox="1"/>
          <p:nvPr>
            <p:ph idx="4" type="body"/>
          </p:nvPr>
        </p:nvSpPr>
        <p:spPr>
          <a:xfrm>
            <a:off x="4648200" y="3913094"/>
            <a:ext cx="3776400" cy="2232300"/>
          </a:xfrm>
          <a:prstGeom prst="rect">
            <a:avLst/>
          </a:prstGeom>
          <a:noFill/>
          <a:ln>
            <a:noFill/>
          </a:ln>
        </p:spPr>
        <p:txBody>
          <a:bodyPr anchorCtr="0" anchor="t" bIns="45700" lIns="91425" spcFirstLastPara="1" rIns="91425" wrap="square" tIns="45700">
            <a:noAutofit/>
          </a:bodyPr>
          <a:lstStyle>
            <a:lvl1pPr indent="-365760" lvl="0" marL="457200" marR="0" rtl="0" algn="l">
              <a:spcBef>
                <a:spcPts val="2400"/>
              </a:spcBef>
              <a:spcAft>
                <a:spcPts val="0"/>
              </a:spcAft>
              <a:buClr>
                <a:srgbClr val="3F3F3F"/>
              </a:buClr>
              <a:buSzPts val="2160"/>
              <a:buFont typeface="Noto Sans Symbols"/>
              <a:buChar char="❖"/>
              <a:defRPr b="0" i="0" sz="2400" u="none" cap="none" strike="noStrike">
                <a:solidFill>
                  <a:srgbClr val="3F3F3F"/>
                </a:solidFill>
                <a:latin typeface="Lustria"/>
                <a:ea typeface="Lustria"/>
                <a:cs typeface="Lustria"/>
                <a:sym typeface="Lustria"/>
              </a:defRPr>
            </a:lvl1pPr>
            <a:lvl2pPr indent="-354330" lvl="1" marL="914400" marR="0" rtl="0" algn="l">
              <a:spcBef>
                <a:spcPts val="1200"/>
              </a:spcBef>
              <a:spcAft>
                <a:spcPts val="0"/>
              </a:spcAft>
              <a:buClr>
                <a:srgbClr val="A5A5A5"/>
              </a:buClr>
              <a:buSzPts val="1980"/>
              <a:buFont typeface="Noto Sans Symbols"/>
              <a:buChar char="❖"/>
              <a:defRPr b="0" i="0" sz="2200" u="none" cap="none" strike="noStrike">
                <a:solidFill>
                  <a:srgbClr val="3F3F3F"/>
                </a:solidFill>
                <a:latin typeface="Lustria"/>
                <a:ea typeface="Lustria"/>
                <a:cs typeface="Lustria"/>
                <a:sym typeface="Lustria"/>
              </a:defRPr>
            </a:lvl2pPr>
            <a:lvl3pPr indent="-342900" lvl="2" marL="1371600" marR="0" rtl="0" algn="l">
              <a:spcBef>
                <a:spcPts val="1200"/>
              </a:spcBef>
              <a:spcAft>
                <a:spcPts val="0"/>
              </a:spcAft>
              <a:buClr>
                <a:srgbClr val="3F3F3F"/>
              </a:buClr>
              <a:buSzPts val="1800"/>
              <a:buFont typeface="Noto Sans Symbols"/>
              <a:buChar char="❖"/>
              <a:defRPr b="0" i="0" sz="2000" u="none" cap="none" strike="noStrike">
                <a:solidFill>
                  <a:srgbClr val="3F3F3F"/>
                </a:solidFill>
                <a:latin typeface="Lustria"/>
                <a:ea typeface="Lustria"/>
                <a:cs typeface="Lustria"/>
                <a:sym typeface="Lustria"/>
              </a:defRPr>
            </a:lvl3pPr>
            <a:lvl4pPr indent="-331469" lvl="3" marL="1828800" marR="0" rtl="0" algn="l">
              <a:spcBef>
                <a:spcPts val="1200"/>
              </a:spcBef>
              <a:spcAft>
                <a:spcPts val="0"/>
              </a:spcAft>
              <a:buClr>
                <a:srgbClr val="A5A5A5"/>
              </a:buClr>
              <a:buSzPts val="1620"/>
              <a:buFont typeface="Noto Sans Symbols"/>
              <a:buChar char="❖"/>
              <a:defRPr b="0" i="0" sz="1800" u="none" cap="none" strike="noStrike">
                <a:solidFill>
                  <a:srgbClr val="3F3F3F"/>
                </a:solidFill>
                <a:latin typeface="Lustria"/>
                <a:ea typeface="Lustria"/>
                <a:cs typeface="Lustria"/>
                <a:sym typeface="Lustria"/>
              </a:defRPr>
            </a:lvl4pPr>
            <a:lvl5pPr indent="-331470" lvl="4" marL="2286000" marR="0" rtl="0" algn="l">
              <a:spcBef>
                <a:spcPts val="1200"/>
              </a:spcBef>
              <a:spcAft>
                <a:spcPts val="0"/>
              </a:spcAft>
              <a:buClr>
                <a:srgbClr val="3F3F3F"/>
              </a:buClr>
              <a:buSzPts val="1620"/>
              <a:buFont typeface="Noto Sans Symbols"/>
              <a:buChar char="❖"/>
              <a:defRPr b="0" i="0" sz="1800" u="none" cap="none" strike="noStrike">
                <a:solidFill>
                  <a:srgbClr val="3F3F3F"/>
                </a:solidFill>
                <a:latin typeface="Lustria"/>
                <a:ea typeface="Lustria"/>
                <a:cs typeface="Lustria"/>
                <a:sym typeface="Lustria"/>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Lustria"/>
                <a:ea typeface="Lustria"/>
                <a:cs typeface="Lustria"/>
                <a:sym typeface="Lustria"/>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26" name="Shape 226"/>
        <p:cNvGrpSpPr/>
        <p:nvPr/>
      </p:nvGrpSpPr>
      <p:grpSpPr>
        <a:xfrm>
          <a:off x="0" y="0"/>
          <a:ext cx="0" cy="0"/>
          <a:chOff x="0" y="0"/>
          <a:chExt cx="0" cy="0"/>
        </a:xfrm>
      </p:grpSpPr>
      <p:sp>
        <p:nvSpPr>
          <p:cNvPr id="227" name="Google Shape;227;p33"/>
          <p:cNvSpPr txBox="1"/>
          <p:nvPr>
            <p:ph type="title"/>
          </p:nvPr>
        </p:nvSpPr>
        <p:spPr>
          <a:xfrm>
            <a:off x="726141" y="314979"/>
            <a:ext cx="76917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262626"/>
              </a:buClr>
              <a:buSzPts val="5400"/>
              <a:buFont typeface="Lustria"/>
              <a:buNone/>
              <a:defRPr b="0" i="0" sz="5400" u="none" cap="none" strike="noStrike">
                <a:solidFill>
                  <a:srgbClr val="262626"/>
                </a:solidFill>
                <a:latin typeface="Lustria"/>
                <a:ea typeface="Lustria"/>
                <a:cs typeface="Lustria"/>
                <a:sym typeface="Lustria"/>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228" name="Google Shape;228;p33"/>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400">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9" name="Google Shape;229;p33"/>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400">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30" name="Google Shape;230;p33"/>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400">
                <a:solidFill>
                  <a:srgbClr val="595959"/>
                </a:solidFill>
                <a:latin typeface="Arial"/>
                <a:ea typeface="Arial"/>
                <a:cs typeface="Arial"/>
                <a:sym typeface="Arial"/>
              </a:defRPr>
            </a:lvl1pPr>
            <a:lvl2pPr indent="0" lvl="1" marL="0" marR="0" rtl="0" algn="r">
              <a:spcBef>
                <a:spcPts val="0"/>
              </a:spcBef>
              <a:spcAft>
                <a:spcPts val="0"/>
              </a:spcAft>
              <a:buNone/>
              <a:defRPr sz="1400">
                <a:solidFill>
                  <a:srgbClr val="595959"/>
                </a:solidFill>
                <a:latin typeface="Arial"/>
                <a:ea typeface="Arial"/>
                <a:cs typeface="Arial"/>
                <a:sym typeface="Arial"/>
              </a:defRPr>
            </a:lvl2pPr>
            <a:lvl3pPr indent="0" lvl="2" marL="0" marR="0" rtl="0" algn="r">
              <a:spcBef>
                <a:spcPts val="0"/>
              </a:spcBef>
              <a:spcAft>
                <a:spcPts val="0"/>
              </a:spcAft>
              <a:buNone/>
              <a:defRPr sz="1400">
                <a:solidFill>
                  <a:srgbClr val="595959"/>
                </a:solidFill>
                <a:latin typeface="Arial"/>
                <a:ea typeface="Arial"/>
                <a:cs typeface="Arial"/>
                <a:sym typeface="Arial"/>
              </a:defRPr>
            </a:lvl3pPr>
            <a:lvl4pPr indent="0" lvl="3" marL="0" marR="0" rtl="0" algn="r">
              <a:spcBef>
                <a:spcPts val="0"/>
              </a:spcBef>
              <a:spcAft>
                <a:spcPts val="0"/>
              </a:spcAft>
              <a:buNone/>
              <a:defRPr sz="1400">
                <a:solidFill>
                  <a:srgbClr val="595959"/>
                </a:solidFill>
                <a:latin typeface="Arial"/>
                <a:ea typeface="Arial"/>
                <a:cs typeface="Arial"/>
                <a:sym typeface="Arial"/>
              </a:defRPr>
            </a:lvl4pPr>
            <a:lvl5pPr indent="0" lvl="4" marL="0" marR="0" rtl="0" algn="r">
              <a:spcBef>
                <a:spcPts val="0"/>
              </a:spcBef>
              <a:spcAft>
                <a:spcPts val="0"/>
              </a:spcAft>
              <a:buNone/>
              <a:defRPr sz="1400">
                <a:solidFill>
                  <a:srgbClr val="595959"/>
                </a:solidFill>
                <a:latin typeface="Arial"/>
                <a:ea typeface="Arial"/>
                <a:cs typeface="Arial"/>
                <a:sym typeface="Arial"/>
              </a:defRPr>
            </a:lvl5pPr>
            <a:lvl6pPr indent="0" lvl="5" marL="0" marR="0" rtl="0" algn="r">
              <a:spcBef>
                <a:spcPts val="0"/>
              </a:spcBef>
              <a:spcAft>
                <a:spcPts val="0"/>
              </a:spcAft>
              <a:buNone/>
              <a:defRPr sz="1400">
                <a:solidFill>
                  <a:srgbClr val="595959"/>
                </a:solidFill>
                <a:latin typeface="Arial"/>
                <a:ea typeface="Arial"/>
                <a:cs typeface="Arial"/>
                <a:sym typeface="Arial"/>
              </a:defRPr>
            </a:lvl6pPr>
            <a:lvl7pPr indent="0" lvl="6" marL="0" marR="0" rtl="0" algn="r">
              <a:spcBef>
                <a:spcPts val="0"/>
              </a:spcBef>
              <a:spcAft>
                <a:spcPts val="0"/>
              </a:spcAft>
              <a:buNone/>
              <a:defRPr sz="1400">
                <a:solidFill>
                  <a:srgbClr val="595959"/>
                </a:solidFill>
                <a:latin typeface="Arial"/>
                <a:ea typeface="Arial"/>
                <a:cs typeface="Arial"/>
                <a:sym typeface="Arial"/>
              </a:defRPr>
            </a:lvl7pPr>
            <a:lvl8pPr indent="0" lvl="7" marL="0" marR="0" rtl="0" algn="r">
              <a:spcBef>
                <a:spcPts val="0"/>
              </a:spcBef>
              <a:spcAft>
                <a:spcPts val="0"/>
              </a:spcAft>
              <a:buNone/>
              <a:defRPr sz="1400">
                <a:solidFill>
                  <a:srgbClr val="595959"/>
                </a:solidFill>
                <a:latin typeface="Arial"/>
                <a:ea typeface="Arial"/>
                <a:cs typeface="Arial"/>
                <a:sym typeface="Arial"/>
              </a:defRPr>
            </a:lvl8pPr>
            <a:lvl9pPr indent="0" lvl="8" marL="0" marR="0" rtl="0" algn="r">
              <a:spcBef>
                <a:spcPts val="0"/>
              </a:spcBef>
              <a:spcAft>
                <a:spcPts val="0"/>
              </a:spcAft>
              <a:buNone/>
              <a:defRPr sz="1400">
                <a:solidFill>
                  <a:srgbClr val="59595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31" name="Shape 231"/>
        <p:cNvGrpSpPr/>
        <p:nvPr/>
      </p:nvGrpSpPr>
      <p:grpSpPr>
        <a:xfrm>
          <a:off x="0" y="0"/>
          <a:ext cx="0" cy="0"/>
          <a:chOff x="0" y="0"/>
          <a:chExt cx="0" cy="0"/>
        </a:xfrm>
      </p:grpSpPr>
      <p:sp>
        <p:nvSpPr>
          <p:cNvPr id="232" name="Google Shape;232;p34"/>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400">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33" name="Google Shape;233;p34"/>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400">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34" name="Google Shape;234;p34"/>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400">
                <a:solidFill>
                  <a:srgbClr val="595959"/>
                </a:solidFill>
                <a:latin typeface="Arial"/>
                <a:ea typeface="Arial"/>
                <a:cs typeface="Arial"/>
                <a:sym typeface="Arial"/>
              </a:defRPr>
            </a:lvl1pPr>
            <a:lvl2pPr indent="0" lvl="1" marL="0" marR="0" rtl="0" algn="r">
              <a:spcBef>
                <a:spcPts val="0"/>
              </a:spcBef>
              <a:spcAft>
                <a:spcPts val="0"/>
              </a:spcAft>
              <a:buNone/>
              <a:defRPr sz="1400">
                <a:solidFill>
                  <a:srgbClr val="595959"/>
                </a:solidFill>
                <a:latin typeface="Arial"/>
                <a:ea typeface="Arial"/>
                <a:cs typeface="Arial"/>
                <a:sym typeface="Arial"/>
              </a:defRPr>
            </a:lvl2pPr>
            <a:lvl3pPr indent="0" lvl="2" marL="0" marR="0" rtl="0" algn="r">
              <a:spcBef>
                <a:spcPts val="0"/>
              </a:spcBef>
              <a:spcAft>
                <a:spcPts val="0"/>
              </a:spcAft>
              <a:buNone/>
              <a:defRPr sz="1400">
                <a:solidFill>
                  <a:srgbClr val="595959"/>
                </a:solidFill>
                <a:latin typeface="Arial"/>
                <a:ea typeface="Arial"/>
                <a:cs typeface="Arial"/>
                <a:sym typeface="Arial"/>
              </a:defRPr>
            </a:lvl3pPr>
            <a:lvl4pPr indent="0" lvl="3" marL="0" marR="0" rtl="0" algn="r">
              <a:spcBef>
                <a:spcPts val="0"/>
              </a:spcBef>
              <a:spcAft>
                <a:spcPts val="0"/>
              </a:spcAft>
              <a:buNone/>
              <a:defRPr sz="1400">
                <a:solidFill>
                  <a:srgbClr val="595959"/>
                </a:solidFill>
                <a:latin typeface="Arial"/>
                <a:ea typeface="Arial"/>
                <a:cs typeface="Arial"/>
                <a:sym typeface="Arial"/>
              </a:defRPr>
            </a:lvl4pPr>
            <a:lvl5pPr indent="0" lvl="4" marL="0" marR="0" rtl="0" algn="r">
              <a:spcBef>
                <a:spcPts val="0"/>
              </a:spcBef>
              <a:spcAft>
                <a:spcPts val="0"/>
              </a:spcAft>
              <a:buNone/>
              <a:defRPr sz="1400">
                <a:solidFill>
                  <a:srgbClr val="595959"/>
                </a:solidFill>
                <a:latin typeface="Arial"/>
                <a:ea typeface="Arial"/>
                <a:cs typeface="Arial"/>
                <a:sym typeface="Arial"/>
              </a:defRPr>
            </a:lvl5pPr>
            <a:lvl6pPr indent="0" lvl="5" marL="0" marR="0" rtl="0" algn="r">
              <a:spcBef>
                <a:spcPts val="0"/>
              </a:spcBef>
              <a:spcAft>
                <a:spcPts val="0"/>
              </a:spcAft>
              <a:buNone/>
              <a:defRPr sz="1400">
                <a:solidFill>
                  <a:srgbClr val="595959"/>
                </a:solidFill>
                <a:latin typeface="Arial"/>
                <a:ea typeface="Arial"/>
                <a:cs typeface="Arial"/>
                <a:sym typeface="Arial"/>
              </a:defRPr>
            </a:lvl6pPr>
            <a:lvl7pPr indent="0" lvl="6" marL="0" marR="0" rtl="0" algn="r">
              <a:spcBef>
                <a:spcPts val="0"/>
              </a:spcBef>
              <a:spcAft>
                <a:spcPts val="0"/>
              </a:spcAft>
              <a:buNone/>
              <a:defRPr sz="1400">
                <a:solidFill>
                  <a:srgbClr val="595959"/>
                </a:solidFill>
                <a:latin typeface="Arial"/>
                <a:ea typeface="Arial"/>
                <a:cs typeface="Arial"/>
                <a:sym typeface="Arial"/>
              </a:defRPr>
            </a:lvl7pPr>
            <a:lvl8pPr indent="0" lvl="7" marL="0" marR="0" rtl="0" algn="r">
              <a:spcBef>
                <a:spcPts val="0"/>
              </a:spcBef>
              <a:spcAft>
                <a:spcPts val="0"/>
              </a:spcAft>
              <a:buNone/>
              <a:defRPr sz="1400">
                <a:solidFill>
                  <a:srgbClr val="595959"/>
                </a:solidFill>
                <a:latin typeface="Arial"/>
                <a:ea typeface="Arial"/>
                <a:cs typeface="Arial"/>
                <a:sym typeface="Arial"/>
              </a:defRPr>
            </a:lvl8pPr>
            <a:lvl9pPr indent="0" lvl="8" marL="0" marR="0" rtl="0" algn="r">
              <a:spcBef>
                <a:spcPts val="0"/>
              </a:spcBef>
              <a:spcAft>
                <a:spcPts val="0"/>
              </a:spcAft>
              <a:buNone/>
              <a:defRPr sz="1400">
                <a:solidFill>
                  <a:srgbClr val="59595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35" name="Shape 235"/>
        <p:cNvGrpSpPr/>
        <p:nvPr/>
      </p:nvGrpSpPr>
      <p:grpSpPr>
        <a:xfrm>
          <a:off x="0" y="0"/>
          <a:ext cx="0" cy="0"/>
          <a:chOff x="0" y="0"/>
          <a:chExt cx="0" cy="0"/>
        </a:xfrm>
      </p:grpSpPr>
      <p:sp>
        <p:nvSpPr>
          <p:cNvPr id="236" name="Google Shape;236;p35"/>
          <p:cNvSpPr txBox="1"/>
          <p:nvPr>
            <p:ph type="title"/>
          </p:nvPr>
        </p:nvSpPr>
        <p:spPr>
          <a:xfrm>
            <a:off x="710363" y="1143000"/>
            <a:ext cx="3807600" cy="1341300"/>
          </a:xfrm>
          <a:prstGeom prst="rect">
            <a:avLst/>
          </a:prstGeom>
          <a:noFill/>
          <a:ln>
            <a:noFill/>
          </a:ln>
        </p:spPr>
        <p:txBody>
          <a:bodyPr anchorCtr="0" anchor="b" bIns="45700" lIns="91425" spcFirstLastPara="1" rIns="91425" wrap="square" tIns="45700">
            <a:noAutofit/>
          </a:bodyPr>
          <a:lstStyle>
            <a:lvl1pPr lvl="0" marR="0" rtl="0" algn="ctr">
              <a:spcBef>
                <a:spcPts val="0"/>
              </a:spcBef>
              <a:spcAft>
                <a:spcPts val="0"/>
              </a:spcAft>
              <a:buClr>
                <a:srgbClr val="262626"/>
              </a:buClr>
              <a:buSzPts val="4400"/>
              <a:buFont typeface="Lustria"/>
              <a:buNone/>
              <a:defRPr b="0" i="0" sz="4400" u="none" cap="none" strike="noStrike">
                <a:solidFill>
                  <a:srgbClr val="262626"/>
                </a:solidFill>
                <a:latin typeface="Lustria"/>
                <a:ea typeface="Lustria"/>
                <a:cs typeface="Lustria"/>
                <a:sym typeface="Lustria"/>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237" name="Google Shape;237;p35"/>
          <p:cNvSpPr txBox="1"/>
          <p:nvPr>
            <p:ph idx="1" type="body"/>
          </p:nvPr>
        </p:nvSpPr>
        <p:spPr>
          <a:xfrm>
            <a:off x="4648199" y="605118"/>
            <a:ext cx="3776400" cy="5565600"/>
          </a:xfrm>
          <a:prstGeom prst="rect">
            <a:avLst/>
          </a:prstGeom>
          <a:noFill/>
          <a:ln>
            <a:noFill/>
          </a:ln>
        </p:spPr>
        <p:txBody>
          <a:bodyPr anchorCtr="0" anchor="t" bIns="45700" lIns="91425" spcFirstLastPara="1" rIns="91425" wrap="square" tIns="45700">
            <a:noAutofit/>
          </a:bodyPr>
          <a:lstStyle>
            <a:lvl1pPr indent="-365760" lvl="0" marL="457200" marR="0" rtl="0" algn="l">
              <a:spcBef>
                <a:spcPts val="2400"/>
              </a:spcBef>
              <a:spcAft>
                <a:spcPts val="0"/>
              </a:spcAft>
              <a:buClr>
                <a:srgbClr val="3F3F3F"/>
              </a:buClr>
              <a:buSzPts val="2160"/>
              <a:buFont typeface="Noto Sans Symbols"/>
              <a:buChar char="❖"/>
              <a:defRPr b="0" i="0" sz="2400" u="none" cap="none" strike="noStrike">
                <a:solidFill>
                  <a:srgbClr val="3F3F3F"/>
                </a:solidFill>
                <a:latin typeface="Lustria"/>
                <a:ea typeface="Lustria"/>
                <a:cs typeface="Lustria"/>
                <a:sym typeface="Lustria"/>
              </a:defRPr>
            </a:lvl1pPr>
            <a:lvl2pPr indent="-354330" lvl="1" marL="914400" marR="0" rtl="0" algn="l">
              <a:spcBef>
                <a:spcPts val="1200"/>
              </a:spcBef>
              <a:spcAft>
                <a:spcPts val="0"/>
              </a:spcAft>
              <a:buClr>
                <a:srgbClr val="A5A5A5"/>
              </a:buClr>
              <a:buSzPts val="1980"/>
              <a:buFont typeface="Noto Sans Symbols"/>
              <a:buChar char="❖"/>
              <a:defRPr b="0" i="0" sz="2200" u="none" cap="none" strike="noStrike">
                <a:solidFill>
                  <a:srgbClr val="3F3F3F"/>
                </a:solidFill>
                <a:latin typeface="Lustria"/>
                <a:ea typeface="Lustria"/>
                <a:cs typeface="Lustria"/>
                <a:sym typeface="Lustria"/>
              </a:defRPr>
            </a:lvl2pPr>
            <a:lvl3pPr indent="-342900" lvl="2" marL="1371600" marR="0" rtl="0" algn="l">
              <a:spcBef>
                <a:spcPts val="1200"/>
              </a:spcBef>
              <a:spcAft>
                <a:spcPts val="0"/>
              </a:spcAft>
              <a:buClr>
                <a:srgbClr val="3F3F3F"/>
              </a:buClr>
              <a:buSzPts val="1800"/>
              <a:buFont typeface="Noto Sans Symbols"/>
              <a:buChar char="❖"/>
              <a:defRPr b="0" i="0" sz="2000" u="none" cap="none" strike="noStrike">
                <a:solidFill>
                  <a:srgbClr val="3F3F3F"/>
                </a:solidFill>
                <a:latin typeface="Lustria"/>
                <a:ea typeface="Lustria"/>
                <a:cs typeface="Lustria"/>
                <a:sym typeface="Lustria"/>
              </a:defRPr>
            </a:lvl3pPr>
            <a:lvl4pPr indent="-331469" lvl="3" marL="1828800" marR="0" rtl="0" algn="l">
              <a:spcBef>
                <a:spcPts val="1200"/>
              </a:spcBef>
              <a:spcAft>
                <a:spcPts val="0"/>
              </a:spcAft>
              <a:buClr>
                <a:srgbClr val="A5A5A5"/>
              </a:buClr>
              <a:buSzPts val="1620"/>
              <a:buFont typeface="Noto Sans Symbols"/>
              <a:buChar char="❖"/>
              <a:defRPr b="0" i="0" sz="1800" u="none" cap="none" strike="noStrike">
                <a:solidFill>
                  <a:srgbClr val="3F3F3F"/>
                </a:solidFill>
                <a:latin typeface="Lustria"/>
                <a:ea typeface="Lustria"/>
                <a:cs typeface="Lustria"/>
                <a:sym typeface="Lustria"/>
              </a:defRPr>
            </a:lvl4pPr>
            <a:lvl5pPr indent="-331470" lvl="4" marL="2286000" marR="0" rtl="0" algn="l">
              <a:spcBef>
                <a:spcPts val="1200"/>
              </a:spcBef>
              <a:spcAft>
                <a:spcPts val="0"/>
              </a:spcAft>
              <a:buClr>
                <a:srgbClr val="3F3F3F"/>
              </a:buClr>
              <a:buSzPts val="1620"/>
              <a:buFont typeface="Noto Sans Symbols"/>
              <a:buChar char="❖"/>
              <a:defRPr b="0" i="0" sz="1800" u="none" cap="none" strike="noStrike">
                <a:solidFill>
                  <a:srgbClr val="3F3F3F"/>
                </a:solidFill>
                <a:latin typeface="Lustria"/>
                <a:ea typeface="Lustria"/>
                <a:cs typeface="Lustria"/>
                <a:sym typeface="Lustria"/>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9pPr>
          </a:lstStyle>
          <a:p/>
        </p:txBody>
      </p:sp>
      <p:sp>
        <p:nvSpPr>
          <p:cNvPr id="238" name="Google Shape;238;p35"/>
          <p:cNvSpPr txBox="1"/>
          <p:nvPr>
            <p:ph idx="2" type="body"/>
          </p:nvPr>
        </p:nvSpPr>
        <p:spPr>
          <a:xfrm>
            <a:off x="710363" y="2618815"/>
            <a:ext cx="3807600" cy="3133200"/>
          </a:xfrm>
          <a:prstGeom prst="rect">
            <a:avLst/>
          </a:prstGeom>
          <a:noFill/>
          <a:ln>
            <a:noFill/>
          </a:ln>
        </p:spPr>
        <p:txBody>
          <a:bodyPr anchorCtr="0" anchor="t" bIns="45700" lIns="91425" spcFirstLastPara="1" rIns="91425" wrap="square" tIns="45700">
            <a:noAutofit/>
          </a:bodyPr>
          <a:lstStyle>
            <a:lvl1pPr indent="-228600" lvl="0" marL="457200" marR="0" rtl="0" algn="ctr">
              <a:spcBef>
                <a:spcPts val="1800"/>
              </a:spcBef>
              <a:spcAft>
                <a:spcPts val="0"/>
              </a:spcAft>
              <a:buClr>
                <a:srgbClr val="3F3F3F"/>
              </a:buClr>
              <a:buSzPts val="1620"/>
              <a:buFont typeface="Noto Sans Symbols"/>
              <a:buNone/>
              <a:defRPr b="0" i="0" sz="1800" u="none" cap="none" strike="noStrike">
                <a:solidFill>
                  <a:srgbClr val="3F3F3F"/>
                </a:solidFill>
                <a:latin typeface="Lustria"/>
                <a:ea typeface="Lustria"/>
                <a:cs typeface="Lustria"/>
                <a:sym typeface="Lustria"/>
              </a:defRPr>
            </a:lvl1pPr>
            <a:lvl2pPr indent="-228600" lvl="1" marL="914400" marR="0" rtl="0" algn="l">
              <a:spcBef>
                <a:spcPts val="1200"/>
              </a:spcBef>
              <a:spcAft>
                <a:spcPts val="0"/>
              </a:spcAft>
              <a:buClr>
                <a:srgbClr val="A5A5A5"/>
              </a:buClr>
              <a:buSzPts val="1080"/>
              <a:buFont typeface="Noto Sans Symbols"/>
              <a:buNone/>
              <a:defRPr b="0" i="0" sz="1200" u="none" cap="none" strike="noStrike">
                <a:solidFill>
                  <a:srgbClr val="3F3F3F"/>
                </a:solidFill>
                <a:latin typeface="Lustria"/>
                <a:ea typeface="Lustria"/>
                <a:cs typeface="Lustria"/>
                <a:sym typeface="Lustria"/>
              </a:defRPr>
            </a:lvl2pPr>
            <a:lvl3pPr indent="-228600" lvl="2" marL="1371600" marR="0" rtl="0" algn="l">
              <a:spcBef>
                <a:spcPts val="1200"/>
              </a:spcBef>
              <a:spcAft>
                <a:spcPts val="0"/>
              </a:spcAft>
              <a:buClr>
                <a:srgbClr val="3F3F3F"/>
              </a:buClr>
              <a:buSzPts val="900"/>
              <a:buFont typeface="Noto Sans Symbols"/>
              <a:buNone/>
              <a:defRPr b="0" i="0" sz="1000" u="none" cap="none" strike="noStrike">
                <a:solidFill>
                  <a:srgbClr val="3F3F3F"/>
                </a:solidFill>
                <a:latin typeface="Lustria"/>
                <a:ea typeface="Lustria"/>
                <a:cs typeface="Lustria"/>
                <a:sym typeface="Lustria"/>
              </a:defRPr>
            </a:lvl3pPr>
            <a:lvl4pPr indent="-228600" lvl="3" marL="1828800" marR="0" rtl="0" algn="l">
              <a:spcBef>
                <a:spcPts val="1200"/>
              </a:spcBef>
              <a:spcAft>
                <a:spcPts val="0"/>
              </a:spcAft>
              <a:buClr>
                <a:srgbClr val="A5A5A5"/>
              </a:buClr>
              <a:buSzPts val="810"/>
              <a:buFont typeface="Noto Sans Symbols"/>
              <a:buNone/>
              <a:defRPr b="0" i="0" sz="900" u="none" cap="none" strike="noStrike">
                <a:solidFill>
                  <a:srgbClr val="3F3F3F"/>
                </a:solidFill>
                <a:latin typeface="Lustria"/>
                <a:ea typeface="Lustria"/>
                <a:cs typeface="Lustria"/>
                <a:sym typeface="Lustria"/>
              </a:defRPr>
            </a:lvl4pPr>
            <a:lvl5pPr indent="-228600" lvl="4" marL="2286000" marR="0" rtl="0" algn="l">
              <a:spcBef>
                <a:spcPts val="1200"/>
              </a:spcBef>
              <a:spcAft>
                <a:spcPts val="0"/>
              </a:spcAft>
              <a:buClr>
                <a:srgbClr val="3F3F3F"/>
              </a:buClr>
              <a:buSzPts val="810"/>
              <a:buFont typeface="Noto Sans Symbols"/>
              <a:buNone/>
              <a:defRPr b="0" i="0" sz="900" u="none" cap="none" strike="noStrike">
                <a:solidFill>
                  <a:srgbClr val="3F3F3F"/>
                </a:solidFill>
                <a:latin typeface="Lustria"/>
                <a:ea typeface="Lustria"/>
                <a:cs typeface="Lustria"/>
                <a:sym typeface="Lustria"/>
              </a:defRPr>
            </a:lvl5pPr>
            <a:lvl6pPr indent="-228600" lvl="5" marL="2743200" marR="0" rtl="0" algn="l">
              <a:spcBef>
                <a:spcPts val="180"/>
              </a:spcBef>
              <a:spcAft>
                <a:spcPts val="0"/>
              </a:spcAft>
              <a:buClr>
                <a:schemeClr val="dk1"/>
              </a:buClr>
              <a:buSzPts val="900"/>
              <a:buFont typeface="Arial"/>
              <a:buNone/>
              <a:defRPr b="0" i="0" sz="900" u="none" cap="none" strike="noStrike">
                <a:solidFill>
                  <a:schemeClr val="dk1"/>
                </a:solidFill>
                <a:latin typeface="Lustria"/>
                <a:ea typeface="Lustria"/>
                <a:cs typeface="Lustria"/>
                <a:sym typeface="Lustria"/>
              </a:defRPr>
            </a:lvl6pPr>
            <a:lvl7pPr indent="-228600" lvl="6" marL="3200400" marR="0" rtl="0" algn="l">
              <a:spcBef>
                <a:spcPts val="180"/>
              </a:spcBef>
              <a:spcAft>
                <a:spcPts val="0"/>
              </a:spcAft>
              <a:buClr>
                <a:schemeClr val="dk1"/>
              </a:buClr>
              <a:buSzPts val="900"/>
              <a:buFont typeface="Arial"/>
              <a:buNone/>
              <a:defRPr b="0" i="0" sz="900" u="none" cap="none" strike="noStrike">
                <a:solidFill>
                  <a:schemeClr val="dk1"/>
                </a:solidFill>
                <a:latin typeface="Lustria"/>
                <a:ea typeface="Lustria"/>
                <a:cs typeface="Lustria"/>
                <a:sym typeface="Lustria"/>
              </a:defRPr>
            </a:lvl7pPr>
            <a:lvl8pPr indent="-228600" lvl="7" marL="3657600" marR="0" rtl="0" algn="l">
              <a:spcBef>
                <a:spcPts val="180"/>
              </a:spcBef>
              <a:spcAft>
                <a:spcPts val="0"/>
              </a:spcAft>
              <a:buClr>
                <a:schemeClr val="dk1"/>
              </a:buClr>
              <a:buSzPts val="900"/>
              <a:buFont typeface="Arial"/>
              <a:buNone/>
              <a:defRPr b="0" i="0" sz="900" u="none" cap="none" strike="noStrike">
                <a:solidFill>
                  <a:schemeClr val="dk1"/>
                </a:solidFill>
                <a:latin typeface="Lustria"/>
                <a:ea typeface="Lustria"/>
                <a:cs typeface="Lustria"/>
                <a:sym typeface="Lustria"/>
              </a:defRPr>
            </a:lvl8pPr>
            <a:lvl9pPr indent="-228600" lvl="8" marL="4114800" marR="0" rtl="0" algn="l">
              <a:spcBef>
                <a:spcPts val="180"/>
              </a:spcBef>
              <a:spcAft>
                <a:spcPts val="0"/>
              </a:spcAft>
              <a:buClr>
                <a:schemeClr val="dk1"/>
              </a:buClr>
              <a:buSzPts val="900"/>
              <a:buFont typeface="Arial"/>
              <a:buNone/>
              <a:defRPr b="0" i="0" sz="900" u="none" cap="none" strike="noStrike">
                <a:solidFill>
                  <a:schemeClr val="dk1"/>
                </a:solidFill>
                <a:latin typeface="Lustria"/>
                <a:ea typeface="Lustria"/>
                <a:cs typeface="Lustria"/>
                <a:sym typeface="Lustria"/>
              </a:defRPr>
            </a:lvl9pPr>
          </a:lstStyle>
          <a:p/>
        </p:txBody>
      </p:sp>
      <p:sp>
        <p:nvSpPr>
          <p:cNvPr id="239" name="Google Shape;239;p35"/>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400">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40" name="Google Shape;240;p35"/>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400">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41" name="Google Shape;241;p35"/>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400">
                <a:solidFill>
                  <a:srgbClr val="595959"/>
                </a:solidFill>
                <a:latin typeface="Arial"/>
                <a:ea typeface="Arial"/>
                <a:cs typeface="Arial"/>
                <a:sym typeface="Arial"/>
              </a:defRPr>
            </a:lvl1pPr>
            <a:lvl2pPr indent="0" lvl="1" marL="0" marR="0" rtl="0" algn="r">
              <a:spcBef>
                <a:spcPts val="0"/>
              </a:spcBef>
              <a:spcAft>
                <a:spcPts val="0"/>
              </a:spcAft>
              <a:buNone/>
              <a:defRPr sz="1400">
                <a:solidFill>
                  <a:srgbClr val="595959"/>
                </a:solidFill>
                <a:latin typeface="Arial"/>
                <a:ea typeface="Arial"/>
                <a:cs typeface="Arial"/>
                <a:sym typeface="Arial"/>
              </a:defRPr>
            </a:lvl2pPr>
            <a:lvl3pPr indent="0" lvl="2" marL="0" marR="0" rtl="0" algn="r">
              <a:spcBef>
                <a:spcPts val="0"/>
              </a:spcBef>
              <a:spcAft>
                <a:spcPts val="0"/>
              </a:spcAft>
              <a:buNone/>
              <a:defRPr sz="1400">
                <a:solidFill>
                  <a:srgbClr val="595959"/>
                </a:solidFill>
                <a:latin typeface="Arial"/>
                <a:ea typeface="Arial"/>
                <a:cs typeface="Arial"/>
                <a:sym typeface="Arial"/>
              </a:defRPr>
            </a:lvl3pPr>
            <a:lvl4pPr indent="0" lvl="3" marL="0" marR="0" rtl="0" algn="r">
              <a:spcBef>
                <a:spcPts val="0"/>
              </a:spcBef>
              <a:spcAft>
                <a:spcPts val="0"/>
              </a:spcAft>
              <a:buNone/>
              <a:defRPr sz="1400">
                <a:solidFill>
                  <a:srgbClr val="595959"/>
                </a:solidFill>
                <a:latin typeface="Arial"/>
                <a:ea typeface="Arial"/>
                <a:cs typeface="Arial"/>
                <a:sym typeface="Arial"/>
              </a:defRPr>
            </a:lvl4pPr>
            <a:lvl5pPr indent="0" lvl="4" marL="0" marR="0" rtl="0" algn="r">
              <a:spcBef>
                <a:spcPts val="0"/>
              </a:spcBef>
              <a:spcAft>
                <a:spcPts val="0"/>
              </a:spcAft>
              <a:buNone/>
              <a:defRPr sz="1400">
                <a:solidFill>
                  <a:srgbClr val="595959"/>
                </a:solidFill>
                <a:latin typeface="Arial"/>
                <a:ea typeface="Arial"/>
                <a:cs typeface="Arial"/>
                <a:sym typeface="Arial"/>
              </a:defRPr>
            </a:lvl5pPr>
            <a:lvl6pPr indent="0" lvl="5" marL="0" marR="0" rtl="0" algn="r">
              <a:spcBef>
                <a:spcPts val="0"/>
              </a:spcBef>
              <a:spcAft>
                <a:spcPts val="0"/>
              </a:spcAft>
              <a:buNone/>
              <a:defRPr sz="1400">
                <a:solidFill>
                  <a:srgbClr val="595959"/>
                </a:solidFill>
                <a:latin typeface="Arial"/>
                <a:ea typeface="Arial"/>
                <a:cs typeface="Arial"/>
                <a:sym typeface="Arial"/>
              </a:defRPr>
            </a:lvl6pPr>
            <a:lvl7pPr indent="0" lvl="6" marL="0" marR="0" rtl="0" algn="r">
              <a:spcBef>
                <a:spcPts val="0"/>
              </a:spcBef>
              <a:spcAft>
                <a:spcPts val="0"/>
              </a:spcAft>
              <a:buNone/>
              <a:defRPr sz="1400">
                <a:solidFill>
                  <a:srgbClr val="595959"/>
                </a:solidFill>
                <a:latin typeface="Arial"/>
                <a:ea typeface="Arial"/>
                <a:cs typeface="Arial"/>
                <a:sym typeface="Arial"/>
              </a:defRPr>
            </a:lvl7pPr>
            <a:lvl8pPr indent="0" lvl="7" marL="0" marR="0" rtl="0" algn="r">
              <a:spcBef>
                <a:spcPts val="0"/>
              </a:spcBef>
              <a:spcAft>
                <a:spcPts val="0"/>
              </a:spcAft>
              <a:buNone/>
              <a:defRPr sz="1400">
                <a:solidFill>
                  <a:srgbClr val="595959"/>
                </a:solidFill>
                <a:latin typeface="Arial"/>
                <a:ea typeface="Arial"/>
                <a:cs typeface="Arial"/>
                <a:sym typeface="Arial"/>
              </a:defRPr>
            </a:lvl8pPr>
            <a:lvl9pPr indent="0" lvl="8" marL="0" marR="0" rtl="0" algn="r">
              <a:spcBef>
                <a:spcPts val="0"/>
              </a:spcBef>
              <a:spcAft>
                <a:spcPts val="0"/>
              </a:spcAft>
              <a:buNone/>
              <a:defRPr sz="1400">
                <a:solidFill>
                  <a:srgbClr val="59595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Picture with Caption">
    <p:spTree>
      <p:nvGrpSpPr>
        <p:cNvPr id="242" name="Shape 242"/>
        <p:cNvGrpSpPr/>
        <p:nvPr/>
      </p:nvGrpSpPr>
      <p:grpSpPr>
        <a:xfrm>
          <a:off x="0" y="0"/>
          <a:ext cx="0" cy="0"/>
          <a:chOff x="0" y="0"/>
          <a:chExt cx="0" cy="0"/>
        </a:xfrm>
      </p:grpSpPr>
      <p:sp>
        <p:nvSpPr>
          <p:cNvPr id="243" name="Google Shape;243;p36"/>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400">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44" name="Google Shape;244;p36"/>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400">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45" name="Google Shape;245;p36"/>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400">
                <a:solidFill>
                  <a:srgbClr val="595959"/>
                </a:solidFill>
                <a:latin typeface="Arial"/>
                <a:ea typeface="Arial"/>
                <a:cs typeface="Arial"/>
                <a:sym typeface="Arial"/>
              </a:defRPr>
            </a:lvl1pPr>
            <a:lvl2pPr indent="0" lvl="1" marL="0" marR="0" rtl="0" algn="r">
              <a:spcBef>
                <a:spcPts val="0"/>
              </a:spcBef>
              <a:spcAft>
                <a:spcPts val="0"/>
              </a:spcAft>
              <a:buNone/>
              <a:defRPr sz="1400">
                <a:solidFill>
                  <a:srgbClr val="595959"/>
                </a:solidFill>
                <a:latin typeface="Arial"/>
                <a:ea typeface="Arial"/>
                <a:cs typeface="Arial"/>
                <a:sym typeface="Arial"/>
              </a:defRPr>
            </a:lvl2pPr>
            <a:lvl3pPr indent="0" lvl="2" marL="0" marR="0" rtl="0" algn="r">
              <a:spcBef>
                <a:spcPts val="0"/>
              </a:spcBef>
              <a:spcAft>
                <a:spcPts val="0"/>
              </a:spcAft>
              <a:buNone/>
              <a:defRPr sz="1400">
                <a:solidFill>
                  <a:srgbClr val="595959"/>
                </a:solidFill>
                <a:latin typeface="Arial"/>
                <a:ea typeface="Arial"/>
                <a:cs typeface="Arial"/>
                <a:sym typeface="Arial"/>
              </a:defRPr>
            </a:lvl3pPr>
            <a:lvl4pPr indent="0" lvl="3" marL="0" marR="0" rtl="0" algn="r">
              <a:spcBef>
                <a:spcPts val="0"/>
              </a:spcBef>
              <a:spcAft>
                <a:spcPts val="0"/>
              </a:spcAft>
              <a:buNone/>
              <a:defRPr sz="1400">
                <a:solidFill>
                  <a:srgbClr val="595959"/>
                </a:solidFill>
                <a:latin typeface="Arial"/>
                <a:ea typeface="Arial"/>
                <a:cs typeface="Arial"/>
                <a:sym typeface="Arial"/>
              </a:defRPr>
            </a:lvl4pPr>
            <a:lvl5pPr indent="0" lvl="4" marL="0" marR="0" rtl="0" algn="r">
              <a:spcBef>
                <a:spcPts val="0"/>
              </a:spcBef>
              <a:spcAft>
                <a:spcPts val="0"/>
              </a:spcAft>
              <a:buNone/>
              <a:defRPr sz="1400">
                <a:solidFill>
                  <a:srgbClr val="595959"/>
                </a:solidFill>
                <a:latin typeface="Arial"/>
                <a:ea typeface="Arial"/>
                <a:cs typeface="Arial"/>
                <a:sym typeface="Arial"/>
              </a:defRPr>
            </a:lvl5pPr>
            <a:lvl6pPr indent="0" lvl="5" marL="0" marR="0" rtl="0" algn="r">
              <a:spcBef>
                <a:spcPts val="0"/>
              </a:spcBef>
              <a:spcAft>
                <a:spcPts val="0"/>
              </a:spcAft>
              <a:buNone/>
              <a:defRPr sz="1400">
                <a:solidFill>
                  <a:srgbClr val="595959"/>
                </a:solidFill>
                <a:latin typeface="Arial"/>
                <a:ea typeface="Arial"/>
                <a:cs typeface="Arial"/>
                <a:sym typeface="Arial"/>
              </a:defRPr>
            </a:lvl6pPr>
            <a:lvl7pPr indent="0" lvl="6" marL="0" marR="0" rtl="0" algn="r">
              <a:spcBef>
                <a:spcPts val="0"/>
              </a:spcBef>
              <a:spcAft>
                <a:spcPts val="0"/>
              </a:spcAft>
              <a:buNone/>
              <a:defRPr sz="1400">
                <a:solidFill>
                  <a:srgbClr val="595959"/>
                </a:solidFill>
                <a:latin typeface="Arial"/>
                <a:ea typeface="Arial"/>
                <a:cs typeface="Arial"/>
                <a:sym typeface="Arial"/>
              </a:defRPr>
            </a:lvl7pPr>
            <a:lvl8pPr indent="0" lvl="7" marL="0" marR="0" rtl="0" algn="r">
              <a:spcBef>
                <a:spcPts val="0"/>
              </a:spcBef>
              <a:spcAft>
                <a:spcPts val="0"/>
              </a:spcAft>
              <a:buNone/>
              <a:defRPr sz="1400">
                <a:solidFill>
                  <a:srgbClr val="595959"/>
                </a:solidFill>
                <a:latin typeface="Arial"/>
                <a:ea typeface="Arial"/>
                <a:cs typeface="Arial"/>
                <a:sym typeface="Arial"/>
              </a:defRPr>
            </a:lvl8pPr>
            <a:lvl9pPr indent="0" lvl="8" marL="0" marR="0" rtl="0" algn="r">
              <a:spcBef>
                <a:spcPts val="0"/>
              </a:spcBef>
              <a:spcAft>
                <a:spcPts val="0"/>
              </a:spcAft>
              <a:buNone/>
              <a:defRPr sz="1400">
                <a:solidFill>
                  <a:srgbClr val="59595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descr="pictureCaptionBacking.png" id="246" name="Google Shape;246;p36"/>
          <p:cNvPicPr preferRelativeResize="0"/>
          <p:nvPr/>
        </p:nvPicPr>
        <p:blipFill rotWithShape="1">
          <a:blip r:embed="rId2">
            <a:alphaModFix/>
          </a:blip>
          <a:srcRect b="16571" l="52271" r="5151" t="8885"/>
          <a:stretch/>
        </p:blipFill>
        <p:spPr>
          <a:xfrm>
            <a:off x="4594412" y="663388"/>
            <a:ext cx="3893128" cy="5112326"/>
          </a:xfrm>
          <a:prstGeom prst="rect">
            <a:avLst/>
          </a:prstGeom>
          <a:noFill/>
          <a:ln>
            <a:noFill/>
          </a:ln>
        </p:spPr>
      </p:pic>
      <p:sp>
        <p:nvSpPr>
          <p:cNvPr id="247" name="Google Shape;247;p36"/>
          <p:cNvSpPr txBox="1"/>
          <p:nvPr>
            <p:ph type="title"/>
          </p:nvPr>
        </p:nvSpPr>
        <p:spPr>
          <a:xfrm>
            <a:off x="725487" y="1143000"/>
            <a:ext cx="3792600" cy="1341300"/>
          </a:xfrm>
          <a:prstGeom prst="rect">
            <a:avLst/>
          </a:prstGeom>
          <a:noFill/>
          <a:ln>
            <a:noFill/>
          </a:ln>
        </p:spPr>
        <p:txBody>
          <a:bodyPr anchorCtr="0" anchor="b" bIns="45700" lIns="91425" spcFirstLastPara="1" rIns="91425" wrap="square" tIns="45700">
            <a:noAutofit/>
          </a:bodyPr>
          <a:lstStyle>
            <a:lvl1pPr lvl="0" marR="0" rtl="0" algn="ctr">
              <a:spcBef>
                <a:spcPts val="0"/>
              </a:spcBef>
              <a:spcAft>
                <a:spcPts val="0"/>
              </a:spcAft>
              <a:buClr>
                <a:srgbClr val="262626"/>
              </a:buClr>
              <a:buSzPts val="4400"/>
              <a:buFont typeface="Lustria"/>
              <a:buNone/>
              <a:defRPr b="0" i="0" sz="4400" u="none" cap="none" strike="noStrike">
                <a:solidFill>
                  <a:srgbClr val="262626"/>
                </a:solidFill>
                <a:latin typeface="Lustria"/>
                <a:ea typeface="Lustria"/>
                <a:cs typeface="Lustria"/>
                <a:sym typeface="Lustria"/>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248" name="Google Shape;248;p36"/>
          <p:cNvSpPr txBox="1"/>
          <p:nvPr>
            <p:ph idx="1" type="body"/>
          </p:nvPr>
        </p:nvSpPr>
        <p:spPr>
          <a:xfrm>
            <a:off x="725487" y="2618815"/>
            <a:ext cx="3792600" cy="3133200"/>
          </a:xfrm>
          <a:prstGeom prst="rect">
            <a:avLst/>
          </a:prstGeom>
          <a:noFill/>
          <a:ln>
            <a:noFill/>
          </a:ln>
        </p:spPr>
        <p:txBody>
          <a:bodyPr anchorCtr="0" anchor="t" bIns="45700" lIns="91425" spcFirstLastPara="1" rIns="91425" wrap="square" tIns="45700">
            <a:noAutofit/>
          </a:bodyPr>
          <a:lstStyle>
            <a:lvl1pPr indent="-228600" lvl="0" marL="457200" marR="0" rtl="0" algn="ctr">
              <a:spcBef>
                <a:spcPts val="1800"/>
              </a:spcBef>
              <a:spcAft>
                <a:spcPts val="0"/>
              </a:spcAft>
              <a:buClr>
                <a:srgbClr val="3F3F3F"/>
              </a:buClr>
              <a:buSzPts val="1620"/>
              <a:buFont typeface="Noto Sans Symbols"/>
              <a:buNone/>
              <a:defRPr b="0" i="0" sz="1800" u="none" cap="none" strike="noStrike">
                <a:solidFill>
                  <a:srgbClr val="3F3F3F"/>
                </a:solidFill>
                <a:latin typeface="Lustria"/>
                <a:ea typeface="Lustria"/>
                <a:cs typeface="Lustria"/>
                <a:sym typeface="Lustria"/>
              </a:defRPr>
            </a:lvl1pPr>
            <a:lvl2pPr indent="-228600" lvl="1" marL="914400" marR="0" rtl="0" algn="l">
              <a:spcBef>
                <a:spcPts val="1200"/>
              </a:spcBef>
              <a:spcAft>
                <a:spcPts val="0"/>
              </a:spcAft>
              <a:buClr>
                <a:srgbClr val="A5A5A5"/>
              </a:buClr>
              <a:buSzPts val="1080"/>
              <a:buFont typeface="Noto Sans Symbols"/>
              <a:buNone/>
              <a:defRPr b="0" i="0" sz="1200" u="none" cap="none" strike="noStrike">
                <a:solidFill>
                  <a:srgbClr val="3F3F3F"/>
                </a:solidFill>
                <a:latin typeface="Lustria"/>
                <a:ea typeface="Lustria"/>
                <a:cs typeface="Lustria"/>
                <a:sym typeface="Lustria"/>
              </a:defRPr>
            </a:lvl2pPr>
            <a:lvl3pPr indent="-228600" lvl="2" marL="1371600" marR="0" rtl="0" algn="l">
              <a:spcBef>
                <a:spcPts val="1200"/>
              </a:spcBef>
              <a:spcAft>
                <a:spcPts val="0"/>
              </a:spcAft>
              <a:buClr>
                <a:srgbClr val="3F3F3F"/>
              </a:buClr>
              <a:buSzPts val="900"/>
              <a:buFont typeface="Noto Sans Symbols"/>
              <a:buNone/>
              <a:defRPr b="0" i="0" sz="1000" u="none" cap="none" strike="noStrike">
                <a:solidFill>
                  <a:srgbClr val="3F3F3F"/>
                </a:solidFill>
                <a:latin typeface="Lustria"/>
                <a:ea typeface="Lustria"/>
                <a:cs typeface="Lustria"/>
                <a:sym typeface="Lustria"/>
              </a:defRPr>
            </a:lvl3pPr>
            <a:lvl4pPr indent="-228600" lvl="3" marL="1828800" marR="0" rtl="0" algn="l">
              <a:spcBef>
                <a:spcPts val="1200"/>
              </a:spcBef>
              <a:spcAft>
                <a:spcPts val="0"/>
              </a:spcAft>
              <a:buClr>
                <a:srgbClr val="A5A5A5"/>
              </a:buClr>
              <a:buSzPts val="810"/>
              <a:buFont typeface="Noto Sans Symbols"/>
              <a:buNone/>
              <a:defRPr b="0" i="0" sz="900" u="none" cap="none" strike="noStrike">
                <a:solidFill>
                  <a:srgbClr val="3F3F3F"/>
                </a:solidFill>
                <a:latin typeface="Lustria"/>
                <a:ea typeface="Lustria"/>
                <a:cs typeface="Lustria"/>
                <a:sym typeface="Lustria"/>
              </a:defRPr>
            </a:lvl4pPr>
            <a:lvl5pPr indent="-228600" lvl="4" marL="2286000" marR="0" rtl="0" algn="l">
              <a:spcBef>
                <a:spcPts val="1200"/>
              </a:spcBef>
              <a:spcAft>
                <a:spcPts val="0"/>
              </a:spcAft>
              <a:buClr>
                <a:srgbClr val="3F3F3F"/>
              </a:buClr>
              <a:buSzPts val="810"/>
              <a:buFont typeface="Noto Sans Symbols"/>
              <a:buNone/>
              <a:defRPr b="0" i="0" sz="900" u="none" cap="none" strike="noStrike">
                <a:solidFill>
                  <a:srgbClr val="3F3F3F"/>
                </a:solidFill>
                <a:latin typeface="Lustria"/>
                <a:ea typeface="Lustria"/>
                <a:cs typeface="Lustria"/>
                <a:sym typeface="Lustria"/>
              </a:defRPr>
            </a:lvl5pPr>
            <a:lvl6pPr indent="-228600" lvl="5" marL="2743200" marR="0" rtl="0" algn="l">
              <a:spcBef>
                <a:spcPts val="180"/>
              </a:spcBef>
              <a:spcAft>
                <a:spcPts val="0"/>
              </a:spcAft>
              <a:buClr>
                <a:schemeClr val="dk1"/>
              </a:buClr>
              <a:buSzPts val="900"/>
              <a:buFont typeface="Arial"/>
              <a:buNone/>
              <a:defRPr b="0" i="0" sz="900" u="none" cap="none" strike="noStrike">
                <a:solidFill>
                  <a:schemeClr val="dk1"/>
                </a:solidFill>
                <a:latin typeface="Lustria"/>
                <a:ea typeface="Lustria"/>
                <a:cs typeface="Lustria"/>
                <a:sym typeface="Lustria"/>
              </a:defRPr>
            </a:lvl6pPr>
            <a:lvl7pPr indent="-228600" lvl="6" marL="3200400" marR="0" rtl="0" algn="l">
              <a:spcBef>
                <a:spcPts val="180"/>
              </a:spcBef>
              <a:spcAft>
                <a:spcPts val="0"/>
              </a:spcAft>
              <a:buClr>
                <a:schemeClr val="dk1"/>
              </a:buClr>
              <a:buSzPts val="900"/>
              <a:buFont typeface="Arial"/>
              <a:buNone/>
              <a:defRPr b="0" i="0" sz="900" u="none" cap="none" strike="noStrike">
                <a:solidFill>
                  <a:schemeClr val="dk1"/>
                </a:solidFill>
                <a:latin typeface="Lustria"/>
                <a:ea typeface="Lustria"/>
                <a:cs typeface="Lustria"/>
                <a:sym typeface="Lustria"/>
              </a:defRPr>
            </a:lvl7pPr>
            <a:lvl8pPr indent="-228600" lvl="7" marL="3657600" marR="0" rtl="0" algn="l">
              <a:spcBef>
                <a:spcPts val="180"/>
              </a:spcBef>
              <a:spcAft>
                <a:spcPts val="0"/>
              </a:spcAft>
              <a:buClr>
                <a:schemeClr val="dk1"/>
              </a:buClr>
              <a:buSzPts val="900"/>
              <a:buFont typeface="Arial"/>
              <a:buNone/>
              <a:defRPr b="0" i="0" sz="900" u="none" cap="none" strike="noStrike">
                <a:solidFill>
                  <a:schemeClr val="dk1"/>
                </a:solidFill>
                <a:latin typeface="Lustria"/>
                <a:ea typeface="Lustria"/>
                <a:cs typeface="Lustria"/>
                <a:sym typeface="Lustria"/>
              </a:defRPr>
            </a:lvl8pPr>
            <a:lvl9pPr indent="-228600" lvl="8" marL="4114800" marR="0" rtl="0" algn="l">
              <a:spcBef>
                <a:spcPts val="180"/>
              </a:spcBef>
              <a:spcAft>
                <a:spcPts val="0"/>
              </a:spcAft>
              <a:buClr>
                <a:schemeClr val="dk1"/>
              </a:buClr>
              <a:buSzPts val="900"/>
              <a:buFont typeface="Arial"/>
              <a:buNone/>
              <a:defRPr b="0" i="0" sz="900" u="none" cap="none" strike="noStrike">
                <a:solidFill>
                  <a:schemeClr val="dk1"/>
                </a:solidFill>
                <a:latin typeface="Lustria"/>
                <a:ea typeface="Lustria"/>
                <a:cs typeface="Lustria"/>
                <a:sym typeface="Lustria"/>
              </a:defRPr>
            </a:lvl9pPr>
          </a:lstStyle>
          <a:p/>
        </p:txBody>
      </p:sp>
      <p:sp>
        <p:nvSpPr>
          <p:cNvPr id="249" name="Google Shape;249;p36"/>
          <p:cNvSpPr/>
          <p:nvPr>
            <p:ph idx="2" type="pic"/>
          </p:nvPr>
        </p:nvSpPr>
        <p:spPr>
          <a:xfrm>
            <a:off x="4829938" y="864971"/>
            <a:ext cx="3422100" cy="4709100"/>
          </a:xfrm>
          <a:prstGeom prst="rect">
            <a:avLst/>
          </a:prstGeom>
          <a:noFill/>
          <a:ln>
            <a:noFill/>
          </a:ln>
        </p:spPr>
        <p:txBody>
          <a:bodyPr anchorCtr="0" anchor="t" bIns="45700" lIns="91425" spcFirstLastPara="1" rIns="91425" wrap="square" tIns="45700">
            <a:noAutofit/>
          </a:bodyPr>
          <a:lstStyle>
            <a:lvl1pPr lvl="0" marR="0" rtl="0" algn="l">
              <a:spcBef>
                <a:spcPts val="2400"/>
              </a:spcBef>
              <a:spcAft>
                <a:spcPts val="0"/>
              </a:spcAft>
              <a:buClr>
                <a:srgbClr val="3F3F3F"/>
              </a:buClr>
              <a:buSzPts val="2880"/>
              <a:buFont typeface="Noto Sans Symbols"/>
              <a:buNone/>
              <a:defRPr b="0" i="0" sz="3200" u="none" cap="none" strike="noStrike">
                <a:solidFill>
                  <a:srgbClr val="3F3F3F"/>
                </a:solidFill>
                <a:latin typeface="Lustria"/>
                <a:ea typeface="Lustria"/>
                <a:cs typeface="Lustria"/>
                <a:sym typeface="Lustria"/>
              </a:defRPr>
            </a:lvl1pPr>
            <a:lvl2pPr lvl="1" marR="0" rtl="0" algn="l">
              <a:spcBef>
                <a:spcPts val="1200"/>
              </a:spcBef>
              <a:spcAft>
                <a:spcPts val="0"/>
              </a:spcAft>
              <a:buClr>
                <a:srgbClr val="A5A5A5"/>
              </a:buClr>
              <a:buSzPts val="2520"/>
              <a:buFont typeface="Noto Sans Symbols"/>
              <a:buNone/>
              <a:defRPr b="0" i="0" sz="2800" u="none" cap="none" strike="noStrike">
                <a:solidFill>
                  <a:srgbClr val="3F3F3F"/>
                </a:solidFill>
                <a:latin typeface="Lustria"/>
                <a:ea typeface="Lustria"/>
                <a:cs typeface="Lustria"/>
                <a:sym typeface="Lustria"/>
              </a:defRPr>
            </a:lvl2pPr>
            <a:lvl3pPr lvl="2" marR="0" rtl="0" algn="l">
              <a:spcBef>
                <a:spcPts val="1200"/>
              </a:spcBef>
              <a:spcAft>
                <a:spcPts val="0"/>
              </a:spcAft>
              <a:buClr>
                <a:srgbClr val="3F3F3F"/>
              </a:buClr>
              <a:buSzPts val="2160"/>
              <a:buFont typeface="Noto Sans Symbols"/>
              <a:buNone/>
              <a:defRPr b="0" i="0" sz="2400" u="none" cap="none" strike="noStrike">
                <a:solidFill>
                  <a:srgbClr val="3F3F3F"/>
                </a:solidFill>
                <a:latin typeface="Lustria"/>
                <a:ea typeface="Lustria"/>
                <a:cs typeface="Lustria"/>
                <a:sym typeface="Lustria"/>
              </a:defRPr>
            </a:lvl3pPr>
            <a:lvl4pPr lvl="3" marR="0" rtl="0" algn="l">
              <a:spcBef>
                <a:spcPts val="1200"/>
              </a:spcBef>
              <a:spcAft>
                <a:spcPts val="0"/>
              </a:spcAft>
              <a:buClr>
                <a:srgbClr val="A5A5A5"/>
              </a:buClr>
              <a:buSzPts val="1800"/>
              <a:buFont typeface="Noto Sans Symbols"/>
              <a:buNone/>
              <a:defRPr b="0" i="0" sz="2000" u="none" cap="none" strike="noStrike">
                <a:solidFill>
                  <a:srgbClr val="3F3F3F"/>
                </a:solidFill>
                <a:latin typeface="Lustria"/>
                <a:ea typeface="Lustria"/>
                <a:cs typeface="Lustria"/>
                <a:sym typeface="Lustria"/>
              </a:defRPr>
            </a:lvl4pPr>
            <a:lvl5pPr lvl="4" marR="0" rtl="0" algn="l">
              <a:spcBef>
                <a:spcPts val="1200"/>
              </a:spcBef>
              <a:spcAft>
                <a:spcPts val="0"/>
              </a:spcAft>
              <a:buClr>
                <a:srgbClr val="3F3F3F"/>
              </a:buClr>
              <a:buSzPts val="1800"/>
              <a:buFont typeface="Noto Sans Symbols"/>
              <a:buNone/>
              <a:defRPr b="0" i="0" sz="2000" u="none" cap="none" strike="noStrike">
                <a:solidFill>
                  <a:srgbClr val="3F3F3F"/>
                </a:solidFill>
                <a:latin typeface="Lustria"/>
                <a:ea typeface="Lustria"/>
                <a:cs typeface="Lustria"/>
                <a:sym typeface="Lustria"/>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Lustria"/>
                <a:ea typeface="Lustria"/>
                <a:cs typeface="Lustria"/>
                <a:sym typeface="Lustria"/>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Lustria"/>
                <a:ea typeface="Lustria"/>
                <a:cs typeface="Lustria"/>
                <a:sym typeface="Lustria"/>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Lustria"/>
                <a:ea typeface="Lustria"/>
                <a:cs typeface="Lustria"/>
                <a:sym typeface="Lustria"/>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Lustria"/>
                <a:ea typeface="Lustria"/>
                <a:cs typeface="Lustria"/>
                <a:sym typeface="Lustria"/>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50" name="Shape 250"/>
        <p:cNvGrpSpPr/>
        <p:nvPr/>
      </p:nvGrpSpPr>
      <p:grpSpPr>
        <a:xfrm>
          <a:off x="0" y="0"/>
          <a:ext cx="0" cy="0"/>
          <a:chOff x="0" y="0"/>
          <a:chExt cx="0" cy="0"/>
        </a:xfrm>
      </p:grpSpPr>
      <p:sp>
        <p:nvSpPr>
          <p:cNvPr id="251" name="Google Shape;251;p37"/>
          <p:cNvSpPr txBox="1"/>
          <p:nvPr>
            <p:ph type="title"/>
          </p:nvPr>
        </p:nvSpPr>
        <p:spPr>
          <a:xfrm>
            <a:off x="725487" y="462896"/>
            <a:ext cx="7718400" cy="828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262626"/>
              </a:buClr>
              <a:buSzPts val="5400"/>
              <a:buFont typeface="Lustria"/>
              <a:buNone/>
              <a:defRPr b="0" i="0" sz="5400" u="none" cap="none" strike="noStrike">
                <a:solidFill>
                  <a:srgbClr val="262626"/>
                </a:solidFill>
                <a:latin typeface="Lustria"/>
                <a:ea typeface="Lustria"/>
                <a:cs typeface="Lustria"/>
                <a:sym typeface="Lustria"/>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252" name="Google Shape;252;p37"/>
          <p:cNvSpPr txBox="1"/>
          <p:nvPr>
            <p:ph idx="1" type="body"/>
          </p:nvPr>
        </p:nvSpPr>
        <p:spPr>
          <a:xfrm rot="5400000">
            <a:off x="2298713" y="25413"/>
            <a:ext cx="4572000" cy="7718400"/>
          </a:xfrm>
          <a:prstGeom prst="rect">
            <a:avLst/>
          </a:prstGeom>
          <a:noFill/>
          <a:ln>
            <a:noFill/>
          </a:ln>
        </p:spPr>
        <p:txBody>
          <a:bodyPr anchorCtr="0" anchor="t" bIns="45700" lIns="91425" spcFirstLastPara="1" rIns="91425" wrap="square" tIns="45700">
            <a:noAutofit/>
          </a:bodyPr>
          <a:lstStyle>
            <a:lvl1pPr indent="-365760" lvl="0" marL="457200" marR="0" rtl="0" algn="l">
              <a:spcBef>
                <a:spcPts val="2400"/>
              </a:spcBef>
              <a:spcAft>
                <a:spcPts val="0"/>
              </a:spcAft>
              <a:buClr>
                <a:srgbClr val="3F3F3F"/>
              </a:buClr>
              <a:buSzPts val="2160"/>
              <a:buFont typeface="Noto Sans Symbols"/>
              <a:buChar char="❖"/>
              <a:defRPr b="0" i="0" sz="2400" u="none" cap="none" strike="noStrike">
                <a:solidFill>
                  <a:srgbClr val="3F3F3F"/>
                </a:solidFill>
                <a:latin typeface="Lustria"/>
                <a:ea typeface="Lustria"/>
                <a:cs typeface="Lustria"/>
                <a:sym typeface="Lustria"/>
              </a:defRPr>
            </a:lvl1pPr>
            <a:lvl2pPr indent="-354330" lvl="1" marL="914400" marR="0" rtl="0" algn="l">
              <a:spcBef>
                <a:spcPts val="1200"/>
              </a:spcBef>
              <a:spcAft>
                <a:spcPts val="0"/>
              </a:spcAft>
              <a:buClr>
                <a:srgbClr val="A5A5A5"/>
              </a:buClr>
              <a:buSzPts val="1980"/>
              <a:buFont typeface="Noto Sans Symbols"/>
              <a:buChar char="❖"/>
              <a:defRPr b="0" i="0" sz="2200" u="none" cap="none" strike="noStrike">
                <a:solidFill>
                  <a:srgbClr val="3F3F3F"/>
                </a:solidFill>
                <a:latin typeface="Lustria"/>
                <a:ea typeface="Lustria"/>
                <a:cs typeface="Lustria"/>
                <a:sym typeface="Lustria"/>
              </a:defRPr>
            </a:lvl2pPr>
            <a:lvl3pPr indent="-342900" lvl="2" marL="1371600" marR="0" rtl="0" algn="l">
              <a:spcBef>
                <a:spcPts val="1200"/>
              </a:spcBef>
              <a:spcAft>
                <a:spcPts val="0"/>
              </a:spcAft>
              <a:buClr>
                <a:srgbClr val="3F3F3F"/>
              </a:buClr>
              <a:buSzPts val="1800"/>
              <a:buFont typeface="Noto Sans Symbols"/>
              <a:buChar char="❖"/>
              <a:defRPr b="0" i="0" sz="2000" u="none" cap="none" strike="noStrike">
                <a:solidFill>
                  <a:srgbClr val="3F3F3F"/>
                </a:solidFill>
                <a:latin typeface="Lustria"/>
                <a:ea typeface="Lustria"/>
                <a:cs typeface="Lustria"/>
                <a:sym typeface="Lustria"/>
              </a:defRPr>
            </a:lvl3pPr>
            <a:lvl4pPr indent="-331469" lvl="3" marL="1828800" marR="0" rtl="0" algn="l">
              <a:spcBef>
                <a:spcPts val="1200"/>
              </a:spcBef>
              <a:spcAft>
                <a:spcPts val="0"/>
              </a:spcAft>
              <a:buClr>
                <a:srgbClr val="A5A5A5"/>
              </a:buClr>
              <a:buSzPts val="1620"/>
              <a:buFont typeface="Noto Sans Symbols"/>
              <a:buChar char="❖"/>
              <a:defRPr b="0" i="0" sz="1800" u="none" cap="none" strike="noStrike">
                <a:solidFill>
                  <a:srgbClr val="3F3F3F"/>
                </a:solidFill>
                <a:latin typeface="Lustria"/>
                <a:ea typeface="Lustria"/>
                <a:cs typeface="Lustria"/>
                <a:sym typeface="Lustria"/>
              </a:defRPr>
            </a:lvl4pPr>
            <a:lvl5pPr indent="-331470" lvl="4" marL="2286000" marR="0" rtl="0" algn="l">
              <a:spcBef>
                <a:spcPts val="1200"/>
              </a:spcBef>
              <a:spcAft>
                <a:spcPts val="0"/>
              </a:spcAft>
              <a:buClr>
                <a:srgbClr val="3F3F3F"/>
              </a:buClr>
              <a:buSzPts val="1620"/>
              <a:buFont typeface="Noto Sans Symbols"/>
              <a:buChar char="❖"/>
              <a:defRPr b="0" i="0" sz="1800" u="none" cap="none" strike="noStrike">
                <a:solidFill>
                  <a:srgbClr val="3F3F3F"/>
                </a:solidFill>
                <a:latin typeface="Lustria"/>
                <a:ea typeface="Lustria"/>
                <a:cs typeface="Lustria"/>
                <a:sym typeface="Lustria"/>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9pPr>
          </a:lstStyle>
          <a:p/>
        </p:txBody>
      </p:sp>
      <p:sp>
        <p:nvSpPr>
          <p:cNvPr id="253" name="Google Shape;253;p37"/>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400">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54" name="Google Shape;254;p37"/>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400">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55" name="Google Shape;255;p37"/>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400">
                <a:solidFill>
                  <a:srgbClr val="595959"/>
                </a:solidFill>
                <a:latin typeface="Arial"/>
                <a:ea typeface="Arial"/>
                <a:cs typeface="Arial"/>
                <a:sym typeface="Arial"/>
              </a:defRPr>
            </a:lvl1pPr>
            <a:lvl2pPr indent="0" lvl="1" marL="0" marR="0" rtl="0" algn="r">
              <a:spcBef>
                <a:spcPts val="0"/>
              </a:spcBef>
              <a:spcAft>
                <a:spcPts val="0"/>
              </a:spcAft>
              <a:buNone/>
              <a:defRPr sz="1400">
                <a:solidFill>
                  <a:srgbClr val="595959"/>
                </a:solidFill>
                <a:latin typeface="Arial"/>
                <a:ea typeface="Arial"/>
                <a:cs typeface="Arial"/>
                <a:sym typeface="Arial"/>
              </a:defRPr>
            </a:lvl2pPr>
            <a:lvl3pPr indent="0" lvl="2" marL="0" marR="0" rtl="0" algn="r">
              <a:spcBef>
                <a:spcPts val="0"/>
              </a:spcBef>
              <a:spcAft>
                <a:spcPts val="0"/>
              </a:spcAft>
              <a:buNone/>
              <a:defRPr sz="1400">
                <a:solidFill>
                  <a:srgbClr val="595959"/>
                </a:solidFill>
                <a:latin typeface="Arial"/>
                <a:ea typeface="Arial"/>
                <a:cs typeface="Arial"/>
                <a:sym typeface="Arial"/>
              </a:defRPr>
            </a:lvl3pPr>
            <a:lvl4pPr indent="0" lvl="3" marL="0" marR="0" rtl="0" algn="r">
              <a:spcBef>
                <a:spcPts val="0"/>
              </a:spcBef>
              <a:spcAft>
                <a:spcPts val="0"/>
              </a:spcAft>
              <a:buNone/>
              <a:defRPr sz="1400">
                <a:solidFill>
                  <a:srgbClr val="595959"/>
                </a:solidFill>
                <a:latin typeface="Arial"/>
                <a:ea typeface="Arial"/>
                <a:cs typeface="Arial"/>
                <a:sym typeface="Arial"/>
              </a:defRPr>
            </a:lvl4pPr>
            <a:lvl5pPr indent="0" lvl="4" marL="0" marR="0" rtl="0" algn="r">
              <a:spcBef>
                <a:spcPts val="0"/>
              </a:spcBef>
              <a:spcAft>
                <a:spcPts val="0"/>
              </a:spcAft>
              <a:buNone/>
              <a:defRPr sz="1400">
                <a:solidFill>
                  <a:srgbClr val="595959"/>
                </a:solidFill>
                <a:latin typeface="Arial"/>
                <a:ea typeface="Arial"/>
                <a:cs typeface="Arial"/>
                <a:sym typeface="Arial"/>
              </a:defRPr>
            </a:lvl5pPr>
            <a:lvl6pPr indent="0" lvl="5" marL="0" marR="0" rtl="0" algn="r">
              <a:spcBef>
                <a:spcPts val="0"/>
              </a:spcBef>
              <a:spcAft>
                <a:spcPts val="0"/>
              </a:spcAft>
              <a:buNone/>
              <a:defRPr sz="1400">
                <a:solidFill>
                  <a:srgbClr val="595959"/>
                </a:solidFill>
                <a:latin typeface="Arial"/>
                <a:ea typeface="Arial"/>
                <a:cs typeface="Arial"/>
                <a:sym typeface="Arial"/>
              </a:defRPr>
            </a:lvl6pPr>
            <a:lvl7pPr indent="0" lvl="6" marL="0" marR="0" rtl="0" algn="r">
              <a:spcBef>
                <a:spcPts val="0"/>
              </a:spcBef>
              <a:spcAft>
                <a:spcPts val="0"/>
              </a:spcAft>
              <a:buNone/>
              <a:defRPr sz="1400">
                <a:solidFill>
                  <a:srgbClr val="595959"/>
                </a:solidFill>
                <a:latin typeface="Arial"/>
                <a:ea typeface="Arial"/>
                <a:cs typeface="Arial"/>
                <a:sym typeface="Arial"/>
              </a:defRPr>
            </a:lvl7pPr>
            <a:lvl8pPr indent="0" lvl="7" marL="0" marR="0" rtl="0" algn="r">
              <a:spcBef>
                <a:spcPts val="0"/>
              </a:spcBef>
              <a:spcAft>
                <a:spcPts val="0"/>
              </a:spcAft>
              <a:buNone/>
              <a:defRPr sz="1400">
                <a:solidFill>
                  <a:srgbClr val="595959"/>
                </a:solidFill>
                <a:latin typeface="Arial"/>
                <a:ea typeface="Arial"/>
                <a:cs typeface="Arial"/>
                <a:sym typeface="Arial"/>
              </a:defRPr>
            </a:lvl8pPr>
            <a:lvl9pPr indent="0" lvl="8" marL="0" marR="0" rtl="0" algn="r">
              <a:spcBef>
                <a:spcPts val="0"/>
              </a:spcBef>
              <a:spcAft>
                <a:spcPts val="0"/>
              </a:spcAft>
              <a:buNone/>
              <a:defRPr sz="1400">
                <a:solidFill>
                  <a:srgbClr val="59595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56" name="Shape 256"/>
        <p:cNvGrpSpPr/>
        <p:nvPr/>
      </p:nvGrpSpPr>
      <p:grpSpPr>
        <a:xfrm>
          <a:off x="0" y="0"/>
          <a:ext cx="0" cy="0"/>
          <a:chOff x="0" y="0"/>
          <a:chExt cx="0" cy="0"/>
        </a:xfrm>
      </p:grpSpPr>
      <p:sp>
        <p:nvSpPr>
          <p:cNvPr id="257" name="Google Shape;257;p38"/>
          <p:cNvSpPr txBox="1"/>
          <p:nvPr>
            <p:ph type="title"/>
          </p:nvPr>
        </p:nvSpPr>
        <p:spPr>
          <a:xfrm rot="5400000">
            <a:off x="5410950" y="2894851"/>
            <a:ext cx="5484900" cy="10668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262626"/>
              </a:buClr>
              <a:buSzPts val="5400"/>
              <a:buFont typeface="Lustria"/>
              <a:buNone/>
              <a:defRPr b="0" i="0" sz="5400" u="none" cap="none" strike="noStrike">
                <a:solidFill>
                  <a:srgbClr val="262626"/>
                </a:solidFill>
                <a:latin typeface="Lustria"/>
                <a:ea typeface="Lustria"/>
                <a:cs typeface="Lustria"/>
                <a:sym typeface="Lustria"/>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258" name="Google Shape;258;p38"/>
          <p:cNvSpPr txBox="1"/>
          <p:nvPr>
            <p:ph idx="1" type="body"/>
          </p:nvPr>
        </p:nvSpPr>
        <p:spPr>
          <a:xfrm rot="5400000">
            <a:off x="1203000" y="208157"/>
            <a:ext cx="5482200" cy="6437400"/>
          </a:xfrm>
          <a:prstGeom prst="rect">
            <a:avLst/>
          </a:prstGeom>
          <a:noFill/>
          <a:ln>
            <a:noFill/>
          </a:ln>
        </p:spPr>
        <p:txBody>
          <a:bodyPr anchorCtr="0" anchor="t" bIns="45700" lIns="91425" spcFirstLastPara="1" rIns="91425" wrap="square" tIns="45700">
            <a:noAutofit/>
          </a:bodyPr>
          <a:lstStyle>
            <a:lvl1pPr indent="-365760" lvl="0" marL="457200" marR="0" rtl="0" algn="l">
              <a:spcBef>
                <a:spcPts val="2400"/>
              </a:spcBef>
              <a:spcAft>
                <a:spcPts val="0"/>
              </a:spcAft>
              <a:buClr>
                <a:srgbClr val="3F3F3F"/>
              </a:buClr>
              <a:buSzPts val="2160"/>
              <a:buFont typeface="Noto Sans Symbols"/>
              <a:buChar char="❖"/>
              <a:defRPr b="0" i="0" sz="2400" u="none" cap="none" strike="noStrike">
                <a:solidFill>
                  <a:srgbClr val="3F3F3F"/>
                </a:solidFill>
                <a:latin typeface="Lustria"/>
                <a:ea typeface="Lustria"/>
                <a:cs typeface="Lustria"/>
                <a:sym typeface="Lustria"/>
              </a:defRPr>
            </a:lvl1pPr>
            <a:lvl2pPr indent="-354330" lvl="1" marL="914400" marR="0" rtl="0" algn="l">
              <a:spcBef>
                <a:spcPts val="1200"/>
              </a:spcBef>
              <a:spcAft>
                <a:spcPts val="0"/>
              </a:spcAft>
              <a:buClr>
                <a:srgbClr val="A5A5A5"/>
              </a:buClr>
              <a:buSzPts val="1980"/>
              <a:buFont typeface="Noto Sans Symbols"/>
              <a:buChar char="❖"/>
              <a:defRPr b="0" i="0" sz="2200" u="none" cap="none" strike="noStrike">
                <a:solidFill>
                  <a:srgbClr val="3F3F3F"/>
                </a:solidFill>
                <a:latin typeface="Lustria"/>
                <a:ea typeface="Lustria"/>
                <a:cs typeface="Lustria"/>
                <a:sym typeface="Lustria"/>
              </a:defRPr>
            </a:lvl2pPr>
            <a:lvl3pPr indent="-342900" lvl="2" marL="1371600" marR="0" rtl="0" algn="l">
              <a:spcBef>
                <a:spcPts val="1200"/>
              </a:spcBef>
              <a:spcAft>
                <a:spcPts val="0"/>
              </a:spcAft>
              <a:buClr>
                <a:srgbClr val="3F3F3F"/>
              </a:buClr>
              <a:buSzPts val="1800"/>
              <a:buFont typeface="Noto Sans Symbols"/>
              <a:buChar char="❖"/>
              <a:defRPr b="0" i="0" sz="2000" u="none" cap="none" strike="noStrike">
                <a:solidFill>
                  <a:srgbClr val="3F3F3F"/>
                </a:solidFill>
                <a:latin typeface="Lustria"/>
                <a:ea typeface="Lustria"/>
                <a:cs typeface="Lustria"/>
                <a:sym typeface="Lustria"/>
              </a:defRPr>
            </a:lvl3pPr>
            <a:lvl4pPr indent="-331469" lvl="3" marL="1828800" marR="0" rtl="0" algn="l">
              <a:spcBef>
                <a:spcPts val="1200"/>
              </a:spcBef>
              <a:spcAft>
                <a:spcPts val="0"/>
              </a:spcAft>
              <a:buClr>
                <a:srgbClr val="A5A5A5"/>
              </a:buClr>
              <a:buSzPts val="1620"/>
              <a:buFont typeface="Noto Sans Symbols"/>
              <a:buChar char="❖"/>
              <a:defRPr b="0" i="0" sz="1800" u="none" cap="none" strike="noStrike">
                <a:solidFill>
                  <a:srgbClr val="3F3F3F"/>
                </a:solidFill>
                <a:latin typeface="Lustria"/>
                <a:ea typeface="Lustria"/>
                <a:cs typeface="Lustria"/>
                <a:sym typeface="Lustria"/>
              </a:defRPr>
            </a:lvl4pPr>
            <a:lvl5pPr indent="-331470" lvl="4" marL="2286000" marR="0" rtl="0" algn="l">
              <a:spcBef>
                <a:spcPts val="1200"/>
              </a:spcBef>
              <a:spcAft>
                <a:spcPts val="0"/>
              </a:spcAft>
              <a:buClr>
                <a:srgbClr val="3F3F3F"/>
              </a:buClr>
              <a:buSzPts val="1620"/>
              <a:buFont typeface="Noto Sans Symbols"/>
              <a:buChar char="❖"/>
              <a:defRPr b="0" i="0" sz="1800" u="none" cap="none" strike="noStrike">
                <a:solidFill>
                  <a:srgbClr val="3F3F3F"/>
                </a:solidFill>
                <a:latin typeface="Lustria"/>
                <a:ea typeface="Lustria"/>
                <a:cs typeface="Lustria"/>
                <a:sym typeface="Lustria"/>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9pPr>
          </a:lstStyle>
          <a:p/>
        </p:txBody>
      </p:sp>
      <p:sp>
        <p:nvSpPr>
          <p:cNvPr id="259" name="Google Shape;259;p38"/>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400">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60" name="Google Shape;260;p38"/>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400">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61" name="Google Shape;261;p38"/>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400">
                <a:solidFill>
                  <a:srgbClr val="595959"/>
                </a:solidFill>
                <a:latin typeface="Arial"/>
                <a:ea typeface="Arial"/>
                <a:cs typeface="Arial"/>
                <a:sym typeface="Arial"/>
              </a:defRPr>
            </a:lvl1pPr>
            <a:lvl2pPr indent="0" lvl="1" marL="0" marR="0" rtl="0" algn="r">
              <a:spcBef>
                <a:spcPts val="0"/>
              </a:spcBef>
              <a:spcAft>
                <a:spcPts val="0"/>
              </a:spcAft>
              <a:buNone/>
              <a:defRPr sz="1400">
                <a:solidFill>
                  <a:srgbClr val="595959"/>
                </a:solidFill>
                <a:latin typeface="Arial"/>
                <a:ea typeface="Arial"/>
                <a:cs typeface="Arial"/>
                <a:sym typeface="Arial"/>
              </a:defRPr>
            </a:lvl2pPr>
            <a:lvl3pPr indent="0" lvl="2" marL="0" marR="0" rtl="0" algn="r">
              <a:spcBef>
                <a:spcPts val="0"/>
              </a:spcBef>
              <a:spcAft>
                <a:spcPts val="0"/>
              </a:spcAft>
              <a:buNone/>
              <a:defRPr sz="1400">
                <a:solidFill>
                  <a:srgbClr val="595959"/>
                </a:solidFill>
                <a:latin typeface="Arial"/>
                <a:ea typeface="Arial"/>
                <a:cs typeface="Arial"/>
                <a:sym typeface="Arial"/>
              </a:defRPr>
            </a:lvl3pPr>
            <a:lvl4pPr indent="0" lvl="3" marL="0" marR="0" rtl="0" algn="r">
              <a:spcBef>
                <a:spcPts val="0"/>
              </a:spcBef>
              <a:spcAft>
                <a:spcPts val="0"/>
              </a:spcAft>
              <a:buNone/>
              <a:defRPr sz="1400">
                <a:solidFill>
                  <a:srgbClr val="595959"/>
                </a:solidFill>
                <a:latin typeface="Arial"/>
                <a:ea typeface="Arial"/>
                <a:cs typeface="Arial"/>
                <a:sym typeface="Arial"/>
              </a:defRPr>
            </a:lvl4pPr>
            <a:lvl5pPr indent="0" lvl="4" marL="0" marR="0" rtl="0" algn="r">
              <a:spcBef>
                <a:spcPts val="0"/>
              </a:spcBef>
              <a:spcAft>
                <a:spcPts val="0"/>
              </a:spcAft>
              <a:buNone/>
              <a:defRPr sz="1400">
                <a:solidFill>
                  <a:srgbClr val="595959"/>
                </a:solidFill>
                <a:latin typeface="Arial"/>
                <a:ea typeface="Arial"/>
                <a:cs typeface="Arial"/>
                <a:sym typeface="Arial"/>
              </a:defRPr>
            </a:lvl5pPr>
            <a:lvl6pPr indent="0" lvl="5" marL="0" marR="0" rtl="0" algn="r">
              <a:spcBef>
                <a:spcPts val="0"/>
              </a:spcBef>
              <a:spcAft>
                <a:spcPts val="0"/>
              </a:spcAft>
              <a:buNone/>
              <a:defRPr sz="1400">
                <a:solidFill>
                  <a:srgbClr val="595959"/>
                </a:solidFill>
                <a:latin typeface="Arial"/>
                <a:ea typeface="Arial"/>
                <a:cs typeface="Arial"/>
                <a:sym typeface="Arial"/>
              </a:defRPr>
            </a:lvl6pPr>
            <a:lvl7pPr indent="0" lvl="6" marL="0" marR="0" rtl="0" algn="r">
              <a:spcBef>
                <a:spcPts val="0"/>
              </a:spcBef>
              <a:spcAft>
                <a:spcPts val="0"/>
              </a:spcAft>
              <a:buNone/>
              <a:defRPr sz="1400">
                <a:solidFill>
                  <a:srgbClr val="595959"/>
                </a:solidFill>
                <a:latin typeface="Arial"/>
                <a:ea typeface="Arial"/>
                <a:cs typeface="Arial"/>
                <a:sym typeface="Arial"/>
              </a:defRPr>
            </a:lvl7pPr>
            <a:lvl8pPr indent="0" lvl="7" marL="0" marR="0" rtl="0" algn="r">
              <a:spcBef>
                <a:spcPts val="0"/>
              </a:spcBef>
              <a:spcAft>
                <a:spcPts val="0"/>
              </a:spcAft>
              <a:buNone/>
              <a:defRPr sz="1400">
                <a:solidFill>
                  <a:srgbClr val="595959"/>
                </a:solidFill>
                <a:latin typeface="Arial"/>
                <a:ea typeface="Arial"/>
                <a:cs typeface="Arial"/>
                <a:sym typeface="Arial"/>
              </a:defRPr>
            </a:lvl8pPr>
            <a:lvl9pPr indent="0" lvl="8" marL="0" marR="0" rtl="0" algn="r">
              <a:spcBef>
                <a:spcPts val="0"/>
              </a:spcBef>
              <a:spcAft>
                <a:spcPts val="0"/>
              </a:spcAft>
              <a:buNone/>
              <a:defRPr sz="1400">
                <a:solidFill>
                  <a:srgbClr val="59595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xml"/><Relationship Id="rId3" Type="http://schemas.openxmlformats.org/officeDocument/2006/relationships/theme" Target="../theme/theme2.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image" Target="../media/image2.png"/><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theme" Target="../theme/theme1.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8.xml"/><Relationship Id="rId10" Type="http://schemas.openxmlformats.org/officeDocument/2006/relationships/slideLayout" Target="../slideLayouts/slideLayout27.xml"/><Relationship Id="rId13" Type="http://schemas.openxmlformats.org/officeDocument/2006/relationships/slideLayout" Target="../slideLayouts/slideLayout30.xml"/><Relationship Id="rId12" Type="http://schemas.openxmlformats.org/officeDocument/2006/relationships/slideLayout" Target="../slideLayouts/slideLayout29.xml"/><Relationship Id="rId1" Type="http://schemas.openxmlformats.org/officeDocument/2006/relationships/image" Target="../media/image11.png"/><Relationship Id="rId2" Type="http://schemas.openxmlformats.org/officeDocument/2006/relationships/slideLayout" Target="../slideLayouts/slideLayout19.xml"/><Relationship Id="rId3" Type="http://schemas.openxmlformats.org/officeDocument/2006/relationships/slideLayout" Target="../slideLayouts/slideLayout20.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5" Type="http://schemas.openxmlformats.org/officeDocument/2006/relationships/slideLayout" Target="../slideLayouts/slideLayout32.xml"/><Relationship Id="rId14" Type="http://schemas.openxmlformats.org/officeDocument/2006/relationships/slideLayout" Target="../slideLayouts/slideLayout31.xml"/><Relationship Id="rId17" Type="http://schemas.openxmlformats.org/officeDocument/2006/relationships/slideLayout" Target="../slideLayouts/slideLayout34.xml"/><Relationship Id="rId16" Type="http://schemas.openxmlformats.org/officeDocument/2006/relationships/slideLayout" Target="../slideLayouts/slideLayout33.xml"/><Relationship Id="rId5" Type="http://schemas.openxmlformats.org/officeDocument/2006/relationships/slideLayout" Target="../slideLayouts/slideLayout22.xml"/><Relationship Id="rId19" Type="http://schemas.openxmlformats.org/officeDocument/2006/relationships/theme" Target="../theme/theme4.xml"/><Relationship Id="rId6" Type="http://schemas.openxmlformats.org/officeDocument/2006/relationships/slideLayout" Target="../slideLayouts/slideLayout23.xml"/><Relationship Id="rId18" Type="http://schemas.openxmlformats.org/officeDocument/2006/relationships/slideLayout" Target="../slideLayouts/slideLayout35.xml"/><Relationship Id="rId7" Type="http://schemas.openxmlformats.org/officeDocument/2006/relationships/slideLayout" Target="../slideLayouts/slideLayout24.xml"/><Relationship Id="rId8"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726141" y="314979"/>
            <a:ext cx="76917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FEFEFE"/>
              </a:buClr>
              <a:buSzPts val="5400"/>
              <a:buFont typeface="Lustria"/>
              <a:buNone/>
              <a:defRPr b="0" i="0" sz="5400" u="none" cap="none" strike="noStrike">
                <a:solidFill>
                  <a:srgbClr val="FEFEFE"/>
                </a:solidFill>
                <a:latin typeface="Lustria"/>
                <a:ea typeface="Lustria"/>
                <a:cs typeface="Lustria"/>
                <a:sym typeface="Lustria"/>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1" name="Google Shape;11;p1"/>
          <p:cNvSpPr txBox="1"/>
          <p:nvPr>
            <p:ph idx="1" type="body"/>
          </p:nvPr>
        </p:nvSpPr>
        <p:spPr>
          <a:xfrm>
            <a:off x="726141" y="1586753"/>
            <a:ext cx="7691700" cy="4572000"/>
          </a:xfrm>
          <a:prstGeom prst="rect">
            <a:avLst/>
          </a:prstGeom>
          <a:noFill/>
          <a:ln>
            <a:noFill/>
          </a:ln>
        </p:spPr>
        <p:txBody>
          <a:bodyPr anchorCtr="0" anchor="t" bIns="45700" lIns="91425" spcFirstLastPara="1" rIns="91425" wrap="square" tIns="45700">
            <a:noAutofit/>
          </a:bodyPr>
          <a:lstStyle>
            <a:lvl1pPr indent="-365760" lvl="0" marL="457200" marR="0" rtl="0" algn="l">
              <a:spcBef>
                <a:spcPts val="2400"/>
              </a:spcBef>
              <a:spcAft>
                <a:spcPts val="0"/>
              </a:spcAft>
              <a:buClr>
                <a:srgbClr val="FEFEFE"/>
              </a:buClr>
              <a:buSzPts val="2160"/>
              <a:buFont typeface="Noto Sans Symbols"/>
              <a:buChar char="❖"/>
              <a:defRPr b="0" i="0" sz="2400" u="none" cap="none" strike="noStrike">
                <a:solidFill>
                  <a:srgbClr val="FEFEFE"/>
                </a:solidFill>
                <a:latin typeface="Lustria"/>
                <a:ea typeface="Lustria"/>
                <a:cs typeface="Lustria"/>
                <a:sym typeface="Lustria"/>
              </a:defRPr>
            </a:lvl1pPr>
            <a:lvl2pPr indent="-354330" lvl="1" marL="914400" marR="0" rtl="0" algn="l">
              <a:spcBef>
                <a:spcPts val="1200"/>
              </a:spcBef>
              <a:spcAft>
                <a:spcPts val="0"/>
              </a:spcAft>
              <a:buClr>
                <a:schemeClr val="dk1"/>
              </a:buClr>
              <a:buSzPts val="1980"/>
              <a:buFont typeface="Noto Sans Symbols"/>
              <a:buChar char="❖"/>
              <a:defRPr b="0" i="0" sz="2200" u="none" cap="none" strike="noStrike">
                <a:solidFill>
                  <a:srgbClr val="FEFEFE"/>
                </a:solidFill>
                <a:latin typeface="Lustria"/>
                <a:ea typeface="Lustria"/>
                <a:cs typeface="Lustria"/>
                <a:sym typeface="Lustria"/>
              </a:defRPr>
            </a:lvl2pPr>
            <a:lvl3pPr indent="-342900" lvl="2" marL="1371600" marR="0" rtl="0" algn="l">
              <a:spcBef>
                <a:spcPts val="1200"/>
              </a:spcBef>
              <a:spcAft>
                <a:spcPts val="0"/>
              </a:spcAft>
              <a:buClr>
                <a:srgbClr val="FEFEFE"/>
              </a:buClr>
              <a:buSzPts val="1800"/>
              <a:buFont typeface="Noto Sans Symbols"/>
              <a:buChar char="❖"/>
              <a:defRPr b="0" i="0" sz="2000" u="none" cap="none" strike="noStrike">
                <a:solidFill>
                  <a:srgbClr val="FEFEFE"/>
                </a:solidFill>
                <a:latin typeface="Lustria"/>
                <a:ea typeface="Lustria"/>
                <a:cs typeface="Lustria"/>
                <a:sym typeface="Lustria"/>
              </a:defRPr>
            </a:lvl3pPr>
            <a:lvl4pPr indent="-331469" lvl="3" marL="1828800" marR="0" rtl="0" algn="l">
              <a:spcBef>
                <a:spcPts val="1200"/>
              </a:spcBef>
              <a:spcAft>
                <a:spcPts val="0"/>
              </a:spcAft>
              <a:buClr>
                <a:schemeClr val="dk1"/>
              </a:buClr>
              <a:buSzPts val="1620"/>
              <a:buFont typeface="Noto Sans Symbols"/>
              <a:buChar char="❖"/>
              <a:defRPr b="0" i="0" sz="1800" u="none" cap="none" strike="noStrike">
                <a:solidFill>
                  <a:srgbClr val="FEFEFE"/>
                </a:solidFill>
                <a:latin typeface="Lustria"/>
                <a:ea typeface="Lustria"/>
                <a:cs typeface="Lustria"/>
                <a:sym typeface="Lustria"/>
              </a:defRPr>
            </a:lvl4pPr>
            <a:lvl5pPr indent="-331470" lvl="4" marL="2286000" marR="0" rtl="0" algn="l">
              <a:spcBef>
                <a:spcPts val="1200"/>
              </a:spcBef>
              <a:spcAft>
                <a:spcPts val="0"/>
              </a:spcAft>
              <a:buClr>
                <a:srgbClr val="FEFEFE"/>
              </a:buClr>
              <a:buSzPts val="1620"/>
              <a:buFont typeface="Noto Sans Symbols"/>
              <a:buChar char="❖"/>
              <a:defRPr b="0" i="0" sz="1800" u="none" cap="none" strike="noStrike">
                <a:solidFill>
                  <a:srgbClr val="FEFEFE"/>
                </a:solidFill>
                <a:latin typeface="Lustria"/>
                <a:ea typeface="Lustria"/>
                <a:cs typeface="Lustria"/>
                <a:sym typeface="Lustria"/>
              </a:defRPr>
            </a:lvl5pPr>
            <a:lvl6pPr indent="-355600" lvl="5" marL="2743200" marR="0" rtl="0" algn="l">
              <a:spcBef>
                <a:spcPts val="400"/>
              </a:spcBef>
              <a:spcAft>
                <a:spcPts val="0"/>
              </a:spcAft>
              <a:buClr>
                <a:schemeClr val="lt1"/>
              </a:buClr>
              <a:buSzPts val="2000"/>
              <a:buFont typeface="Arial"/>
              <a:buChar char="•"/>
              <a:defRPr b="0" i="0" sz="2000" u="none" cap="none" strike="noStrike">
                <a:solidFill>
                  <a:schemeClr val="lt1"/>
                </a:solidFill>
                <a:latin typeface="Lustria"/>
                <a:ea typeface="Lustria"/>
                <a:cs typeface="Lustria"/>
                <a:sym typeface="Lustria"/>
              </a:defRPr>
            </a:lvl6pPr>
            <a:lvl7pPr indent="-355600" lvl="6" marL="3200400" marR="0" rtl="0" algn="l">
              <a:spcBef>
                <a:spcPts val="400"/>
              </a:spcBef>
              <a:spcAft>
                <a:spcPts val="0"/>
              </a:spcAft>
              <a:buClr>
                <a:schemeClr val="lt1"/>
              </a:buClr>
              <a:buSzPts val="2000"/>
              <a:buFont typeface="Arial"/>
              <a:buChar char="•"/>
              <a:defRPr b="0" i="0" sz="2000" u="none" cap="none" strike="noStrike">
                <a:solidFill>
                  <a:schemeClr val="lt1"/>
                </a:solidFill>
                <a:latin typeface="Lustria"/>
                <a:ea typeface="Lustria"/>
                <a:cs typeface="Lustria"/>
                <a:sym typeface="Lustria"/>
              </a:defRPr>
            </a:lvl7pPr>
            <a:lvl8pPr indent="-355600" lvl="7" marL="3657600" marR="0" rtl="0" algn="l">
              <a:spcBef>
                <a:spcPts val="400"/>
              </a:spcBef>
              <a:spcAft>
                <a:spcPts val="0"/>
              </a:spcAft>
              <a:buClr>
                <a:schemeClr val="lt1"/>
              </a:buClr>
              <a:buSzPts val="2000"/>
              <a:buFont typeface="Arial"/>
              <a:buChar char="•"/>
              <a:defRPr b="0" i="0" sz="2000" u="none" cap="none" strike="noStrike">
                <a:solidFill>
                  <a:schemeClr val="lt1"/>
                </a:solidFill>
                <a:latin typeface="Lustria"/>
                <a:ea typeface="Lustria"/>
                <a:cs typeface="Lustria"/>
                <a:sym typeface="Lustria"/>
              </a:defRPr>
            </a:lvl8pPr>
            <a:lvl9pPr indent="-355600" lvl="8" marL="4114800" marR="0" rtl="0" algn="l">
              <a:spcBef>
                <a:spcPts val="400"/>
              </a:spcBef>
              <a:spcAft>
                <a:spcPts val="0"/>
              </a:spcAft>
              <a:buClr>
                <a:schemeClr val="lt1"/>
              </a:buClr>
              <a:buSzPts val="2000"/>
              <a:buFont typeface="Arial"/>
              <a:buChar char="•"/>
              <a:defRPr b="0" i="0" sz="2000" u="none" cap="none" strike="noStrike">
                <a:solidFill>
                  <a:schemeClr val="lt1"/>
                </a:solidFill>
                <a:latin typeface="Lustria"/>
                <a:ea typeface="Lustria"/>
                <a:cs typeface="Lustria"/>
                <a:sym typeface="Lustria"/>
              </a:defRPr>
            </a:lvl9pPr>
          </a:lstStyle>
          <a:p/>
        </p:txBody>
      </p:sp>
      <p:sp>
        <p:nvSpPr>
          <p:cNvPr id="12" name="Google Shape;12;p1"/>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400" u="none" cap="none" strike="noStrike">
                <a:solidFill>
                  <a:srgbClr val="FEFEFE"/>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13" name="Google Shape;13;p1"/>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400" u="none" cap="none" strike="noStrike">
                <a:solidFill>
                  <a:srgbClr val="FEFEFE"/>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14" name="Google Shape;14;p1"/>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b="0" i="0" sz="1400" u="none" cap="none" strike="noStrike">
                <a:solidFill>
                  <a:srgbClr val="FEFEFE"/>
                </a:solidFill>
                <a:latin typeface="Arial"/>
                <a:ea typeface="Arial"/>
                <a:cs typeface="Arial"/>
                <a:sym typeface="Arial"/>
              </a:defRPr>
            </a:lvl1pPr>
            <a:lvl2pPr indent="0" lvl="1" marL="0" marR="0" rtl="0" algn="r">
              <a:spcBef>
                <a:spcPts val="0"/>
              </a:spcBef>
              <a:spcAft>
                <a:spcPts val="0"/>
              </a:spcAft>
              <a:buNone/>
              <a:defRPr b="0" i="0" sz="1400" u="none" cap="none" strike="noStrike">
                <a:solidFill>
                  <a:srgbClr val="FEFEFE"/>
                </a:solidFill>
                <a:latin typeface="Arial"/>
                <a:ea typeface="Arial"/>
                <a:cs typeface="Arial"/>
                <a:sym typeface="Arial"/>
              </a:defRPr>
            </a:lvl2pPr>
            <a:lvl3pPr indent="0" lvl="2" marL="0" marR="0" rtl="0" algn="r">
              <a:spcBef>
                <a:spcPts val="0"/>
              </a:spcBef>
              <a:spcAft>
                <a:spcPts val="0"/>
              </a:spcAft>
              <a:buNone/>
              <a:defRPr b="0" i="0" sz="1400" u="none" cap="none" strike="noStrike">
                <a:solidFill>
                  <a:srgbClr val="FEFEFE"/>
                </a:solidFill>
                <a:latin typeface="Arial"/>
                <a:ea typeface="Arial"/>
                <a:cs typeface="Arial"/>
                <a:sym typeface="Arial"/>
              </a:defRPr>
            </a:lvl3pPr>
            <a:lvl4pPr indent="0" lvl="3" marL="0" marR="0" rtl="0" algn="r">
              <a:spcBef>
                <a:spcPts val="0"/>
              </a:spcBef>
              <a:spcAft>
                <a:spcPts val="0"/>
              </a:spcAft>
              <a:buNone/>
              <a:defRPr b="0" i="0" sz="1400" u="none" cap="none" strike="noStrike">
                <a:solidFill>
                  <a:srgbClr val="FEFEFE"/>
                </a:solidFill>
                <a:latin typeface="Arial"/>
                <a:ea typeface="Arial"/>
                <a:cs typeface="Arial"/>
                <a:sym typeface="Arial"/>
              </a:defRPr>
            </a:lvl4pPr>
            <a:lvl5pPr indent="0" lvl="4" marL="0" marR="0" rtl="0" algn="r">
              <a:spcBef>
                <a:spcPts val="0"/>
              </a:spcBef>
              <a:spcAft>
                <a:spcPts val="0"/>
              </a:spcAft>
              <a:buNone/>
              <a:defRPr b="0" i="0" sz="1400" u="none" cap="none" strike="noStrike">
                <a:solidFill>
                  <a:srgbClr val="FEFEFE"/>
                </a:solidFill>
                <a:latin typeface="Arial"/>
                <a:ea typeface="Arial"/>
                <a:cs typeface="Arial"/>
                <a:sym typeface="Arial"/>
              </a:defRPr>
            </a:lvl5pPr>
            <a:lvl6pPr indent="0" lvl="5" marL="0" marR="0" rtl="0" algn="r">
              <a:spcBef>
                <a:spcPts val="0"/>
              </a:spcBef>
              <a:spcAft>
                <a:spcPts val="0"/>
              </a:spcAft>
              <a:buNone/>
              <a:defRPr b="0" i="0" sz="1400" u="none" cap="none" strike="noStrike">
                <a:solidFill>
                  <a:srgbClr val="FEFEFE"/>
                </a:solidFill>
                <a:latin typeface="Arial"/>
                <a:ea typeface="Arial"/>
                <a:cs typeface="Arial"/>
                <a:sym typeface="Arial"/>
              </a:defRPr>
            </a:lvl6pPr>
            <a:lvl7pPr indent="0" lvl="6" marL="0" marR="0" rtl="0" algn="r">
              <a:spcBef>
                <a:spcPts val="0"/>
              </a:spcBef>
              <a:spcAft>
                <a:spcPts val="0"/>
              </a:spcAft>
              <a:buNone/>
              <a:defRPr b="0" i="0" sz="1400" u="none" cap="none" strike="noStrike">
                <a:solidFill>
                  <a:srgbClr val="FEFEFE"/>
                </a:solidFill>
                <a:latin typeface="Arial"/>
                <a:ea typeface="Arial"/>
                <a:cs typeface="Arial"/>
                <a:sym typeface="Arial"/>
              </a:defRPr>
            </a:lvl7pPr>
            <a:lvl8pPr indent="0" lvl="7" marL="0" marR="0" rtl="0" algn="r">
              <a:spcBef>
                <a:spcPts val="0"/>
              </a:spcBef>
              <a:spcAft>
                <a:spcPts val="0"/>
              </a:spcAft>
              <a:buNone/>
              <a:defRPr b="0" i="0" sz="1400" u="none" cap="none" strike="noStrike">
                <a:solidFill>
                  <a:srgbClr val="FEFEFE"/>
                </a:solidFill>
                <a:latin typeface="Arial"/>
                <a:ea typeface="Arial"/>
                <a:cs typeface="Arial"/>
                <a:sym typeface="Arial"/>
              </a:defRPr>
            </a:lvl8pPr>
            <a:lvl9pPr indent="0" lvl="8" marL="0" marR="0" rtl="0" algn="r">
              <a:spcBef>
                <a:spcPts val="0"/>
              </a:spcBef>
              <a:spcAft>
                <a:spcPts val="0"/>
              </a:spcAft>
              <a:buNone/>
              <a:defRPr b="0" i="0" sz="1400" u="none" cap="none" strike="noStrike">
                <a:solidFill>
                  <a:srgbClr val="FEFEFE"/>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22" name="Shape 22"/>
        <p:cNvGrpSpPr/>
        <p:nvPr/>
      </p:nvGrpSpPr>
      <p:grpSpPr>
        <a:xfrm>
          <a:off x="0" y="0"/>
          <a:ext cx="0" cy="0"/>
          <a:chOff x="0" y="0"/>
          <a:chExt cx="0" cy="0"/>
        </a:xfrm>
      </p:grpSpPr>
      <p:sp>
        <p:nvSpPr>
          <p:cNvPr id="23" name="Google Shape;23;p3"/>
          <p:cNvSpPr txBox="1"/>
          <p:nvPr>
            <p:ph type="title"/>
          </p:nvPr>
        </p:nvSpPr>
        <p:spPr>
          <a:xfrm>
            <a:off x="726141" y="314979"/>
            <a:ext cx="7691700" cy="11430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Clr>
                <a:srgbClr val="262626"/>
              </a:buClr>
              <a:buSzPts val="5400"/>
              <a:buFont typeface="Lustria"/>
              <a:buNone/>
              <a:defRPr b="0" i="0" sz="5400" u="none" cap="none" strike="noStrike">
                <a:solidFill>
                  <a:srgbClr val="262626"/>
                </a:solidFill>
                <a:latin typeface="Lustria"/>
                <a:ea typeface="Lustria"/>
                <a:cs typeface="Lustria"/>
                <a:sym typeface="Lustria"/>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24" name="Google Shape;24;p3"/>
          <p:cNvSpPr txBox="1"/>
          <p:nvPr>
            <p:ph idx="1" type="body"/>
          </p:nvPr>
        </p:nvSpPr>
        <p:spPr>
          <a:xfrm>
            <a:off x="726141" y="1586753"/>
            <a:ext cx="7691700" cy="4572000"/>
          </a:xfrm>
          <a:prstGeom prst="rect">
            <a:avLst/>
          </a:prstGeom>
          <a:noFill/>
          <a:ln>
            <a:noFill/>
          </a:ln>
        </p:spPr>
        <p:txBody>
          <a:bodyPr anchorCtr="0" anchor="t" bIns="91425" lIns="91425" spcFirstLastPara="1" rIns="91425" wrap="square" tIns="91425">
            <a:noAutofit/>
          </a:bodyPr>
          <a:lstStyle>
            <a:lvl1pPr indent="-365760" lvl="0" marL="457200" marR="0" rtl="0" algn="l">
              <a:spcBef>
                <a:spcPts val="2400"/>
              </a:spcBef>
              <a:spcAft>
                <a:spcPts val="0"/>
              </a:spcAft>
              <a:buClr>
                <a:srgbClr val="3F3F3F"/>
              </a:buClr>
              <a:buSzPts val="2160"/>
              <a:buFont typeface="Noto Sans Symbols"/>
              <a:buChar char="❖"/>
              <a:defRPr b="0" i="0" sz="2400" u="none" cap="none" strike="noStrike">
                <a:solidFill>
                  <a:srgbClr val="3F3F3F"/>
                </a:solidFill>
                <a:latin typeface="Lustria"/>
                <a:ea typeface="Lustria"/>
                <a:cs typeface="Lustria"/>
                <a:sym typeface="Lustria"/>
              </a:defRPr>
            </a:lvl1pPr>
            <a:lvl2pPr indent="-354330" lvl="1" marL="914400" marR="0" rtl="0" algn="l">
              <a:spcBef>
                <a:spcPts val="1200"/>
              </a:spcBef>
              <a:spcAft>
                <a:spcPts val="0"/>
              </a:spcAft>
              <a:buClr>
                <a:srgbClr val="A5A5A5"/>
              </a:buClr>
              <a:buSzPts val="1980"/>
              <a:buFont typeface="Noto Sans Symbols"/>
              <a:buChar char="❖"/>
              <a:defRPr b="0" i="0" sz="2200" u="none" cap="none" strike="noStrike">
                <a:solidFill>
                  <a:srgbClr val="3F3F3F"/>
                </a:solidFill>
                <a:latin typeface="Lustria"/>
                <a:ea typeface="Lustria"/>
                <a:cs typeface="Lustria"/>
                <a:sym typeface="Lustria"/>
              </a:defRPr>
            </a:lvl2pPr>
            <a:lvl3pPr indent="-342900" lvl="2" marL="1371600" marR="0" rtl="0" algn="l">
              <a:spcBef>
                <a:spcPts val="1200"/>
              </a:spcBef>
              <a:spcAft>
                <a:spcPts val="0"/>
              </a:spcAft>
              <a:buClr>
                <a:srgbClr val="3F3F3F"/>
              </a:buClr>
              <a:buSzPts val="1800"/>
              <a:buFont typeface="Noto Sans Symbols"/>
              <a:buChar char="❖"/>
              <a:defRPr b="0" i="0" sz="2000" u="none" cap="none" strike="noStrike">
                <a:solidFill>
                  <a:srgbClr val="3F3F3F"/>
                </a:solidFill>
                <a:latin typeface="Lustria"/>
                <a:ea typeface="Lustria"/>
                <a:cs typeface="Lustria"/>
                <a:sym typeface="Lustria"/>
              </a:defRPr>
            </a:lvl3pPr>
            <a:lvl4pPr indent="-331469" lvl="3" marL="1828800" marR="0" rtl="0" algn="l">
              <a:spcBef>
                <a:spcPts val="1200"/>
              </a:spcBef>
              <a:spcAft>
                <a:spcPts val="0"/>
              </a:spcAft>
              <a:buClr>
                <a:srgbClr val="A5A5A5"/>
              </a:buClr>
              <a:buSzPts val="1620"/>
              <a:buFont typeface="Noto Sans Symbols"/>
              <a:buChar char="❖"/>
              <a:defRPr b="0" i="0" sz="1800" u="none" cap="none" strike="noStrike">
                <a:solidFill>
                  <a:srgbClr val="3F3F3F"/>
                </a:solidFill>
                <a:latin typeface="Lustria"/>
                <a:ea typeface="Lustria"/>
                <a:cs typeface="Lustria"/>
                <a:sym typeface="Lustria"/>
              </a:defRPr>
            </a:lvl4pPr>
            <a:lvl5pPr indent="-331470" lvl="4" marL="2286000" marR="0" rtl="0" algn="l">
              <a:spcBef>
                <a:spcPts val="1200"/>
              </a:spcBef>
              <a:spcAft>
                <a:spcPts val="0"/>
              </a:spcAft>
              <a:buClr>
                <a:srgbClr val="3F3F3F"/>
              </a:buClr>
              <a:buSzPts val="1620"/>
              <a:buFont typeface="Noto Sans Symbols"/>
              <a:buChar char="❖"/>
              <a:defRPr b="0" i="0" sz="1800" u="none" cap="none" strike="noStrike">
                <a:solidFill>
                  <a:srgbClr val="3F3F3F"/>
                </a:solidFill>
                <a:latin typeface="Lustria"/>
                <a:ea typeface="Lustria"/>
                <a:cs typeface="Lustria"/>
                <a:sym typeface="Lustria"/>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9pPr>
          </a:lstStyle>
          <a:p/>
        </p:txBody>
      </p:sp>
      <p:sp>
        <p:nvSpPr>
          <p:cNvPr id="25" name="Google Shape;25;p3"/>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b="0" i="0" sz="1400" u="none" cap="none" strike="noStrike">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6" name="Google Shape;26;p3"/>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b="0" i="0" sz="1400" u="none" cap="none" strike="noStrike">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7" name="Google Shape;27;p3"/>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b="0" i="0" sz="1400" u="none" cap="none" strike="noStrike">
                <a:solidFill>
                  <a:srgbClr val="595959"/>
                </a:solidFill>
                <a:latin typeface="Arial"/>
                <a:ea typeface="Arial"/>
                <a:cs typeface="Arial"/>
                <a:sym typeface="Arial"/>
              </a:defRPr>
            </a:lvl1pPr>
            <a:lvl2pPr indent="0" lvl="1" marL="0" marR="0" rtl="0" algn="r">
              <a:spcBef>
                <a:spcPts val="0"/>
              </a:spcBef>
              <a:spcAft>
                <a:spcPts val="0"/>
              </a:spcAft>
              <a:buNone/>
              <a:defRPr b="0" i="0" sz="1400" u="none" cap="none" strike="noStrike">
                <a:solidFill>
                  <a:srgbClr val="595959"/>
                </a:solidFill>
                <a:latin typeface="Arial"/>
                <a:ea typeface="Arial"/>
                <a:cs typeface="Arial"/>
                <a:sym typeface="Arial"/>
              </a:defRPr>
            </a:lvl2pPr>
            <a:lvl3pPr indent="0" lvl="2" marL="0" marR="0" rtl="0" algn="r">
              <a:spcBef>
                <a:spcPts val="0"/>
              </a:spcBef>
              <a:spcAft>
                <a:spcPts val="0"/>
              </a:spcAft>
              <a:buNone/>
              <a:defRPr b="0" i="0" sz="1400" u="none" cap="none" strike="noStrike">
                <a:solidFill>
                  <a:srgbClr val="595959"/>
                </a:solidFill>
                <a:latin typeface="Arial"/>
                <a:ea typeface="Arial"/>
                <a:cs typeface="Arial"/>
                <a:sym typeface="Arial"/>
              </a:defRPr>
            </a:lvl3pPr>
            <a:lvl4pPr indent="0" lvl="3" marL="0" marR="0" rtl="0" algn="r">
              <a:spcBef>
                <a:spcPts val="0"/>
              </a:spcBef>
              <a:spcAft>
                <a:spcPts val="0"/>
              </a:spcAft>
              <a:buNone/>
              <a:defRPr b="0" i="0" sz="1400" u="none" cap="none" strike="noStrike">
                <a:solidFill>
                  <a:srgbClr val="595959"/>
                </a:solidFill>
                <a:latin typeface="Arial"/>
                <a:ea typeface="Arial"/>
                <a:cs typeface="Arial"/>
                <a:sym typeface="Arial"/>
              </a:defRPr>
            </a:lvl4pPr>
            <a:lvl5pPr indent="0" lvl="4" marL="0" marR="0" rtl="0" algn="r">
              <a:spcBef>
                <a:spcPts val="0"/>
              </a:spcBef>
              <a:spcAft>
                <a:spcPts val="0"/>
              </a:spcAft>
              <a:buNone/>
              <a:defRPr b="0" i="0" sz="1400" u="none" cap="none" strike="noStrike">
                <a:solidFill>
                  <a:srgbClr val="595959"/>
                </a:solidFill>
                <a:latin typeface="Arial"/>
                <a:ea typeface="Arial"/>
                <a:cs typeface="Arial"/>
                <a:sym typeface="Arial"/>
              </a:defRPr>
            </a:lvl5pPr>
            <a:lvl6pPr indent="0" lvl="5" marL="0" marR="0" rtl="0" algn="r">
              <a:spcBef>
                <a:spcPts val="0"/>
              </a:spcBef>
              <a:spcAft>
                <a:spcPts val="0"/>
              </a:spcAft>
              <a:buNone/>
              <a:defRPr b="0" i="0" sz="1400" u="none" cap="none" strike="noStrike">
                <a:solidFill>
                  <a:srgbClr val="595959"/>
                </a:solidFill>
                <a:latin typeface="Arial"/>
                <a:ea typeface="Arial"/>
                <a:cs typeface="Arial"/>
                <a:sym typeface="Arial"/>
              </a:defRPr>
            </a:lvl6pPr>
            <a:lvl7pPr indent="0" lvl="6" marL="0" marR="0" rtl="0" algn="r">
              <a:spcBef>
                <a:spcPts val="0"/>
              </a:spcBef>
              <a:spcAft>
                <a:spcPts val="0"/>
              </a:spcAft>
              <a:buNone/>
              <a:defRPr b="0" i="0" sz="1400" u="none" cap="none" strike="noStrike">
                <a:solidFill>
                  <a:srgbClr val="595959"/>
                </a:solidFill>
                <a:latin typeface="Arial"/>
                <a:ea typeface="Arial"/>
                <a:cs typeface="Arial"/>
                <a:sym typeface="Arial"/>
              </a:defRPr>
            </a:lvl7pPr>
            <a:lvl8pPr indent="0" lvl="7" marL="0" marR="0" rtl="0" algn="r">
              <a:spcBef>
                <a:spcPts val="0"/>
              </a:spcBef>
              <a:spcAft>
                <a:spcPts val="0"/>
              </a:spcAft>
              <a:buNone/>
              <a:defRPr b="0" i="0" sz="1400" u="none" cap="none" strike="noStrike">
                <a:solidFill>
                  <a:srgbClr val="595959"/>
                </a:solidFill>
                <a:latin typeface="Arial"/>
                <a:ea typeface="Arial"/>
                <a:cs typeface="Arial"/>
                <a:sym typeface="Arial"/>
              </a:defRPr>
            </a:lvl8pPr>
            <a:lvl9pPr indent="0" lvl="8" marL="0" marR="0" rtl="0" algn="r">
              <a:spcBef>
                <a:spcPts val="0"/>
              </a:spcBef>
              <a:spcAft>
                <a:spcPts val="0"/>
              </a:spcAft>
              <a:buNone/>
              <a:defRPr b="0" i="0" sz="1400" u="none" cap="none" strike="noStrike">
                <a:solidFill>
                  <a:srgbClr val="59595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142" name="Shape 142"/>
        <p:cNvGrpSpPr/>
        <p:nvPr/>
      </p:nvGrpSpPr>
      <p:grpSpPr>
        <a:xfrm>
          <a:off x="0" y="0"/>
          <a:ext cx="0" cy="0"/>
          <a:chOff x="0" y="0"/>
          <a:chExt cx="0" cy="0"/>
        </a:xfrm>
      </p:grpSpPr>
      <p:sp>
        <p:nvSpPr>
          <p:cNvPr id="143" name="Google Shape;143;p21"/>
          <p:cNvSpPr txBox="1"/>
          <p:nvPr>
            <p:ph type="title"/>
          </p:nvPr>
        </p:nvSpPr>
        <p:spPr>
          <a:xfrm>
            <a:off x="726141" y="314979"/>
            <a:ext cx="76917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262626"/>
              </a:buClr>
              <a:buSzPts val="5400"/>
              <a:buFont typeface="Lustria"/>
              <a:buNone/>
              <a:defRPr b="0" i="0" sz="5400" u="none" cap="none" strike="noStrike">
                <a:solidFill>
                  <a:srgbClr val="262626"/>
                </a:solidFill>
                <a:latin typeface="Lustria"/>
                <a:ea typeface="Lustria"/>
                <a:cs typeface="Lustria"/>
                <a:sym typeface="Lustria"/>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44" name="Google Shape;144;p21"/>
          <p:cNvSpPr txBox="1"/>
          <p:nvPr>
            <p:ph idx="1" type="body"/>
          </p:nvPr>
        </p:nvSpPr>
        <p:spPr>
          <a:xfrm>
            <a:off x="726141" y="1586753"/>
            <a:ext cx="7691700" cy="4572000"/>
          </a:xfrm>
          <a:prstGeom prst="rect">
            <a:avLst/>
          </a:prstGeom>
          <a:noFill/>
          <a:ln>
            <a:noFill/>
          </a:ln>
        </p:spPr>
        <p:txBody>
          <a:bodyPr anchorCtr="0" anchor="t" bIns="45700" lIns="91425" spcFirstLastPara="1" rIns="91425" wrap="square" tIns="45700">
            <a:noAutofit/>
          </a:bodyPr>
          <a:lstStyle>
            <a:lvl1pPr indent="-365760" lvl="0" marL="457200" marR="0" rtl="0" algn="l">
              <a:spcBef>
                <a:spcPts val="2400"/>
              </a:spcBef>
              <a:spcAft>
                <a:spcPts val="0"/>
              </a:spcAft>
              <a:buClr>
                <a:srgbClr val="3F3F3F"/>
              </a:buClr>
              <a:buSzPts val="2160"/>
              <a:buFont typeface="Noto Sans Symbols"/>
              <a:buChar char="❖"/>
              <a:defRPr b="0" i="0" sz="2400" u="none" cap="none" strike="noStrike">
                <a:solidFill>
                  <a:srgbClr val="3F3F3F"/>
                </a:solidFill>
                <a:latin typeface="Lustria"/>
                <a:ea typeface="Lustria"/>
                <a:cs typeface="Lustria"/>
                <a:sym typeface="Lustria"/>
              </a:defRPr>
            </a:lvl1pPr>
            <a:lvl2pPr indent="-354330" lvl="1" marL="914400" marR="0" rtl="0" algn="l">
              <a:spcBef>
                <a:spcPts val="1200"/>
              </a:spcBef>
              <a:spcAft>
                <a:spcPts val="0"/>
              </a:spcAft>
              <a:buClr>
                <a:srgbClr val="A5A5A5"/>
              </a:buClr>
              <a:buSzPts val="1980"/>
              <a:buFont typeface="Noto Sans Symbols"/>
              <a:buChar char="❖"/>
              <a:defRPr b="0" i="0" sz="2200" u="none" cap="none" strike="noStrike">
                <a:solidFill>
                  <a:srgbClr val="3F3F3F"/>
                </a:solidFill>
                <a:latin typeface="Lustria"/>
                <a:ea typeface="Lustria"/>
                <a:cs typeface="Lustria"/>
                <a:sym typeface="Lustria"/>
              </a:defRPr>
            </a:lvl2pPr>
            <a:lvl3pPr indent="-342900" lvl="2" marL="1371600" marR="0" rtl="0" algn="l">
              <a:spcBef>
                <a:spcPts val="1200"/>
              </a:spcBef>
              <a:spcAft>
                <a:spcPts val="0"/>
              </a:spcAft>
              <a:buClr>
                <a:srgbClr val="3F3F3F"/>
              </a:buClr>
              <a:buSzPts val="1800"/>
              <a:buFont typeface="Noto Sans Symbols"/>
              <a:buChar char="❖"/>
              <a:defRPr b="0" i="0" sz="2000" u="none" cap="none" strike="noStrike">
                <a:solidFill>
                  <a:srgbClr val="3F3F3F"/>
                </a:solidFill>
                <a:latin typeface="Lustria"/>
                <a:ea typeface="Lustria"/>
                <a:cs typeface="Lustria"/>
                <a:sym typeface="Lustria"/>
              </a:defRPr>
            </a:lvl3pPr>
            <a:lvl4pPr indent="-331469" lvl="3" marL="1828800" marR="0" rtl="0" algn="l">
              <a:spcBef>
                <a:spcPts val="1200"/>
              </a:spcBef>
              <a:spcAft>
                <a:spcPts val="0"/>
              </a:spcAft>
              <a:buClr>
                <a:srgbClr val="A5A5A5"/>
              </a:buClr>
              <a:buSzPts val="1620"/>
              <a:buFont typeface="Noto Sans Symbols"/>
              <a:buChar char="❖"/>
              <a:defRPr b="0" i="0" sz="1800" u="none" cap="none" strike="noStrike">
                <a:solidFill>
                  <a:srgbClr val="3F3F3F"/>
                </a:solidFill>
                <a:latin typeface="Lustria"/>
                <a:ea typeface="Lustria"/>
                <a:cs typeface="Lustria"/>
                <a:sym typeface="Lustria"/>
              </a:defRPr>
            </a:lvl4pPr>
            <a:lvl5pPr indent="-331470" lvl="4" marL="2286000" marR="0" rtl="0" algn="l">
              <a:spcBef>
                <a:spcPts val="1200"/>
              </a:spcBef>
              <a:spcAft>
                <a:spcPts val="0"/>
              </a:spcAft>
              <a:buClr>
                <a:srgbClr val="3F3F3F"/>
              </a:buClr>
              <a:buSzPts val="1620"/>
              <a:buFont typeface="Noto Sans Symbols"/>
              <a:buChar char="❖"/>
              <a:defRPr b="0" i="0" sz="1800" u="none" cap="none" strike="noStrike">
                <a:solidFill>
                  <a:srgbClr val="3F3F3F"/>
                </a:solidFill>
                <a:latin typeface="Lustria"/>
                <a:ea typeface="Lustria"/>
                <a:cs typeface="Lustria"/>
                <a:sym typeface="Lustria"/>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Lustria"/>
                <a:ea typeface="Lustria"/>
                <a:cs typeface="Lustria"/>
                <a:sym typeface="Lustria"/>
              </a:defRPr>
            </a:lvl9pPr>
          </a:lstStyle>
          <a:p/>
        </p:txBody>
      </p:sp>
      <p:sp>
        <p:nvSpPr>
          <p:cNvPr id="145" name="Google Shape;145;p21"/>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400" u="none" cap="none" strike="noStrike">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6" name="Google Shape;146;p21"/>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400" u="none" cap="none" strike="noStrike">
                <a:solidFill>
                  <a:srgbClr val="595959"/>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7" name="Google Shape;147;p21"/>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b="0" i="0" sz="1400" u="none" cap="none" strike="noStrike">
                <a:solidFill>
                  <a:srgbClr val="595959"/>
                </a:solidFill>
                <a:latin typeface="Arial"/>
                <a:ea typeface="Arial"/>
                <a:cs typeface="Arial"/>
                <a:sym typeface="Arial"/>
              </a:defRPr>
            </a:lvl1pPr>
            <a:lvl2pPr indent="0" lvl="1" marL="0" marR="0" rtl="0" algn="r">
              <a:spcBef>
                <a:spcPts val="0"/>
              </a:spcBef>
              <a:spcAft>
                <a:spcPts val="0"/>
              </a:spcAft>
              <a:buNone/>
              <a:defRPr b="0" i="0" sz="1400" u="none" cap="none" strike="noStrike">
                <a:solidFill>
                  <a:srgbClr val="595959"/>
                </a:solidFill>
                <a:latin typeface="Arial"/>
                <a:ea typeface="Arial"/>
                <a:cs typeface="Arial"/>
                <a:sym typeface="Arial"/>
              </a:defRPr>
            </a:lvl2pPr>
            <a:lvl3pPr indent="0" lvl="2" marL="0" marR="0" rtl="0" algn="r">
              <a:spcBef>
                <a:spcPts val="0"/>
              </a:spcBef>
              <a:spcAft>
                <a:spcPts val="0"/>
              </a:spcAft>
              <a:buNone/>
              <a:defRPr b="0" i="0" sz="1400" u="none" cap="none" strike="noStrike">
                <a:solidFill>
                  <a:srgbClr val="595959"/>
                </a:solidFill>
                <a:latin typeface="Arial"/>
                <a:ea typeface="Arial"/>
                <a:cs typeface="Arial"/>
                <a:sym typeface="Arial"/>
              </a:defRPr>
            </a:lvl3pPr>
            <a:lvl4pPr indent="0" lvl="3" marL="0" marR="0" rtl="0" algn="r">
              <a:spcBef>
                <a:spcPts val="0"/>
              </a:spcBef>
              <a:spcAft>
                <a:spcPts val="0"/>
              </a:spcAft>
              <a:buNone/>
              <a:defRPr b="0" i="0" sz="1400" u="none" cap="none" strike="noStrike">
                <a:solidFill>
                  <a:srgbClr val="595959"/>
                </a:solidFill>
                <a:latin typeface="Arial"/>
                <a:ea typeface="Arial"/>
                <a:cs typeface="Arial"/>
                <a:sym typeface="Arial"/>
              </a:defRPr>
            </a:lvl4pPr>
            <a:lvl5pPr indent="0" lvl="4" marL="0" marR="0" rtl="0" algn="r">
              <a:spcBef>
                <a:spcPts val="0"/>
              </a:spcBef>
              <a:spcAft>
                <a:spcPts val="0"/>
              </a:spcAft>
              <a:buNone/>
              <a:defRPr b="0" i="0" sz="1400" u="none" cap="none" strike="noStrike">
                <a:solidFill>
                  <a:srgbClr val="595959"/>
                </a:solidFill>
                <a:latin typeface="Arial"/>
                <a:ea typeface="Arial"/>
                <a:cs typeface="Arial"/>
                <a:sym typeface="Arial"/>
              </a:defRPr>
            </a:lvl5pPr>
            <a:lvl6pPr indent="0" lvl="5" marL="0" marR="0" rtl="0" algn="r">
              <a:spcBef>
                <a:spcPts val="0"/>
              </a:spcBef>
              <a:spcAft>
                <a:spcPts val="0"/>
              </a:spcAft>
              <a:buNone/>
              <a:defRPr b="0" i="0" sz="1400" u="none" cap="none" strike="noStrike">
                <a:solidFill>
                  <a:srgbClr val="595959"/>
                </a:solidFill>
                <a:latin typeface="Arial"/>
                <a:ea typeface="Arial"/>
                <a:cs typeface="Arial"/>
                <a:sym typeface="Arial"/>
              </a:defRPr>
            </a:lvl6pPr>
            <a:lvl7pPr indent="0" lvl="6" marL="0" marR="0" rtl="0" algn="r">
              <a:spcBef>
                <a:spcPts val="0"/>
              </a:spcBef>
              <a:spcAft>
                <a:spcPts val="0"/>
              </a:spcAft>
              <a:buNone/>
              <a:defRPr b="0" i="0" sz="1400" u="none" cap="none" strike="noStrike">
                <a:solidFill>
                  <a:srgbClr val="595959"/>
                </a:solidFill>
                <a:latin typeface="Arial"/>
                <a:ea typeface="Arial"/>
                <a:cs typeface="Arial"/>
                <a:sym typeface="Arial"/>
              </a:defRPr>
            </a:lvl7pPr>
            <a:lvl8pPr indent="0" lvl="7" marL="0" marR="0" rtl="0" algn="r">
              <a:spcBef>
                <a:spcPts val="0"/>
              </a:spcBef>
              <a:spcAft>
                <a:spcPts val="0"/>
              </a:spcAft>
              <a:buNone/>
              <a:defRPr b="0" i="0" sz="1400" u="none" cap="none" strike="noStrike">
                <a:solidFill>
                  <a:srgbClr val="595959"/>
                </a:solidFill>
                <a:latin typeface="Arial"/>
                <a:ea typeface="Arial"/>
                <a:cs typeface="Arial"/>
                <a:sym typeface="Arial"/>
              </a:defRPr>
            </a:lvl8pPr>
            <a:lvl9pPr indent="0" lvl="8" marL="0" marR="0" rtl="0" algn="r">
              <a:spcBef>
                <a:spcPts val="0"/>
              </a:spcBef>
              <a:spcAft>
                <a:spcPts val="0"/>
              </a:spcAft>
              <a:buNone/>
              <a:defRPr b="0" i="0" sz="1400" u="none" cap="none" strike="noStrike">
                <a:solidFill>
                  <a:srgbClr val="59595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 id="2147483680" r:id="rId16"/>
    <p:sldLayoutId id="2147483681" r:id="rId17"/>
    <p:sldLayoutId id="2147483682"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www.scasd.org/Page/32051" TargetMode="External"/><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xml"/><Relationship Id="rId3" Type="http://schemas.openxmlformats.org/officeDocument/2006/relationships/hyperlink" Target="http://www.sdrg.org"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5.xml"/><Relationship Id="rId3" Type="http://schemas.openxmlformats.org/officeDocument/2006/relationships/image" Target="../media/image1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xml"/><Relationship Id="rId3" Type="http://schemas.openxmlformats.org/officeDocument/2006/relationships/image" Target="../media/image2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 Id="rId3" Type="http://schemas.openxmlformats.org/officeDocument/2006/relationships/image" Target="../media/image2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0.xml"/><Relationship Id="rId3" Type="http://schemas.openxmlformats.org/officeDocument/2006/relationships/image" Target="../media/image2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1.xml"/><Relationship Id="rId3" Type="http://schemas.openxmlformats.org/officeDocument/2006/relationships/image" Target="../media/image2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3.xml"/><Relationship Id="rId3"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4.xml"/><Relationship Id="rId3"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5.xml"/><Relationship Id="rId3" Type="http://schemas.openxmlformats.org/officeDocument/2006/relationships/image" Target="../media/image3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6.xml"/><Relationship Id="rId3" Type="http://schemas.openxmlformats.org/officeDocument/2006/relationships/image" Target="../media/image2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9.xml"/><Relationship Id="rId3" Type="http://schemas.openxmlformats.org/officeDocument/2006/relationships/image" Target="../media/image3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0.xml"/><Relationship Id="rId3" Type="http://schemas.openxmlformats.org/officeDocument/2006/relationships/image" Target="../media/image3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1.xml"/><Relationship Id="rId3" Type="http://schemas.openxmlformats.org/officeDocument/2006/relationships/image" Target="../media/image2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3.xml"/><Relationship Id="rId3" Type="http://schemas.openxmlformats.org/officeDocument/2006/relationships/image" Target="../media/image2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4.xml"/><Relationship Id="rId3" Type="http://schemas.openxmlformats.org/officeDocument/2006/relationships/image" Target="../media/image1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7.xml"/><Relationship Id="rId3" Type="http://schemas.openxmlformats.org/officeDocument/2006/relationships/image" Target="../media/image1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8.xml"/><Relationship Id="rId3" Type="http://schemas.openxmlformats.org/officeDocument/2006/relationships/image" Target="../media/image3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9.xml"/><Relationship Id="rId3" Type="http://schemas.openxmlformats.org/officeDocument/2006/relationships/image" Target="../media/image2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0.xml"/><Relationship Id="rId3" Type="http://schemas.openxmlformats.org/officeDocument/2006/relationships/image" Target="../media/image2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1.xml"/><Relationship Id="rId3" Type="http://schemas.openxmlformats.org/officeDocument/2006/relationships/image" Target="../media/image3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4.xml"/><Relationship Id="rId3" Type="http://schemas.openxmlformats.org/officeDocument/2006/relationships/image" Target="../media/image2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5.xml"/><Relationship Id="rId3" Type="http://schemas.openxmlformats.org/officeDocument/2006/relationships/image" Target="../media/image3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720000"/>
        </a:solidFill>
      </p:bgPr>
    </p:bg>
    <p:spTree>
      <p:nvGrpSpPr>
        <p:cNvPr id="266" name="Shape 266"/>
        <p:cNvGrpSpPr/>
        <p:nvPr/>
      </p:nvGrpSpPr>
      <p:grpSpPr>
        <a:xfrm>
          <a:off x="0" y="0"/>
          <a:ext cx="0" cy="0"/>
          <a:chOff x="0" y="0"/>
          <a:chExt cx="0" cy="0"/>
        </a:xfrm>
      </p:grpSpPr>
      <p:sp>
        <p:nvSpPr>
          <p:cNvPr id="267" name="Google Shape;267;p39"/>
          <p:cNvSpPr txBox="1"/>
          <p:nvPr>
            <p:ph type="ctrTitle"/>
          </p:nvPr>
        </p:nvSpPr>
        <p:spPr>
          <a:xfrm>
            <a:off x="1371600" y="5029200"/>
            <a:ext cx="6400800" cy="304800"/>
          </a:xfrm>
          <a:prstGeom prst="rect">
            <a:avLst/>
          </a:prstGeom>
          <a:noFill/>
          <a:ln>
            <a:noFill/>
          </a:ln>
        </p:spPr>
        <p:txBody>
          <a:bodyPr anchorCtr="0" anchor="b" bIns="45700" lIns="91425" spcFirstLastPara="1" rIns="91425" wrap="square" tIns="45700">
            <a:noAutofit/>
          </a:bodyPr>
          <a:lstStyle/>
          <a:p>
            <a:pPr indent="0" lvl="0" marL="0" marR="0" rtl="0" algn="ctr">
              <a:spcBef>
                <a:spcPts val="0"/>
              </a:spcBef>
              <a:spcAft>
                <a:spcPts val="0"/>
              </a:spcAft>
              <a:buClr>
                <a:srgbClr val="424038"/>
              </a:buClr>
              <a:buSzPts val="5400"/>
              <a:buFont typeface="Lustria"/>
              <a:buNone/>
            </a:pPr>
            <a:r>
              <a:rPr b="0" i="0" lang="en-US" sz="4800" u="none" cap="none" strike="noStrike">
                <a:solidFill>
                  <a:srgbClr val="424038"/>
                </a:solidFill>
                <a:latin typeface="Lustria"/>
                <a:ea typeface="Lustria"/>
                <a:cs typeface="Lustria"/>
                <a:sym typeface="Lustria"/>
              </a:rPr>
              <a:t>SCASD Pennsylvania </a:t>
            </a:r>
            <a:r>
              <a:rPr b="0" i="0" lang="en-US" sz="4800" u="sng" cap="none" strike="noStrike">
                <a:solidFill>
                  <a:schemeClr val="hlink"/>
                </a:solidFill>
                <a:latin typeface="Lustria"/>
                <a:ea typeface="Lustria"/>
                <a:cs typeface="Lustria"/>
                <a:sym typeface="Lustria"/>
                <a:hlinkClick r:id="rId3"/>
              </a:rPr>
              <a:t>Youth Survey Report</a:t>
            </a:r>
            <a:r>
              <a:rPr b="0" i="0" lang="en-US" sz="4800" u="none" cap="none" strike="noStrike">
                <a:solidFill>
                  <a:srgbClr val="424038"/>
                </a:solidFill>
                <a:latin typeface="Lustria"/>
                <a:ea typeface="Lustria"/>
                <a:cs typeface="Lustria"/>
                <a:sym typeface="Lustria"/>
              </a:rPr>
              <a:t> 201</a:t>
            </a:r>
            <a:r>
              <a:rPr lang="en-US" sz="4800"/>
              <a:t>9</a:t>
            </a:r>
            <a:br>
              <a:rPr b="0" i="0" lang="en-US" sz="5400" u="none" cap="none" strike="noStrike">
                <a:solidFill>
                  <a:srgbClr val="424038"/>
                </a:solidFill>
                <a:latin typeface="Lustria"/>
                <a:ea typeface="Lustria"/>
                <a:cs typeface="Lustria"/>
                <a:sym typeface="Lustria"/>
              </a:rPr>
            </a:br>
            <a:r>
              <a:rPr lang="en-US" sz="2799"/>
              <a:t>Developed</a:t>
            </a:r>
            <a:r>
              <a:rPr b="0" i="0" lang="en-US" sz="2799" u="none" cap="none" strike="noStrike">
                <a:solidFill>
                  <a:srgbClr val="424038"/>
                </a:solidFill>
                <a:latin typeface="Lustria"/>
                <a:ea typeface="Lustria"/>
                <a:cs typeface="Lustria"/>
                <a:sym typeface="Lustria"/>
              </a:rPr>
              <a:t> By</a:t>
            </a:r>
            <a:br>
              <a:rPr b="0" i="0" lang="en-US" sz="5400" u="none" cap="none" strike="noStrike">
                <a:solidFill>
                  <a:srgbClr val="424038"/>
                </a:solidFill>
                <a:latin typeface="Lustria"/>
                <a:ea typeface="Lustria"/>
                <a:cs typeface="Lustria"/>
                <a:sym typeface="Lustria"/>
              </a:rPr>
            </a:br>
            <a:r>
              <a:rPr b="0" i="0" lang="en-US" sz="2799" u="none" cap="none" strike="noStrike">
                <a:solidFill>
                  <a:srgbClr val="424038"/>
                </a:solidFill>
                <a:latin typeface="Lustria"/>
                <a:ea typeface="Lustria"/>
                <a:cs typeface="Lustria"/>
                <a:sym typeface="Lustria"/>
              </a:rPr>
              <a:t>Jeanne Knouse</a:t>
            </a:r>
            <a:endParaRPr b="0" i="0" sz="2799" u="none" cap="none" strike="noStrike">
              <a:solidFill>
                <a:srgbClr val="424038"/>
              </a:solidFill>
              <a:latin typeface="Lustria"/>
              <a:ea typeface="Lustria"/>
              <a:cs typeface="Lustria"/>
              <a:sym typeface="Lustria"/>
            </a:endParaRPr>
          </a:p>
          <a:p>
            <a:pPr indent="0" lvl="0" marL="0" marR="0" rtl="0" algn="ctr">
              <a:spcBef>
                <a:spcPts val="0"/>
              </a:spcBef>
              <a:spcAft>
                <a:spcPts val="0"/>
              </a:spcAft>
              <a:buClr>
                <a:srgbClr val="424038"/>
              </a:buClr>
              <a:buSzPts val="5400"/>
              <a:buFont typeface="Lustria"/>
              <a:buNone/>
            </a:pPr>
            <a:r>
              <a:rPr b="0" i="0" lang="en-US" sz="2799" u="none" cap="none" strike="noStrike">
                <a:solidFill>
                  <a:srgbClr val="424038"/>
                </a:solidFill>
                <a:latin typeface="Lustria"/>
                <a:ea typeface="Lustria"/>
                <a:cs typeface="Lustria"/>
                <a:sym typeface="Lustria"/>
              </a:rPr>
              <a:t>Director of</a:t>
            </a:r>
            <a:r>
              <a:rPr lang="en-US" sz="2799"/>
              <a:t> </a:t>
            </a:r>
            <a:r>
              <a:rPr b="0" i="0" lang="en-US" sz="2799" u="none" cap="none" strike="noStrike">
                <a:solidFill>
                  <a:srgbClr val="424038"/>
                </a:solidFill>
                <a:latin typeface="Lustria"/>
                <a:ea typeface="Lustria"/>
                <a:cs typeface="Lustria"/>
                <a:sym typeface="Lustria"/>
              </a:rPr>
              <a:t>S</a:t>
            </a:r>
            <a:r>
              <a:rPr lang="en-US" sz="2799"/>
              <a:t>tudent Service </a:t>
            </a:r>
            <a:br>
              <a:rPr b="0" i="0" lang="en-US" sz="5400" u="none" cap="none" strike="noStrike">
                <a:solidFill>
                  <a:srgbClr val="424038"/>
                </a:solidFill>
                <a:latin typeface="Lustria"/>
                <a:ea typeface="Lustria"/>
                <a:cs typeface="Lustria"/>
                <a:sym typeface="Lustria"/>
              </a:rPr>
            </a:br>
            <a:endParaRPr b="0" i="0" sz="5400" u="none" cap="none" strike="noStrike">
              <a:solidFill>
                <a:srgbClr val="424038"/>
              </a:solidFill>
              <a:latin typeface="Lustria"/>
              <a:ea typeface="Lustria"/>
              <a:cs typeface="Lustria"/>
              <a:sym typeface="Lustria"/>
            </a:endParaRPr>
          </a:p>
        </p:txBody>
      </p:sp>
      <p:pic>
        <p:nvPicPr>
          <p:cNvPr descr="SCASD w_txt Wht.eps" id="268" name="Google Shape;268;p39"/>
          <p:cNvPicPr preferRelativeResize="0"/>
          <p:nvPr/>
        </p:nvPicPr>
        <p:blipFill rotWithShape="1">
          <a:blip r:embed="rId4">
            <a:alphaModFix/>
          </a:blip>
          <a:srcRect b="0" l="0" r="0" t="0"/>
          <a:stretch/>
        </p:blipFill>
        <p:spPr>
          <a:xfrm>
            <a:off x="3513137" y="4648200"/>
            <a:ext cx="2125663" cy="212566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40"/>
          <p:cNvSpPr txBox="1"/>
          <p:nvPr>
            <p:ph type="title"/>
          </p:nvPr>
        </p:nvSpPr>
        <p:spPr>
          <a:xfrm>
            <a:off x="726141" y="314979"/>
            <a:ext cx="7691719"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62626"/>
              </a:buClr>
              <a:buSzPts val="5400"/>
              <a:buFont typeface="Lustria"/>
              <a:buNone/>
            </a:pPr>
            <a:r>
              <a:rPr b="0" i="0" lang="en-US" sz="5400" u="none" cap="none" strike="noStrike">
                <a:solidFill>
                  <a:srgbClr val="262626"/>
                </a:solidFill>
                <a:latin typeface="Lustria"/>
                <a:ea typeface="Lustria"/>
                <a:cs typeface="Lustria"/>
                <a:sym typeface="Lustria"/>
              </a:rPr>
              <a:t>PAYS Purpose</a:t>
            </a:r>
            <a:endParaRPr b="0" i="0" sz="5400" u="none" cap="none" strike="noStrike">
              <a:solidFill>
                <a:srgbClr val="262626"/>
              </a:solidFill>
              <a:latin typeface="Lustria"/>
              <a:ea typeface="Lustria"/>
              <a:cs typeface="Lustria"/>
              <a:sym typeface="Lustria"/>
            </a:endParaRPr>
          </a:p>
        </p:txBody>
      </p:sp>
      <p:sp>
        <p:nvSpPr>
          <p:cNvPr id="274" name="Google Shape;274;p40"/>
          <p:cNvSpPr txBox="1"/>
          <p:nvPr>
            <p:ph idx="1" type="body"/>
          </p:nvPr>
        </p:nvSpPr>
        <p:spPr>
          <a:xfrm>
            <a:off x="762000" y="1371600"/>
            <a:ext cx="7602538" cy="4191000"/>
          </a:xfrm>
          <a:prstGeom prst="rect">
            <a:avLst/>
          </a:prstGeom>
          <a:noFill/>
          <a:ln>
            <a:noFill/>
          </a:ln>
        </p:spPr>
        <p:txBody>
          <a:bodyPr anchorCtr="0" anchor="t" bIns="45700" lIns="91425" spcFirstLastPara="1" rIns="91425" wrap="square" tIns="45700">
            <a:noAutofit/>
          </a:bodyPr>
          <a:lstStyle/>
          <a:p>
            <a:pPr indent="-330326" lvl="0" marL="457200" marR="0" rtl="0" algn="l">
              <a:lnSpc>
                <a:spcPct val="90000"/>
              </a:lnSpc>
              <a:spcBef>
                <a:spcPts val="0"/>
              </a:spcBef>
              <a:spcAft>
                <a:spcPts val="0"/>
              </a:spcAft>
              <a:buClr>
                <a:srgbClr val="3F3F3F"/>
              </a:buClr>
              <a:buSzPts val="1998"/>
              <a:buFont typeface="Noto Sans Symbols"/>
              <a:buNone/>
            </a:pPr>
            <a:r>
              <a:t/>
            </a:r>
            <a:endParaRPr b="0" i="0" sz="2220" u="none" cap="none" strike="noStrike">
              <a:solidFill>
                <a:srgbClr val="3F3F3F"/>
              </a:solidFill>
              <a:latin typeface="Lustria"/>
              <a:ea typeface="Lustria"/>
              <a:cs typeface="Lustria"/>
              <a:sym typeface="Lustria"/>
            </a:endParaRPr>
          </a:p>
          <a:p>
            <a:pPr indent="-457200" lvl="0" marL="457200" marR="0" rtl="0" algn="l">
              <a:lnSpc>
                <a:spcPct val="90000"/>
              </a:lnSpc>
              <a:spcBef>
                <a:spcPts val="2400"/>
              </a:spcBef>
              <a:spcAft>
                <a:spcPts val="0"/>
              </a:spcAft>
              <a:buClr>
                <a:srgbClr val="3F3F3F"/>
              </a:buClr>
              <a:buSzPts val="2997"/>
              <a:buFont typeface="Noto Sans Symbols"/>
              <a:buChar char="❖"/>
            </a:pPr>
            <a:r>
              <a:rPr b="0" i="0" lang="en-US" sz="3330" u="none" cap="none" strike="noStrike">
                <a:solidFill>
                  <a:srgbClr val="3F3F3F"/>
                </a:solidFill>
                <a:latin typeface="Lustria"/>
                <a:ea typeface="Lustria"/>
                <a:cs typeface="Lustria"/>
                <a:sym typeface="Lustria"/>
              </a:rPr>
              <a:t>Provides benchmark for alcohol, tobacco, and other drugs (ATOD) </a:t>
            </a:r>
            <a:endParaRPr/>
          </a:p>
          <a:p>
            <a:pPr indent="-457200" lvl="0" marL="457200" marR="0" rtl="0" algn="l">
              <a:lnSpc>
                <a:spcPct val="90000"/>
              </a:lnSpc>
              <a:spcBef>
                <a:spcPts val="2400"/>
              </a:spcBef>
              <a:spcAft>
                <a:spcPts val="0"/>
              </a:spcAft>
              <a:buClr>
                <a:srgbClr val="3F3F3F"/>
              </a:buClr>
              <a:buSzPts val="2997"/>
              <a:buFont typeface="Noto Sans Symbols"/>
              <a:buChar char="❖"/>
            </a:pPr>
            <a:r>
              <a:rPr b="0" i="0" lang="en-US" sz="3330" u="none" cap="none" strike="noStrike">
                <a:solidFill>
                  <a:srgbClr val="3F3F3F"/>
                </a:solidFill>
                <a:latin typeface="Lustria"/>
                <a:ea typeface="Lustria"/>
                <a:cs typeface="Lustria"/>
                <a:sym typeface="Lustria"/>
              </a:rPr>
              <a:t>Helps indicate whether prevention and treatment programs are achieving their intended results</a:t>
            </a:r>
            <a:endParaRPr/>
          </a:p>
          <a:p>
            <a:pPr indent="-457200" lvl="0" marL="457200" marR="0" rtl="0" algn="l">
              <a:lnSpc>
                <a:spcPct val="90000"/>
              </a:lnSpc>
              <a:spcBef>
                <a:spcPts val="2400"/>
              </a:spcBef>
              <a:spcAft>
                <a:spcPts val="0"/>
              </a:spcAft>
              <a:buClr>
                <a:srgbClr val="3F3F3F"/>
              </a:buClr>
              <a:buSzPts val="2997"/>
              <a:buFont typeface="Noto Sans Symbols"/>
              <a:buChar char="❖"/>
            </a:pPr>
            <a:r>
              <a:rPr b="0" i="0" lang="en-US" sz="3330" u="none" cap="none" strike="noStrike">
                <a:solidFill>
                  <a:srgbClr val="3F3F3F"/>
                </a:solidFill>
                <a:latin typeface="Lustria"/>
                <a:ea typeface="Lustria"/>
                <a:cs typeface="Lustria"/>
                <a:sym typeface="Lustria"/>
              </a:rPr>
              <a:t>Assesses risk and protective factors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41"/>
          <p:cNvSpPr txBox="1"/>
          <p:nvPr>
            <p:ph type="title"/>
          </p:nvPr>
        </p:nvSpPr>
        <p:spPr>
          <a:xfrm>
            <a:off x="726141" y="314979"/>
            <a:ext cx="7691719"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62626"/>
              </a:buClr>
              <a:buSzPts val="5400"/>
              <a:buFont typeface="Lustria"/>
              <a:buNone/>
            </a:pPr>
            <a:r>
              <a:rPr b="0" i="0" lang="en-US" sz="5400" u="none" cap="none" strike="noStrike">
                <a:solidFill>
                  <a:srgbClr val="262626"/>
                </a:solidFill>
                <a:latin typeface="Lustria"/>
                <a:ea typeface="Lustria"/>
                <a:cs typeface="Lustria"/>
                <a:sym typeface="Lustria"/>
              </a:rPr>
              <a:t>PAYS FAQs</a:t>
            </a:r>
            <a:endParaRPr b="0" i="0" sz="5400" u="none" cap="none" strike="noStrike">
              <a:solidFill>
                <a:srgbClr val="262626"/>
              </a:solidFill>
              <a:latin typeface="Lustria"/>
              <a:ea typeface="Lustria"/>
              <a:cs typeface="Lustria"/>
              <a:sym typeface="Lustria"/>
            </a:endParaRPr>
          </a:p>
        </p:txBody>
      </p:sp>
      <p:sp>
        <p:nvSpPr>
          <p:cNvPr id="280" name="Google Shape;280;p41"/>
          <p:cNvSpPr txBox="1"/>
          <p:nvPr>
            <p:ph idx="1" type="body"/>
          </p:nvPr>
        </p:nvSpPr>
        <p:spPr>
          <a:xfrm>
            <a:off x="389850" y="1205750"/>
            <a:ext cx="8523900" cy="45720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80000"/>
              </a:lnSpc>
              <a:spcBef>
                <a:spcPts val="0"/>
              </a:spcBef>
              <a:spcAft>
                <a:spcPts val="0"/>
              </a:spcAft>
              <a:buClr>
                <a:srgbClr val="3F3F3F"/>
              </a:buClr>
              <a:buSzPts val="1511"/>
              <a:buFont typeface="Noto Sans Symbols"/>
              <a:buChar char="❖"/>
            </a:pPr>
            <a:r>
              <a:rPr b="0" i="0" lang="en-US" sz="1679" u="none" cap="none" strike="noStrike">
                <a:solidFill>
                  <a:srgbClr val="3F3F3F"/>
                </a:solidFill>
                <a:latin typeface="Lustria"/>
                <a:ea typeface="Lustria"/>
                <a:cs typeface="Lustria"/>
                <a:sym typeface="Lustria"/>
              </a:rPr>
              <a:t>How do we know we can trust the results?</a:t>
            </a:r>
            <a:endParaRPr/>
          </a:p>
          <a:p>
            <a:pPr indent="-457200" lvl="1" marL="914400" marR="0" rtl="0" algn="l">
              <a:lnSpc>
                <a:spcPct val="80000"/>
              </a:lnSpc>
              <a:spcBef>
                <a:spcPts val="1200"/>
              </a:spcBef>
              <a:spcAft>
                <a:spcPts val="0"/>
              </a:spcAft>
              <a:buClr>
                <a:srgbClr val="A5A5A5"/>
              </a:buClr>
              <a:buSzPts val="1386"/>
              <a:buFont typeface="Noto Sans Symbols"/>
              <a:buChar char="❖"/>
            </a:pPr>
            <a:r>
              <a:rPr b="0" i="0" lang="en-US" sz="1540" u="none" cap="none" strike="noStrike">
                <a:solidFill>
                  <a:srgbClr val="3F3F3F"/>
                </a:solidFill>
                <a:latin typeface="Lustria"/>
                <a:ea typeface="Lustria"/>
                <a:cs typeface="Lustria"/>
                <a:sym typeface="Lustria"/>
              </a:rPr>
              <a:t>Developed, studied and validated in numerous research studies. </a:t>
            </a:r>
            <a:r>
              <a:rPr b="0" i="0" lang="en-US" sz="1540" u="sng" cap="none" strike="noStrike">
                <a:solidFill>
                  <a:schemeClr val="hlink"/>
                </a:solidFill>
                <a:latin typeface="Lustria"/>
                <a:ea typeface="Lustria"/>
                <a:cs typeface="Lustria"/>
                <a:sym typeface="Lustria"/>
                <a:hlinkClick r:id="rId3"/>
              </a:rPr>
              <a:t>www.sdrg.org</a:t>
            </a:r>
            <a:r>
              <a:rPr b="0" i="0" lang="en-US" sz="1540" u="none" cap="none" strike="noStrike">
                <a:solidFill>
                  <a:srgbClr val="3F3F3F"/>
                </a:solidFill>
                <a:latin typeface="Lustria"/>
                <a:ea typeface="Lustria"/>
                <a:cs typeface="Lustria"/>
                <a:sym typeface="Lustria"/>
              </a:rPr>
              <a:t>  </a:t>
            </a:r>
            <a:endParaRPr b="0" i="0" sz="1540" u="none" cap="none" strike="noStrike">
              <a:solidFill>
                <a:srgbClr val="3F3F3F"/>
              </a:solidFill>
              <a:latin typeface="Lustria"/>
              <a:ea typeface="Lustria"/>
              <a:cs typeface="Lustria"/>
              <a:sym typeface="Lustria"/>
            </a:endParaRPr>
          </a:p>
          <a:p>
            <a:pPr indent="-466979" lvl="1" marL="914400" marR="0" rtl="0" algn="l">
              <a:lnSpc>
                <a:spcPct val="80000"/>
              </a:lnSpc>
              <a:spcBef>
                <a:spcPts val="1200"/>
              </a:spcBef>
              <a:spcAft>
                <a:spcPts val="0"/>
              </a:spcAft>
              <a:buClr>
                <a:srgbClr val="A5A5A5"/>
              </a:buClr>
              <a:buSzPts val="1540"/>
              <a:buFont typeface="Noto Sans Symbols"/>
              <a:buChar char="❖"/>
            </a:pPr>
            <a:r>
              <a:rPr lang="en-US" sz="1540"/>
              <a:t>Validity questions 1,666 valid out of 1,654 (21 invalid surveys)</a:t>
            </a:r>
            <a:endParaRPr sz="1540"/>
          </a:p>
          <a:p>
            <a:pPr indent="-457200" lvl="0" marL="457200" marR="0" rtl="0" algn="l">
              <a:lnSpc>
                <a:spcPct val="80000"/>
              </a:lnSpc>
              <a:spcBef>
                <a:spcPts val="2400"/>
              </a:spcBef>
              <a:spcAft>
                <a:spcPts val="0"/>
              </a:spcAft>
              <a:buClr>
                <a:srgbClr val="3F3F3F"/>
              </a:buClr>
              <a:buSzPts val="1511"/>
              <a:buFont typeface="Noto Sans Symbols"/>
              <a:buChar char="❖"/>
            </a:pPr>
            <a:r>
              <a:rPr b="0" i="0" lang="en-US" sz="1679" u="none" cap="none" strike="noStrike">
                <a:solidFill>
                  <a:srgbClr val="3F3F3F"/>
                </a:solidFill>
                <a:latin typeface="Lustria"/>
                <a:ea typeface="Lustria"/>
                <a:cs typeface="Lustria"/>
                <a:sym typeface="Lustria"/>
              </a:rPr>
              <a:t>Is the survey reliable and valid?</a:t>
            </a:r>
            <a:endParaRPr/>
          </a:p>
          <a:p>
            <a:pPr indent="-457200" lvl="1" marL="914400" marR="0" rtl="0" algn="l">
              <a:lnSpc>
                <a:spcPct val="80000"/>
              </a:lnSpc>
              <a:spcBef>
                <a:spcPts val="1200"/>
              </a:spcBef>
              <a:spcAft>
                <a:spcPts val="0"/>
              </a:spcAft>
              <a:buClr>
                <a:srgbClr val="A5A5A5"/>
              </a:buClr>
              <a:buSzPts val="1386"/>
              <a:buFont typeface="Noto Sans Symbols"/>
              <a:buChar char="❖"/>
            </a:pPr>
            <a:r>
              <a:rPr b="0" i="0" lang="en-US" sz="1540" u="none" cap="none" strike="noStrike">
                <a:solidFill>
                  <a:srgbClr val="3F3F3F"/>
                </a:solidFill>
                <a:latin typeface="Lustria"/>
                <a:ea typeface="Lustria"/>
                <a:cs typeface="Lustria"/>
                <a:sym typeface="Lustria"/>
              </a:rPr>
              <a:t>Yes.  Each risk and protective factor scale has been statistically validated in multiple samples across gender, race and ethnicity and predicts adolescent problem behaviors. </a:t>
            </a:r>
            <a:endParaRPr/>
          </a:p>
          <a:p>
            <a:pPr indent="-457200" lvl="0" marL="457200" marR="0" rtl="0" algn="l">
              <a:lnSpc>
                <a:spcPct val="80000"/>
              </a:lnSpc>
              <a:spcBef>
                <a:spcPts val="2400"/>
              </a:spcBef>
              <a:spcAft>
                <a:spcPts val="0"/>
              </a:spcAft>
              <a:buClr>
                <a:srgbClr val="3F3F3F"/>
              </a:buClr>
              <a:buSzPts val="1511"/>
              <a:buFont typeface="Noto Sans Symbols"/>
              <a:buChar char="❖"/>
            </a:pPr>
            <a:r>
              <a:rPr b="0" i="0" lang="en-US" sz="1679" u="none" cap="none" strike="noStrike">
                <a:solidFill>
                  <a:srgbClr val="3F3F3F"/>
                </a:solidFill>
                <a:latin typeface="Lustria"/>
                <a:ea typeface="Lustria"/>
                <a:cs typeface="Lustria"/>
                <a:sym typeface="Lustria"/>
              </a:rPr>
              <a:t>Don’t kids lie on surveys?</a:t>
            </a:r>
            <a:endParaRPr/>
          </a:p>
          <a:p>
            <a:pPr indent="-457200" lvl="1" marL="914400" marR="0" rtl="0" algn="l">
              <a:lnSpc>
                <a:spcPct val="80000"/>
              </a:lnSpc>
              <a:spcBef>
                <a:spcPts val="1200"/>
              </a:spcBef>
              <a:spcAft>
                <a:spcPts val="0"/>
              </a:spcAft>
              <a:buClr>
                <a:srgbClr val="A5A5A5"/>
              </a:buClr>
              <a:buSzPts val="1386"/>
              <a:buFont typeface="Noto Sans Symbols"/>
              <a:buChar char="❖"/>
            </a:pPr>
            <a:r>
              <a:rPr b="0" i="0" lang="en-US" sz="1540" u="none" cap="none" strike="noStrike">
                <a:solidFill>
                  <a:srgbClr val="3F3F3F"/>
                </a:solidFill>
                <a:latin typeface="Lustria"/>
                <a:ea typeface="Lustria"/>
                <a:cs typeface="Lustria"/>
                <a:sym typeface="Lustria"/>
              </a:rPr>
              <a:t>Yes</a:t>
            </a:r>
            <a:r>
              <a:rPr lang="en-US" sz="1540"/>
              <a:t>, </a:t>
            </a:r>
            <a:r>
              <a:rPr b="0" i="0" lang="en-US" sz="1540" u="none" cap="none" strike="noStrike">
                <a:solidFill>
                  <a:srgbClr val="3F3F3F"/>
                </a:solidFill>
                <a:latin typeface="Lustria"/>
                <a:ea typeface="Lustria"/>
                <a:cs typeface="Lustria"/>
                <a:sym typeface="Lustria"/>
              </a:rPr>
              <a:t>but rarely.  Research indicates students tend to be honest about behavior and experiences on anonymous, confidential surveys. </a:t>
            </a:r>
            <a:endParaRPr/>
          </a:p>
          <a:p>
            <a:pPr indent="-457200" lvl="1" marL="914400" marR="0" rtl="0" algn="l">
              <a:lnSpc>
                <a:spcPct val="80000"/>
              </a:lnSpc>
              <a:spcBef>
                <a:spcPts val="1200"/>
              </a:spcBef>
              <a:spcAft>
                <a:spcPts val="0"/>
              </a:spcAft>
              <a:buClr>
                <a:srgbClr val="A5A5A5"/>
              </a:buClr>
              <a:buSzPts val="1386"/>
              <a:buFont typeface="Noto Sans Symbols"/>
              <a:buChar char="❖"/>
            </a:pPr>
            <a:r>
              <a:rPr b="0" i="0" lang="en-US" sz="1540" u="none" cap="none" strike="noStrike">
                <a:solidFill>
                  <a:srgbClr val="3F3F3F"/>
                </a:solidFill>
                <a:latin typeface="Lustria"/>
                <a:ea typeface="Lustria"/>
                <a:cs typeface="Lustria"/>
                <a:sym typeface="Lustria"/>
              </a:rPr>
              <a:t>Strategies built into the analysis of the survey to screen for dishonest, inconsistent and exaggerated responses. </a:t>
            </a:r>
            <a:endParaRPr/>
          </a:p>
          <a:p>
            <a:pPr indent="-457200" lvl="0" marL="457200" marR="0" rtl="0" algn="l">
              <a:lnSpc>
                <a:spcPct val="80000"/>
              </a:lnSpc>
              <a:spcBef>
                <a:spcPts val="2400"/>
              </a:spcBef>
              <a:spcAft>
                <a:spcPts val="0"/>
              </a:spcAft>
              <a:buClr>
                <a:srgbClr val="3F3F3F"/>
              </a:buClr>
              <a:buSzPts val="1511"/>
              <a:buFont typeface="Noto Sans Symbols"/>
              <a:buChar char="❖"/>
            </a:pPr>
            <a:r>
              <a:rPr b="0" i="0" lang="en-US" sz="1679" u="none" cap="none" strike="noStrike">
                <a:solidFill>
                  <a:srgbClr val="3F3F3F"/>
                </a:solidFill>
                <a:latin typeface="Lustria"/>
                <a:ea typeface="Lustria"/>
                <a:cs typeface="Lustria"/>
                <a:sym typeface="Lustria"/>
              </a:rPr>
              <a:t>Are these data representative of our student population?</a:t>
            </a:r>
            <a:endParaRPr/>
          </a:p>
          <a:p>
            <a:pPr indent="-457200" lvl="1" marL="914400" marR="0" rtl="0" algn="l">
              <a:lnSpc>
                <a:spcPct val="80000"/>
              </a:lnSpc>
              <a:spcBef>
                <a:spcPts val="1200"/>
              </a:spcBef>
              <a:spcAft>
                <a:spcPts val="0"/>
              </a:spcAft>
              <a:buClr>
                <a:srgbClr val="A5A5A5"/>
              </a:buClr>
              <a:buSzPts val="1386"/>
              <a:buFont typeface="Noto Sans Symbols"/>
              <a:buChar char="❖"/>
            </a:pPr>
            <a:r>
              <a:rPr b="0" i="0" lang="en-US" sz="1540" u="none" cap="none" strike="noStrike">
                <a:solidFill>
                  <a:srgbClr val="3F3F3F"/>
                </a:solidFill>
                <a:latin typeface="Lustria"/>
                <a:ea typeface="Lustria"/>
                <a:cs typeface="Lustria"/>
                <a:sym typeface="Lustria"/>
              </a:rPr>
              <a:t>When 80% or greater participate there is confidence that the </a:t>
            </a:r>
            <a:r>
              <a:rPr lang="en-US" sz="1540"/>
              <a:t>information</a:t>
            </a:r>
            <a:r>
              <a:rPr b="0" i="0" lang="en-US" sz="1540" u="none" cap="none" strike="noStrike">
                <a:solidFill>
                  <a:srgbClr val="3F3F3F"/>
                </a:solidFill>
                <a:latin typeface="Lustria"/>
                <a:ea typeface="Lustria"/>
                <a:cs typeface="Lustria"/>
                <a:sym typeface="Lustria"/>
              </a:rPr>
              <a:t> reflects the student population (SCASD had a 71.8% </a:t>
            </a:r>
            <a:r>
              <a:rPr lang="en-US" sz="1540"/>
              <a:t>participation</a:t>
            </a:r>
            <a:r>
              <a:rPr lang="en-US" sz="1540"/>
              <a:t> rate)</a:t>
            </a:r>
            <a:r>
              <a:rPr b="0" i="0" lang="en-US" sz="1540" u="none" cap="none" strike="noStrike">
                <a:solidFill>
                  <a:srgbClr val="3F3F3F"/>
                </a:solidFill>
                <a:latin typeface="Lustria"/>
                <a:ea typeface="Lustria"/>
                <a:cs typeface="Lustria"/>
                <a:sym typeface="Lustria"/>
              </a:rPr>
              <a:t>.</a:t>
            </a:r>
            <a:endParaRPr/>
          </a:p>
          <a:p>
            <a:pPr indent="-457200" lvl="0" marL="457200" marR="0" rtl="0" algn="l">
              <a:lnSpc>
                <a:spcPct val="80000"/>
              </a:lnSpc>
              <a:spcBef>
                <a:spcPts val="2400"/>
              </a:spcBef>
              <a:spcAft>
                <a:spcPts val="0"/>
              </a:spcAft>
              <a:buClr>
                <a:srgbClr val="3F3F3F"/>
              </a:buClr>
              <a:buSzPts val="1512"/>
              <a:buFont typeface="Noto Sans Symbols"/>
              <a:buNone/>
            </a:pPr>
            <a:r>
              <a:t/>
            </a:r>
            <a:endParaRPr b="0" i="0" sz="1679" u="none" cap="none" strike="noStrike">
              <a:solidFill>
                <a:srgbClr val="3F3F3F"/>
              </a:solidFill>
              <a:latin typeface="Lustria"/>
              <a:ea typeface="Lustria"/>
              <a:cs typeface="Lustria"/>
              <a:sym typeface="Lustria"/>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42"/>
          <p:cNvSpPr txBox="1"/>
          <p:nvPr>
            <p:ph type="title"/>
          </p:nvPr>
        </p:nvSpPr>
        <p:spPr>
          <a:xfrm>
            <a:off x="0" y="0"/>
            <a:ext cx="9144000" cy="1066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62626"/>
              </a:buClr>
              <a:buSzPts val="5400"/>
              <a:buFont typeface="Lustria"/>
              <a:buNone/>
            </a:pPr>
            <a:r>
              <a:rPr b="0" i="0" lang="en-US" sz="5400" u="none" cap="none" strike="noStrike">
                <a:solidFill>
                  <a:srgbClr val="262626"/>
                </a:solidFill>
                <a:latin typeface="Lustria"/>
                <a:ea typeface="Lustria"/>
                <a:cs typeface="Lustria"/>
                <a:sym typeface="Lustria"/>
              </a:rPr>
              <a:t>PAYS Data Point Reminders</a:t>
            </a:r>
            <a:endParaRPr b="0" i="0" sz="5400" u="none" cap="none" strike="noStrike">
              <a:solidFill>
                <a:srgbClr val="262626"/>
              </a:solidFill>
              <a:latin typeface="Lustria"/>
              <a:ea typeface="Lustria"/>
              <a:cs typeface="Lustria"/>
              <a:sym typeface="Lustria"/>
            </a:endParaRPr>
          </a:p>
        </p:txBody>
      </p:sp>
      <p:sp>
        <p:nvSpPr>
          <p:cNvPr id="287" name="Google Shape;287;p42"/>
          <p:cNvSpPr txBox="1"/>
          <p:nvPr/>
        </p:nvSpPr>
        <p:spPr>
          <a:xfrm>
            <a:off x="457200" y="2990675"/>
            <a:ext cx="8305800" cy="1200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US" sz="1800" u="none" cap="none" strike="noStrike">
                <a:solidFill>
                  <a:srgbClr val="C61B1B"/>
                </a:solidFill>
                <a:latin typeface="Arial"/>
                <a:ea typeface="Arial"/>
                <a:cs typeface="Arial"/>
                <a:sym typeface="Arial"/>
              </a:rPr>
              <a:t>Risk and Protective Factors are scale scores</a:t>
            </a:r>
            <a:endParaRPr/>
          </a:p>
          <a:p>
            <a:pPr indent="0" lvl="0" marL="0" marR="0" rtl="0" algn="l">
              <a:spcBef>
                <a:spcPts val="0"/>
              </a:spcBef>
              <a:spcAft>
                <a:spcPts val="0"/>
              </a:spcAft>
              <a:buNone/>
            </a:pPr>
            <a:r>
              <a:rPr b="1" lang="en-US" sz="1800">
                <a:solidFill>
                  <a:srgbClr val="59564B"/>
                </a:solidFill>
                <a:latin typeface="Arial"/>
                <a:ea typeface="Arial"/>
                <a:cs typeface="Arial"/>
                <a:sym typeface="Arial"/>
              </a:rPr>
              <a:t>The percentage represents the population of youth that are either at greater risk or with lower protection than the national cut-point level.   </a:t>
            </a:r>
            <a:endParaRPr b="1" sz="1800">
              <a:solidFill>
                <a:srgbClr val="59564B"/>
              </a:solidFill>
              <a:latin typeface="Arial"/>
              <a:ea typeface="Arial"/>
              <a:cs typeface="Arial"/>
              <a:sym typeface="Arial"/>
            </a:endParaRPr>
          </a:p>
        </p:txBody>
      </p:sp>
      <p:sp>
        <p:nvSpPr>
          <p:cNvPr id="288" name="Google Shape;288;p42"/>
          <p:cNvSpPr txBox="1"/>
          <p:nvPr/>
        </p:nvSpPr>
        <p:spPr>
          <a:xfrm>
            <a:off x="554675" y="4494073"/>
            <a:ext cx="4419600" cy="14772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b="1" lang="en-US" sz="1800">
                <a:solidFill>
                  <a:srgbClr val="C61B1B"/>
                </a:solidFill>
              </a:rPr>
              <a:t>All other scores are percentage use</a:t>
            </a:r>
            <a:endParaRPr>
              <a:solidFill>
                <a:schemeClr val="dk1"/>
              </a:solidFill>
            </a:endParaRPr>
          </a:p>
          <a:p>
            <a:pPr indent="0" lvl="0" marL="0" rtl="0" algn="l">
              <a:spcBef>
                <a:spcPts val="0"/>
              </a:spcBef>
              <a:spcAft>
                <a:spcPts val="0"/>
              </a:spcAft>
              <a:buClr>
                <a:schemeClr val="dk1"/>
              </a:buClr>
              <a:buFont typeface="Arial"/>
              <a:buNone/>
            </a:pPr>
            <a:r>
              <a:rPr lang="en-US" sz="1800">
                <a:solidFill>
                  <a:schemeClr val="dk1"/>
                </a:solidFill>
              </a:rPr>
              <a:t>12</a:t>
            </a:r>
            <a:r>
              <a:rPr baseline="30000" lang="en-US" sz="1800">
                <a:solidFill>
                  <a:schemeClr val="dk1"/>
                </a:solidFill>
              </a:rPr>
              <a:t>th</a:t>
            </a:r>
            <a:r>
              <a:rPr lang="en-US" sz="1800">
                <a:solidFill>
                  <a:schemeClr val="dk1"/>
                </a:solidFill>
              </a:rPr>
              <a:t> grade = 2.5 students per % point</a:t>
            </a:r>
            <a:endParaRPr>
              <a:solidFill>
                <a:schemeClr val="dk1"/>
              </a:solidFill>
            </a:endParaRPr>
          </a:p>
          <a:p>
            <a:pPr indent="0" lvl="0" marL="0" rtl="0" algn="l">
              <a:spcBef>
                <a:spcPts val="0"/>
              </a:spcBef>
              <a:spcAft>
                <a:spcPts val="0"/>
              </a:spcAft>
              <a:buClr>
                <a:schemeClr val="dk1"/>
              </a:buClr>
              <a:buFont typeface="Arial"/>
              <a:buNone/>
            </a:pPr>
            <a:r>
              <a:rPr lang="en-US" sz="1800">
                <a:solidFill>
                  <a:schemeClr val="dk1"/>
                </a:solidFill>
              </a:rPr>
              <a:t>10</a:t>
            </a:r>
            <a:r>
              <a:rPr baseline="30000" lang="en-US" sz="1800">
                <a:solidFill>
                  <a:schemeClr val="dk1"/>
                </a:solidFill>
              </a:rPr>
              <a:t>th</a:t>
            </a:r>
            <a:r>
              <a:rPr lang="en-US" sz="1800">
                <a:solidFill>
                  <a:schemeClr val="dk1"/>
                </a:solidFill>
              </a:rPr>
              <a:t> grade = 2.6 students per % point</a:t>
            </a:r>
            <a:endParaRPr>
              <a:solidFill>
                <a:schemeClr val="dk1"/>
              </a:solidFill>
            </a:endParaRPr>
          </a:p>
          <a:p>
            <a:pPr indent="0" lvl="0" marL="0" rtl="0" algn="l">
              <a:spcBef>
                <a:spcPts val="0"/>
              </a:spcBef>
              <a:spcAft>
                <a:spcPts val="0"/>
              </a:spcAft>
              <a:buClr>
                <a:schemeClr val="dk1"/>
              </a:buClr>
              <a:buFont typeface="Arial"/>
              <a:buNone/>
            </a:pPr>
            <a:r>
              <a:rPr lang="en-US" sz="1800">
                <a:solidFill>
                  <a:schemeClr val="dk1"/>
                </a:solidFill>
              </a:rPr>
              <a:t>8</a:t>
            </a:r>
            <a:r>
              <a:rPr baseline="30000" lang="en-US" sz="1800">
                <a:solidFill>
                  <a:schemeClr val="dk1"/>
                </a:solidFill>
              </a:rPr>
              <a:t>th</a:t>
            </a:r>
            <a:r>
              <a:rPr lang="en-US" sz="1800">
                <a:solidFill>
                  <a:schemeClr val="dk1"/>
                </a:solidFill>
              </a:rPr>
              <a:t> grade = 3.2 students per % point</a:t>
            </a:r>
            <a:endParaRPr>
              <a:solidFill>
                <a:schemeClr val="dk1"/>
              </a:solidFill>
            </a:endParaRPr>
          </a:p>
          <a:p>
            <a:pPr indent="0" lvl="0" marL="0" rtl="0" algn="l">
              <a:spcBef>
                <a:spcPts val="0"/>
              </a:spcBef>
              <a:spcAft>
                <a:spcPts val="0"/>
              </a:spcAft>
              <a:buClr>
                <a:schemeClr val="dk1"/>
              </a:buClr>
              <a:buFont typeface="Arial"/>
              <a:buNone/>
            </a:pPr>
            <a:r>
              <a:rPr lang="en-US" sz="1800">
                <a:solidFill>
                  <a:schemeClr val="dk1"/>
                </a:solidFill>
              </a:rPr>
              <a:t>6</a:t>
            </a:r>
            <a:r>
              <a:rPr baseline="30000" lang="en-US" sz="1800">
                <a:solidFill>
                  <a:schemeClr val="dk1"/>
                </a:solidFill>
              </a:rPr>
              <a:t>th</a:t>
            </a:r>
            <a:r>
              <a:rPr lang="en-US" sz="1800">
                <a:solidFill>
                  <a:schemeClr val="dk1"/>
                </a:solidFill>
              </a:rPr>
              <a:t> grade = 3.6 students per % point</a:t>
            </a:r>
            <a:endParaRPr sz="1800">
              <a:solidFill>
                <a:srgbClr val="FFFF00"/>
              </a:solidFill>
            </a:endParaRPr>
          </a:p>
        </p:txBody>
      </p:sp>
      <p:graphicFrame>
        <p:nvGraphicFramePr>
          <p:cNvPr id="289" name="Google Shape;289;p42"/>
          <p:cNvGraphicFramePr/>
          <p:nvPr/>
        </p:nvGraphicFramePr>
        <p:xfrm>
          <a:off x="533400" y="1143000"/>
          <a:ext cx="3000000" cy="3000000"/>
        </p:xfrm>
        <a:graphic>
          <a:graphicData uri="http://schemas.openxmlformats.org/drawingml/2006/table">
            <a:tbl>
              <a:tblPr bandRow="1" firstRow="1">
                <a:noFill/>
                <a:tableStyleId>{0E86752A-7DC3-427C-B77E-5C2CE2CFA314}</a:tableStyleId>
              </a:tblPr>
              <a:tblGrid>
                <a:gridCol w="1905000"/>
                <a:gridCol w="2819400"/>
                <a:gridCol w="3581400"/>
              </a:tblGrid>
              <a:tr h="345450">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rPr lang="en-US" sz="1800"/>
                        <a:t>Grades</a:t>
                      </a:r>
                      <a:endParaRPr sz="1800"/>
                    </a:p>
                  </a:txBody>
                  <a:tcPr marT="45725" marB="45725" marR="91450" marL="91450"/>
                </a:tc>
                <a:tc>
                  <a:txBody>
                    <a:bodyPr/>
                    <a:lstStyle/>
                    <a:p>
                      <a:pPr indent="0" lvl="0" marL="0" marR="0" rtl="0" algn="l">
                        <a:spcBef>
                          <a:spcPts val="0"/>
                        </a:spcBef>
                        <a:spcAft>
                          <a:spcPts val="0"/>
                        </a:spcAft>
                        <a:buNone/>
                      </a:pPr>
                      <a:r>
                        <a:rPr lang="en-US" sz="1800"/>
                        <a:t>Students</a:t>
                      </a:r>
                      <a:endParaRPr/>
                    </a:p>
                  </a:txBody>
                  <a:tcPr marT="45725" marB="45725" marR="91450" marL="91450"/>
                </a:tc>
              </a:tr>
              <a:tr h="345450">
                <a:tc>
                  <a:txBody>
                    <a:bodyPr/>
                    <a:lstStyle/>
                    <a:p>
                      <a:pPr indent="0" lvl="0" marL="0" marR="0" rtl="0" algn="l">
                        <a:spcBef>
                          <a:spcPts val="0"/>
                        </a:spcBef>
                        <a:spcAft>
                          <a:spcPts val="0"/>
                        </a:spcAft>
                        <a:buNone/>
                      </a:pPr>
                      <a:r>
                        <a:rPr lang="en-US" sz="1800">
                          <a:solidFill>
                            <a:srgbClr val="212C28"/>
                          </a:solidFill>
                        </a:rPr>
                        <a:t>1999-2013</a:t>
                      </a:r>
                      <a:r>
                        <a:rPr lang="en-US" sz="1800">
                          <a:solidFill>
                            <a:srgbClr val="212C28"/>
                          </a:solidFill>
                        </a:rPr>
                        <a:t> </a:t>
                      </a:r>
                      <a:endParaRPr/>
                    </a:p>
                    <a:p>
                      <a:pPr indent="0" lvl="0" marL="0" marR="0" rtl="0" algn="l">
                        <a:spcBef>
                          <a:spcPts val="0"/>
                        </a:spcBef>
                        <a:spcAft>
                          <a:spcPts val="0"/>
                        </a:spcAft>
                        <a:buNone/>
                      </a:pPr>
                      <a:r>
                        <a:rPr lang="en-US" sz="1800">
                          <a:solidFill>
                            <a:srgbClr val="212C28"/>
                          </a:solidFill>
                        </a:rPr>
                        <a:t>every two years</a:t>
                      </a:r>
                      <a:endParaRPr sz="1800">
                        <a:solidFill>
                          <a:srgbClr val="212C28"/>
                        </a:solidFill>
                      </a:endParaRPr>
                    </a:p>
                  </a:txBody>
                  <a:tcPr marT="45725" marB="45725" marR="91450" marL="91450"/>
                </a:tc>
                <a:tc>
                  <a:txBody>
                    <a:bodyPr/>
                    <a:lstStyle/>
                    <a:p>
                      <a:pPr indent="0" lvl="0" marL="0" marR="0" rtl="0" algn="l">
                        <a:spcBef>
                          <a:spcPts val="0"/>
                        </a:spcBef>
                        <a:spcAft>
                          <a:spcPts val="0"/>
                        </a:spcAft>
                        <a:buNone/>
                      </a:pPr>
                      <a:r>
                        <a:rPr lang="en-US" sz="1800">
                          <a:solidFill>
                            <a:srgbClr val="212C28"/>
                          </a:solidFill>
                        </a:rPr>
                        <a:t>1999:  6-12 (pilot year)</a:t>
                      </a:r>
                      <a:endParaRPr/>
                    </a:p>
                    <a:p>
                      <a:pPr indent="0" lvl="0" marL="0" marR="0" rtl="0" algn="l">
                        <a:spcBef>
                          <a:spcPts val="0"/>
                        </a:spcBef>
                        <a:spcAft>
                          <a:spcPts val="0"/>
                        </a:spcAft>
                        <a:buNone/>
                      </a:pPr>
                      <a:r>
                        <a:rPr lang="en-US" sz="1800">
                          <a:solidFill>
                            <a:srgbClr val="212C28"/>
                          </a:solidFill>
                        </a:rPr>
                        <a:t>2000-2013 :</a:t>
                      </a:r>
                      <a:r>
                        <a:rPr lang="en-US" sz="1800">
                          <a:solidFill>
                            <a:srgbClr val="212C28"/>
                          </a:solidFill>
                        </a:rPr>
                        <a:t> </a:t>
                      </a:r>
                      <a:r>
                        <a:rPr lang="en-US" sz="1800">
                          <a:solidFill>
                            <a:srgbClr val="212C28"/>
                          </a:solidFill>
                        </a:rPr>
                        <a:t> 6, 8, 10, 12</a:t>
                      </a:r>
                      <a:endParaRPr sz="1800">
                        <a:solidFill>
                          <a:srgbClr val="212C28"/>
                        </a:solidFill>
                      </a:endParaRPr>
                    </a:p>
                  </a:txBody>
                  <a:tcPr marT="45725" marB="45725" marR="91450" marL="91450"/>
                </a:tc>
                <a:tc>
                  <a:txBody>
                    <a:bodyPr/>
                    <a:lstStyle/>
                    <a:p>
                      <a:pPr indent="0" lvl="0" marL="0" marR="0" rtl="0" algn="l">
                        <a:spcBef>
                          <a:spcPts val="0"/>
                        </a:spcBef>
                        <a:spcAft>
                          <a:spcPts val="0"/>
                        </a:spcAft>
                        <a:buNone/>
                      </a:pPr>
                      <a:r>
                        <a:rPr lang="en-US" sz="1800">
                          <a:solidFill>
                            <a:srgbClr val="212C28"/>
                          </a:solidFill>
                        </a:rPr>
                        <a:t>1,600-2,200</a:t>
                      </a:r>
                      <a:endParaRPr/>
                    </a:p>
                  </a:txBody>
                  <a:tcPr marT="45725" marB="45725" marR="91450" marL="91450"/>
                </a:tc>
              </a:tr>
              <a:tr h="345450">
                <a:tc>
                  <a:txBody>
                    <a:bodyPr/>
                    <a:lstStyle/>
                    <a:p>
                      <a:pPr indent="0" lvl="0" marL="0" marR="0" rtl="0" algn="l">
                        <a:spcBef>
                          <a:spcPts val="0"/>
                        </a:spcBef>
                        <a:spcAft>
                          <a:spcPts val="0"/>
                        </a:spcAft>
                        <a:buNone/>
                      </a:pPr>
                      <a:r>
                        <a:rPr lang="en-US" sz="1800">
                          <a:solidFill>
                            <a:schemeClr val="dk2"/>
                          </a:solidFill>
                        </a:rPr>
                        <a:t>2015</a:t>
                      </a:r>
                      <a:endParaRPr sz="1800">
                        <a:solidFill>
                          <a:schemeClr val="dk2"/>
                        </a:solidFill>
                      </a:endParaRPr>
                    </a:p>
                  </a:txBody>
                  <a:tcPr marT="45725" marB="45725" marR="91450" marL="91450"/>
                </a:tc>
                <a:tc>
                  <a:txBody>
                    <a:bodyPr/>
                    <a:lstStyle/>
                    <a:p>
                      <a:pPr indent="0" lvl="0" marL="0" marR="0" rtl="0" algn="l">
                        <a:spcBef>
                          <a:spcPts val="0"/>
                        </a:spcBef>
                        <a:spcAft>
                          <a:spcPts val="0"/>
                        </a:spcAft>
                        <a:buNone/>
                      </a:pPr>
                      <a:r>
                        <a:rPr lang="en-US" sz="1800">
                          <a:solidFill>
                            <a:schemeClr val="dk2"/>
                          </a:solidFill>
                        </a:rPr>
                        <a:t>6 ,8, 10, 12</a:t>
                      </a:r>
                      <a:endParaRPr sz="1800">
                        <a:solidFill>
                          <a:schemeClr val="dk2"/>
                        </a:solidFill>
                      </a:endParaRPr>
                    </a:p>
                  </a:txBody>
                  <a:tcPr marT="45725" marB="45725" marR="91450" marL="91450"/>
                </a:tc>
                <a:tc>
                  <a:txBody>
                    <a:bodyPr/>
                    <a:lstStyle/>
                    <a:p>
                      <a:pPr indent="0" lvl="0" marL="0" marR="0" rtl="0" algn="l">
                        <a:spcBef>
                          <a:spcPts val="0"/>
                        </a:spcBef>
                        <a:spcAft>
                          <a:spcPts val="0"/>
                        </a:spcAft>
                        <a:buNone/>
                      </a:pPr>
                      <a:r>
                        <a:rPr lang="en-US" sz="1800">
                          <a:solidFill>
                            <a:schemeClr val="dk2"/>
                          </a:solidFill>
                        </a:rPr>
                        <a:t>1,850   83% participation rate</a:t>
                      </a:r>
                      <a:endParaRPr sz="1800">
                        <a:solidFill>
                          <a:schemeClr val="dk2"/>
                        </a:solidFill>
                      </a:endParaRPr>
                    </a:p>
                  </a:txBody>
                  <a:tcPr marT="45725" marB="45725" marR="91450" marL="91450"/>
                </a:tc>
              </a:tr>
              <a:tr h="345450">
                <a:tc>
                  <a:txBody>
                    <a:bodyPr/>
                    <a:lstStyle/>
                    <a:p>
                      <a:pPr indent="0" lvl="0" marL="0" marR="0" rtl="0" algn="l">
                        <a:spcBef>
                          <a:spcPts val="0"/>
                        </a:spcBef>
                        <a:spcAft>
                          <a:spcPts val="0"/>
                        </a:spcAft>
                        <a:buNone/>
                      </a:pPr>
                      <a:r>
                        <a:rPr lang="en-US" sz="1800">
                          <a:solidFill>
                            <a:schemeClr val="dk2"/>
                          </a:solidFill>
                        </a:rPr>
                        <a:t>2017</a:t>
                      </a:r>
                      <a:endParaRPr sz="1800">
                        <a:solidFill>
                          <a:schemeClr val="dk2"/>
                        </a:solidFill>
                      </a:endParaRPr>
                    </a:p>
                  </a:txBody>
                  <a:tcPr marT="45725" marB="45725" marR="91450" marL="91450"/>
                </a:tc>
                <a:tc>
                  <a:txBody>
                    <a:bodyPr/>
                    <a:lstStyle/>
                    <a:p>
                      <a:pPr indent="0" lvl="0" marL="0" marR="0" rtl="0" algn="l">
                        <a:spcBef>
                          <a:spcPts val="0"/>
                        </a:spcBef>
                        <a:spcAft>
                          <a:spcPts val="0"/>
                        </a:spcAft>
                        <a:buNone/>
                      </a:pPr>
                      <a:r>
                        <a:rPr lang="en-US" sz="1800">
                          <a:solidFill>
                            <a:schemeClr val="dk2"/>
                          </a:solidFill>
                        </a:rPr>
                        <a:t>6,</a:t>
                      </a:r>
                      <a:r>
                        <a:rPr lang="en-US" sz="1800">
                          <a:solidFill>
                            <a:schemeClr val="dk2"/>
                          </a:solidFill>
                        </a:rPr>
                        <a:t> 8, 10 ,12</a:t>
                      </a:r>
                      <a:endParaRPr sz="1800">
                        <a:solidFill>
                          <a:schemeClr val="dk2"/>
                        </a:solidFill>
                      </a:endParaRPr>
                    </a:p>
                  </a:txBody>
                  <a:tcPr marT="45725" marB="45725" marR="91450" marL="91450"/>
                </a:tc>
                <a:tc>
                  <a:txBody>
                    <a:bodyPr/>
                    <a:lstStyle/>
                    <a:p>
                      <a:pPr indent="0" lvl="0" marL="0" marR="0" rtl="0" algn="l">
                        <a:spcBef>
                          <a:spcPts val="0"/>
                        </a:spcBef>
                        <a:spcAft>
                          <a:spcPts val="0"/>
                        </a:spcAft>
                        <a:buNone/>
                      </a:pPr>
                      <a:r>
                        <a:rPr lang="en-US" sz="1800">
                          <a:solidFill>
                            <a:schemeClr val="dk2"/>
                          </a:solidFill>
                        </a:rPr>
                        <a:t>1,772   75.6% participation</a:t>
                      </a:r>
                      <a:r>
                        <a:rPr lang="en-US" sz="1800">
                          <a:solidFill>
                            <a:schemeClr val="dk2"/>
                          </a:solidFill>
                        </a:rPr>
                        <a:t> rate </a:t>
                      </a:r>
                      <a:endParaRPr sz="1800">
                        <a:solidFill>
                          <a:schemeClr val="dk2"/>
                        </a:solidFill>
                      </a:endParaRPr>
                    </a:p>
                  </a:txBody>
                  <a:tcPr marT="45725" marB="45725" marR="91450" marL="91450"/>
                </a:tc>
              </a:tr>
              <a:tr h="345450">
                <a:tc>
                  <a:txBody>
                    <a:bodyPr/>
                    <a:lstStyle/>
                    <a:p>
                      <a:pPr indent="0" lvl="0" marL="0" marR="0" rtl="0" algn="l">
                        <a:spcBef>
                          <a:spcPts val="0"/>
                        </a:spcBef>
                        <a:spcAft>
                          <a:spcPts val="0"/>
                        </a:spcAft>
                        <a:buNone/>
                      </a:pPr>
                      <a:r>
                        <a:rPr lang="en-US" sz="1800">
                          <a:solidFill>
                            <a:schemeClr val="dk2"/>
                          </a:solidFill>
                        </a:rPr>
                        <a:t>2019</a:t>
                      </a:r>
                      <a:endParaRPr sz="1800">
                        <a:solidFill>
                          <a:schemeClr val="dk2"/>
                        </a:solidFill>
                      </a:endParaRPr>
                    </a:p>
                  </a:txBody>
                  <a:tcPr marT="45725" marB="45725" marR="91450" marL="91450"/>
                </a:tc>
                <a:tc>
                  <a:txBody>
                    <a:bodyPr/>
                    <a:lstStyle/>
                    <a:p>
                      <a:pPr indent="0" lvl="0" marL="0" rtl="0" algn="l">
                        <a:spcBef>
                          <a:spcPts val="0"/>
                        </a:spcBef>
                        <a:spcAft>
                          <a:spcPts val="0"/>
                        </a:spcAft>
                        <a:buClr>
                          <a:schemeClr val="dk1"/>
                        </a:buClr>
                        <a:buFont typeface="Arial"/>
                        <a:buNone/>
                      </a:pPr>
                      <a:r>
                        <a:rPr lang="en-US" sz="1800">
                          <a:solidFill>
                            <a:schemeClr val="dk2"/>
                          </a:solidFill>
                        </a:rPr>
                        <a:t>6, 8, 10 ,12</a:t>
                      </a:r>
                      <a:endParaRPr sz="1800">
                        <a:solidFill>
                          <a:schemeClr val="dk2"/>
                        </a:solidFill>
                      </a:endParaRPr>
                    </a:p>
                  </a:txBody>
                  <a:tcPr marT="45725" marB="45725" marR="91450" marL="91450"/>
                </a:tc>
                <a:tc>
                  <a:txBody>
                    <a:bodyPr/>
                    <a:lstStyle/>
                    <a:p>
                      <a:pPr indent="0" lvl="0" marL="0" marR="0" rtl="0" algn="l">
                        <a:spcBef>
                          <a:spcPts val="0"/>
                        </a:spcBef>
                        <a:spcAft>
                          <a:spcPts val="0"/>
                        </a:spcAft>
                        <a:buNone/>
                      </a:pPr>
                      <a:r>
                        <a:rPr lang="en-US" sz="1800">
                          <a:solidFill>
                            <a:schemeClr val="dk2"/>
                          </a:solidFill>
                        </a:rPr>
                        <a:t>1,645  71.8% participation rate</a:t>
                      </a:r>
                      <a:endParaRPr sz="1800">
                        <a:solidFill>
                          <a:schemeClr val="dk2"/>
                        </a:solidFill>
                      </a:endParaRPr>
                    </a:p>
                  </a:txBody>
                  <a:tcPr marT="45725" marB="45725" marR="91450" marL="91450"/>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43"/>
          <p:cNvSpPr txBox="1"/>
          <p:nvPr>
            <p:ph type="title"/>
          </p:nvPr>
        </p:nvSpPr>
        <p:spPr>
          <a:xfrm>
            <a:off x="740475" y="342125"/>
            <a:ext cx="7924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PAYS Demographics</a:t>
            </a:r>
            <a:endParaRPr/>
          </a:p>
        </p:txBody>
      </p:sp>
      <p:pic>
        <p:nvPicPr>
          <p:cNvPr id="296" name="Google Shape;296;p43"/>
          <p:cNvPicPr preferRelativeResize="0"/>
          <p:nvPr/>
        </p:nvPicPr>
        <p:blipFill>
          <a:blip r:embed="rId3">
            <a:alphaModFix/>
          </a:blip>
          <a:stretch>
            <a:fillRect/>
          </a:stretch>
        </p:blipFill>
        <p:spPr>
          <a:xfrm>
            <a:off x="152400" y="1637525"/>
            <a:ext cx="8839198" cy="461333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44"/>
          <p:cNvSpPr txBox="1"/>
          <p:nvPr>
            <p:ph type="title"/>
          </p:nvPr>
        </p:nvSpPr>
        <p:spPr>
          <a:xfrm>
            <a:off x="0" y="304800"/>
            <a:ext cx="9144000" cy="990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62626"/>
              </a:buClr>
              <a:buSzPts val="4860"/>
              <a:buFont typeface="Lustria"/>
              <a:buNone/>
            </a:pPr>
            <a:r>
              <a:rPr b="0" i="0" lang="en-US" sz="4860" u="none" cap="none" strike="noStrike">
                <a:solidFill>
                  <a:srgbClr val="262626"/>
                </a:solidFill>
                <a:latin typeface="Lustria"/>
                <a:ea typeface="Lustria"/>
                <a:cs typeface="Lustria"/>
                <a:sym typeface="Lustria"/>
              </a:rPr>
              <a:t>PA Youth Survey Protective and Risk Factors 201</a:t>
            </a:r>
            <a:r>
              <a:rPr lang="en-US" sz="4860"/>
              <a:t>9</a:t>
            </a:r>
            <a:r>
              <a:rPr b="0" i="0" lang="en-US" sz="4860" u="none" cap="none" strike="noStrike">
                <a:solidFill>
                  <a:srgbClr val="262626"/>
                </a:solidFill>
                <a:latin typeface="Lustria"/>
                <a:ea typeface="Lustria"/>
                <a:cs typeface="Lustria"/>
                <a:sym typeface="Lustria"/>
              </a:rPr>
              <a:t>  </a:t>
            </a:r>
            <a:endParaRPr b="0" i="0" sz="4860" u="none" cap="none" strike="noStrike">
              <a:solidFill>
                <a:srgbClr val="262626"/>
              </a:solidFill>
              <a:latin typeface="Lustria"/>
              <a:ea typeface="Lustria"/>
              <a:cs typeface="Lustria"/>
              <a:sym typeface="Lustria"/>
            </a:endParaRPr>
          </a:p>
        </p:txBody>
      </p:sp>
      <p:sp>
        <p:nvSpPr>
          <p:cNvPr id="303" name="Google Shape;303;p44"/>
          <p:cNvSpPr txBox="1"/>
          <p:nvPr>
            <p:ph idx="1" type="body"/>
          </p:nvPr>
        </p:nvSpPr>
        <p:spPr>
          <a:xfrm>
            <a:off x="457200" y="1219200"/>
            <a:ext cx="8382000" cy="49530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80000"/>
              </a:lnSpc>
              <a:spcBef>
                <a:spcPts val="0"/>
              </a:spcBef>
              <a:spcAft>
                <a:spcPts val="0"/>
              </a:spcAft>
              <a:buClr>
                <a:srgbClr val="3F3F3F"/>
              </a:buClr>
              <a:buSzPts val="2160"/>
              <a:buFont typeface="Noto Sans Symbols"/>
              <a:buNone/>
            </a:pPr>
            <a:r>
              <a:t/>
            </a:r>
            <a:endParaRPr b="0" i="0" sz="2400" u="none" cap="none" strike="noStrike">
              <a:solidFill>
                <a:srgbClr val="595959"/>
              </a:solidFill>
              <a:latin typeface="Lustria"/>
              <a:ea typeface="Lustria"/>
              <a:cs typeface="Lustria"/>
              <a:sym typeface="Lustria"/>
            </a:endParaRPr>
          </a:p>
          <a:p>
            <a:pPr indent="-457200" lvl="0" marL="457200" marR="0" rtl="0" algn="l">
              <a:spcBef>
                <a:spcPts val="2400"/>
              </a:spcBef>
              <a:spcAft>
                <a:spcPts val="0"/>
              </a:spcAft>
              <a:buClr>
                <a:srgbClr val="3F3F3F"/>
              </a:buClr>
              <a:buSzPts val="2880"/>
              <a:buFont typeface="Noto Sans Symbols"/>
              <a:buChar char="❖"/>
            </a:pPr>
            <a:r>
              <a:rPr b="0" i="0" lang="en-US" sz="3200" u="none" cap="none" strike="noStrike">
                <a:solidFill>
                  <a:srgbClr val="3F3F3F"/>
                </a:solidFill>
                <a:latin typeface="Lustria"/>
                <a:ea typeface="Lustria"/>
                <a:cs typeface="Lustria"/>
                <a:sym typeface="Lustria"/>
              </a:rPr>
              <a:t>Risk is associated with negative behavioral outcomes.  It is better to have </a:t>
            </a:r>
            <a:r>
              <a:rPr b="0" i="0" lang="en-US" sz="3200" u="none" cap="none" strike="noStrike">
                <a:solidFill>
                  <a:schemeClr val="accent4"/>
                </a:solidFill>
                <a:latin typeface="Lustria"/>
                <a:ea typeface="Lustria"/>
                <a:cs typeface="Lustria"/>
                <a:sym typeface="Lustria"/>
              </a:rPr>
              <a:t>lower </a:t>
            </a:r>
            <a:r>
              <a:rPr b="0" i="0" lang="en-US" sz="3200" u="none" cap="none" strike="noStrike">
                <a:solidFill>
                  <a:srgbClr val="3F3F3F"/>
                </a:solidFill>
                <a:latin typeface="Lustria"/>
                <a:ea typeface="Lustria"/>
                <a:cs typeface="Lustria"/>
                <a:sym typeface="Lustria"/>
              </a:rPr>
              <a:t>risk factor scale scores but we look at highest scores for areas of risk.</a:t>
            </a:r>
            <a:endParaRPr/>
          </a:p>
          <a:p>
            <a:pPr indent="-457200" lvl="0" marL="457200" marR="0" rtl="0" algn="l">
              <a:spcBef>
                <a:spcPts val="2400"/>
              </a:spcBef>
              <a:spcAft>
                <a:spcPts val="0"/>
              </a:spcAft>
              <a:buClr>
                <a:srgbClr val="3F3F3F"/>
              </a:buClr>
              <a:buSzPts val="2880"/>
              <a:buFont typeface="Noto Sans Symbols"/>
              <a:buChar char="❖"/>
            </a:pPr>
            <a:r>
              <a:rPr b="0" i="0" lang="en-US" sz="3200" u="none" cap="none" strike="noStrike">
                <a:solidFill>
                  <a:srgbClr val="3F3F3F"/>
                </a:solidFill>
                <a:latin typeface="Lustria"/>
                <a:ea typeface="Lustria"/>
                <a:cs typeface="Lustria"/>
                <a:sym typeface="Lustria"/>
              </a:rPr>
              <a:t>Protective factors are associated with better behavioral outcomes.  It is better to have </a:t>
            </a:r>
            <a:r>
              <a:rPr b="0" i="0" lang="en-US" sz="3200" u="none" cap="none" strike="noStrike">
                <a:solidFill>
                  <a:srgbClr val="C61B1B"/>
                </a:solidFill>
                <a:latin typeface="Lustria"/>
                <a:ea typeface="Lustria"/>
                <a:cs typeface="Lustria"/>
                <a:sym typeface="Lustria"/>
              </a:rPr>
              <a:t>higher </a:t>
            </a:r>
            <a:r>
              <a:rPr b="0" i="0" lang="en-US" sz="3200" u="none" cap="none" strike="noStrike">
                <a:solidFill>
                  <a:srgbClr val="3F3F3F"/>
                </a:solidFill>
                <a:latin typeface="Lustria"/>
                <a:ea typeface="Lustria"/>
                <a:cs typeface="Lustria"/>
                <a:sym typeface="Lustria"/>
              </a:rPr>
              <a:t>protective factor scale scores.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45"/>
          <p:cNvSpPr txBox="1"/>
          <p:nvPr>
            <p:ph type="title"/>
          </p:nvPr>
        </p:nvSpPr>
        <p:spPr>
          <a:xfrm>
            <a:off x="0" y="-152400"/>
            <a:ext cx="8913900" cy="9144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62626"/>
              </a:buClr>
              <a:buSzPts val="5400"/>
              <a:buFont typeface="Lustria"/>
              <a:buNone/>
            </a:pPr>
            <a:r>
              <a:rPr b="0" i="0" lang="en-US" sz="5400" u="none" cap="none" strike="noStrike">
                <a:solidFill>
                  <a:srgbClr val="262626"/>
                </a:solidFill>
                <a:latin typeface="Lustria"/>
                <a:ea typeface="Lustria"/>
                <a:cs typeface="Lustria"/>
                <a:sym typeface="Lustria"/>
              </a:rPr>
              <a:t>Protective Factors </a:t>
            </a:r>
            <a:endParaRPr b="0" i="0" sz="5400" u="none" cap="none" strike="noStrike">
              <a:solidFill>
                <a:srgbClr val="262626"/>
              </a:solidFill>
              <a:latin typeface="Lustria"/>
              <a:ea typeface="Lustria"/>
              <a:cs typeface="Lustria"/>
              <a:sym typeface="Lustria"/>
            </a:endParaRPr>
          </a:p>
        </p:txBody>
      </p:sp>
      <p:sp>
        <p:nvSpPr>
          <p:cNvPr id="309" name="Google Shape;309;p45"/>
          <p:cNvSpPr txBox="1"/>
          <p:nvPr>
            <p:ph idx="1" type="body"/>
          </p:nvPr>
        </p:nvSpPr>
        <p:spPr>
          <a:xfrm>
            <a:off x="0" y="685800"/>
            <a:ext cx="9144000" cy="47370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90000"/>
              </a:lnSpc>
              <a:spcBef>
                <a:spcPts val="0"/>
              </a:spcBef>
              <a:spcAft>
                <a:spcPts val="0"/>
              </a:spcAft>
              <a:buClr>
                <a:srgbClr val="3F3F3F"/>
              </a:buClr>
              <a:buSzPts val="1998"/>
              <a:buFont typeface="Noto Sans Symbols"/>
              <a:buChar char="❖"/>
            </a:pPr>
            <a:r>
              <a:rPr b="0" i="0" lang="en-US" sz="2220" u="none" cap="none" strike="noStrike">
                <a:solidFill>
                  <a:srgbClr val="3F3F3F"/>
                </a:solidFill>
                <a:latin typeface="Lustria"/>
                <a:ea typeface="Lustria"/>
                <a:cs typeface="Lustria"/>
                <a:sym typeface="Lustria"/>
              </a:rPr>
              <a:t>Family Opportunities for Prosocial Involvement (7</a:t>
            </a:r>
            <a:r>
              <a:rPr lang="en-US" sz="2220"/>
              <a:t>7</a:t>
            </a:r>
            <a:r>
              <a:rPr b="0" i="0" lang="en-US" sz="2220" u="none" cap="none" strike="noStrike">
                <a:solidFill>
                  <a:srgbClr val="3F3F3F"/>
                </a:solidFill>
                <a:latin typeface="Lustria"/>
                <a:ea typeface="Lustria"/>
                <a:cs typeface="Lustria"/>
                <a:sym typeface="Lustria"/>
              </a:rPr>
              <a:t>% with protection)</a:t>
            </a:r>
            <a:endParaRPr/>
          </a:p>
          <a:p>
            <a:pPr indent="-457200" lvl="1" marL="914400" marR="0" rtl="0" algn="l">
              <a:lnSpc>
                <a:spcPct val="90000"/>
              </a:lnSpc>
              <a:spcBef>
                <a:spcPts val="1200"/>
              </a:spcBef>
              <a:spcAft>
                <a:spcPts val="0"/>
              </a:spcAft>
              <a:buClr>
                <a:srgbClr val="A5A5A5"/>
              </a:buClr>
              <a:buSzPts val="1832"/>
              <a:buFont typeface="Noto Sans Symbols"/>
              <a:buChar char="❖"/>
            </a:pPr>
            <a:r>
              <a:rPr b="0" i="0" lang="en-US" sz="2035" u="none" cap="none" strike="noStrike">
                <a:solidFill>
                  <a:srgbClr val="3F3F3F"/>
                </a:solidFill>
                <a:latin typeface="Lustria"/>
                <a:ea typeface="Lustria"/>
                <a:cs typeface="Lustria"/>
                <a:sym typeface="Lustria"/>
              </a:rPr>
              <a:t>Young people who are exposed to more opportunities to participate meaningfully in the responsibilities and activities of the family are less likely to engage in drug use and other problem behavior. </a:t>
            </a:r>
            <a:endParaRPr sz="2220"/>
          </a:p>
          <a:p>
            <a:pPr indent="-436340" lvl="0" marL="457200" marR="0" rtl="0" algn="l">
              <a:lnSpc>
                <a:spcPct val="90000"/>
              </a:lnSpc>
              <a:spcBef>
                <a:spcPts val="1200"/>
              </a:spcBef>
              <a:spcAft>
                <a:spcPts val="0"/>
              </a:spcAft>
              <a:buClr>
                <a:srgbClr val="A5A5A5"/>
              </a:buClr>
              <a:buSzPts val="1832"/>
              <a:buFont typeface="Noto Sans Symbols"/>
              <a:buChar char="❖"/>
            </a:pPr>
            <a:r>
              <a:rPr lang="en-US" sz="2220"/>
              <a:t>Family Attachment (76% with protection)</a:t>
            </a:r>
            <a:endParaRPr sz="2400"/>
          </a:p>
          <a:p>
            <a:pPr indent="-361822" lvl="2" marL="1263650" rtl="0" algn="l">
              <a:lnSpc>
                <a:spcPct val="90000"/>
              </a:lnSpc>
              <a:spcBef>
                <a:spcPts val="1200"/>
              </a:spcBef>
              <a:spcAft>
                <a:spcPts val="0"/>
              </a:spcAft>
              <a:buClr>
                <a:srgbClr val="A5A5A5"/>
              </a:buClr>
              <a:buSzPts val="1998"/>
              <a:buChar char="❖"/>
            </a:pPr>
            <a:r>
              <a:rPr lang="en-US" sz="2220"/>
              <a:t>Young people who feel that they are a valued part of their family are less likely to engage in substance use and other problem behaviors. </a:t>
            </a:r>
            <a:endParaRPr sz="2220"/>
          </a:p>
          <a:p>
            <a:pPr indent="-457200" lvl="0" marL="457200" marR="0" rtl="0" algn="l">
              <a:lnSpc>
                <a:spcPct val="90000"/>
              </a:lnSpc>
              <a:spcBef>
                <a:spcPts val="2400"/>
              </a:spcBef>
              <a:spcAft>
                <a:spcPts val="0"/>
              </a:spcAft>
              <a:buClr>
                <a:srgbClr val="3F3F3F"/>
              </a:buClr>
              <a:buSzPts val="1979"/>
              <a:buFont typeface="Noto Sans Symbols"/>
              <a:buChar char="❖"/>
            </a:pPr>
            <a:r>
              <a:rPr b="0" i="0" lang="en-US" sz="2199" u="none" cap="none" strike="noStrike">
                <a:solidFill>
                  <a:srgbClr val="3F3F3F"/>
                </a:solidFill>
                <a:latin typeface="Lustria"/>
                <a:ea typeface="Lustria"/>
                <a:cs typeface="Lustria"/>
                <a:sym typeface="Lustria"/>
              </a:rPr>
              <a:t>Family Rewards for Prosocial Involvement </a:t>
            </a:r>
            <a:r>
              <a:rPr b="0" i="0" lang="en-US" sz="2176" u="none" cap="none" strike="noStrike">
                <a:solidFill>
                  <a:srgbClr val="3F3F3F"/>
                </a:solidFill>
                <a:latin typeface="Lustria"/>
                <a:ea typeface="Lustria"/>
                <a:cs typeface="Lustria"/>
                <a:sym typeface="Lustria"/>
              </a:rPr>
              <a:t>(7</a:t>
            </a:r>
            <a:r>
              <a:rPr lang="en-US" sz="2176"/>
              <a:t>4</a:t>
            </a:r>
            <a:r>
              <a:rPr b="0" i="0" lang="en-US" sz="2176" u="none" cap="none" strike="noStrike">
                <a:solidFill>
                  <a:srgbClr val="3F3F3F"/>
                </a:solidFill>
                <a:latin typeface="Lustria"/>
                <a:ea typeface="Lustria"/>
                <a:cs typeface="Lustria"/>
                <a:sym typeface="Lustria"/>
              </a:rPr>
              <a:t>% with protection)</a:t>
            </a:r>
            <a:endParaRPr/>
          </a:p>
          <a:p>
            <a:pPr indent="-457200" lvl="1" marL="914400" marR="0" rtl="0" algn="l">
              <a:lnSpc>
                <a:spcPct val="90000"/>
              </a:lnSpc>
              <a:spcBef>
                <a:spcPts val="1200"/>
              </a:spcBef>
              <a:spcAft>
                <a:spcPts val="0"/>
              </a:spcAft>
              <a:buClr>
                <a:srgbClr val="A5A5A5"/>
              </a:buClr>
              <a:buSzPts val="1998"/>
              <a:buFont typeface="Noto Sans Symbols"/>
              <a:buChar char="❖"/>
            </a:pPr>
            <a:r>
              <a:rPr b="0" i="0" lang="en-US" sz="2220" u="none" cap="none" strike="noStrike">
                <a:solidFill>
                  <a:srgbClr val="3F3F3F"/>
                </a:solidFill>
                <a:latin typeface="Lustria"/>
                <a:ea typeface="Lustria"/>
                <a:cs typeface="Lustria"/>
                <a:sym typeface="Lustria"/>
              </a:rPr>
              <a:t>When parents, siblings, and other family members praise, encourage, and attend to things done well by their child, children are less likely to engage in substance use and problem behaviors.</a:t>
            </a:r>
            <a:endParaRPr/>
          </a:p>
          <a:p>
            <a:pPr indent="-457200" lvl="0" marL="457200" marR="0" rtl="0" algn="l">
              <a:lnSpc>
                <a:spcPct val="90000"/>
              </a:lnSpc>
              <a:spcBef>
                <a:spcPts val="2400"/>
              </a:spcBef>
              <a:spcAft>
                <a:spcPts val="0"/>
              </a:spcAft>
              <a:buClr>
                <a:srgbClr val="3F3F3F"/>
              </a:buClr>
              <a:buSzPts val="1998"/>
              <a:buFont typeface="Noto Sans Symbols"/>
              <a:buNone/>
            </a:pPr>
            <a:r>
              <a:t/>
            </a:r>
            <a:endParaRPr b="0" i="0" sz="2220" u="none" cap="none" strike="noStrike">
              <a:solidFill>
                <a:srgbClr val="3F3F3F"/>
              </a:solidFill>
              <a:latin typeface="Lustria"/>
              <a:ea typeface="Lustria"/>
              <a:cs typeface="Lustria"/>
              <a:sym typeface="Lustria"/>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pic>
        <p:nvPicPr>
          <p:cNvPr id="315" name="Google Shape;315;p46"/>
          <p:cNvPicPr preferRelativeResize="0"/>
          <p:nvPr/>
        </p:nvPicPr>
        <p:blipFill>
          <a:blip r:embed="rId3">
            <a:alphaModFix/>
          </a:blip>
          <a:stretch>
            <a:fillRect/>
          </a:stretch>
        </p:blipFill>
        <p:spPr>
          <a:xfrm>
            <a:off x="0" y="152400"/>
            <a:ext cx="9144001" cy="670560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pic>
        <p:nvPicPr>
          <p:cNvPr id="320" name="Google Shape;320;p47"/>
          <p:cNvPicPr preferRelativeResize="0"/>
          <p:nvPr/>
        </p:nvPicPr>
        <p:blipFill>
          <a:blip r:embed="rId3">
            <a:alphaModFix/>
          </a:blip>
          <a:stretch>
            <a:fillRect/>
          </a:stretch>
        </p:blipFill>
        <p:spPr>
          <a:xfrm>
            <a:off x="0" y="0"/>
            <a:ext cx="9144002" cy="685799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pic>
        <p:nvPicPr>
          <p:cNvPr id="325" name="Google Shape;325;p48"/>
          <p:cNvPicPr preferRelativeResize="0"/>
          <p:nvPr/>
        </p:nvPicPr>
        <p:blipFill>
          <a:blip r:embed="rId3">
            <a:alphaModFix/>
          </a:blip>
          <a:stretch>
            <a:fillRect/>
          </a:stretch>
        </p:blipFill>
        <p:spPr>
          <a:xfrm>
            <a:off x="0" y="0"/>
            <a:ext cx="9144000" cy="68580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pic>
        <p:nvPicPr>
          <p:cNvPr id="330" name="Google Shape;330;p49"/>
          <p:cNvPicPr preferRelativeResize="0"/>
          <p:nvPr/>
        </p:nvPicPr>
        <p:blipFill>
          <a:blip r:embed="rId3">
            <a:alphaModFix/>
          </a:blip>
          <a:stretch>
            <a:fillRect/>
          </a:stretch>
        </p:blipFill>
        <p:spPr>
          <a:xfrm>
            <a:off x="0" y="0"/>
            <a:ext cx="9144002" cy="685800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50"/>
          <p:cNvSpPr txBox="1"/>
          <p:nvPr>
            <p:ph type="title"/>
          </p:nvPr>
        </p:nvSpPr>
        <p:spPr>
          <a:xfrm>
            <a:off x="726141" y="-218421"/>
            <a:ext cx="76917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62626"/>
              </a:buClr>
              <a:buSzPts val="5400"/>
              <a:buFont typeface="Lustria"/>
              <a:buNone/>
            </a:pPr>
            <a:r>
              <a:rPr b="0" i="0" lang="en-US" sz="5400" u="none" cap="none" strike="noStrike">
                <a:solidFill>
                  <a:srgbClr val="262626"/>
                </a:solidFill>
                <a:latin typeface="Lustria"/>
                <a:ea typeface="Lustria"/>
                <a:cs typeface="Lustria"/>
                <a:sym typeface="Lustria"/>
              </a:rPr>
              <a:t>Risk Factors </a:t>
            </a:r>
            <a:endParaRPr b="0" i="0" sz="5400" u="none" cap="none" strike="noStrike">
              <a:solidFill>
                <a:srgbClr val="262626"/>
              </a:solidFill>
              <a:latin typeface="Lustria"/>
              <a:ea typeface="Lustria"/>
              <a:cs typeface="Lustria"/>
              <a:sym typeface="Lustria"/>
            </a:endParaRPr>
          </a:p>
        </p:txBody>
      </p:sp>
      <p:sp>
        <p:nvSpPr>
          <p:cNvPr id="336" name="Google Shape;336;p50"/>
          <p:cNvSpPr txBox="1"/>
          <p:nvPr>
            <p:ph idx="1" type="body"/>
          </p:nvPr>
        </p:nvSpPr>
        <p:spPr>
          <a:xfrm>
            <a:off x="228600" y="685800"/>
            <a:ext cx="8686800" cy="49755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80000"/>
              </a:lnSpc>
              <a:spcBef>
                <a:spcPts val="0"/>
              </a:spcBef>
              <a:spcAft>
                <a:spcPts val="0"/>
              </a:spcAft>
              <a:buClr>
                <a:srgbClr val="3F3F3F"/>
              </a:buClr>
              <a:buSzPts val="1836"/>
              <a:buFont typeface="Noto Sans Symbols"/>
              <a:buChar char="❖"/>
            </a:pPr>
            <a:r>
              <a:rPr b="0" i="0" lang="en-US" sz="2040" u="none" cap="none" strike="noStrike">
                <a:solidFill>
                  <a:srgbClr val="3F3F3F"/>
                </a:solidFill>
                <a:latin typeface="Lustria"/>
                <a:ea typeface="Lustria"/>
                <a:cs typeface="Lustria"/>
                <a:sym typeface="Lustria"/>
              </a:rPr>
              <a:t>Perceived Risk of Drug Use (4</a:t>
            </a:r>
            <a:r>
              <a:rPr lang="en-US" sz="2040"/>
              <a:t>0</a:t>
            </a:r>
            <a:r>
              <a:rPr b="0" i="0" lang="en-US" sz="2040" u="none" cap="none" strike="noStrike">
                <a:solidFill>
                  <a:srgbClr val="3F3F3F"/>
                </a:solidFill>
                <a:latin typeface="Lustria"/>
                <a:ea typeface="Lustria"/>
                <a:cs typeface="Lustria"/>
                <a:sym typeface="Lustria"/>
              </a:rPr>
              <a:t>% at risk) </a:t>
            </a:r>
            <a:endParaRPr/>
          </a:p>
          <a:p>
            <a:pPr indent="-457200" lvl="1" marL="914400" marR="0" rtl="0" algn="l">
              <a:lnSpc>
                <a:spcPct val="80000"/>
              </a:lnSpc>
              <a:spcBef>
                <a:spcPts val="1200"/>
              </a:spcBef>
              <a:spcAft>
                <a:spcPts val="0"/>
              </a:spcAft>
              <a:buClr>
                <a:srgbClr val="A5A5A5"/>
              </a:buClr>
              <a:buSzPts val="1683"/>
              <a:buFont typeface="Noto Sans Symbols"/>
              <a:buChar char="❖"/>
            </a:pPr>
            <a:r>
              <a:rPr b="0" i="0" lang="en-US" sz="1870" u="none" cap="none" strike="noStrike">
                <a:solidFill>
                  <a:srgbClr val="3F3F3F"/>
                </a:solidFill>
                <a:latin typeface="Lustria"/>
                <a:ea typeface="Lustria"/>
                <a:cs typeface="Lustria"/>
                <a:sym typeface="Lustria"/>
              </a:rPr>
              <a:t>Young people who do not perceive drug use to be risky are far more likely to engage in drug use. </a:t>
            </a:r>
            <a:endParaRPr/>
          </a:p>
          <a:p>
            <a:pPr indent="-457200" lvl="0" marL="457200" marR="0" rtl="0" algn="l">
              <a:lnSpc>
                <a:spcPct val="80000"/>
              </a:lnSpc>
              <a:spcBef>
                <a:spcPts val="2400"/>
              </a:spcBef>
              <a:spcAft>
                <a:spcPts val="0"/>
              </a:spcAft>
              <a:buClr>
                <a:srgbClr val="3F3F3F"/>
              </a:buClr>
              <a:buSzPts val="1836"/>
              <a:buFont typeface="Noto Sans Symbols"/>
              <a:buChar char="❖"/>
            </a:pPr>
            <a:r>
              <a:rPr b="0" i="0" lang="en-US" sz="2040" u="none" cap="none" strike="noStrike">
                <a:solidFill>
                  <a:srgbClr val="3F3F3F"/>
                </a:solidFill>
                <a:latin typeface="Lustria"/>
                <a:ea typeface="Lustria"/>
                <a:cs typeface="Lustria"/>
                <a:sym typeface="Lustria"/>
              </a:rPr>
              <a:t>Parental Attitude Favorable Toward Antisocial Behavior (35% at risk) </a:t>
            </a:r>
            <a:endParaRPr/>
          </a:p>
          <a:p>
            <a:pPr indent="-457200" lvl="1" marL="914400" marR="0" rtl="0" algn="l">
              <a:lnSpc>
                <a:spcPct val="80000"/>
              </a:lnSpc>
              <a:spcBef>
                <a:spcPts val="1200"/>
              </a:spcBef>
              <a:spcAft>
                <a:spcPts val="0"/>
              </a:spcAft>
              <a:buClr>
                <a:srgbClr val="A5A5A5"/>
              </a:buClr>
              <a:buSzPts val="1683"/>
              <a:buFont typeface="Noto Sans Symbols"/>
              <a:buChar char="❖"/>
            </a:pPr>
            <a:r>
              <a:rPr b="0" i="0" lang="en-US" sz="1870" u="none" cap="none" strike="noStrike">
                <a:solidFill>
                  <a:srgbClr val="3F3F3F"/>
                </a:solidFill>
                <a:latin typeface="Lustria"/>
                <a:ea typeface="Lustria"/>
                <a:cs typeface="Lustria"/>
                <a:sym typeface="Lustria"/>
              </a:rPr>
              <a:t>In </a:t>
            </a:r>
            <a:r>
              <a:rPr lang="en-US" sz="1870"/>
              <a:t>f</a:t>
            </a:r>
            <a:r>
              <a:rPr b="0" i="0" lang="en-US" sz="1870" u="none" cap="none" strike="noStrike">
                <a:solidFill>
                  <a:srgbClr val="3F3F3F"/>
                </a:solidFill>
                <a:latin typeface="Lustria"/>
                <a:ea typeface="Lustria"/>
                <a:cs typeface="Lustria"/>
                <a:sym typeface="Lustria"/>
              </a:rPr>
              <a:t>amilies where parents use illegal drugs, are heavy users of alcohol, or are tolerant of children’s use, children are more likely to become drug abusers during adolescence.  The risk is further increased if parents involve children in their own drug (or alcohol) using behavior</a:t>
            </a:r>
            <a:r>
              <a:rPr lang="en-US" sz="1870"/>
              <a:t> — </a:t>
            </a:r>
            <a:r>
              <a:rPr b="0" i="0" lang="en-US" sz="1870" u="none" cap="none" strike="noStrike">
                <a:solidFill>
                  <a:srgbClr val="3F3F3F"/>
                </a:solidFill>
                <a:latin typeface="Lustria"/>
                <a:ea typeface="Lustria"/>
                <a:cs typeface="Lustria"/>
                <a:sym typeface="Lustria"/>
              </a:rPr>
              <a:t>for example, asking a child to light the parent’s cigarette or get the parent a beer from the refrigerator.  </a:t>
            </a:r>
            <a:endParaRPr b="0" i="0" sz="1870" u="none" cap="none" strike="noStrike">
              <a:solidFill>
                <a:srgbClr val="3F3F3F"/>
              </a:solidFill>
              <a:latin typeface="Lustria"/>
              <a:ea typeface="Lustria"/>
              <a:cs typeface="Lustria"/>
              <a:sym typeface="Lustria"/>
            </a:endParaRPr>
          </a:p>
          <a:p>
            <a:pPr indent="-457200" lvl="0" marL="457200" marR="0" rtl="0" algn="l">
              <a:lnSpc>
                <a:spcPct val="80000"/>
              </a:lnSpc>
              <a:spcBef>
                <a:spcPts val="2400"/>
              </a:spcBef>
              <a:spcAft>
                <a:spcPts val="0"/>
              </a:spcAft>
              <a:buClr>
                <a:srgbClr val="3F3F3F"/>
              </a:buClr>
              <a:buSzPts val="1836"/>
              <a:buFont typeface="Noto Sans Symbols"/>
              <a:buChar char="❖"/>
            </a:pPr>
            <a:r>
              <a:rPr b="0" i="0" lang="en-US" sz="2040" u="none" cap="none" strike="noStrike">
                <a:solidFill>
                  <a:srgbClr val="3F3F3F"/>
                </a:solidFill>
                <a:latin typeface="Lustria"/>
                <a:ea typeface="Lustria"/>
                <a:cs typeface="Lustria"/>
                <a:sym typeface="Lustria"/>
              </a:rPr>
              <a:t>Low Commitment Toward School (3</a:t>
            </a:r>
            <a:r>
              <a:rPr lang="en-US" sz="2040"/>
              <a:t>4</a:t>
            </a:r>
            <a:r>
              <a:rPr b="0" i="0" lang="en-US" sz="2040" u="none" cap="none" strike="noStrike">
                <a:solidFill>
                  <a:srgbClr val="3F3F3F"/>
                </a:solidFill>
                <a:latin typeface="Lustria"/>
                <a:ea typeface="Lustria"/>
                <a:cs typeface="Lustria"/>
                <a:sym typeface="Lustria"/>
              </a:rPr>
              <a:t>% at risk) </a:t>
            </a:r>
            <a:endParaRPr/>
          </a:p>
          <a:p>
            <a:pPr indent="-457200" lvl="1" marL="914400" marR="0" rtl="0" algn="l">
              <a:lnSpc>
                <a:spcPct val="80000"/>
              </a:lnSpc>
              <a:spcBef>
                <a:spcPts val="1200"/>
              </a:spcBef>
              <a:spcAft>
                <a:spcPts val="0"/>
              </a:spcAft>
              <a:buClr>
                <a:srgbClr val="A5A5A5"/>
              </a:buClr>
              <a:buSzPts val="1683"/>
              <a:buFont typeface="Noto Sans Symbols"/>
              <a:buChar char="❖"/>
            </a:pPr>
            <a:r>
              <a:rPr b="0" i="0" lang="en-US" sz="1870" u="none" cap="none" strike="noStrike">
                <a:solidFill>
                  <a:srgbClr val="3F3F3F"/>
                </a:solidFill>
                <a:latin typeface="Lustria"/>
                <a:ea typeface="Lustria"/>
                <a:cs typeface="Lustria"/>
                <a:sym typeface="Lustria"/>
              </a:rPr>
              <a:t>Surveys of high school seniors have shown that the use of drugs is significantly lower among students who expect to attend college than among those who do not.  Factors such as liking school, spending time on homework, and perceiving coursework as relevant </a:t>
            </a:r>
            <a:r>
              <a:rPr lang="en-US" sz="1870"/>
              <a:t>also contribute to lower </a:t>
            </a:r>
            <a:r>
              <a:rPr b="0" i="0" lang="en-US" sz="1870" u="none" cap="none" strike="noStrike">
                <a:solidFill>
                  <a:srgbClr val="3F3F3F"/>
                </a:solidFill>
                <a:latin typeface="Lustria"/>
                <a:ea typeface="Lustria"/>
                <a:cs typeface="Lustria"/>
                <a:sym typeface="Lustria"/>
              </a:rPr>
              <a:t> drug use. </a:t>
            </a:r>
            <a:endParaRPr/>
          </a:p>
          <a:p>
            <a:pPr indent="-350329" lvl="1" marL="914400" marR="0" rtl="0" algn="l">
              <a:lnSpc>
                <a:spcPct val="80000"/>
              </a:lnSpc>
              <a:spcBef>
                <a:spcPts val="1200"/>
              </a:spcBef>
              <a:spcAft>
                <a:spcPts val="0"/>
              </a:spcAft>
              <a:buClr>
                <a:srgbClr val="A5A5A5"/>
              </a:buClr>
              <a:buSzPts val="1683"/>
              <a:buFont typeface="Noto Sans Symbols"/>
              <a:buNone/>
            </a:pPr>
            <a:r>
              <a:t/>
            </a:r>
            <a:endParaRPr b="0" i="0" sz="1870" u="none" cap="none" strike="noStrike">
              <a:solidFill>
                <a:srgbClr val="3F3F3F"/>
              </a:solidFill>
              <a:latin typeface="Lustria"/>
              <a:ea typeface="Lustria"/>
              <a:cs typeface="Lustria"/>
              <a:sym typeface="Lustria"/>
            </a:endParaRPr>
          </a:p>
          <a:p>
            <a:pPr indent="-340614" lvl="0" marL="457200" marR="0" rtl="0" algn="l">
              <a:lnSpc>
                <a:spcPct val="80000"/>
              </a:lnSpc>
              <a:spcBef>
                <a:spcPts val="2400"/>
              </a:spcBef>
              <a:spcAft>
                <a:spcPts val="0"/>
              </a:spcAft>
              <a:buClr>
                <a:srgbClr val="3F3F3F"/>
              </a:buClr>
              <a:buSzPts val="1836"/>
              <a:buFont typeface="Noto Sans Symbols"/>
              <a:buNone/>
            </a:pPr>
            <a:r>
              <a:t/>
            </a:r>
            <a:endParaRPr b="0" i="0" sz="2040" u="none" cap="none" strike="noStrike">
              <a:solidFill>
                <a:srgbClr val="3F3F3F"/>
              </a:solidFill>
              <a:latin typeface="Lustria"/>
              <a:ea typeface="Lustria"/>
              <a:cs typeface="Lustria"/>
              <a:sym typeface="Lustria"/>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pic>
        <p:nvPicPr>
          <p:cNvPr id="341" name="Google Shape;341;p51"/>
          <p:cNvPicPr preferRelativeResize="0"/>
          <p:nvPr/>
        </p:nvPicPr>
        <p:blipFill>
          <a:blip r:embed="rId3">
            <a:alphaModFix/>
          </a:blip>
          <a:stretch>
            <a:fillRect/>
          </a:stretch>
        </p:blipFill>
        <p:spPr>
          <a:xfrm>
            <a:off x="0" y="0"/>
            <a:ext cx="9111000" cy="685800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pic>
        <p:nvPicPr>
          <p:cNvPr id="346" name="Google Shape;346;p52"/>
          <p:cNvPicPr preferRelativeResize="0"/>
          <p:nvPr/>
        </p:nvPicPr>
        <p:blipFill>
          <a:blip r:embed="rId3">
            <a:alphaModFix/>
          </a:blip>
          <a:stretch>
            <a:fillRect/>
          </a:stretch>
        </p:blipFill>
        <p:spPr>
          <a:xfrm>
            <a:off x="0" y="0"/>
            <a:ext cx="9144001" cy="685799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pic>
        <p:nvPicPr>
          <p:cNvPr id="351" name="Google Shape;351;p53"/>
          <p:cNvPicPr preferRelativeResize="0"/>
          <p:nvPr/>
        </p:nvPicPr>
        <p:blipFill>
          <a:blip r:embed="rId3">
            <a:alphaModFix/>
          </a:blip>
          <a:stretch>
            <a:fillRect/>
          </a:stretch>
        </p:blipFill>
        <p:spPr>
          <a:xfrm>
            <a:off x="0" y="0"/>
            <a:ext cx="9143999" cy="68021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pic>
        <p:nvPicPr>
          <p:cNvPr id="356" name="Google Shape;356;p54"/>
          <p:cNvPicPr preferRelativeResize="0"/>
          <p:nvPr/>
        </p:nvPicPr>
        <p:blipFill>
          <a:blip r:embed="rId3">
            <a:alphaModFix/>
          </a:blip>
          <a:stretch>
            <a:fillRect/>
          </a:stretch>
        </p:blipFill>
        <p:spPr>
          <a:xfrm>
            <a:off x="0" y="0"/>
            <a:ext cx="9143999" cy="68580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55"/>
          <p:cNvSpPr txBox="1"/>
          <p:nvPr>
            <p:ph type="title"/>
          </p:nvPr>
        </p:nvSpPr>
        <p:spPr>
          <a:xfrm>
            <a:off x="726141" y="314979"/>
            <a:ext cx="76917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62626"/>
              </a:buClr>
              <a:buSzPts val="4000"/>
              <a:buFont typeface="Lustria"/>
              <a:buNone/>
            </a:pPr>
            <a:r>
              <a:rPr b="0" i="0" lang="en-US" sz="4000" u="none" cap="none" strike="noStrike">
                <a:solidFill>
                  <a:srgbClr val="262626"/>
                </a:solidFill>
                <a:latin typeface="Lustria"/>
                <a:ea typeface="Lustria"/>
                <a:cs typeface="Lustria"/>
                <a:sym typeface="Lustria"/>
              </a:rPr>
              <a:t>SCASD Programs and Services Aimed to Improve Risk and Protective Factors</a:t>
            </a:r>
            <a:endParaRPr b="0" i="0" sz="4000" u="none" cap="none" strike="noStrike">
              <a:solidFill>
                <a:srgbClr val="262626"/>
              </a:solidFill>
              <a:latin typeface="Lustria"/>
              <a:ea typeface="Lustria"/>
              <a:cs typeface="Lustria"/>
              <a:sym typeface="Lustria"/>
            </a:endParaRPr>
          </a:p>
        </p:txBody>
      </p:sp>
      <p:graphicFrame>
        <p:nvGraphicFramePr>
          <p:cNvPr id="362" name="Google Shape;362;p55"/>
          <p:cNvGraphicFramePr/>
          <p:nvPr/>
        </p:nvGraphicFramePr>
        <p:xfrm>
          <a:off x="904788" y="1758945"/>
          <a:ext cx="3000000" cy="3000000"/>
        </p:xfrm>
        <a:graphic>
          <a:graphicData uri="http://schemas.openxmlformats.org/drawingml/2006/table">
            <a:tbl>
              <a:tblPr bandRow="1" firstRow="1">
                <a:noFill/>
                <a:tableStyleId>{0E86752A-7DC3-427C-B77E-5C2CE2CFA314}</a:tableStyleId>
              </a:tblPr>
              <a:tblGrid>
                <a:gridCol w="3756875"/>
                <a:gridCol w="3756875"/>
              </a:tblGrid>
              <a:tr h="5074300">
                <a:tc>
                  <a:txBody>
                    <a:bodyPr/>
                    <a:lstStyle/>
                    <a:p>
                      <a:pPr indent="0" lvl="0" marL="0" marR="0" rtl="0" algn="l">
                        <a:lnSpc>
                          <a:spcPct val="100000"/>
                        </a:lnSpc>
                        <a:spcBef>
                          <a:spcPts val="0"/>
                        </a:spcBef>
                        <a:spcAft>
                          <a:spcPts val="0"/>
                        </a:spcAft>
                        <a:buClr>
                          <a:schemeClr val="dk1"/>
                        </a:buClr>
                        <a:buSzPts val="1800"/>
                        <a:buFont typeface="Lustria"/>
                        <a:buNone/>
                      </a:pPr>
                      <a:r>
                        <a:rPr lang="en-US" sz="1800"/>
                        <a:t>9</a:t>
                      </a:r>
                      <a:r>
                        <a:rPr baseline="30000" lang="en-US" sz="1800"/>
                        <a:t>th</a:t>
                      </a:r>
                      <a:r>
                        <a:rPr lang="en-US" sz="1800"/>
                        <a:t> Grade Learning Communities</a:t>
                      </a:r>
                      <a:endParaRPr sz="1800"/>
                    </a:p>
                    <a:p>
                      <a:pPr indent="0" lvl="0" marL="0" marR="0" rtl="0" algn="l">
                        <a:lnSpc>
                          <a:spcPct val="100000"/>
                        </a:lnSpc>
                        <a:spcBef>
                          <a:spcPts val="0"/>
                        </a:spcBef>
                        <a:spcAft>
                          <a:spcPts val="0"/>
                        </a:spcAft>
                        <a:buClr>
                          <a:schemeClr val="dk1"/>
                        </a:buClr>
                        <a:buSzPts val="1800"/>
                        <a:buFont typeface="Lustria"/>
                        <a:buNone/>
                      </a:pPr>
                      <a:r>
                        <a:rPr lang="en-US" sz="1800"/>
                        <a:t>Big</a:t>
                      </a:r>
                      <a:r>
                        <a:rPr lang="en-US" sz="1800"/>
                        <a:t> Brother Big Sister </a:t>
                      </a:r>
                      <a:endParaRPr/>
                    </a:p>
                    <a:p>
                      <a:pPr indent="0" lvl="0" marL="0" marR="0" rtl="0" algn="l">
                        <a:spcBef>
                          <a:spcPts val="0"/>
                        </a:spcBef>
                        <a:spcAft>
                          <a:spcPts val="0"/>
                        </a:spcAft>
                        <a:buNone/>
                      </a:pPr>
                      <a:r>
                        <a:rPr lang="en-US" sz="1800"/>
                        <a:t>Child</a:t>
                      </a:r>
                      <a:r>
                        <a:rPr lang="en-US" sz="1800"/>
                        <a:t> Abuse Training</a:t>
                      </a:r>
                      <a:endParaRPr/>
                    </a:p>
                    <a:p>
                      <a:pPr indent="0" lvl="0" marL="0" marR="0" rtl="0" algn="l">
                        <a:lnSpc>
                          <a:spcPct val="100000"/>
                        </a:lnSpc>
                        <a:spcBef>
                          <a:spcPts val="0"/>
                        </a:spcBef>
                        <a:spcAft>
                          <a:spcPts val="0"/>
                        </a:spcAft>
                        <a:buClr>
                          <a:schemeClr val="dk1"/>
                        </a:buClr>
                        <a:buSzPts val="1800"/>
                        <a:buFont typeface="Lustria"/>
                        <a:buNone/>
                      </a:pPr>
                      <a:r>
                        <a:rPr lang="en-US" sz="1800"/>
                        <a:t>Counseling Services</a:t>
                      </a:r>
                      <a:endParaRPr/>
                    </a:p>
                    <a:p>
                      <a:pPr indent="0" lvl="0" marL="0" marR="0" rtl="0" algn="l">
                        <a:spcBef>
                          <a:spcPts val="0"/>
                        </a:spcBef>
                        <a:spcAft>
                          <a:spcPts val="0"/>
                        </a:spcAft>
                        <a:buNone/>
                      </a:pPr>
                      <a:r>
                        <a:rPr lang="en-US" sz="1800"/>
                        <a:t>Family Outreach Services</a:t>
                      </a:r>
                      <a:endParaRPr/>
                    </a:p>
                    <a:p>
                      <a:pPr indent="0" lvl="0" marL="0" marR="0" rtl="0" algn="l">
                        <a:lnSpc>
                          <a:spcPct val="100000"/>
                        </a:lnSpc>
                        <a:spcBef>
                          <a:spcPts val="0"/>
                        </a:spcBef>
                        <a:spcAft>
                          <a:spcPts val="0"/>
                        </a:spcAft>
                        <a:buClr>
                          <a:schemeClr val="dk1"/>
                        </a:buClr>
                        <a:buSzPts val="1800"/>
                        <a:buFont typeface="Lustria"/>
                        <a:buNone/>
                      </a:pPr>
                      <a:r>
                        <a:rPr lang="en-US" sz="1800"/>
                        <a:t>LGBTA Alliance</a:t>
                      </a:r>
                      <a:endParaRPr sz="1800"/>
                    </a:p>
                    <a:p>
                      <a:pPr indent="0" lvl="0" marL="0" marR="0" rtl="0" algn="l">
                        <a:lnSpc>
                          <a:spcPct val="100000"/>
                        </a:lnSpc>
                        <a:spcBef>
                          <a:spcPts val="0"/>
                        </a:spcBef>
                        <a:spcAft>
                          <a:spcPts val="0"/>
                        </a:spcAft>
                        <a:buClr>
                          <a:schemeClr val="dk1"/>
                        </a:buClr>
                        <a:buSzPts val="1800"/>
                        <a:buFont typeface="Lustria"/>
                        <a:buNone/>
                      </a:pPr>
                      <a:r>
                        <a:rPr lang="en-US" sz="1800"/>
                        <a:t>Health Courses</a:t>
                      </a:r>
                      <a:endParaRPr/>
                    </a:p>
                    <a:p>
                      <a:pPr indent="0" lvl="0" marL="0" marR="0" rtl="0" algn="l">
                        <a:spcBef>
                          <a:spcPts val="0"/>
                        </a:spcBef>
                        <a:spcAft>
                          <a:spcPts val="0"/>
                        </a:spcAft>
                        <a:buNone/>
                      </a:pPr>
                      <a:r>
                        <a:rPr lang="en-US" sz="1800"/>
                        <a:t>Home School Visitor Services</a:t>
                      </a:r>
                      <a:endParaRPr/>
                    </a:p>
                    <a:p>
                      <a:pPr indent="0" lvl="0" marL="0" marR="0" rtl="0" algn="l">
                        <a:lnSpc>
                          <a:spcPct val="100000"/>
                        </a:lnSpc>
                        <a:spcBef>
                          <a:spcPts val="0"/>
                        </a:spcBef>
                        <a:spcAft>
                          <a:spcPts val="0"/>
                        </a:spcAft>
                        <a:buClr>
                          <a:schemeClr val="dk1"/>
                        </a:buClr>
                        <a:buSzPts val="1800"/>
                        <a:buFont typeface="Lustria"/>
                        <a:buNone/>
                      </a:pPr>
                      <a:r>
                        <a:rPr lang="en-US" sz="1800"/>
                        <a:t>My Mental Health Matters Group</a:t>
                      </a:r>
                      <a:endParaRPr/>
                    </a:p>
                    <a:p>
                      <a:pPr indent="0" lvl="0" marL="0" marR="0" rtl="0" algn="l">
                        <a:lnSpc>
                          <a:spcPct val="100000"/>
                        </a:lnSpc>
                        <a:spcBef>
                          <a:spcPts val="0"/>
                        </a:spcBef>
                        <a:spcAft>
                          <a:spcPts val="0"/>
                        </a:spcAft>
                        <a:buClr>
                          <a:schemeClr val="dk1"/>
                        </a:buClr>
                        <a:buSzPts val="1800"/>
                        <a:buFont typeface="Lustria"/>
                        <a:buNone/>
                      </a:pPr>
                      <a:r>
                        <a:rPr lang="en-US" sz="1800"/>
                        <a:t>Parenting Classes</a:t>
                      </a:r>
                      <a:endParaRPr sz="1800"/>
                    </a:p>
                    <a:p>
                      <a:pPr indent="0" lvl="0" marL="0" marR="0" rtl="0" algn="l">
                        <a:lnSpc>
                          <a:spcPct val="100000"/>
                        </a:lnSpc>
                        <a:spcBef>
                          <a:spcPts val="0"/>
                        </a:spcBef>
                        <a:spcAft>
                          <a:spcPts val="0"/>
                        </a:spcAft>
                        <a:buClr>
                          <a:schemeClr val="dk1"/>
                        </a:buClr>
                        <a:buSzPts val="1800"/>
                        <a:buFont typeface="Lustria"/>
                        <a:buNone/>
                      </a:pPr>
                      <a:r>
                        <a:rPr lang="en-US" sz="1800"/>
                        <a:t>Professional Learning Communities</a:t>
                      </a:r>
                      <a:endParaRPr/>
                    </a:p>
                    <a:p>
                      <a:pPr indent="0" lvl="0" marL="0" marR="0" rtl="0" algn="l">
                        <a:lnSpc>
                          <a:spcPct val="100000"/>
                        </a:lnSpc>
                        <a:spcBef>
                          <a:spcPts val="0"/>
                        </a:spcBef>
                        <a:spcAft>
                          <a:spcPts val="0"/>
                        </a:spcAft>
                        <a:buClr>
                          <a:schemeClr val="dk1"/>
                        </a:buClr>
                        <a:buSzPts val="1800"/>
                        <a:buFont typeface="Lustria"/>
                        <a:buNone/>
                      </a:pPr>
                      <a:r>
                        <a:rPr lang="en-US" sz="1800"/>
                        <a:t>Restorative Practices/Conferences</a:t>
                      </a:r>
                      <a:endParaRPr/>
                    </a:p>
                    <a:p>
                      <a:pPr indent="0" lvl="0" marL="0" marR="0" rtl="0" algn="l">
                        <a:lnSpc>
                          <a:spcPct val="100000"/>
                        </a:lnSpc>
                        <a:spcBef>
                          <a:spcPts val="0"/>
                        </a:spcBef>
                        <a:spcAft>
                          <a:spcPts val="0"/>
                        </a:spcAft>
                        <a:buClr>
                          <a:schemeClr val="dk1"/>
                        </a:buClr>
                        <a:buSzPts val="1800"/>
                        <a:buFont typeface="Lustria"/>
                        <a:buNone/>
                      </a:pPr>
                      <a:r>
                        <a:rPr lang="en-US" sz="1800"/>
                        <a:t>Safety Care Training</a:t>
                      </a:r>
                      <a:endParaRPr/>
                    </a:p>
                    <a:p>
                      <a:pPr indent="0" lvl="0" marL="0" marR="0" rtl="0" algn="l">
                        <a:spcBef>
                          <a:spcPts val="0"/>
                        </a:spcBef>
                        <a:spcAft>
                          <a:spcPts val="0"/>
                        </a:spcAft>
                        <a:buNone/>
                      </a:pPr>
                      <a:r>
                        <a:rPr lang="en-US" sz="1800"/>
                        <a:t>School Resource officer</a:t>
                      </a:r>
                      <a:endParaRPr/>
                    </a:p>
                    <a:p>
                      <a:pPr indent="0" lvl="0" marL="0" marR="0" rtl="0" algn="l">
                        <a:lnSpc>
                          <a:spcPct val="100000"/>
                        </a:lnSpc>
                        <a:spcBef>
                          <a:spcPts val="0"/>
                        </a:spcBef>
                        <a:spcAft>
                          <a:spcPts val="0"/>
                        </a:spcAft>
                        <a:buClr>
                          <a:schemeClr val="dk1"/>
                        </a:buClr>
                        <a:buSzPts val="1800"/>
                        <a:buFont typeface="Lustria"/>
                        <a:buNone/>
                      </a:pPr>
                      <a:r>
                        <a:rPr lang="en-US" sz="1800"/>
                        <a:t>School Wide Positive Behavior</a:t>
                      </a:r>
                      <a:endParaRPr/>
                    </a:p>
                    <a:p>
                      <a:pPr indent="0" lvl="0" marL="0" marR="0" rtl="0" algn="l">
                        <a:lnSpc>
                          <a:spcPct val="100000"/>
                        </a:lnSpc>
                        <a:spcBef>
                          <a:spcPts val="0"/>
                        </a:spcBef>
                        <a:spcAft>
                          <a:spcPts val="0"/>
                        </a:spcAft>
                        <a:buClr>
                          <a:schemeClr val="dk1"/>
                        </a:buClr>
                        <a:buSzPts val="1800"/>
                        <a:buFont typeface="Lustria"/>
                        <a:buNone/>
                      </a:pPr>
                      <a:r>
                        <a:rPr lang="en-US" sz="1800"/>
                        <a:t>    Supports/ROAR</a:t>
                      </a:r>
                      <a:endParaRPr sz="1800"/>
                    </a:p>
                    <a:p>
                      <a:pPr indent="0" lvl="0" marL="0" marR="0" rtl="0" algn="l">
                        <a:spcBef>
                          <a:spcPts val="0"/>
                        </a:spcBef>
                        <a:spcAft>
                          <a:spcPts val="0"/>
                        </a:spcAft>
                        <a:buNone/>
                      </a:pPr>
                      <a:r>
                        <a:rPr lang="en-US" sz="1800"/>
                        <a:t> </a:t>
                      </a:r>
                      <a:endParaRPr/>
                    </a:p>
                  </a:txBody>
                  <a:tcPr marT="45725" marB="45725" marR="91450" marL="91450"/>
                </a:tc>
                <a:tc>
                  <a:txBody>
                    <a:bodyPr/>
                    <a:lstStyle/>
                    <a:p>
                      <a:pPr indent="0" lvl="0" marL="0" marR="0" rtl="0" algn="l">
                        <a:spcBef>
                          <a:spcPts val="0"/>
                        </a:spcBef>
                        <a:spcAft>
                          <a:spcPts val="0"/>
                        </a:spcAft>
                        <a:buNone/>
                      </a:pPr>
                      <a:r>
                        <a:rPr lang="en-US" sz="1800"/>
                        <a:t>Shorts and Sports Programs</a:t>
                      </a:r>
                      <a:endParaRPr/>
                    </a:p>
                    <a:p>
                      <a:pPr indent="0" lvl="0" marL="0" marR="0" rtl="0" algn="l">
                        <a:spcBef>
                          <a:spcPts val="0"/>
                        </a:spcBef>
                        <a:spcAft>
                          <a:spcPts val="0"/>
                        </a:spcAft>
                        <a:buNone/>
                      </a:pPr>
                      <a:r>
                        <a:rPr lang="en-US" sz="1800"/>
                        <a:t>Straight Talk Task Force</a:t>
                      </a:r>
                      <a:endParaRPr sz="1800"/>
                    </a:p>
                    <a:p>
                      <a:pPr indent="0" lvl="0" marL="0" marR="0" rtl="0" algn="l">
                        <a:lnSpc>
                          <a:spcPct val="100000"/>
                        </a:lnSpc>
                        <a:spcBef>
                          <a:spcPts val="0"/>
                        </a:spcBef>
                        <a:spcAft>
                          <a:spcPts val="0"/>
                        </a:spcAft>
                        <a:buClr>
                          <a:schemeClr val="dk1"/>
                        </a:buClr>
                        <a:buSzPts val="1800"/>
                        <a:buFont typeface="Lustria"/>
                        <a:buNone/>
                      </a:pPr>
                      <a:r>
                        <a:rPr lang="en-US" sz="1800"/>
                        <a:t>Strengthening Families</a:t>
                      </a:r>
                      <a:endParaRPr sz="1800"/>
                    </a:p>
                    <a:p>
                      <a:pPr indent="0" lvl="0" marL="0" marR="0" rtl="0" algn="l">
                        <a:lnSpc>
                          <a:spcPct val="100000"/>
                        </a:lnSpc>
                        <a:spcBef>
                          <a:spcPts val="0"/>
                        </a:spcBef>
                        <a:spcAft>
                          <a:spcPts val="0"/>
                        </a:spcAft>
                        <a:buClr>
                          <a:schemeClr val="dk1"/>
                        </a:buClr>
                        <a:buSzPts val="1800"/>
                        <a:buFont typeface="Lustria"/>
                        <a:buNone/>
                      </a:pPr>
                      <a:r>
                        <a:rPr lang="en-US" sz="1800"/>
                        <a:t>Suicide Prevention Training</a:t>
                      </a:r>
                      <a:endParaRPr/>
                    </a:p>
                    <a:p>
                      <a:pPr indent="0" lvl="0" marL="0" marR="0" rtl="0" algn="l">
                        <a:lnSpc>
                          <a:spcPct val="100000"/>
                        </a:lnSpc>
                        <a:spcBef>
                          <a:spcPts val="0"/>
                        </a:spcBef>
                        <a:spcAft>
                          <a:spcPts val="0"/>
                        </a:spcAft>
                        <a:buClr>
                          <a:schemeClr val="dk1"/>
                        </a:buClr>
                        <a:buSzPts val="1800"/>
                        <a:buFont typeface="Lustria"/>
                        <a:buNone/>
                      </a:pPr>
                      <a:r>
                        <a:rPr lang="en-US" sz="1800"/>
                        <a:t>Summer Library</a:t>
                      </a:r>
                      <a:endParaRPr/>
                    </a:p>
                    <a:p>
                      <a:pPr indent="0" lvl="0" marL="0" marR="0" rtl="0" algn="l">
                        <a:spcBef>
                          <a:spcPts val="0"/>
                        </a:spcBef>
                        <a:spcAft>
                          <a:spcPts val="0"/>
                        </a:spcAft>
                        <a:buNone/>
                      </a:pPr>
                      <a:r>
                        <a:rPr lang="en-US" sz="1800"/>
                        <a:t>Transition Services</a:t>
                      </a:r>
                      <a:endParaRPr/>
                    </a:p>
                    <a:p>
                      <a:pPr indent="0" lvl="0" marL="0" marR="0" rtl="0" algn="l">
                        <a:spcBef>
                          <a:spcPts val="0"/>
                        </a:spcBef>
                        <a:spcAft>
                          <a:spcPts val="0"/>
                        </a:spcAft>
                        <a:buNone/>
                      </a:pPr>
                      <a:r>
                        <a:rPr lang="en-US" sz="1800"/>
                        <a:t>Universal Screening For Behavior</a:t>
                      </a:r>
                      <a:endParaRPr/>
                    </a:p>
                    <a:p>
                      <a:pPr indent="0" lvl="0" marL="0" marR="0" rtl="0" algn="l">
                        <a:spcBef>
                          <a:spcPts val="0"/>
                        </a:spcBef>
                        <a:spcAft>
                          <a:spcPts val="0"/>
                        </a:spcAft>
                        <a:buNone/>
                      </a:pPr>
                      <a:r>
                        <a:rPr lang="en-US" sz="1800"/>
                        <a:t>   and Emotional Needs</a:t>
                      </a:r>
                      <a:endParaRPr/>
                    </a:p>
                    <a:p>
                      <a:pPr indent="0" lvl="0" marL="0" marR="0" rtl="0" algn="l">
                        <a:lnSpc>
                          <a:spcPct val="100000"/>
                        </a:lnSpc>
                        <a:spcBef>
                          <a:spcPts val="0"/>
                        </a:spcBef>
                        <a:spcAft>
                          <a:spcPts val="0"/>
                        </a:spcAft>
                        <a:buClr>
                          <a:schemeClr val="dk1"/>
                        </a:buClr>
                        <a:buSzPts val="1800"/>
                        <a:buFont typeface="Lustria"/>
                        <a:buNone/>
                      </a:pPr>
                      <a:r>
                        <a:rPr lang="en-US" sz="1800"/>
                        <a:t>Youth Mental Health First Aid</a:t>
                      </a:r>
                      <a:endParaRPr/>
                    </a:p>
                    <a:p>
                      <a:pPr indent="0" lvl="0" marL="0" marR="0" rtl="0" algn="l">
                        <a:lnSpc>
                          <a:spcPct val="100000"/>
                        </a:lnSpc>
                        <a:spcBef>
                          <a:spcPts val="0"/>
                        </a:spcBef>
                        <a:spcAft>
                          <a:spcPts val="0"/>
                        </a:spcAft>
                        <a:buClr>
                          <a:schemeClr val="dk1"/>
                        </a:buClr>
                        <a:buSzPts val="1800"/>
                        <a:buFont typeface="Lustria"/>
                        <a:buNone/>
                      </a:pPr>
                      <a:r>
                        <a:rPr lang="en-US" sz="1800"/>
                        <a:t>   Training</a:t>
                      </a:r>
                      <a:endParaRPr/>
                    </a:p>
                    <a:p>
                      <a:pPr indent="0" lvl="0" marL="0" marR="0" rtl="0" algn="l">
                        <a:lnSpc>
                          <a:spcPct val="100000"/>
                        </a:lnSpc>
                        <a:spcBef>
                          <a:spcPts val="0"/>
                        </a:spcBef>
                        <a:spcAft>
                          <a:spcPts val="0"/>
                        </a:spcAft>
                        <a:buClr>
                          <a:schemeClr val="dk1"/>
                        </a:buClr>
                        <a:buSzPts val="1800"/>
                        <a:buFont typeface="Lustria"/>
                        <a:buNone/>
                      </a:pPr>
                      <a:r>
                        <a:rPr b="1" lang="en-US" sz="1800"/>
                        <a:t>After School Activities &amp; Clubs</a:t>
                      </a:r>
                      <a:endParaRPr/>
                    </a:p>
                    <a:p>
                      <a:pPr indent="0" lvl="0" marL="0" marR="0" rtl="0" algn="l">
                        <a:spcBef>
                          <a:spcPts val="0"/>
                        </a:spcBef>
                        <a:spcAft>
                          <a:spcPts val="0"/>
                        </a:spcAft>
                        <a:buNone/>
                      </a:pPr>
                      <a:r>
                        <a:rPr lang="en-US" sz="1800"/>
                        <a:t>Community Partnerships with:</a:t>
                      </a:r>
                      <a:endParaRPr/>
                    </a:p>
                    <a:p>
                      <a:pPr indent="0" lvl="0" marL="0" marR="0" rtl="0" algn="l">
                        <a:spcBef>
                          <a:spcPts val="0"/>
                        </a:spcBef>
                        <a:spcAft>
                          <a:spcPts val="0"/>
                        </a:spcAft>
                        <a:buNone/>
                      </a:pPr>
                      <a:r>
                        <a:rPr lang="en-US" sz="1800"/>
                        <a:t>    Communities That Care</a:t>
                      </a:r>
                      <a:endParaRPr/>
                    </a:p>
                    <a:p>
                      <a:pPr indent="0" lvl="0" marL="0" marR="0" rtl="0" algn="l">
                        <a:spcBef>
                          <a:spcPts val="0"/>
                        </a:spcBef>
                        <a:spcAft>
                          <a:spcPts val="0"/>
                        </a:spcAft>
                        <a:buNone/>
                      </a:pPr>
                      <a:r>
                        <a:rPr lang="en-US" sz="1800"/>
                        <a:t>    PSU</a:t>
                      </a:r>
                      <a:endParaRPr/>
                    </a:p>
                    <a:p>
                      <a:pPr indent="0" lvl="0" marL="0" marR="0" rtl="0" algn="l">
                        <a:spcBef>
                          <a:spcPts val="0"/>
                        </a:spcBef>
                        <a:spcAft>
                          <a:spcPts val="0"/>
                        </a:spcAft>
                        <a:buNone/>
                      </a:pPr>
                      <a:r>
                        <a:rPr lang="en-US" sz="1800"/>
                        <a:t>    Jana Marie</a:t>
                      </a:r>
                      <a:r>
                        <a:rPr lang="en-US" sz="1800"/>
                        <a:t> Foundation</a:t>
                      </a:r>
                      <a:endParaRPr/>
                    </a:p>
                    <a:p>
                      <a:pPr indent="0" lvl="0" marL="0" marR="0" rtl="0" algn="l">
                        <a:spcBef>
                          <a:spcPts val="0"/>
                        </a:spcBef>
                        <a:spcAft>
                          <a:spcPts val="0"/>
                        </a:spcAft>
                        <a:buNone/>
                      </a:pPr>
                      <a:r>
                        <a:rPr lang="en-US" sz="1800"/>
                        <a:t>    Youth Service Bureau </a:t>
                      </a:r>
                      <a:endParaRPr/>
                    </a:p>
                    <a:p>
                      <a:pPr indent="0" lvl="0" marL="0" marR="0" rtl="0" algn="l">
                        <a:spcBef>
                          <a:spcPts val="0"/>
                        </a:spcBef>
                        <a:spcAft>
                          <a:spcPts val="0"/>
                        </a:spcAft>
                        <a:buNone/>
                      </a:pPr>
                      <a:r>
                        <a:rPr lang="en-US" sz="1800"/>
                        <a:t>Equity and Inclusivity Training</a:t>
                      </a:r>
                      <a:endParaRPr sz="1800"/>
                    </a:p>
                  </a:txBody>
                  <a:tcPr marT="45725" marB="45725" marR="91450" marL="91450"/>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56"/>
          <p:cNvSpPr txBox="1"/>
          <p:nvPr>
            <p:ph type="title"/>
          </p:nvPr>
        </p:nvSpPr>
        <p:spPr>
          <a:xfrm>
            <a:off x="726141" y="314979"/>
            <a:ext cx="7691719"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62626"/>
              </a:buClr>
              <a:buSzPts val="5400"/>
              <a:buFont typeface="Lustria"/>
              <a:buNone/>
            </a:pPr>
            <a:r>
              <a:rPr b="0" i="0" lang="en-US" sz="5400" u="none" cap="none" strike="noStrike">
                <a:solidFill>
                  <a:srgbClr val="262626"/>
                </a:solidFill>
                <a:latin typeface="Lustria"/>
                <a:ea typeface="Lustria"/>
                <a:cs typeface="Lustria"/>
                <a:sym typeface="Lustria"/>
              </a:rPr>
              <a:t>High Prevalence/Early Initiation Drugs </a:t>
            </a:r>
            <a:endParaRPr b="0" i="0" sz="5400" u="none" cap="none" strike="noStrike">
              <a:solidFill>
                <a:srgbClr val="262626"/>
              </a:solidFill>
              <a:latin typeface="Lustria"/>
              <a:ea typeface="Lustria"/>
              <a:cs typeface="Lustria"/>
              <a:sym typeface="Lustria"/>
            </a:endParaRPr>
          </a:p>
        </p:txBody>
      </p:sp>
      <p:sp>
        <p:nvSpPr>
          <p:cNvPr id="368" name="Google Shape;368;p56"/>
          <p:cNvSpPr txBox="1"/>
          <p:nvPr>
            <p:ph idx="1" type="body"/>
          </p:nvPr>
        </p:nvSpPr>
        <p:spPr>
          <a:xfrm>
            <a:off x="726141" y="1828801"/>
            <a:ext cx="7691719" cy="4571999"/>
          </a:xfrm>
          <a:prstGeom prst="rect">
            <a:avLst/>
          </a:prstGeom>
          <a:noFill/>
          <a:ln>
            <a:noFill/>
          </a:ln>
        </p:spPr>
        <p:txBody>
          <a:bodyPr anchorCtr="0" anchor="t" bIns="45700" lIns="91425" spcFirstLastPara="1" rIns="91425" wrap="square" tIns="45700">
            <a:noAutofit/>
          </a:bodyPr>
          <a:lstStyle/>
          <a:p>
            <a:pPr indent="-457200" lvl="0" marL="457200" marR="0" rtl="0" algn="l">
              <a:spcBef>
                <a:spcPts val="0"/>
              </a:spcBef>
              <a:spcAft>
                <a:spcPts val="0"/>
              </a:spcAft>
              <a:buClr>
                <a:srgbClr val="3F3F3F"/>
              </a:buClr>
              <a:buSzPts val="2160"/>
              <a:buFont typeface="Noto Sans Symbols"/>
              <a:buChar char="❖"/>
            </a:pPr>
            <a:r>
              <a:rPr b="0" i="0" lang="en-US" sz="2400" u="none" cap="none" strike="noStrike">
                <a:solidFill>
                  <a:srgbClr val="3F3F3F"/>
                </a:solidFill>
                <a:latin typeface="Lustria"/>
                <a:ea typeface="Lustria"/>
                <a:cs typeface="Lustria"/>
                <a:sym typeface="Lustria"/>
              </a:rPr>
              <a:t>First drugs most commonly abused by youth</a:t>
            </a:r>
            <a:endParaRPr/>
          </a:p>
          <a:p>
            <a:pPr indent="-457200" lvl="0" marL="457200" marR="0" rtl="0" algn="l">
              <a:spcBef>
                <a:spcPts val="2400"/>
              </a:spcBef>
              <a:spcAft>
                <a:spcPts val="0"/>
              </a:spcAft>
              <a:buClr>
                <a:srgbClr val="3F3F3F"/>
              </a:buClr>
              <a:buSzPts val="2160"/>
              <a:buFont typeface="Noto Sans Symbols"/>
              <a:buChar char="❖"/>
            </a:pPr>
            <a:r>
              <a:rPr b="0" i="0" lang="en-US" sz="2400" u="none" cap="none" strike="noStrike">
                <a:solidFill>
                  <a:srgbClr val="3F3F3F"/>
                </a:solidFill>
                <a:latin typeface="Lustria"/>
                <a:ea typeface="Lustria"/>
                <a:cs typeface="Lustria"/>
                <a:sym typeface="Lustria"/>
              </a:rPr>
              <a:t>Social acceptability </a:t>
            </a:r>
            <a:endParaRPr/>
          </a:p>
          <a:p>
            <a:pPr indent="-457200" lvl="1" marL="914400" marR="0" rtl="0" algn="l">
              <a:spcBef>
                <a:spcPts val="1200"/>
              </a:spcBef>
              <a:spcAft>
                <a:spcPts val="0"/>
              </a:spcAft>
              <a:buClr>
                <a:srgbClr val="A5A5A5"/>
              </a:buClr>
              <a:buSzPts val="1980"/>
              <a:buFont typeface="Noto Sans Symbols"/>
              <a:buChar char="❖"/>
            </a:pPr>
            <a:r>
              <a:rPr lang="en-US"/>
              <a:t>N</a:t>
            </a:r>
            <a:r>
              <a:rPr b="0" i="0" lang="en-US" sz="2200" u="none" cap="none" strike="noStrike">
                <a:solidFill>
                  <a:srgbClr val="3F3F3F"/>
                </a:solidFill>
                <a:latin typeface="Lustria"/>
                <a:ea typeface="Lustria"/>
                <a:cs typeface="Lustria"/>
                <a:sym typeface="Lustria"/>
              </a:rPr>
              <a:t>ormalize idea that drug use is acceptable</a:t>
            </a:r>
            <a:endParaRPr/>
          </a:p>
          <a:p>
            <a:pPr indent="-457200" lvl="1" marL="914400" marR="0" rtl="0" algn="l">
              <a:spcBef>
                <a:spcPts val="1200"/>
              </a:spcBef>
              <a:spcAft>
                <a:spcPts val="0"/>
              </a:spcAft>
              <a:buClr>
                <a:srgbClr val="A5A5A5"/>
              </a:buClr>
              <a:buSzPts val="1980"/>
              <a:buFont typeface="Noto Sans Symbols"/>
              <a:buChar char="❖"/>
            </a:pPr>
            <a:r>
              <a:rPr b="0" i="0" lang="en-US" sz="2200" u="none" cap="none" strike="noStrike">
                <a:solidFill>
                  <a:srgbClr val="3F3F3F"/>
                </a:solidFill>
                <a:latin typeface="Lustria"/>
                <a:ea typeface="Lustria"/>
                <a:cs typeface="Lustria"/>
                <a:sym typeface="Lustria"/>
              </a:rPr>
              <a:t>“</a:t>
            </a:r>
            <a:r>
              <a:rPr lang="en-US"/>
              <a:t>P</a:t>
            </a:r>
            <a:r>
              <a:rPr b="0" i="0" lang="en-US" sz="2200" u="none" cap="none" strike="noStrike">
                <a:solidFill>
                  <a:srgbClr val="3F3F3F"/>
                </a:solidFill>
                <a:latin typeface="Lustria"/>
                <a:ea typeface="Lustria"/>
                <a:cs typeface="Lustria"/>
                <a:sym typeface="Lustria"/>
              </a:rPr>
              <a:t>rime” the brain for addiction to other substances </a:t>
            </a:r>
            <a:endParaRPr/>
          </a:p>
          <a:p>
            <a:pPr indent="-457200" lvl="1" marL="457200" marR="0" rtl="0" algn="l">
              <a:spcBef>
                <a:spcPts val="2400"/>
              </a:spcBef>
              <a:spcAft>
                <a:spcPts val="0"/>
              </a:spcAft>
              <a:buClr>
                <a:srgbClr val="3F3F3F"/>
              </a:buClr>
              <a:buSzPts val="1980"/>
              <a:buFont typeface="Noto Sans Symbols"/>
              <a:buChar char="❖"/>
            </a:pPr>
            <a:r>
              <a:rPr b="0" i="0" lang="en-US" sz="2200" u="none" cap="none" strike="noStrike">
                <a:solidFill>
                  <a:srgbClr val="3F3F3F"/>
                </a:solidFill>
                <a:latin typeface="Lustria"/>
                <a:ea typeface="Lustria"/>
                <a:cs typeface="Lustria"/>
                <a:sym typeface="Lustria"/>
              </a:rPr>
              <a:t>Most common early initiation for State College</a:t>
            </a:r>
            <a:endParaRPr/>
          </a:p>
          <a:p>
            <a:pPr indent="-349250" lvl="2" marL="806450" marR="0" rtl="0" algn="l">
              <a:spcBef>
                <a:spcPts val="2400"/>
              </a:spcBef>
              <a:spcAft>
                <a:spcPts val="0"/>
              </a:spcAft>
              <a:buClr>
                <a:srgbClr val="3F3F3F"/>
              </a:buClr>
              <a:buSzPts val="1800"/>
              <a:buFont typeface="Noto Sans Symbols"/>
              <a:buChar char="❖"/>
            </a:pPr>
            <a:r>
              <a:rPr b="0" i="0" lang="en-US" sz="2000" u="none" cap="none" strike="noStrike">
                <a:solidFill>
                  <a:srgbClr val="3F3F3F"/>
                </a:solidFill>
                <a:latin typeface="Lustria"/>
                <a:ea typeface="Lustria"/>
                <a:cs typeface="Lustria"/>
                <a:sym typeface="Lustria"/>
              </a:rPr>
              <a:t>Alcohol 3</a:t>
            </a:r>
            <a:r>
              <a:rPr lang="en-US"/>
              <a:t>0.3</a:t>
            </a:r>
            <a:r>
              <a:rPr b="0" i="0" lang="en-US" sz="2000" u="none" cap="none" strike="noStrike">
                <a:solidFill>
                  <a:srgbClr val="3F3F3F"/>
                </a:solidFill>
                <a:latin typeface="Lustria"/>
                <a:ea typeface="Lustria"/>
                <a:cs typeface="Lustria"/>
                <a:sym typeface="Lustria"/>
              </a:rPr>
              <a:t>% vs. 4</a:t>
            </a:r>
            <a:r>
              <a:rPr lang="en-US"/>
              <a:t>1%</a:t>
            </a:r>
            <a:r>
              <a:rPr b="0" i="0" lang="en-US" sz="2000" u="none" cap="none" strike="noStrike">
                <a:solidFill>
                  <a:srgbClr val="3F3F3F"/>
                </a:solidFill>
                <a:latin typeface="Lustria"/>
                <a:ea typeface="Lustria"/>
                <a:cs typeface="Lustria"/>
                <a:sym typeface="Lustria"/>
              </a:rPr>
              <a:t> State</a:t>
            </a:r>
            <a:endParaRPr/>
          </a:p>
          <a:p>
            <a:pPr indent="-349250" lvl="2" marL="806450" marR="0" rtl="0" algn="l">
              <a:spcBef>
                <a:spcPts val="2400"/>
              </a:spcBef>
              <a:spcAft>
                <a:spcPts val="0"/>
              </a:spcAft>
              <a:buClr>
                <a:srgbClr val="3F3F3F"/>
              </a:buClr>
              <a:buSzPts val="1800"/>
              <a:buFont typeface="Noto Sans Symbols"/>
              <a:buChar char="❖"/>
            </a:pPr>
            <a:r>
              <a:rPr b="0" i="0" lang="en-US" sz="2000" u="none" cap="none" strike="noStrike">
                <a:solidFill>
                  <a:srgbClr val="3F3F3F"/>
                </a:solidFill>
                <a:latin typeface="Lustria"/>
                <a:ea typeface="Lustria"/>
                <a:cs typeface="Lustria"/>
                <a:sym typeface="Lustria"/>
              </a:rPr>
              <a:t>Marijuana </a:t>
            </a:r>
            <a:r>
              <a:rPr lang="en-US"/>
              <a:t>8.2</a:t>
            </a:r>
            <a:r>
              <a:rPr b="0" i="0" lang="en-US" sz="2000" u="none" cap="none" strike="noStrike">
                <a:solidFill>
                  <a:srgbClr val="3F3F3F"/>
                </a:solidFill>
                <a:latin typeface="Lustria"/>
                <a:ea typeface="Lustria"/>
                <a:cs typeface="Lustria"/>
                <a:sym typeface="Lustria"/>
              </a:rPr>
              <a:t>% vs. 17.</a:t>
            </a:r>
            <a:r>
              <a:rPr lang="en-US"/>
              <a:t>3% </a:t>
            </a:r>
            <a:r>
              <a:rPr b="0" i="0" lang="en-US" sz="2000" u="none" cap="none" strike="noStrike">
                <a:solidFill>
                  <a:srgbClr val="3F3F3F"/>
                </a:solidFill>
                <a:latin typeface="Lustria"/>
                <a:ea typeface="Lustria"/>
                <a:cs typeface="Lustria"/>
                <a:sym typeface="Lustria"/>
              </a:rPr>
              <a:t>State</a:t>
            </a:r>
            <a:endParaRPr b="0" i="0" sz="2000" u="none" cap="none" strike="noStrike">
              <a:solidFill>
                <a:srgbClr val="3F3F3F"/>
              </a:solidFill>
              <a:latin typeface="Lustria"/>
              <a:ea typeface="Lustria"/>
              <a:cs typeface="Lustria"/>
              <a:sym typeface="Lustria"/>
            </a:endParaRPr>
          </a:p>
          <a:p>
            <a:pPr indent="-349250" lvl="2" marL="806450" marR="0" rtl="0" algn="l">
              <a:spcBef>
                <a:spcPts val="2400"/>
              </a:spcBef>
              <a:spcAft>
                <a:spcPts val="0"/>
              </a:spcAft>
              <a:buClr>
                <a:srgbClr val="3F3F3F"/>
              </a:buClr>
              <a:buSzPts val="1800"/>
              <a:buFont typeface="Noto Sans Symbols"/>
              <a:buChar char="❖"/>
            </a:pPr>
            <a:r>
              <a:rPr lang="en-US"/>
              <a:t>E-cigarettes and vape products 9.5% vs 19% State</a:t>
            </a:r>
            <a:r>
              <a:rPr b="0" i="0" lang="en-US" sz="2000" u="none" cap="none" strike="noStrike">
                <a:solidFill>
                  <a:srgbClr val="3F3F3F"/>
                </a:solidFill>
                <a:latin typeface="Lustria"/>
                <a:ea typeface="Lustria"/>
                <a:cs typeface="Lustria"/>
                <a:sym typeface="Lustria"/>
              </a:rPr>
              <a:t> </a:t>
            </a:r>
            <a:endParaRPr/>
          </a:p>
          <a:p>
            <a:pPr indent="-320040" lvl="0" marL="457200" marR="0" rtl="0" algn="l">
              <a:spcBef>
                <a:spcPts val="2400"/>
              </a:spcBef>
              <a:spcAft>
                <a:spcPts val="0"/>
              </a:spcAft>
              <a:buClr>
                <a:srgbClr val="3F3F3F"/>
              </a:buClr>
              <a:buSzPts val="2160"/>
              <a:buFont typeface="Noto Sans Symbols"/>
              <a:buNone/>
            </a:pPr>
            <a:r>
              <a:t/>
            </a:r>
            <a:endParaRPr b="0" i="0" sz="2400" u="none" cap="none" strike="noStrike">
              <a:solidFill>
                <a:srgbClr val="3F3F3F"/>
              </a:solidFill>
              <a:latin typeface="Lustria"/>
              <a:ea typeface="Lustria"/>
              <a:cs typeface="Lustria"/>
              <a:sym typeface="Lustria"/>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57"/>
          <p:cNvSpPr txBox="1"/>
          <p:nvPr>
            <p:ph type="title"/>
          </p:nvPr>
        </p:nvSpPr>
        <p:spPr>
          <a:xfrm>
            <a:off x="726141" y="314979"/>
            <a:ext cx="7691719"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62626"/>
              </a:buClr>
              <a:buSzPts val="5400"/>
              <a:buFont typeface="Lustria"/>
              <a:buNone/>
            </a:pPr>
            <a:r>
              <a:t/>
            </a:r>
            <a:endParaRPr b="0" i="0" sz="5400" u="none" cap="none" strike="noStrike">
              <a:solidFill>
                <a:srgbClr val="262626"/>
              </a:solidFill>
              <a:latin typeface="Lustria"/>
              <a:ea typeface="Lustria"/>
              <a:cs typeface="Lustria"/>
              <a:sym typeface="Lustria"/>
            </a:endParaRPr>
          </a:p>
        </p:txBody>
      </p:sp>
      <p:pic>
        <p:nvPicPr>
          <p:cNvPr id="374" name="Google Shape;374;p57"/>
          <p:cNvPicPr preferRelativeResize="0"/>
          <p:nvPr/>
        </p:nvPicPr>
        <p:blipFill>
          <a:blip r:embed="rId3">
            <a:alphaModFix/>
          </a:blip>
          <a:stretch>
            <a:fillRect/>
          </a:stretch>
        </p:blipFill>
        <p:spPr>
          <a:xfrm>
            <a:off x="0" y="41025"/>
            <a:ext cx="9144001" cy="677592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58"/>
          <p:cNvSpPr txBox="1"/>
          <p:nvPr>
            <p:ph type="title"/>
          </p:nvPr>
        </p:nvSpPr>
        <p:spPr>
          <a:xfrm>
            <a:off x="726141" y="314979"/>
            <a:ext cx="7691719"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62626"/>
              </a:buClr>
              <a:buSzPts val="5400"/>
              <a:buFont typeface="Lustria"/>
              <a:buNone/>
            </a:pPr>
            <a:r>
              <a:t/>
            </a:r>
            <a:endParaRPr b="0" i="0" sz="5400" u="none" cap="none" strike="noStrike">
              <a:solidFill>
                <a:srgbClr val="262626"/>
              </a:solidFill>
              <a:latin typeface="Lustria"/>
              <a:ea typeface="Lustria"/>
              <a:cs typeface="Lustria"/>
              <a:sym typeface="Lustria"/>
            </a:endParaRPr>
          </a:p>
        </p:txBody>
      </p:sp>
      <p:pic>
        <p:nvPicPr>
          <p:cNvPr id="380" name="Google Shape;380;p58"/>
          <p:cNvPicPr preferRelativeResize="0"/>
          <p:nvPr/>
        </p:nvPicPr>
        <p:blipFill>
          <a:blip r:embed="rId3">
            <a:alphaModFix/>
          </a:blip>
          <a:stretch>
            <a:fillRect/>
          </a:stretch>
        </p:blipFill>
        <p:spPr>
          <a:xfrm>
            <a:off x="0" y="0"/>
            <a:ext cx="9143999" cy="68580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59"/>
          <p:cNvSpPr txBox="1"/>
          <p:nvPr>
            <p:ph type="title"/>
          </p:nvPr>
        </p:nvSpPr>
        <p:spPr>
          <a:xfrm>
            <a:off x="726141" y="314979"/>
            <a:ext cx="7691719"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62626"/>
              </a:buClr>
              <a:buSzPts val="5400"/>
              <a:buFont typeface="Lustria"/>
              <a:buNone/>
            </a:pPr>
            <a:r>
              <a:t/>
            </a:r>
            <a:endParaRPr b="0" i="0" sz="5400" u="none" cap="none" strike="noStrike">
              <a:solidFill>
                <a:srgbClr val="262626"/>
              </a:solidFill>
              <a:latin typeface="Lustria"/>
              <a:ea typeface="Lustria"/>
              <a:cs typeface="Lustria"/>
              <a:sym typeface="Lustria"/>
            </a:endParaRPr>
          </a:p>
        </p:txBody>
      </p:sp>
      <p:pic>
        <p:nvPicPr>
          <p:cNvPr id="386" name="Google Shape;386;p59"/>
          <p:cNvPicPr preferRelativeResize="0"/>
          <p:nvPr/>
        </p:nvPicPr>
        <p:blipFill>
          <a:blip r:embed="rId3">
            <a:alphaModFix/>
          </a:blip>
          <a:stretch>
            <a:fillRect/>
          </a:stretch>
        </p:blipFill>
        <p:spPr>
          <a:xfrm>
            <a:off x="0" y="0"/>
            <a:ext cx="9144002" cy="68171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60"/>
          <p:cNvSpPr txBox="1"/>
          <p:nvPr>
            <p:ph type="title"/>
          </p:nvPr>
        </p:nvSpPr>
        <p:spPr>
          <a:xfrm>
            <a:off x="726141" y="314979"/>
            <a:ext cx="7691719"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62626"/>
              </a:buClr>
              <a:buSzPts val="4000"/>
              <a:buFont typeface="Lustria"/>
              <a:buNone/>
            </a:pPr>
            <a:r>
              <a:rPr b="0" i="0" lang="en-US" sz="4000" u="none" cap="none" strike="noStrike">
                <a:solidFill>
                  <a:srgbClr val="262626"/>
                </a:solidFill>
                <a:latin typeface="Lustria"/>
                <a:ea typeface="Lustria"/>
                <a:cs typeface="Lustria"/>
                <a:sym typeface="Lustria"/>
              </a:rPr>
              <a:t>Prescription and</a:t>
            </a:r>
            <a:r>
              <a:rPr lang="en-US" sz="4000"/>
              <a:t> </a:t>
            </a:r>
            <a:r>
              <a:rPr b="0" i="0" lang="en-US" sz="4000" u="none" cap="none" strike="noStrike">
                <a:solidFill>
                  <a:srgbClr val="262626"/>
                </a:solidFill>
                <a:latin typeface="Lustria"/>
                <a:ea typeface="Lustria"/>
                <a:cs typeface="Lustria"/>
                <a:sym typeface="Lustria"/>
              </a:rPr>
              <a:t>Over-the-Counter Drugs </a:t>
            </a:r>
            <a:endParaRPr b="0" i="0" sz="4000" u="none" cap="none" strike="noStrike">
              <a:solidFill>
                <a:srgbClr val="262626"/>
              </a:solidFill>
              <a:latin typeface="Lustria"/>
              <a:ea typeface="Lustria"/>
              <a:cs typeface="Lustria"/>
              <a:sym typeface="Lustria"/>
            </a:endParaRPr>
          </a:p>
          <a:p>
            <a:pPr indent="0" lvl="0" marL="0" marR="0" rtl="0" algn="ctr">
              <a:spcBef>
                <a:spcPts val="0"/>
              </a:spcBef>
              <a:spcAft>
                <a:spcPts val="0"/>
              </a:spcAft>
              <a:buClr>
                <a:srgbClr val="262626"/>
              </a:buClr>
              <a:buSzPts val="4000"/>
              <a:buFont typeface="Lustria"/>
              <a:buNone/>
            </a:pPr>
            <a:r>
              <a:rPr b="0" i="0" lang="en-US" sz="4000" u="none" cap="none" strike="noStrike">
                <a:solidFill>
                  <a:srgbClr val="262626"/>
                </a:solidFill>
                <a:latin typeface="Lustria"/>
                <a:ea typeface="Lustria"/>
                <a:cs typeface="Lustria"/>
                <a:sym typeface="Lustria"/>
              </a:rPr>
              <a:t>and Medications </a:t>
            </a:r>
            <a:endParaRPr b="0" i="0" sz="4000" u="none" cap="none" strike="noStrike">
              <a:solidFill>
                <a:srgbClr val="262626"/>
              </a:solidFill>
              <a:latin typeface="Lustria"/>
              <a:ea typeface="Lustria"/>
              <a:cs typeface="Lustria"/>
              <a:sym typeface="Lustria"/>
            </a:endParaRPr>
          </a:p>
        </p:txBody>
      </p:sp>
      <p:sp>
        <p:nvSpPr>
          <p:cNvPr id="392" name="Google Shape;392;p60"/>
          <p:cNvSpPr txBox="1"/>
          <p:nvPr>
            <p:ph idx="1" type="body"/>
          </p:nvPr>
        </p:nvSpPr>
        <p:spPr>
          <a:xfrm>
            <a:off x="726141" y="2057401"/>
            <a:ext cx="7691700" cy="4572000"/>
          </a:xfrm>
          <a:prstGeom prst="rect">
            <a:avLst/>
          </a:prstGeom>
          <a:noFill/>
          <a:ln>
            <a:noFill/>
          </a:ln>
        </p:spPr>
        <p:txBody>
          <a:bodyPr anchorCtr="0" anchor="t" bIns="45700" lIns="91425" spcFirstLastPara="1" rIns="91425" wrap="square" tIns="45700">
            <a:noAutofit/>
          </a:bodyPr>
          <a:lstStyle/>
          <a:p>
            <a:pPr indent="-457200" lvl="0" marL="457200" marR="0" rtl="0" algn="l">
              <a:spcBef>
                <a:spcPts val="0"/>
              </a:spcBef>
              <a:spcAft>
                <a:spcPts val="0"/>
              </a:spcAft>
              <a:buClr>
                <a:srgbClr val="3F3F3F"/>
              </a:buClr>
              <a:buSzPts val="2160"/>
              <a:buFont typeface="Noto Sans Symbols"/>
              <a:buChar char="❖"/>
            </a:pPr>
            <a:r>
              <a:rPr b="0" i="0" lang="en-US" sz="2400" u="none" cap="none" strike="noStrike">
                <a:solidFill>
                  <a:srgbClr val="3F3F3F"/>
                </a:solidFill>
                <a:latin typeface="Lustria"/>
                <a:ea typeface="Lustria"/>
                <a:cs typeface="Lustria"/>
                <a:sym typeface="Lustria"/>
              </a:rPr>
              <a:t>Prescription drugs are the most abused category of drugs after alcohol, tobacco and marijuana.</a:t>
            </a:r>
            <a:endParaRPr/>
          </a:p>
          <a:p>
            <a:pPr indent="-457200" lvl="1" marL="914400" marR="0" rtl="0" algn="l">
              <a:spcBef>
                <a:spcPts val="1200"/>
              </a:spcBef>
              <a:spcAft>
                <a:spcPts val="0"/>
              </a:spcAft>
              <a:buClr>
                <a:srgbClr val="A5A5A5"/>
              </a:buClr>
              <a:buSzPts val="1980"/>
              <a:buFont typeface="Noto Sans Symbols"/>
              <a:buChar char="❖"/>
            </a:pPr>
            <a:r>
              <a:rPr b="0" i="0" lang="en-US" sz="2200" u="none" cap="none" strike="noStrike">
                <a:solidFill>
                  <a:srgbClr val="3F3F3F"/>
                </a:solidFill>
                <a:latin typeface="Lustria"/>
                <a:ea typeface="Lustria"/>
                <a:cs typeface="Lustria"/>
                <a:sym typeface="Lustria"/>
              </a:rPr>
              <a:t>Prescription is safer than illicit drugs because prescribed by a doctor. </a:t>
            </a:r>
            <a:endParaRPr/>
          </a:p>
          <a:p>
            <a:pPr indent="-457200" lvl="0" marL="457200" marR="0" rtl="0" algn="l">
              <a:spcBef>
                <a:spcPts val="2400"/>
              </a:spcBef>
              <a:spcAft>
                <a:spcPts val="0"/>
              </a:spcAft>
              <a:buClr>
                <a:srgbClr val="3F3F3F"/>
              </a:buClr>
              <a:buSzPts val="2160"/>
              <a:buFont typeface="Noto Sans Symbols"/>
              <a:buChar char="❖"/>
            </a:pPr>
            <a:r>
              <a:rPr b="0" i="0" lang="en-US" sz="2400" u="none" cap="none" strike="noStrike">
                <a:solidFill>
                  <a:srgbClr val="3F3F3F"/>
                </a:solidFill>
                <a:latin typeface="Lustria"/>
                <a:ea typeface="Lustria"/>
                <a:cs typeface="Lustria"/>
                <a:sym typeface="Lustria"/>
              </a:rPr>
              <a:t>Prescription drug most frequently used by SCASD students:</a:t>
            </a:r>
            <a:endParaRPr/>
          </a:p>
          <a:p>
            <a:pPr indent="-457200" lvl="1" marL="914400" marR="0" rtl="0" algn="l">
              <a:spcBef>
                <a:spcPts val="1200"/>
              </a:spcBef>
              <a:spcAft>
                <a:spcPts val="0"/>
              </a:spcAft>
              <a:buClr>
                <a:srgbClr val="A5A5A5"/>
              </a:buClr>
              <a:buSzPts val="1980"/>
              <a:buFont typeface="Noto Sans Symbols"/>
              <a:buChar char="❖"/>
            </a:pPr>
            <a:r>
              <a:rPr b="0" i="0" lang="en-US" sz="2200" u="none" cap="none" strike="noStrike">
                <a:solidFill>
                  <a:srgbClr val="3F3F3F"/>
                </a:solidFill>
                <a:latin typeface="Lustria"/>
                <a:ea typeface="Lustria"/>
                <a:cs typeface="Lustria"/>
                <a:sym typeface="Lustria"/>
              </a:rPr>
              <a:t>Over</a:t>
            </a:r>
            <a:r>
              <a:rPr lang="en-US"/>
              <a:t>-</a:t>
            </a:r>
            <a:r>
              <a:rPr b="0" i="0" lang="en-US" sz="2200" u="none" cap="none" strike="noStrike">
                <a:solidFill>
                  <a:srgbClr val="3F3F3F"/>
                </a:solidFill>
                <a:latin typeface="Lustria"/>
                <a:ea typeface="Lustria"/>
                <a:cs typeface="Lustria"/>
                <a:sym typeface="Lustria"/>
              </a:rPr>
              <a:t>the</a:t>
            </a:r>
            <a:r>
              <a:rPr lang="en-US"/>
              <a:t>-</a:t>
            </a:r>
            <a:r>
              <a:rPr b="0" i="0" lang="en-US" sz="2200" u="none" cap="none" strike="noStrike">
                <a:solidFill>
                  <a:srgbClr val="3F3F3F"/>
                </a:solidFill>
                <a:latin typeface="Lustria"/>
                <a:ea typeface="Lustria"/>
                <a:cs typeface="Lustria"/>
                <a:sym typeface="Lustria"/>
              </a:rPr>
              <a:t>counter drugs – </a:t>
            </a:r>
            <a:r>
              <a:rPr lang="en-US"/>
              <a:t>3.1</a:t>
            </a:r>
            <a:r>
              <a:rPr b="0" i="0" lang="en-US" sz="2200" u="none" cap="none" strike="noStrike">
                <a:solidFill>
                  <a:srgbClr val="3F3F3F"/>
                </a:solidFill>
                <a:latin typeface="Lustria"/>
                <a:ea typeface="Lustria"/>
                <a:cs typeface="Lustria"/>
                <a:sym typeface="Lustria"/>
              </a:rPr>
              <a:t>% vs. 3.</a:t>
            </a:r>
            <a:r>
              <a:rPr lang="en-US"/>
              <a:t>9</a:t>
            </a:r>
            <a:r>
              <a:rPr b="0" i="0" lang="en-US" sz="2200" u="none" cap="none" strike="noStrike">
                <a:solidFill>
                  <a:srgbClr val="3F3F3F"/>
                </a:solidFill>
                <a:latin typeface="Lustria"/>
                <a:ea typeface="Lustria"/>
                <a:cs typeface="Lustria"/>
                <a:sym typeface="Lustria"/>
              </a:rPr>
              <a:t>% State </a:t>
            </a:r>
            <a:endParaRPr/>
          </a:p>
          <a:p>
            <a:pPr indent="-457200" lvl="1" marL="914400" marR="0" rtl="0" algn="l">
              <a:spcBef>
                <a:spcPts val="1200"/>
              </a:spcBef>
              <a:spcAft>
                <a:spcPts val="0"/>
              </a:spcAft>
              <a:buClr>
                <a:srgbClr val="A5A5A5"/>
              </a:buClr>
              <a:buSzPts val="1980"/>
              <a:buFont typeface="Noto Sans Symbols"/>
              <a:buChar char="❖"/>
            </a:pPr>
            <a:r>
              <a:rPr lang="en-US"/>
              <a:t>Prescription pain relievers – 2.5% vs. 4.1% State</a:t>
            </a:r>
            <a:endParaRPr/>
          </a:p>
          <a:p>
            <a:pPr indent="-457200" lvl="1" marL="914400" marR="0" rtl="0" algn="l">
              <a:spcBef>
                <a:spcPts val="1200"/>
              </a:spcBef>
              <a:spcAft>
                <a:spcPts val="0"/>
              </a:spcAft>
              <a:buClr>
                <a:srgbClr val="A5A5A5"/>
              </a:buClr>
              <a:buSzPts val="1980"/>
              <a:buFont typeface="Noto Sans Symbols"/>
              <a:buNone/>
            </a:pPr>
            <a:r>
              <a:t/>
            </a:r>
            <a:endParaRPr b="0" i="0" sz="2200" u="none" cap="none" strike="noStrike">
              <a:solidFill>
                <a:srgbClr val="3F3F3F"/>
              </a:solidFill>
              <a:latin typeface="Lustria"/>
              <a:ea typeface="Lustria"/>
              <a:cs typeface="Lustria"/>
              <a:sym typeface="Lustria"/>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pic>
        <p:nvPicPr>
          <p:cNvPr id="397" name="Google Shape;397;p61"/>
          <p:cNvPicPr preferRelativeResize="0"/>
          <p:nvPr/>
        </p:nvPicPr>
        <p:blipFill>
          <a:blip r:embed="rId3">
            <a:alphaModFix/>
          </a:blip>
          <a:stretch>
            <a:fillRect/>
          </a:stretch>
        </p:blipFill>
        <p:spPr>
          <a:xfrm>
            <a:off x="0" y="0"/>
            <a:ext cx="9144000" cy="682452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pic>
        <p:nvPicPr>
          <p:cNvPr id="402" name="Google Shape;402;p62"/>
          <p:cNvPicPr preferRelativeResize="0"/>
          <p:nvPr/>
        </p:nvPicPr>
        <p:blipFill>
          <a:blip r:embed="rId3">
            <a:alphaModFix/>
          </a:blip>
          <a:stretch>
            <a:fillRect/>
          </a:stretch>
        </p:blipFill>
        <p:spPr>
          <a:xfrm>
            <a:off x="0" y="0"/>
            <a:ext cx="9144000" cy="685800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63"/>
          <p:cNvSpPr txBox="1"/>
          <p:nvPr>
            <p:ph type="title"/>
          </p:nvPr>
        </p:nvSpPr>
        <p:spPr>
          <a:xfrm>
            <a:off x="726141" y="314979"/>
            <a:ext cx="7691719"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62626"/>
              </a:buClr>
              <a:buSzPts val="4000"/>
              <a:buFont typeface="Lustria"/>
              <a:buNone/>
            </a:pPr>
            <a:r>
              <a:rPr b="0" i="0" lang="en-US" sz="4000" u="none" cap="none" strike="noStrike">
                <a:solidFill>
                  <a:srgbClr val="262626"/>
                </a:solidFill>
                <a:latin typeface="Lustria"/>
                <a:ea typeface="Lustria"/>
                <a:cs typeface="Lustria"/>
                <a:sym typeface="Lustria"/>
              </a:rPr>
              <a:t>SCASD Programs and Services Aimed to Decrease ATOD Use</a:t>
            </a:r>
            <a:endParaRPr b="0" i="0" sz="4000" u="none" cap="none" strike="noStrike">
              <a:solidFill>
                <a:srgbClr val="262626"/>
              </a:solidFill>
              <a:latin typeface="Lustria"/>
              <a:ea typeface="Lustria"/>
              <a:cs typeface="Lustria"/>
              <a:sym typeface="Lustria"/>
            </a:endParaRPr>
          </a:p>
        </p:txBody>
      </p:sp>
      <p:graphicFrame>
        <p:nvGraphicFramePr>
          <p:cNvPr id="408" name="Google Shape;408;p63"/>
          <p:cNvGraphicFramePr/>
          <p:nvPr/>
        </p:nvGraphicFramePr>
        <p:xfrm>
          <a:off x="725488" y="1722120"/>
          <a:ext cx="3000000" cy="3000000"/>
        </p:xfrm>
        <a:graphic>
          <a:graphicData uri="http://schemas.openxmlformats.org/drawingml/2006/table">
            <a:tbl>
              <a:tblPr bandRow="1" firstRow="1">
                <a:noFill/>
                <a:tableStyleId>{0E86752A-7DC3-427C-B77E-5C2CE2CFA314}</a:tableStyleId>
              </a:tblPr>
              <a:tblGrid>
                <a:gridCol w="7693025"/>
              </a:tblGrid>
              <a:tr h="370850">
                <a:tc>
                  <a:txBody>
                    <a:bodyPr/>
                    <a:lstStyle/>
                    <a:p>
                      <a:pPr indent="0" lvl="0" marL="0" marR="0" rtl="0" algn="l">
                        <a:lnSpc>
                          <a:spcPct val="100000"/>
                        </a:lnSpc>
                        <a:spcBef>
                          <a:spcPts val="0"/>
                        </a:spcBef>
                        <a:spcAft>
                          <a:spcPts val="0"/>
                        </a:spcAft>
                        <a:buClr>
                          <a:schemeClr val="dk1"/>
                        </a:buClr>
                        <a:buSzPts val="1800"/>
                        <a:buFont typeface="Lustria"/>
                        <a:buNone/>
                      </a:pPr>
                      <a:r>
                        <a:rPr lang="en-US" sz="1800"/>
                        <a:t>Act 211 Programming</a:t>
                      </a:r>
                      <a:endParaRPr/>
                    </a:p>
                    <a:p>
                      <a:pPr indent="0" lvl="0" marL="0" marR="0" rtl="0" algn="l">
                        <a:spcBef>
                          <a:spcPts val="0"/>
                        </a:spcBef>
                        <a:spcAft>
                          <a:spcPts val="0"/>
                        </a:spcAft>
                        <a:buNone/>
                      </a:pPr>
                      <a:r>
                        <a:rPr lang="en-US" sz="1800"/>
                        <a:t>Casings</a:t>
                      </a:r>
                      <a:endParaRPr/>
                    </a:p>
                    <a:p>
                      <a:pPr indent="0" lvl="0" marL="0" marR="0" rtl="0" algn="l">
                        <a:spcBef>
                          <a:spcPts val="0"/>
                        </a:spcBef>
                        <a:spcAft>
                          <a:spcPts val="0"/>
                        </a:spcAft>
                        <a:buNone/>
                      </a:pPr>
                      <a:r>
                        <a:rPr lang="en-US" sz="1800"/>
                        <a:t>Conference</a:t>
                      </a:r>
                      <a:r>
                        <a:rPr lang="en-US" sz="1800"/>
                        <a:t> Attendance/Professional Development </a:t>
                      </a:r>
                      <a:endParaRPr sz="1800"/>
                    </a:p>
                    <a:p>
                      <a:pPr indent="0" lvl="0" marL="0" marR="0" rtl="0" algn="l">
                        <a:lnSpc>
                          <a:spcPct val="100000"/>
                        </a:lnSpc>
                        <a:spcBef>
                          <a:spcPts val="0"/>
                        </a:spcBef>
                        <a:spcAft>
                          <a:spcPts val="0"/>
                        </a:spcAft>
                        <a:buClr>
                          <a:schemeClr val="dk1"/>
                        </a:buClr>
                        <a:buSzPts val="1800"/>
                        <a:buFont typeface="Lustria"/>
                        <a:buNone/>
                      </a:pPr>
                      <a:r>
                        <a:rPr lang="en-US" sz="1800"/>
                        <a:t>Counseling Curriculum</a:t>
                      </a:r>
                      <a:endParaRPr/>
                    </a:p>
                    <a:p>
                      <a:pPr indent="0" lvl="0" marL="0" marR="0" rtl="0" algn="l">
                        <a:lnSpc>
                          <a:spcPct val="100000"/>
                        </a:lnSpc>
                        <a:spcBef>
                          <a:spcPts val="0"/>
                        </a:spcBef>
                        <a:spcAft>
                          <a:spcPts val="0"/>
                        </a:spcAft>
                        <a:buClr>
                          <a:schemeClr val="dk1"/>
                        </a:buClr>
                        <a:buSzPts val="1800"/>
                        <a:buFont typeface="Lustria"/>
                        <a:buNone/>
                      </a:pPr>
                      <a:r>
                        <a:rPr lang="en-US" sz="1800"/>
                        <a:t>Counseling Services </a:t>
                      </a:r>
                      <a:endParaRPr sz="1800"/>
                    </a:p>
                    <a:p>
                      <a:pPr indent="0" lvl="0" marL="0" marR="0" rtl="0" algn="l">
                        <a:lnSpc>
                          <a:spcPct val="100000"/>
                        </a:lnSpc>
                        <a:spcBef>
                          <a:spcPts val="0"/>
                        </a:spcBef>
                        <a:spcAft>
                          <a:spcPts val="0"/>
                        </a:spcAft>
                        <a:buClr>
                          <a:schemeClr val="dk1"/>
                        </a:buClr>
                        <a:buSzPts val="1800"/>
                        <a:buFont typeface="Lustria"/>
                        <a:buNone/>
                      </a:pPr>
                      <a:r>
                        <a:rPr lang="en-US" sz="1800"/>
                        <a:t>LGBTA Alliance</a:t>
                      </a:r>
                      <a:endParaRPr sz="1800"/>
                    </a:p>
                    <a:p>
                      <a:pPr indent="0" lvl="0" marL="0" marR="0" rtl="0" algn="l">
                        <a:spcBef>
                          <a:spcPts val="0"/>
                        </a:spcBef>
                        <a:spcAft>
                          <a:spcPts val="0"/>
                        </a:spcAft>
                        <a:buNone/>
                      </a:pPr>
                      <a:r>
                        <a:rPr lang="en-US" sz="1800"/>
                        <a:t>Health Courses</a:t>
                      </a:r>
                      <a:endParaRPr/>
                    </a:p>
                    <a:p>
                      <a:pPr indent="0" lvl="0" marL="0" marR="0" rtl="0" algn="l">
                        <a:lnSpc>
                          <a:spcPct val="100000"/>
                        </a:lnSpc>
                        <a:spcBef>
                          <a:spcPts val="0"/>
                        </a:spcBef>
                        <a:spcAft>
                          <a:spcPts val="0"/>
                        </a:spcAft>
                        <a:buClr>
                          <a:schemeClr val="dk1"/>
                        </a:buClr>
                        <a:buSzPts val="1800"/>
                        <a:buFont typeface="Lustria"/>
                        <a:buNone/>
                      </a:pPr>
                      <a:r>
                        <a:rPr lang="en-US" sz="1800"/>
                        <a:t>Instructional</a:t>
                      </a:r>
                      <a:r>
                        <a:rPr lang="en-US" sz="1800"/>
                        <a:t> Support Team</a:t>
                      </a:r>
                      <a:endParaRPr sz="1800"/>
                    </a:p>
                    <a:p>
                      <a:pPr indent="0" lvl="0" marL="0" marR="0" rtl="0" algn="l">
                        <a:spcBef>
                          <a:spcPts val="0"/>
                        </a:spcBef>
                        <a:spcAft>
                          <a:spcPts val="0"/>
                        </a:spcAft>
                        <a:buNone/>
                      </a:pPr>
                      <a:r>
                        <a:rPr lang="en-US" sz="1800"/>
                        <a:t>Integrated Mental Health Services</a:t>
                      </a:r>
                      <a:endParaRPr/>
                    </a:p>
                    <a:p>
                      <a:pPr indent="0" lvl="0" marL="0" marR="0" rtl="0" algn="l">
                        <a:spcBef>
                          <a:spcPts val="0"/>
                        </a:spcBef>
                        <a:spcAft>
                          <a:spcPts val="0"/>
                        </a:spcAft>
                        <a:buNone/>
                      </a:pPr>
                      <a:r>
                        <a:rPr lang="en-US" sz="1800"/>
                        <a:t>Little Lion Ambassadors</a:t>
                      </a:r>
                      <a:endParaRPr/>
                    </a:p>
                    <a:p>
                      <a:pPr indent="0" lvl="0" marL="0" marR="0" rtl="0" algn="l">
                        <a:spcBef>
                          <a:spcPts val="0"/>
                        </a:spcBef>
                        <a:spcAft>
                          <a:spcPts val="0"/>
                        </a:spcAft>
                        <a:buNone/>
                      </a:pPr>
                      <a:r>
                        <a:rPr lang="en-US" sz="1800"/>
                        <a:t>My Mental Health Matters (MMHM)</a:t>
                      </a:r>
                      <a:endParaRPr/>
                    </a:p>
                    <a:p>
                      <a:pPr indent="0" lvl="0" marL="0" marR="0" rtl="0" algn="l">
                        <a:spcBef>
                          <a:spcPts val="0"/>
                        </a:spcBef>
                        <a:spcAft>
                          <a:spcPts val="0"/>
                        </a:spcAft>
                        <a:buNone/>
                      </a:pPr>
                      <a:r>
                        <a:rPr lang="en-US" sz="1800"/>
                        <a:t>Psychological Services</a:t>
                      </a:r>
                      <a:endParaRPr/>
                    </a:p>
                    <a:p>
                      <a:pPr indent="0" lvl="0" marL="0" marR="0" rtl="0" algn="l">
                        <a:lnSpc>
                          <a:spcPct val="100000"/>
                        </a:lnSpc>
                        <a:spcBef>
                          <a:spcPts val="0"/>
                        </a:spcBef>
                        <a:spcAft>
                          <a:spcPts val="0"/>
                        </a:spcAft>
                        <a:buClr>
                          <a:schemeClr val="dk1"/>
                        </a:buClr>
                        <a:buSzPts val="1800"/>
                        <a:buFont typeface="Lustria"/>
                        <a:buNone/>
                      </a:pPr>
                      <a:r>
                        <a:rPr lang="en-US" sz="1800"/>
                        <a:t>School Resource Officer  </a:t>
                      </a:r>
                      <a:endParaRPr/>
                    </a:p>
                    <a:p>
                      <a:pPr indent="0" lvl="0" marL="0" marR="0" rtl="0" algn="l">
                        <a:spcBef>
                          <a:spcPts val="0"/>
                        </a:spcBef>
                        <a:spcAft>
                          <a:spcPts val="0"/>
                        </a:spcAft>
                        <a:buNone/>
                      </a:pPr>
                      <a:r>
                        <a:rPr lang="en-US" sz="1800"/>
                        <a:t>School Wide Positive Behavior Support Programs/ROAR </a:t>
                      </a:r>
                      <a:endParaRPr/>
                    </a:p>
                    <a:p>
                      <a:pPr indent="0" lvl="0" marL="0" marR="0" rtl="0" algn="l">
                        <a:spcBef>
                          <a:spcPts val="0"/>
                        </a:spcBef>
                        <a:spcAft>
                          <a:spcPts val="0"/>
                        </a:spcAft>
                        <a:buNone/>
                      </a:pPr>
                      <a:r>
                        <a:rPr lang="en-US" sz="1800"/>
                        <a:t>Straight Talk Programs</a:t>
                      </a:r>
                      <a:endParaRPr/>
                    </a:p>
                    <a:p>
                      <a:pPr indent="0" lvl="0" marL="0" marR="0" rtl="0" algn="l">
                        <a:lnSpc>
                          <a:spcPct val="100000"/>
                        </a:lnSpc>
                        <a:spcBef>
                          <a:spcPts val="0"/>
                        </a:spcBef>
                        <a:spcAft>
                          <a:spcPts val="0"/>
                        </a:spcAft>
                        <a:buClr>
                          <a:schemeClr val="dk1"/>
                        </a:buClr>
                        <a:buSzPts val="1800"/>
                        <a:buFont typeface="Lustria"/>
                        <a:buNone/>
                      </a:pPr>
                      <a:r>
                        <a:rPr lang="en-US" sz="1800"/>
                        <a:t>Student</a:t>
                      </a:r>
                      <a:r>
                        <a:rPr lang="en-US" sz="1800"/>
                        <a:t> Assistance Program</a:t>
                      </a:r>
                      <a:endParaRPr sz="1800"/>
                    </a:p>
                    <a:p>
                      <a:pPr indent="0" lvl="0" marL="0" marR="0" rtl="0" algn="l">
                        <a:lnSpc>
                          <a:spcPct val="100000"/>
                        </a:lnSpc>
                        <a:spcBef>
                          <a:spcPts val="0"/>
                        </a:spcBef>
                        <a:spcAft>
                          <a:spcPts val="0"/>
                        </a:spcAft>
                        <a:buClr>
                          <a:schemeClr val="dk1"/>
                        </a:buClr>
                        <a:buSzPts val="1800"/>
                        <a:buFont typeface="Lustria"/>
                        <a:buNone/>
                      </a:pPr>
                      <a:r>
                        <a:rPr lang="en-US" sz="1800"/>
                        <a:t>Restorative Practices </a:t>
                      </a:r>
                      <a:endParaRPr sz="1800"/>
                    </a:p>
                    <a:p>
                      <a:pPr indent="0" lvl="0" marL="0" marR="0" rtl="0" algn="l">
                        <a:spcBef>
                          <a:spcPts val="0"/>
                        </a:spcBef>
                        <a:spcAft>
                          <a:spcPts val="0"/>
                        </a:spcAft>
                        <a:buNone/>
                      </a:pPr>
                      <a:r>
                        <a:t/>
                      </a:r>
                      <a:endParaRPr sz="1800"/>
                    </a:p>
                  </a:txBody>
                  <a:tcPr marT="45725" marB="45725" marR="91450" marL="91450"/>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64"/>
          <p:cNvSpPr txBox="1"/>
          <p:nvPr>
            <p:ph type="title"/>
          </p:nvPr>
        </p:nvSpPr>
        <p:spPr>
          <a:xfrm>
            <a:off x="726141" y="314979"/>
            <a:ext cx="7691719"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62626"/>
              </a:buClr>
              <a:buSzPts val="5400"/>
              <a:buFont typeface="Lustria"/>
              <a:buNone/>
            </a:pPr>
            <a:r>
              <a:rPr b="0" i="0" lang="en-US" sz="5400" u="none" cap="none" strike="noStrike">
                <a:solidFill>
                  <a:srgbClr val="262626"/>
                </a:solidFill>
                <a:latin typeface="Lustria"/>
                <a:ea typeface="Lustria"/>
                <a:cs typeface="Lustria"/>
                <a:sym typeface="Lustria"/>
              </a:rPr>
              <a:t>Bullying and </a:t>
            </a:r>
            <a:endParaRPr b="0" i="0" sz="5400" u="none" cap="none" strike="noStrike">
              <a:solidFill>
                <a:srgbClr val="262626"/>
              </a:solidFill>
              <a:latin typeface="Lustria"/>
              <a:ea typeface="Lustria"/>
              <a:cs typeface="Lustria"/>
              <a:sym typeface="Lustria"/>
            </a:endParaRPr>
          </a:p>
          <a:p>
            <a:pPr indent="0" lvl="0" marL="0" marR="0" rtl="0" algn="ctr">
              <a:spcBef>
                <a:spcPts val="0"/>
              </a:spcBef>
              <a:spcAft>
                <a:spcPts val="0"/>
              </a:spcAft>
              <a:buClr>
                <a:srgbClr val="262626"/>
              </a:buClr>
              <a:buSzPts val="5400"/>
              <a:buFont typeface="Lustria"/>
              <a:buNone/>
            </a:pPr>
            <a:r>
              <a:rPr b="0" i="0" lang="en-US" sz="5400" u="none" cap="none" strike="noStrike">
                <a:solidFill>
                  <a:srgbClr val="262626"/>
                </a:solidFill>
                <a:latin typeface="Lustria"/>
                <a:ea typeface="Lustria"/>
                <a:cs typeface="Lustria"/>
                <a:sym typeface="Lustria"/>
              </a:rPr>
              <a:t>Internet Safety </a:t>
            </a:r>
            <a:endParaRPr b="0" i="0" sz="5400" u="none" cap="none" strike="noStrike">
              <a:solidFill>
                <a:srgbClr val="262626"/>
              </a:solidFill>
              <a:latin typeface="Lustria"/>
              <a:ea typeface="Lustria"/>
              <a:cs typeface="Lustria"/>
              <a:sym typeface="Lustria"/>
            </a:endParaRPr>
          </a:p>
        </p:txBody>
      </p:sp>
      <p:sp>
        <p:nvSpPr>
          <p:cNvPr id="414" name="Google Shape;414;p64"/>
          <p:cNvSpPr txBox="1"/>
          <p:nvPr>
            <p:ph idx="1" type="body"/>
          </p:nvPr>
        </p:nvSpPr>
        <p:spPr>
          <a:xfrm>
            <a:off x="726141" y="1752601"/>
            <a:ext cx="7691719" cy="4571999"/>
          </a:xfrm>
          <a:prstGeom prst="rect">
            <a:avLst/>
          </a:prstGeom>
          <a:noFill/>
          <a:ln>
            <a:noFill/>
          </a:ln>
        </p:spPr>
        <p:txBody>
          <a:bodyPr anchorCtr="0" anchor="t" bIns="45700" lIns="91425" spcFirstLastPara="1" rIns="91425" wrap="square" tIns="45700">
            <a:noAutofit/>
          </a:bodyPr>
          <a:lstStyle/>
          <a:p>
            <a:pPr indent="-457200" lvl="0" marL="457200" marR="0" rtl="0" algn="l">
              <a:lnSpc>
                <a:spcPct val="90000"/>
              </a:lnSpc>
              <a:spcBef>
                <a:spcPts val="0"/>
              </a:spcBef>
              <a:spcAft>
                <a:spcPts val="0"/>
              </a:spcAft>
              <a:buClr>
                <a:srgbClr val="3F3F3F"/>
              </a:buClr>
              <a:buSzPts val="2160"/>
              <a:buFont typeface="Noto Sans Symbols"/>
              <a:buChar char="❖"/>
            </a:pPr>
            <a:r>
              <a:rPr b="0" i="0" lang="en-US" sz="2400" u="none" cap="none" strike="noStrike">
                <a:solidFill>
                  <a:srgbClr val="3F3F3F"/>
                </a:solidFill>
                <a:latin typeface="Lustria"/>
                <a:ea typeface="Lustria"/>
                <a:cs typeface="Lustria"/>
                <a:sym typeface="Lustria"/>
              </a:rPr>
              <a:t>Bullying behavior contributes to:</a:t>
            </a:r>
            <a:endParaRPr/>
          </a:p>
          <a:p>
            <a:pPr indent="-457200" lvl="1" marL="914400" marR="0" rtl="0" algn="l">
              <a:lnSpc>
                <a:spcPct val="90000"/>
              </a:lnSpc>
              <a:spcBef>
                <a:spcPts val="1200"/>
              </a:spcBef>
              <a:spcAft>
                <a:spcPts val="0"/>
              </a:spcAft>
              <a:buClr>
                <a:srgbClr val="A5A5A5"/>
              </a:buClr>
              <a:buSzPts val="1980"/>
              <a:buFont typeface="Noto Sans Symbols"/>
              <a:buChar char="❖"/>
            </a:pPr>
            <a:r>
              <a:rPr b="0" i="0" lang="en-US" sz="2200" u="none" cap="none" strike="noStrike">
                <a:solidFill>
                  <a:srgbClr val="3F3F3F"/>
                </a:solidFill>
                <a:latin typeface="Lustria"/>
                <a:ea typeface="Lustria"/>
                <a:cs typeface="Lustria"/>
                <a:sym typeface="Lustria"/>
              </a:rPr>
              <a:t>Lower attendance rates</a:t>
            </a:r>
            <a:endParaRPr/>
          </a:p>
          <a:p>
            <a:pPr indent="-457200" lvl="1" marL="914400" marR="0" rtl="0" algn="l">
              <a:lnSpc>
                <a:spcPct val="90000"/>
              </a:lnSpc>
              <a:spcBef>
                <a:spcPts val="1200"/>
              </a:spcBef>
              <a:spcAft>
                <a:spcPts val="0"/>
              </a:spcAft>
              <a:buClr>
                <a:srgbClr val="A5A5A5"/>
              </a:buClr>
              <a:buSzPts val="1980"/>
              <a:buFont typeface="Noto Sans Symbols"/>
              <a:buChar char="❖"/>
            </a:pPr>
            <a:r>
              <a:rPr b="0" i="0" lang="en-US" sz="2200" u="none" cap="none" strike="noStrike">
                <a:solidFill>
                  <a:srgbClr val="3F3F3F"/>
                </a:solidFill>
                <a:latin typeface="Lustria"/>
                <a:ea typeface="Lustria"/>
                <a:cs typeface="Lustria"/>
                <a:sym typeface="Lustria"/>
              </a:rPr>
              <a:t>Lower student achievement </a:t>
            </a:r>
            <a:endParaRPr/>
          </a:p>
          <a:p>
            <a:pPr indent="-457200" lvl="1" marL="914400" marR="0" rtl="0" algn="l">
              <a:lnSpc>
                <a:spcPct val="90000"/>
              </a:lnSpc>
              <a:spcBef>
                <a:spcPts val="1200"/>
              </a:spcBef>
              <a:spcAft>
                <a:spcPts val="0"/>
              </a:spcAft>
              <a:buClr>
                <a:srgbClr val="A5A5A5"/>
              </a:buClr>
              <a:buSzPts val="1980"/>
              <a:buFont typeface="Noto Sans Symbols"/>
              <a:buChar char="❖"/>
            </a:pPr>
            <a:r>
              <a:rPr b="0" i="0" lang="en-US" sz="2200" u="none" cap="none" strike="noStrike">
                <a:solidFill>
                  <a:srgbClr val="3F3F3F"/>
                </a:solidFill>
                <a:latin typeface="Lustria"/>
                <a:ea typeface="Lustria"/>
                <a:cs typeface="Lustria"/>
                <a:sym typeface="Lustria"/>
              </a:rPr>
              <a:t>Low self-esteem</a:t>
            </a:r>
            <a:endParaRPr/>
          </a:p>
          <a:p>
            <a:pPr indent="-457200" lvl="1" marL="914400" marR="0" rtl="0" algn="l">
              <a:lnSpc>
                <a:spcPct val="90000"/>
              </a:lnSpc>
              <a:spcBef>
                <a:spcPts val="1200"/>
              </a:spcBef>
              <a:spcAft>
                <a:spcPts val="0"/>
              </a:spcAft>
              <a:buClr>
                <a:srgbClr val="A5A5A5"/>
              </a:buClr>
              <a:buSzPts val="1980"/>
              <a:buFont typeface="Noto Sans Symbols"/>
              <a:buChar char="❖"/>
            </a:pPr>
            <a:r>
              <a:rPr b="0" i="0" lang="en-US" sz="2200" u="none" cap="none" strike="noStrike">
                <a:solidFill>
                  <a:srgbClr val="3F3F3F"/>
                </a:solidFill>
                <a:latin typeface="Lustria"/>
                <a:ea typeface="Lustria"/>
                <a:cs typeface="Lustria"/>
                <a:sym typeface="Lustria"/>
              </a:rPr>
              <a:t>Depression</a:t>
            </a:r>
            <a:endParaRPr/>
          </a:p>
          <a:p>
            <a:pPr indent="-457200" lvl="1" marL="914400" marR="0" rtl="0" algn="l">
              <a:lnSpc>
                <a:spcPct val="90000"/>
              </a:lnSpc>
              <a:spcBef>
                <a:spcPts val="1200"/>
              </a:spcBef>
              <a:spcAft>
                <a:spcPts val="0"/>
              </a:spcAft>
              <a:buClr>
                <a:srgbClr val="A5A5A5"/>
              </a:buClr>
              <a:buSzPts val="1980"/>
              <a:buFont typeface="Noto Sans Symbols"/>
              <a:buChar char="❖"/>
            </a:pPr>
            <a:r>
              <a:rPr b="0" i="0" lang="en-US" sz="2200" u="none" cap="none" strike="noStrike">
                <a:solidFill>
                  <a:srgbClr val="3F3F3F"/>
                </a:solidFill>
                <a:latin typeface="Lustria"/>
                <a:ea typeface="Lustria"/>
                <a:cs typeface="Lustria"/>
                <a:sym typeface="Lustria"/>
              </a:rPr>
              <a:t>Higher rates of juvenile and adult crime</a:t>
            </a:r>
            <a:endParaRPr/>
          </a:p>
          <a:p>
            <a:pPr indent="-457200" lvl="1" marL="457200" marR="0" rtl="0" algn="l">
              <a:lnSpc>
                <a:spcPct val="90000"/>
              </a:lnSpc>
              <a:spcBef>
                <a:spcPts val="2400"/>
              </a:spcBef>
              <a:spcAft>
                <a:spcPts val="0"/>
              </a:spcAft>
              <a:buClr>
                <a:srgbClr val="3F3F3F"/>
              </a:buClr>
              <a:buSzPts val="1980"/>
              <a:buFont typeface="Noto Sans Symbols"/>
              <a:buChar char="❖"/>
            </a:pPr>
            <a:r>
              <a:rPr b="0" i="0" lang="en-US" sz="2200" u="none" cap="none" strike="noStrike">
                <a:solidFill>
                  <a:srgbClr val="3F3F3F"/>
                </a:solidFill>
                <a:latin typeface="Lustria"/>
                <a:ea typeface="Lustria"/>
                <a:cs typeface="Lustria"/>
                <a:sym typeface="Lustria"/>
              </a:rPr>
              <a:t>Bullying in the past 12 months in SCASD 2</a:t>
            </a:r>
            <a:r>
              <a:rPr lang="en-US"/>
              <a:t>2.1</a:t>
            </a:r>
            <a:r>
              <a:rPr b="0" i="0" lang="en-US" sz="2200" u="none" cap="none" strike="noStrike">
                <a:solidFill>
                  <a:srgbClr val="3F3F3F"/>
                </a:solidFill>
                <a:latin typeface="Lustria"/>
                <a:ea typeface="Lustria"/>
                <a:cs typeface="Lustria"/>
                <a:sym typeface="Lustria"/>
              </a:rPr>
              <a:t>% vs. 2</a:t>
            </a:r>
            <a:r>
              <a:rPr lang="en-US"/>
              <a:t>5.1</a:t>
            </a:r>
            <a:r>
              <a:rPr b="0" i="0" lang="en-US" sz="2200" u="none" cap="none" strike="noStrike">
                <a:solidFill>
                  <a:srgbClr val="3F3F3F"/>
                </a:solidFill>
                <a:latin typeface="Lustria"/>
                <a:ea typeface="Lustria"/>
                <a:cs typeface="Lustria"/>
                <a:sym typeface="Lustria"/>
              </a:rPr>
              <a:t>% State</a:t>
            </a:r>
            <a:endParaRPr/>
          </a:p>
          <a:p>
            <a:pPr indent="-349250" lvl="2" marL="806450" marR="0" rtl="0" algn="l">
              <a:lnSpc>
                <a:spcPct val="90000"/>
              </a:lnSpc>
              <a:spcBef>
                <a:spcPts val="2400"/>
              </a:spcBef>
              <a:spcAft>
                <a:spcPts val="0"/>
              </a:spcAft>
              <a:buClr>
                <a:srgbClr val="3F3F3F"/>
              </a:buClr>
              <a:buSzPts val="1800"/>
              <a:buFont typeface="Noto Sans Symbols"/>
              <a:buChar char="❖"/>
            </a:pPr>
            <a:r>
              <a:rPr b="0" i="0" lang="en-US" sz="2000" u="none" cap="none" strike="noStrike">
                <a:solidFill>
                  <a:srgbClr val="3F3F3F"/>
                </a:solidFill>
                <a:latin typeface="Lustria"/>
                <a:ea typeface="Lustria"/>
                <a:cs typeface="Lustria"/>
                <a:sym typeface="Lustria"/>
              </a:rPr>
              <a:t>Reasons:  3</a:t>
            </a:r>
            <a:r>
              <a:rPr lang="en-US"/>
              <a:t>7.7</a:t>
            </a:r>
            <a:r>
              <a:rPr b="0" i="0" lang="en-US" sz="2000" u="none" cap="none" strike="noStrike">
                <a:solidFill>
                  <a:srgbClr val="3F3F3F"/>
                </a:solidFill>
                <a:latin typeface="Lustria"/>
                <a:ea typeface="Lustria"/>
                <a:cs typeface="Lustria"/>
                <a:sym typeface="Lustria"/>
              </a:rPr>
              <a:t>% = “</a:t>
            </a:r>
            <a:r>
              <a:rPr lang="en-US"/>
              <a:t>S</a:t>
            </a:r>
            <a:r>
              <a:rPr b="0" i="0" lang="en-US" sz="2000" u="none" cap="none" strike="noStrike">
                <a:solidFill>
                  <a:srgbClr val="3F3F3F"/>
                </a:solidFill>
                <a:latin typeface="Lustria"/>
                <a:ea typeface="Lustria"/>
                <a:cs typeface="Lustria"/>
                <a:sym typeface="Lustria"/>
              </a:rPr>
              <a:t>ome other reason”</a:t>
            </a:r>
            <a:r>
              <a:rPr lang="en-US"/>
              <a:t>;</a:t>
            </a:r>
            <a:r>
              <a:rPr b="0" i="0" lang="en-US" sz="2000" u="none" cap="none" strike="noStrike">
                <a:solidFill>
                  <a:srgbClr val="3F3F3F"/>
                </a:solidFill>
                <a:latin typeface="Lustria"/>
                <a:ea typeface="Lustria"/>
                <a:cs typeface="Lustria"/>
                <a:sym typeface="Lustria"/>
              </a:rPr>
              <a:t> 3</a:t>
            </a:r>
            <a:r>
              <a:rPr lang="en-US"/>
              <a:t>7.7</a:t>
            </a:r>
            <a:r>
              <a:rPr b="0" i="0" lang="en-US" sz="2000" u="none" cap="none" strike="noStrike">
                <a:solidFill>
                  <a:srgbClr val="3F3F3F"/>
                </a:solidFill>
                <a:latin typeface="Lustria"/>
                <a:ea typeface="Lustria"/>
                <a:cs typeface="Lustria"/>
                <a:sym typeface="Lustria"/>
              </a:rPr>
              <a:t>% </a:t>
            </a:r>
            <a:r>
              <a:rPr lang="en-US"/>
              <a:t>=</a:t>
            </a:r>
            <a:r>
              <a:rPr b="0" i="0" lang="en-US" sz="2000" u="none" cap="none" strike="noStrike">
                <a:solidFill>
                  <a:srgbClr val="3F3F3F"/>
                </a:solidFill>
                <a:latin typeface="Lustria"/>
                <a:ea typeface="Lustria"/>
                <a:cs typeface="Lustria"/>
                <a:sym typeface="Lustria"/>
              </a:rPr>
              <a:t>“I don’t know why”</a:t>
            </a:r>
            <a:r>
              <a:rPr lang="en-US"/>
              <a:t>;</a:t>
            </a:r>
            <a:r>
              <a:rPr b="0" i="0" lang="en-US" sz="2000" u="none" cap="none" strike="noStrike">
                <a:solidFill>
                  <a:srgbClr val="3F3F3F"/>
                </a:solidFill>
                <a:latin typeface="Lustria"/>
                <a:ea typeface="Lustria"/>
                <a:cs typeface="Lustria"/>
                <a:sym typeface="Lustria"/>
              </a:rPr>
              <a:t> </a:t>
            </a:r>
            <a:r>
              <a:rPr lang="en-US"/>
              <a:t>29.1</a:t>
            </a:r>
            <a:r>
              <a:rPr b="0" i="0" lang="en-US" sz="2000" u="none" cap="none" strike="noStrike">
                <a:solidFill>
                  <a:srgbClr val="3F3F3F"/>
                </a:solidFill>
                <a:latin typeface="Lustria"/>
                <a:ea typeface="Lustria"/>
                <a:cs typeface="Lustria"/>
                <a:sym typeface="Lustria"/>
              </a:rPr>
              <a:t>% = “</a:t>
            </a:r>
            <a:r>
              <a:rPr lang="en-US"/>
              <a:t>T</a:t>
            </a:r>
            <a:r>
              <a:rPr b="0" i="0" lang="en-US" sz="2000" u="none" cap="none" strike="noStrike">
                <a:solidFill>
                  <a:srgbClr val="3F3F3F"/>
                </a:solidFill>
                <a:latin typeface="Lustria"/>
                <a:ea typeface="Lustria"/>
                <a:cs typeface="Lustria"/>
                <a:sym typeface="Lustria"/>
              </a:rPr>
              <a:t>he way I look”</a:t>
            </a:r>
            <a:endParaRPr/>
          </a:p>
          <a:p>
            <a:pPr indent="-234950" lvl="2" marL="806450" marR="0" rtl="0" algn="l">
              <a:lnSpc>
                <a:spcPct val="90000"/>
              </a:lnSpc>
              <a:spcBef>
                <a:spcPts val="2400"/>
              </a:spcBef>
              <a:spcAft>
                <a:spcPts val="0"/>
              </a:spcAft>
              <a:buClr>
                <a:srgbClr val="3F3F3F"/>
              </a:buClr>
              <a:buSzPts val="1800"/>
              <a:buFont typeface="Noto Sans Symbols"/>
              <a:buNone/>
            </a:pPr>
            <a:r>
              <a:t/>
            </a:r>
            <a:endParaRPr b="0" i="0" sz="2000" u="none" cap="none" strike="noStrike">
              <a:solidFill>
                <a:srgbClr val="3F3F3F"/>
              </a:solidFill>
              <a:latin typeface="Lustria"/>
              <a:ea typeface="Lustria"/>
              <a:cs typeface="Lustria"/>
              <a:sym typeface="Lustria"/>
            </a:endParaRPr>
          </a:p>
          <a:p>
            <a:pPr indent="-457200" lvl="1" marL="914400" marR="0" rtl="0" algn="l">
              <a:lnSpc>
                <a:spcPct val="90000"/>
              </a:lnSpc>
              <a:spcBef>
                <a:spcPts val="1200"/>
              </a:spcBef>
              <a:spcAft>
                <a:spcPts val="0"/>
              </a:spcAft>
              <a:buClr>
                <a:srgbClr val="A5A5A5"/>
              </a:buClr>
              <a:buSzPts val="1980"/>
              <a:buFont typeface="Noto Sans Symbols"/>
              <a:buNone/>
            </a:pPr>
            <a:r>
              <a:t/>
            </a:r>
            <a:endParaRPr b="0" i="0" sz="2200" u="none" cap="none" strike="noStrike">
              <a:solidFill>
                <a:srgbClr val="3F3F3F"/>
              </a:solidFill>
              <a:latin typeface="Lustria"/>
              <a:ea typeface="Lustria"/>
              <a:cs typeface="Lustria"/>
              <a:sym typeface="Lustria"/>
            </a:endParaRPr>
          </a:p>
          <a:p>
            <a:pPr indent="-457200" lvl="1" marL="914400" marR="0" rtl="0" algn="l">
              <a:lnSpc>
                <a:spcPct val="90000"/>
              </a:lnSpc>
              <a:spcBef>
                <a:spcPts val="1200"/>
              </a:spcBef>
              <a:spcAft>
                <a:spcPts val="0"/>
              </a:spcAft>
              <a:buClr>
                <a:srgbClr val="A5A5A5"/>
              </a:buClr>
              <a:buSzPts val="1980"/>
              <a:buFont typeface="Noto Sans Symbols"/>
              <a:buNone/>
            </a:pPr>
            <a:r>
              <a:t/>
            </a:r>
            <a:endParaRPr b="0" i="0" sz="2200" u="none" cap="none" strike="noStrike">
              <a:solidFill>
                <a:srgbClr val="3F3F3F"/>
              </a:solidFill>
              <a:latin typeface="Lustria"/>
              <a:ea typeface="Lustria"/>
              <a:cs typeface="Lustria"/>
              <a:sym typeface="Lustria"/>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p65"/>
          <p:cNvSpPr txBox="1"/>
          <p:nvPr>
            <p:ph type="title"/>
          </p:nvPr>
        </p:nvSpPr>
        <p:spPr>
          <a:xfrm>
            <a:off x="726141" y="314979"/>
            <a:ext cx="76917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421" name="Google Shape;421;p65"/>
          <p:cNvSpPr txBox="1"/>
          <p:nvPr>
            <p:ph idx="1" type="body"/>
          </p:nvPr>
        </p:nvSpPr>
        <p:spPr>
          <a:xfrm>
            <a:off x="726141" y="1586753"/>
            <a:ext cx="7691700" cy="4572000"/>
          </a:xfrm>
          <a:prstGeom prst="rect">
            <a:avLst/>
          </a:prstGeom>
        </p:spPr>
        <p:txBody>
          <a:bodyPr anchorCtr="0" anchor="t" bIns="45700" lIns="91425" spcFirstLastPara="1" rIns="91425" wrap="square" tIns="45700">
            <a:noAutofit/>
          </a:bodyPr>
          <a:lstStyle/>
          <a:p>
            <a:pPr indent="0" lvl="0" marL="0" rtl="0" algn="l">
              <a:spcBef>
                <a:spcPts val="2400"/>
              </a:spcBef>
              <a:spcAft>
                <a:spcPts val="0"/>
              </a:spcAft>
              <a:buNone/>
            </a:pPr>
            <a:r>
              <a:t/>
            </a:r>
            <a:endParaRPr/>
          </a:p>
        </p:txBody>
      </p:sp>
      <p:pic>
        <p:nvPicPr>
          <p:cNvPr id="422" name="Google Shape;422;p65"/>
          <p:cNvPicPr preferRelativeResize="0"/>
          <p:nvPr/>
        </p:nvPicPr>
        <p:blipFill>
          <a:blip r:embed="rId3">
            <a:alphaModFix/>
          </a:blip>
          <a:stretch>
            <a:fillRect/>
          </a:stretch>
        </p:blipFill>
        <p:spPr>
          <a:xfrm>
            <a:off x="0" y="0"/>
            <a:ext cx="9143999" cy="6809599"/>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pic>
        <p:nvPicPr>
          <p:cNvPr id="427" name="Google Shape;427;p66"/>
          <p:cNvPicPr preferRelativeResize="0"/>
          <p:nvPr/>
        </p:nvPicPr>
        <p:blipFill>
          <a:blip r:embed="rId3">
            <a:alphaModFix/>
          </a:blip>
          <a:stretch>
            <a:fillRect/>
          </a:stretch>
        </p:blipFill>
        <p:spPr>
          <a:xfrm>
            <a:off x="0" y="0"/>
            <a:ext cx="9144001" cy="6857999"/>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67"/>
          <p:cNvSpPr txBox="1"/>
          <p:nvPr>
            <p:ph type="title"/>
          </p:nvPr>
        </p:nvSpPr>
        <p:spPr>
          <a:xfrm>
            <a:off x="726141" y="314979"/>
            <a:ext cx="7691719"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62626"/>
              </a:buClr>
              <a:buSzPts val="5400"/>
              <a:buFont typeface="Lustria"/>
              <a:buNone/>
            </a:pPr>
            <a:r>
              <a:t/>
            </a:r>
            <a:endParaRPr b="0" i="0" sz="5400" u="none" cap="none" strike="noStrike">
              <a:solidFill>
                <a:srgbClr val="262626"/>
              </a:solidFill>
              <a:latin typeface="Lustria"/>
              <a:ea typeface="Lustria"/>
              <a:cs typeface="Lustria"/>
              <a:sym typeface="Lustria"/>
            </a:endParaRPr>
          </a:p>
        </p:txBody>
      </p:sp>
      <p:pic>
        <p:nvPicPr>
          <p:cNvPr id="433" name="Google Shape;433;p67"/>
          <p:cNvPicPr preferRelativeResize="0"/>
          <p:nvPr/>
        </p:nvPicPr>
        <p:blipFill>
          <a:blip r:embed="rId3">
            <a:alphaModFix/>
          </a:blip>
          <a:stretch>
            <a:fillRect/>
          </a:stretch>
        </p:blipFill>
        <p:spPr>
          <a:xfrm>
            <a:off x="0" y="0"/>
            <a:ext cx="9096074" cy="68580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68"/>
          <p:cNvSpPr txBox="1"/>
          <p:nvPr>
            <p:ph type="title"/>
          </p:nvPr>
        </p:nvSpPr>
        <p:spPr>
          <a:xfrm>
            <a:off x="726141" y="314979"/>
            <a:ext cx="7691719"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62626"/>
              </a:buClr>
              <a:buSzPts val="5400"/>
              <a:buFont typeface="Lustria"/>
              <a:buNone/>
            </a:pPr>
            <a:r>
              <a:t/>
            </a:r>
            <a:endParaRPr b="0" i="0" sz="5400" u="none" cap="none" strike="noStrike">
              <a:solidFill>
                <a:srgbClr val="262626"/>
              </a:solidFill>
              <a:latin typeface="Lustria"/>
              <a:ea typeface="Lustria"/>
              <a:cs typeface="Lustria"/>
              <a:sym typeface="Lustria"/>
            </a:endParaRPr>
          </a:p>
        </p:txBody>
      </p:sp>
      <p:pic>
        <p:nvPicPr>
          <p:cNvPr id="439" name="Google Shape;439;p68"/>
          <p:cNvPicPr preferRelativeResize="0"/>
          <p:nvPr/>
        </p:nvPicPr>
        <p:blipFill>
          <a:blip r:embed="rId3">
            <a:alphaModFix/>
          </a:blip>
          <a:stretch>
            <a:fillRect/>
          </a:stretch>
        </p:blipFill>
        <p:spPr>
          <a:xfrm>
            <a:off x="0" y="0"/>
            <a:ext cx="9143998" cy="68580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69"/>
          <p:cNvSpPr txBox="1"/>
          <p:nvPr>
            <p:ph type="title"/>
          </p:nvPr>
        </p:nvSpPr>
        <p:spPr>
          <a:xfrm>
            <a:off x="726141" y="314979"/>
            <a:ext cx="7691719"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62626"/>
              </a:buClr>
              <a:buSzPts val="5400"/>
              <a:buFont typeface="Lustria"/>
              <a:buNone/>
            </a:pPr>
            <a:r>
              <a:t/>
            </a:r>
            <a:endParaRPr b="0" i="0" sz="5400" u="none" cap="none" strike="noStrike">
              <a:solidFill>
                <a:srgbClr val="262626"/>
              </a:solidFill>
              <a:latin typeface="Lustria"/>
              <a:ea typeface="Lustria"/>
              <a:cs typeface="Lustria"/>
              <a:sym typeface="Lustria"/>
            </a:endParaRPr>
          </a:p>
        </p:txBody>
      </p:sp>
      <p:pic>
        <p:nvPicPr>
          <p:cNvPr id="445" name="Google Shape;445;p69"/>
          <p:cNvPicPr preferRelativeResize="0"/>
          <p:nvPr/>
        </p:nvPicPr>
        <p:blipFill>
          <a:blip r:embed="rId3">
            <a:alphaModFix/>
          </a:blip>
          <a:stretch>
            <a:fillRect/>
          </a:stretch>
        </p:blipFill>
        <p:spPr>
          <a:xfrm>
            <a:off x="0" y="0"/>
            <a:ext cx="9144001" cy="6857999"/>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70"/>
          <p:cNvSpPr txBox="1"/>
          <p:nvPr>
            <p:ph type="title"/>
          </p:nvPr>
        </p:nvSpPr>
        <p:spPr>
          <a:xfrm>
            <a:off x="726141" y="314979"/>
            <a:ext cx="76917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sz="4800"/>
              <a:t>Breakdown of </a:t>
            </a:r>
            <a:r>
              <a:rPr lang="en-US" sz="4800"/>
              <a:t>Perceived</a:t>
            </a:r>
            <a:r>
              <a:rPr lang="en-US" sz="4800"/>
              <a:t> Bullying Data</a:t>
            </a:r>
            <a:endParaRPr sz="4800"/>
          </a:p>
        </p:txBody>
      </p:sp>
      <p:graphicFrame>
        <p:nvGraphicFramePr>
          <p:cNvPr id="452" name="Google Shape;452;p70"/>
          <p:cNvGraphicFramePr/>
          <p:nvPr/>
        </p:nvGraphicFramePr>
        <p:xfrm>
          <a:off x="432325" y="1791300"/>
          <a:ext cx="3000000" cy="3000000"/>
        </p:xfrm>
        <a:graphic>
          <a:graphicData uri="http://schemas.openxmlformats.org/drawingml/2006/table">
            <a:tbl>
              <a:tblPr>
                <a:noFill/>
                <a:tableStyleId>{8B730123-DB52-426E-9C3E-B7659DB72132}</a:tableStyleId>
              </a:tblPr>
              <a:tblGrid>
                <a:gridCol w="1543050"/>
                <a:gridCol w="1571625"/>
                <a:gridCol w="2486025"/>
                <a:gridCol w="2571750"/>
              </a:tblGrid>
              <a:tr h="1036325">
                <a:tc>
                  <a:txBody>
                    <a:bodyPr/>
                    <a:lstStyle/>
                    <a:p>
                      <a:pPr indent="0" lvl="0" marL="0" rtl="0" algn="ctr">
                        <a:lnSpc>
                          <a:spcPct val="115000"/>
                        </a:lnSpc>
                        <a:spcBef>
                          <a:spcPts val="0"/>
                        </a:spcBef>
                        <a:spcAft>
                          <a:spcPts val="0"/>
                        </a:spcAft>
                        <a:buNone/>
                      </a:pPr>
                      <a:r>
                        <a:rPr b="1" lang="en-US" sz="1200"/>
                        <a:t>Survey Respondents </a:t>
                      </a:r>
                      <a:endParaRPr b="1" sz="1200"/>
                    </a:p>
                    <a:p>
                      <a:pPr indent="0" lvl="0" marL="0" rtl="0" algn="ctr">
                        <a:lnSpc>
                          <a:spcPct val="115000"/>
                        </a:lnSpc>
                        <a:spcBef>
                          <a:spcPts val="0"/>
                        </a:spcBef>
                        <a:spcAft>
                          <a:spcPts val="0"/>
                        </a:spcAft>
                        <a:buNone/>
                      </a:pPr>
                      <a:r>
                        <a:rPr b="1" lang="en-US" sz="1200"/>
                        <a:t>By Grade</a:t>
                      </a:r>
                      <a:endParaRPr b="1" sz="1200"/>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1200"/>
                        <a:t>Total By Number</a:t>
                      </a:r>
                      <a:endParaRPr b="1" sz="1200"/>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1200"/>
                        <a:t>Number Reported Being Bullied Because Color of Skin</a:t>
                      </a:r>
                      <a:endParaRPr b="1" sz="1200"/>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1200"/>
                        <a:t>Number Reported Being Bullied Because “I have a disability” (learning or physical disability)</a:t>
                      </a:r>
                      <a:endParaRPr b="1" sz="1200"/>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61550">
                <a:tc>
                  <a:txBody>
                    <a:bodyPr/>
                    <a:lstStyle/>
                    <a:p>
                      <a:pPr indent="0" lvl="0" marL="0" rtl="0" algn="l">
                        <a:lnSpc>
                          <a:spcPct val="115000"/>
                        </a:lnSpc>
                        <a:spcBef>
                          <a:spcPts val="0"/>
                        </a:spcBef>
                        <a:spcAft>
                          <a:spcPts val="0"/>
                        </a:spcAft>
                        <a:buNone/>
                      </a:pPr>
                      <a:r>
                        <a:rPr lang="en-US" sz="1200"/>
                        <a:t>6</a:t>
                      </a:r>
                      <a:r>
                        <a:rPr baseline="30000" lang="en-US" sz="1200"/>
                        <a:t>th</a:t>
                      </a:r>
                      <a:endParaRPr baseline="30000" sz="1200"/>
                    </a:p>
                  </a:txBody>
                  <a:tcPr marT="63500" marB="63500" marR="63500" marL="63500">
                    <a:lnL cap="flat" cmpd="sng" w="12700">
                      <a:solidFill>
                        <a:srgbClr val="000000"/>
                      </a:solidFill>
                      <a:prstDash val="solid"/>
                      <a:round/>
                      <a:headEnd len="sm" w="sm" type="none"/>
                      <a:tailEnd len="sm" w="sm" type="none"/>
                    </a:lnL>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t>448</a:t>
                      </a:r>
                      <a:endParaRPr sz="1200"/>
                    </a:p>
                  </a:txBody>
                  <a:tcPr marT="63500" marB="63500" marR="63500" marL="63500">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t>2.0</a:t>
                      </a:r>
                      <a:r>
                        <a:rPr lang="en-US" sz="1200"/>
                        <a:t>% = 9 Students</a:t>
                      </a:r>
                      <a:endParaRPr sz="1200"/>
                    </a:p>
                  </a:txBody>
                  <a:tcPr marT="63500" marB="63500" marR="63500" marL="63500">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t>2.0% = 9 Students</a:t>
                      </a:r>
                      <a:endParaRPr sz="1200"/>
                    </a:p>
                  </a:txBody>
                  <a:tcPr marT="63500" marB="63500" marR="63500" marL="63500">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61550">
                <a:tc>
                  <a:txBody>
                    <a:bodyPr/>
                    <a:lstStyle/>
                    <a:p>
                      <a:pPr indent="0" lvl="0" marL="0" rtl="0" algn="l">
                        <a:lnSpc>
                          <a:spcPct val="115000"/>
                        </a:lnSpc>
                        <a:spcBef>
                          <a:spcPts val="0"/>
                        </a:spcBef>
                        <a:spcAft>
                          <a:spcPts val="0"/>
                        </a:spcAft>
                        <a:buNone/>
                      </a:pPr>
                      <a:r>
                        <a:rPr lang="en-US" sz="1200"/>
                        <a:t>8</a:t>
                      </a:r>
                      <a:r>
                        <a:rPr baseline="30000" lang="en-US" sz="1200"/>
                        <a:t>th</a:t>
                      </a:r>
                      <a:endParaRPr baseline="30000" sz="1200"/>
                    </a:p>
                  </a:txBody>
                  <a:tcPr marT="63500" marB="63500" marR="63500" marL="63500">
                    <a:lnL cap="flat" cmpd="sng" w="12700">
                      <a:solidFill>
                        <a:srgbClr val="000000"/>
                      </a:solidFill>
                      <a:prstDash val="solid"/>
                      <a:round/>
                      <a:headEnd len="sm" w="sm" type="none"/>
                      <a:tailEnd len="sm" w="sm" type="none"/>
                    </a:lnL>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t>418</a:t>
                      </a:r>
                      <a:endParaRPr sz="1200"/>
                    </a:p>
                  </a:txBody>
                  <a:tcPr marT="63500" marB="63500" marR="63500" marL="63500">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t>8.0</a:t>
                      </a:r>
                      <a:r>
                        <a:rPr lang="en-US" sz="1200"/>
                        <a:t>% = 33 Students</a:t>
                      </a:r>
                      <a:endParaRPr sz="1200"/>
                    </a:p>
                  </a:txBody>
                  <a:tcPr marT="63500" marB="63500" marR="63500" marL="63500">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t>9.2</a:t>
                      </a:r>
                      <a:r>
                        <a:rPr lang="en-US" sz="1200"/>
                        <a:t>% = 38 Students</a:t>
                      </a:r>
                      <a:endParaRPr sz="1200"/>
                    </a:p>
                  </a:txBody>
                  <a:tcPr marT="63500" marB="63500" marR="63500" marL="63500">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61550">
                <a:tc>
                  <a:txBody>
                    <a:bodyPr/>
                    <a:lstStyle/>
                    <a:p>
                      <a:pPr indent="0" lvl="0" marL="0" rtl="0" algn="l">
                        <a:lnSpc>
                          <a:spcPct val="115000"/>
                        </a:lnSpc>
                        <a:spcBef>
                          <a:spcPts val="0"/>
                        </a:spcBef>
                        <a:spcAft>
                          <a:spcPts val="0"/>
                        </a:spcAft>
                        <a:buNone/>
                      </a:pPr>
                      <a:r>
                        <a:rPr lang="en-US" sz="1200"/>
                        <a:t>10</a:t>
                      </a:r>
                      <a:r>
                        <a:rPr baseline="30000" lang="en-US" sz="1200"/>
                        <a:t>th</a:t>
                      </a:r>
                      <a:endParaRPr baseline="30000" sz="1200"/>
                    </a:p>
                  </a:txBody>
                  <a:tcPr marT="63500" marB="63500" marR="63500" marL="63500">
                    <a:lnL cap="flat" cmpd="sng" w="12700">
                      <a:solidFill>
                        <a:srgbClr val="000000"/>
                      </a:solidFill>
                      <a:prstDash val="solid"/>
                      <a:round/>
                      <a:headEnd len="sm" w="sm" type="none"/>
                      <a:tailEnd len="sm" w="sm" type="none"/>
                    </a:lnL>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t>384</a:t>
                      </a:r>
                      <a:endParaRPr sz="1200"/>
                    </a:p>
                  </a:txBody>
                  <a:tcPr marT="63500" marB="63500" marR="63500" marL="63500">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t>5.0</a:t>
                      </a:r>
                      <a:r>
                        <a:rPr lang="en-US" sz="1200"/>
                        <a:t>% = 19 Students</a:t>
                      </a:r>
                      <a:endParaRPr sz="1200"/>
                    </a:p>
                  </a:txBody>
                  <a:tcPr marT="63500" marB="63500" marR="63500" marL="63500">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t>9.0</a:t>
                      </a:r>
                      <a:r>
                        <a:rPr lang="en-US" sz="1200"/>
                        <a:t>% = 35 Students</a:t>
                      </a:r>
                      <a:endParaRPr sz="1200"/>
                    </a:p>
                  </a:txBody>
                  <a:tcPr marT="63500" marB="63500" marR="63500" marL="63500">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61550">
                <a:tc>
                  <a:txBody>
                    <a:bodyPr/>
                    <a:lstStyle/>
                    <a:p>
                      <a:pPr indent="0" lvl="0" marL="0" rtl="0" algn="l">
                        <a:lnSpc>
                          <a:spcPct val="115000"/>
                        </a:lnSpc>
                        <a:spcBef>
                          <a:spcPts val="0"/>
                        </a:spcBef>
                        <a:spcAft>
                          <a:spcPts val="0"/>
                        </a:spcAft>
                        <a:buNone/>
                      </a:pPr>
                      <a:r>
                        <a:rPr lang="en-US" sz="1200"/>
                        <a:t>12</a:t>
                      </a:r>
                      <a:r>
                        <a:rPr baseline="30000" lang="en-US" sz="1200"/>
                        <a:t>th</a:t>
                      </a:r>
                      <a:endParaRPr baseline="30000" sz="1200"/>
                    </a:p>
                  </a:txBody>
                  <a:tcPr marT="63500" marB="63500" marR="63500" marL="63500">
                    <a:lnL cap="flat" cmpd="sng" w="12700">
                      <a:solidFill>
                        <a:srgbClr val="000000"/>
                      </a:solidFill>
                      <a:prstDash val="solid"/>
                      <a:round/>
                      <a:headEnd len="sm" w="sm" type="none"/>
                      <a:tailEnd len="sm" w="sm" type="none"/>
                    </a:lnL>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t>395</a:t>
                      </a:r>
                      <a:endParaRPr sz="1200"/>
                    </a:p>
                  </a:txBody>
                  <a:tcPr marT="63500" marB="63500" marR="63500" marL="63500">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t>8.1</a:t>
                      </a:r>
                      <a:r>
                        <a:rPr lang="en-US" sz="1200"/>
                        <a:t>% = 32 Students</a:t>
                      </a:r>
                      <a:endParaRPr sz="1200"/>
                    </a:p>
                  </a:txBody>
                  <a:tcPr marT="63500" marB="63500" marR="63500" marL="63500">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US" sz="1200"/>
                        <a:t>9.7</a:t>
                      </a:r>
                      <a:r>
                        <a:rPr lang="en-US" sz="1200"/>
                        <a:t>% = 38 students</a:t>
                      </a:r>
                      <a:endParaRPr sz="1200"/>
                    </a:p>
                  </a:txBody>
                  <a:tcPr marT="63500" marB="63500" marR="63500" marL="63500">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689475">
                <a:tc>
                  <a:txBody>
                    <a:bodyPr/>
                    <a:lstStyle/>
                    <a:p>
                      <a:pPr indent="0" lvl="0" marL="0" rtl="0" algn="l">
                        <a:lnSpc>
                          <a:spcPct val="115000"/>
                        </a:lnSpc>
                        <a:spcBef>
                          <a:spcPts val="0"/>
                        </a:spcBef>
                        <a:spcAft>
                          <a:spcPts val="0"/>
                        </a:spcAft>
                        <a:buNone/>
                      </a:pPr>
                      <a:r>
                        <a:rPr b="1" lang="en-US" sz="1200"/>
                        <a:t>Total</a:t>
                      </a:r>
                      <a:endParaRPr b="1" sz="1200"/>
                    </a:p>
                  </a:txBody>
                  <a:tcPr marT="63500" marB="63500" marR="63500" marL="63500">
                    <a:lnL cap="flat" cmpd="sng" w="12700">
                      <a:solidFill>
                        <a:srgbClr val="000000"/>
                      </a:solidFill>
                      <a:prstDash val="solid"/>
                      <a:round/>
                      <a:headEnd len="sm" w="sm" type="none"/>
                      <a:tailEnd len="sm" w="sm" type="none"/>
                    </a:lnL>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en-US" sz="1200"/>
                        <a:t>1645</a:t>
                      </a:r>
                      <a:endParaRPr b="1" sz="1200"/>
                    </a:p>
                  </a:txBody>
                  <a:tcPr marT="63500" marB="63500" marR="63500" marL="63500">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en-US" sz="1200"/>
                        <a:t>5.7</a:t>
                      </a:r>
                      <a:r>
                        <a:rPr b="1" lang="en-US" sz="1200"/>
                        <a:t>% = 93 Students</a:t>
                      </a:r>
                      <a:endParaRPr b="1" sz="1200"/>
                    </a:p>
                    <a:p>
                      <a:pPr indent="0" lvl="0" marL="0" rtl="0" algn="l">
                        <a:lnSpc>
                          <a:spcPct val="115000"/>
                        </a:lnSpc>
                        <a:spcBef>
                          <a:spcPts val="0"/>
                        </a:spcBef>
                        <a:spcAft>
                          <a:spcPts val="0"/>
                        </a:spcAft>
                        <a:buNone/>
                      </a:pPr>
                      <a:r>
                        <a:t/>
                      </a:r>
                      <a:endParaRPr b="1" sz="1200"/>
                    </a:p>
                    <a:p>
                      <a:pPr indent="0" lvl="0" marL="0" rtl="0" algn="l">
                        <a:lnSpc>
                          <a:spcPct val="115000"/>
                        </a:lnSpc>
                        <a:spcBef>
                          <a:spcPts val="0"/>
                        </a:spcBef>
                        <a:spcAft>
                          <a:spcPts val="0"/>
                        </a:spcAft>
                        <a:buNone/>
                      </a:pPr>
                      <a:r>
                        <a:rPr b="1" lang="en-US" sz="1000"/>
                        <a:t>28.5</a:t>
                      </a:r>
                      <a:r>
                        <a:rPr b="1" lang="en-US" sz="1000"/>
                        <a:t>% (93 of 326 ) of non-white students (if skin color is different, so this could be a higher percentage)</a:t>
                      </a:r>
                      <a:endParaRPr b="1" sz="1000"/>
                    </a:p>
                    <a:p>
                      <a:pPr indent="0" lvl="0" marL="0" rtl="0" algn="l">
                        <a:lnSpc>
                          <a:spcPct val="115000"/>
                        </a:lnSpc>
                        <a:spcBef>
                          <a:spcPts val="0"/>
                        </a:spcBef>
                        <a:spcAft>
                          <a:spcPts val="0"/>
                        </a:spcAft>
                        <a:buNone/>
                      </a:pPr>
                      <a:r>
                        <a:rPr b="1" lang="en-US" sz="1000">
                          <a:solidFill>
                            <a:srgbClr val="FF0000"/>
                          </a:solidFill>
                        </a:rPr>
                        <a:t>(34% in 2017)</a:t>
                      </a:r>
                      <a:endParaRPr b="1" sz="1000">
                        <a:solidFill>
                          <a:srgbClr val="FF0000"/>
                        </a:solidFill>
                      </a:endParaRPr>
                    </a:p>
                    <a:p>
                      <a:pPr indent="0" lvl="0" marL="0" rtl="0" algn="l">
                        <a:lnSpc>
                          <a:spcPct val="115000"/>
                        </a:lnSpc>
                        <a:spcBef>
                          <a:spcPts val="0"/>
                        </a:spcBef>
                        <a:spcAft>
                          <a:spcPts val="0"/>
                        </a:spcAft>
                        <a:buNone/>
                      </a:pPr>
                      <a:r>
                        <a:rPr b="1" lang="en-US" sz="1000">
                          <a:solidFill>
                            <a:srgbClr val="FF0000"/>
                          </a:solidFill>
                        </a:rPr>
                        <a:t>(39% in 2015)</a:t>
                      </a:r>
                      <a:endParaRPr b="1" sz="1000">
                        <a:solidFill>
                          <a:srgbClr val="FF0000"/>
                        </a:solidFill>
                      </a:endParaRPr>
                    </a:p>
                  </a:txBody>
                  <a:tcPr marT="63500" marB="63500" marR="63500" marL="63500">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en-US" sz="1200"/>
                        <a:t>7.3</a:t>
                      </a:r>
                      <a:r>
                        <a:rPr b="1" lang="en-US" sz="1200"/>
                        <a:t>% = 120 Students</a:t>
                      </a:r>
                      <a:endParaRPr b="1" sz="1200"/>
                    </a:p>
                    <a:p>
                      <a:pPr indent="0" lvl="0" marL="0" rtl="0" algn="l">
                        <a:lnSpc>
                          <a:spcPct val="115000"/>
                        </a:lnSpc>
                        <a:spcBef>
                          <a:spcPts val="0"/>
                        </a:spcBef>
                        <a:spcAft>
                          <a:spcPts val="0"/>
                        </a:spcAft>
                        <a:buNone/>
                      </a:pPr>
                      <a:r>
                        <a:t/>
                      </a:r>
                      <a:endParaRPr b="1" sz="1200"/>
                    </a:p>
                    <a:p>
                      <a:pPr indent="0" lvl="0" marL="0" rtl="0" algn="l">
                        <a:lnSpc>
                          <a:spcPct val="115000"/>
                        </a:lnSpc>
                        <a:spcBef>
                          <a:spcPts val="0"/>
                        </a:spcBef>
                        <a:spcAft>
                          <a:spcPts val="0"/>
                        </a:spcAft>
                        <a:buNone/>
                      </a:pPr>
                      <a:r>
                        <a:rPr b="1" lang="en-US" sz="1000"/>
                        <a:t>Estimated 49% (10% of 1,645 = 165 so 120/165=73%) of Special Education Identified students</a:t>
                      </a:r>
                      <a:endParaRPr b="1" sz="1000"/>
                    </a:p>
                    <a:p>
                      <a:pPr indent="0" lvl="0" marL="0" rtl="0" algn="l">
                        <a:lnSpc>
                          <a:spcPct val="115000"/>
                        </a:lnSpc>
                        <a:spcBef>
                          <a:spcPts val="0"/>
                        </a:spcBef>
                        <a:spcAft>
                          <a:spcPts val="0"/>
                        </a:spcAft>
                        <a:buNone/>
                      </a:pPr>
                      <a:r>
                        <a:rPr b="1" lang="en-US" sz="1000">
                          <a:solidFill>
                            <a:srgbClr val="FF0000"/>
                          </a:solidFill>
                        </a:rPr>
                        <a:t>(49% in 2017)</a:t>
                      </a:r>
                      <a:endParaRPr b="1" sz="1000">
                        <a:solidFill>
                          <a:srgbClr val="FF0000"/>
                        </a:solidFill>
                      </a:endParaRPr>
                    </a:p>
                    <a:p>
                      <a:pPr indent="0" lvl="0" marL="0" rtl="0" algn="l">
                        <a:lnSpc>
                          <a:spcPct val="115000"/>
                        </a:lnSpc>
                        <a:spcBef>
                          <a:spcPts val="0"/>
                        </a:spcBef>
                        <a:spcAft>
                          <a:spcPts val="0"/>
                        </a:spcAft>
                        <a:buNone/>
                      </a:pPr>
                      <a:r>
                        <a:rPr b="1" lang="en-US" sz="1000">
                          <a:solidFill>
                            <a:srgbClr val="FF0000"/>
                          </a:solidFill>
                        </a:rPr>
                        <a:t>(76% in 2015)</a:t>
                      </a:r>
                      <a:endParaRPr b="1" sz="1000">
                        <a:solidFill>
                          <a:srgbClr val="FF0000"/>
                        </a:solidFill>
                      </a:endParaRPr>
                    </a:p>
                  </a:txBody>
                  <a:tcPr marT="63500" marB="63500" marR="63500" marL="63500">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p71"/>
          <p:cNvSpPr txBox="1"/>
          <p:nvPr>
            <p:ph type="title"/>
          </p:nvPr>
        </p:nvSpPr>
        <p:spPr>
          <a:xfrm>
            <a:off x="726141" y="314979"/>
            <a:ext cx="7691719"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62626"/>
              </a:buClr>
              <a:buSzPts val="5400"/>
              <a:buFont typeface="Lustria"/>
              <a:buNone/>
            </a:pPr>
            <a:r>
              <a:rPr b="0" i="0" lang="en-US" sz="5400" u="none" cap="none" strike="noStrike">
                <a:solidFill>
                  <a:srgbClr val="262626"/>
                </a:solidFill>
                <a:latin typeface="Lustria"/>
                <a:ea typeface="Lustria"/>
                <a:cs typeface="Lustria"/>
                <a:sym typeface="Lustria"/>
              </a:rPr>
              <a:t>Social and </a:t>
            </a:r>
            <a:endParaRPr b="0" i="0" sz="5400" u="none" cap="none" strike="noStrike">
              <a:solidFill>
                <a:srgbClr val="262626"/>
              </a:solidFill>
              <a:latin typeface="Lustria"/>
              <a:ea typeface="Lustria"/>
              <a:cs typeface="Lustria"/>
              <a:sym typeface="Lustria"/>
            </a:endParaRPr>
          </a:p>
          <a:p>
            <a:pPr indent="0" lvl="0" marL="0" marR="0" rtl="0" algn="ctr">
              <a:spcBef>
                <a:spcPts val="0"/>
              </a:spcBef>
              <a:spcAft>
                <a:spcPts val="0"/>
              </a:spcAft>
              <a:buClr>
                <a:srgbClr val="262626"/>
              </a:buClr>
              <a:buSzPts val="5400"/>
              <a:buFont typeface="Lustria"/>
              <a:buNone/>
            </a:pPr>
            <a:r>
              <a:rPr b="0" i="0" lang="en-US" sz="5400" u="none" cap="none" strike="noStrike">
                <a:solidFill>
                  <a:srgbClr val="262626"/>
                </a:solidFill>
                <a:latin typeface="Lustria"/>
                <a:ea typeface="Lustria"/>
                <a:cs typeface="Lustria"/>
                <a:sym typeface="Lustria"/>
              </a:rPr>
              <a:t>Emotional Health</a:t>
            </a:r>
            <a:endParaRPr b="0" i="0" sz="5400" u="none" cap="none" strike="noStrike">
              <a:solidFill>
                <a:srgbClr val="262626"/>
              </a:solidFill>
              <a:latin typeface="Lustria"/>
              <a:ea typeface="Lustria"/>
              <a:cs typeface="Lustria"/>
              <a:sym typeface="Lustria"/>
            </a:endParaRPr>
          </a:p>
        </p:txBody>
      </p:sp>
      <p:sp>
        <p:nvSpPr>
          <p:cNvPr id="458" name="Google Shape;458;p71"/>
          <p:cNvSpPr txBox="1"/>
          <p:nvPr>
            <p:ph idx="1" type="body"/>
          </p:nvPr>
        </p:nvSpPr>
        <p:spPr>
          <a:xfrm>
            <a:off x="726141" y="1905001"/>
            <a:ext cx="7691719" cy="4571999"/>
          </a:xfrm>
          <a:prstGeom prst="rect">
            <a:avLst/>
          </a:prstGeom>
          <a:noFill/>
          <a:ln>
            <a:noFill/>
          </a:ln>
        </p:spPr>
        <p:txBody>
          <a:bodyPr anchorCtr="0" anchor="t" bIns="45700" lIns="91425" spcFirstLastPara="1" rIns="91425" wrap="square" tIns="45700">
            <a:noAutofit/>
          </a:bodyPr>
          <a:lstStyle/>
          <a:p>
            <a:pPr indent="-457200" lvl="0" marL="457200" marR="0" rtl="0" algn="l">
              <a:spcBef>
                <a:spcPts val="0"/>
              </a:spcBef>
              <a:spcAft>
                <a:spcPts val="0"/>
              </a:spcAft>
              <a:buClr>
                <a:srgbClr val="3F3F3F"/>
              </a:buClr>
              <a:buSzPts val="2160"/>
              <a:buFont typeface="Noto Sans Symbols"/>
              <a:buChar char="❖"/>
            </a:pPr>
            <a:r>
              <a:rPr b="0" i="0" lang="en-US" sz="2400" u="none" cap="none" strike="noStrike">
                <a:solidFill>
                  <a:srgbClr val="3F3F3F"/>
                </a:solidFill>
                <a:latin typeface="Lustria"/>
                <a:ea typeface="Lustria"/>
                <a:cs typeface="Lustria"/>
                <a:sym typeface="Lustria"/>
              </a:rPr>
              <a:t>Stress, anxiety, loneliness, and frustration are all emotions that can negatively impact student health.</a:t>
            </a:r>
            <a:endParaRPr/>
          </a:p>
          <a:p>
            <a:pPr indent="-457200" lvl="0" marL="457200" marR="0" rtl="0" algn="l">
              <a:spcBef>
                <a:spcPts val="2400"/>
              </a:spcBef>
              <a:spcAft>
                <a:spcPts val="0"/>
              </a:spcAft>
              <a:buClr>
                <a:srgbClr val="3F3F3F"/>
              </a:buClr>
              <a:buSzPts val="2160"/>
              <a:buFont typeface="Noto Sans Symbols"/>
              <a:buChar char="❖"/>
            </a:pPr>
            <a:r>
              <a:rPr b="0" i="0" lang="en-US" sz="2400" u="none" cap="none" strike="noStrike">
                <a:solidFill>
                  <a:srgbClr val="3F3F3F"/>
                </a:solidFill>
                <a:latin typeface="Lustria"/>
                <a:ea typeface="Lustria"/>
                <a:cs typeface="Lustria"/>
                <a:sym typeface="Lustria"/>
              </a:rPr>
              <a:t>SCASD most common depressed thoughts:</a:t>
            </a:r>
            <a:endParaRPr/>
          </a:p>
          <a:p>
            <a:pPr indent="-457200" lvl="1" marL="914400" marR="0" rtl="0" algn="l">
              <a:spcBef>
                <a:spcPts val="1200"/>
              </a:spcBef>
              <a:spcAft>
                <a:spcPts val="0"/>
              </a:spcAft>
              <a:buClr>
                <a:srgbClr val="A5A5A5"/>
              </a:buClr>
              <a:buSzPts val="1980"/>
              <a:buFont typeface="Noto Sans Symbols"/>
              <a:buChar char="❖"/>
            </a:pPr>
            <a:r>
              <a:rPr b="0" i="0" lang="en-US" sz="2200" u="none" cap="none" strike="noStrike">
                <a:solidFill>
                  <a:srgbClr val="3F3F3F"/>
                </a:solidFill>
                <a:latin typeface="Lustria"/>
                <a:ea typeface="Lustria"/>
                <a:cs typeface="Lustria"/>
                <a:sym typeface="Lustria"/>
              </a:rPr>
              <a:t>2</a:t>
            </a:r>
            <a:r>
              <a:rPr lang="en-US"/>
              <a:t>3.4</a:t>
            </a:r>
            <a:r>
              <a:rPr b="0" i="0" lang="en-US" sz="2200" u="none" cap="none" strike="noStrike">
                <a:solidFill>
                  <a:srgbClr val="3F3F3F"/>
                </a:solidFill>
                <a:latin typeface="Lustria"/>
                <a:ea typeface="Lustria"/>
                <a:cs typeface="Lustria"/>
                <a:sym typeface="Lustria"/>
              </a:rPr>
              <a:t>% “at times I think I am no good at all”</a:t>
            </a:r>
            <a:endParaRPr/>
          </a:p>
          <a:p>
            <a:pPr indent="-457200" lvl="1" marL="914400" marR="0" rtl="0" algn="l">
              <a:spcBef>
                <a:spcPts val="1200"/>
              </a:spcBef>
              <a:spcAft>
                <a:spcPts val="0"/>
              </a:spcAft>
              <a:buClr>
                <a:srgbClr val="A5A5A5"/>
              </a:buClr>
              <a:buSzPts val="1980"/>
              <a:buFont typeface="Noto Sans Symbols"/>
              <a:buChar char="❖"/>
            </a:pPr>
            <a:r>
              <a:rPr b="0" i="0" lang="en-US" sz="2200" u="none" cap="none" strike="noStrike">
                <a:solidFill>
                  <a:srgbClr val="3F3F3F"/>
                </a:solidFill>
                <a:latin typeface="Lustria"/>
                <a:ea typeface="Lustria"/>
                <a:cs typeface="Lustria"/>
                <a:sym typeface="Lustria"/>
              </a:rPr>
              <a:t>23.</a:t>
            </a:r>
            <a:r>
              <a:rPr lang="en-US"/>
              <a:t>6</a:t>
            </a:r>
            <a:r>
              <a:rPr b="0" i="0" lang="en-US" sz="2200" u="none" cap="none" strike="noStrike">
                <a:solidFill>
                  <a:srgbClr val="3F3F3F"/>
                </a:solidFill>
                <a:latin typeface="Lustria"/>
                <a:ea typeface="Lustria"/>
                <a:cs typeface="Lustria"/>
                <a:sym typeface="Lustria"/>
              </a:rPr>
              <a:t>% felt sad or depressed MOST days in past 12 months</a:t>
            </a:r>
            <a:endParaRPr/>
          </a:p>
          <a:p>
            <a:pPr indent="-457200" lvl="1" marL="914400" marR="0" rtl="0" algn="l">
              <a:spcBef>
                <a:spcPts val="1200"/>
              </a:spcBef>
              <a:spcAft>
                <a:spcPts val="0"/>
              </a:spcAft>
              <a:buClr>
                <a:srgbClr val="A5A5A5"/>
              </a:buClr>
              <a:buSzPts val="1980"/>
              <a:buFont typeface="Noto Sans Symbols"/>
              <a:buChar char="❖"/>
            </a:pPr>
            <a:r>
              <a:rPr b="0" i="0" lang="en-US" sz="2200" u="none" cap="none" strike="noStrike">
                <a:solidFill>
                  <a:srgbClr val="3F3F3F"/>
                </a:solidFill>
                <a:latin typeface="Lustria"/>
                <a:ea typeface="Lustria"/>
                <a:cs typeface="Lustria"/>
                <a:sym typeface="Lustria"/>
              </a:rPr>
              <a:t>Overall, 1</a:t>
            </a:r>
            <a:r>
              <a:rPr lang="en-US"/>
              <a:t>0.4</a:t>
            </a:r>
            <a:r>
              <a:rPr b="0" i="0" lang="en-US" sz="2200" u="none" cap="none" strike="noStrike">
                <a:solidFill>
                  <a:srgbClr val="3F3F3F"/>
                </a:solidFill>
                <a:latin typeface="Lustria"/>
                <a:ea typeface="Lustria"/>
                <a:cs typeface="Lustria"/>
                <a:sym typeface="Lustria"/>
              </a:rPr>
              <a:t>% (16.2% State) seriously considered attempting suicide. </a:t>
            </a:r>
            <a:endParaRPr b="0" i="0" sz="2200" u="none" cap="none" strike="noStrike">
              <a:solidFill>
                <a:srgbClr val="3F3F3F"/>
              </a:solidFill>
              <a:latin typeface="Lustria"/>
              <a:ea typeface="Lustria"/>
              <a:cs typeface="Lustria"/>
              <a:sym typeface="Lustria"/>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pic>
        <p:nvPicPr>
          <p:cNvPr id="463" name="Google Shape;463;p72"/>
          <p:cNvPicPr preferRelativeResize="0"/>
          <p:nvPr/>
        </p:nvPicPr>
        <p:blipFill>
          <a:blip r:embed="rId3">
            <a:alphaModFix/>
          </a:blip>
          <a:stretch>
            <a:fillRect/>
          </a:stretch>
        </p:blipFill>
        <p:spPr>
          <a:xfrm>
            <a:off x="0" y="0"/>
            <a:ext cx="9144001" cy="6822026"/>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73"/>
          <p:cNvSpPr txBox="1"/>
          <p:nvPr>
            <p:ph type="title"/>
          </p:nvPr>
        </p:nvSpPr>
        <p:spPr>
          <a:xfrm>
            <a:off x="726141" y="314979"/>
            <a:ext cx="76917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470" name="Google Shape;470;p73"/>
          <p:cNvSpPr txBox="1"/>
          <p:nvPr>
            <p:ph idx="1" type="body"/>
          </p:nvPr>
        </p:nvSpPr>
        <p:spPr>
          <a:xfrm>
            <a:off x="726141" y="1586753"/>
            <a:ext cx="7691700" cy="4572000"/>
          </a:xfrm>
          <a:prstGeom prst="rect">
            <a:avLst/>
          </a:prstGeom>
        </p:spPr>
        <p:txBody>
          <a:bodyPr anchorCtr="0" anchor="t" bIns="45700" lIns="91425" spcFirstLastPara="1" rIns="91425" wrap="square" tIns="45700">
            <a:noAutofit/>
          </a:bodyPr>
          <a:lstStyle/>
          <a:p>
            <a:pPr indent="0" lvl="0" marL="0" rtl="0" algn="l">
              <a:spcBef>
                <a:spcPts val="2400"/>
              </a:spcBef>
              <a:spcAft>
                <a:spcPts val="0"/>
              </a:spcAft>
              <a:buNone/>
            </a:pPr>
            <a:r>
              <a:t/>
            </a:r>
            <a:endParaRPr/>
          </a:p>
        </p:txBody>
      </p:sp>
      <p:pic>
        <p:nvPicPr>
          <p:cNvPr id="471" name="Google Shape;471;p73"/>
          <p:cNvPicPr preferRelativeResize="0"/>
          <p:nvPr/>
        </p:nvPicPr>
        <p:blipFill>
          <a:blip r:embed="rId3">
            <a:alphaModFix/>
          </a:blip>
          <a:stretch>
            <a:fillRect/>
          </a:stretch>
        </p:blipFill>
        <p:spPr>
          <a:xfrm>
            <a:off x="0" y="0"/>
            <a:ext cx="9143998" cy="68580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p74"/>
          <p:cNvSpPr txBox="1"/>
          <p:nvPr>
            <p:ph type="title"/>
          </p:nvPr>
        </p:nvSpPr>
        <p:spPr>
          <a:xfrm>
            <a:off x="726141" y="314979"/>
            <a:ext cx="7691700" cy="1143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US"/>
              <a:t>PAYS By Grade Level</a:t>
            </a:r>
            <a:endParaRPr/>
          </a:p>
        </p:txBody>
      </p:sp>
      <p:graphicFrame>
        <p:nvGraphicFramePr>
          <p:cNvPr id="478" name="Google Shape;478;p74"/>
          <p:cNvGraphicFramePr/>
          <p:nvPr/>
        </p:nvGraphicFramePr>
        <p:xfrm>
          <a:off x="154850" y="1381700"/>
          <a:ext cx="3000000" cy="3000000"/>
        </p:xfrm>
        <a:graphic>
          <a:graphicData uri="http://schemas.openxmlformats.org/drawingml/2006/table">
            <a:tbl>
              <a:tblPr bandCol="1" bandRow="1">
                <a:noFill/>
                <a:tableStyleId>{57898EA8-77BD-405C-B39D-E6DCC66A02D4}</a:tableStyleId>
              </a:tblPr>
              <a:tblGrid>
                <a:gridCol w="1460100"/>
                <a:gridCol w="1460100"/>
                <a:gridCol w="1460100"/>
                <a:gridCol w="1460100"/>
                <a:gridCol w="1460100"/>
                <a:gridCol w="1460100"/>
              </a:tblGrid>
              <a:tr h="1339350">
                <a:tc>
                  <a:txBody>
                    <a:bodyPr/>
                    <a:lstStyle/>
                    <a:p>
                      <a:pPr indent="0" lvl="0" marL="0" rtl="0" algn="l">
                        <a:spcBef>
                          <a:spcPts val="0"/>
                        </a:spcBef>
                        <a:spcAft>
                          <a:spcPts val="0"/>
                        </a:spcAft>
                        <a:buNone/>
                      </a:pPr>
                      <a:r>
                        <a:t/>
                      </a:r>
                      <a:endParaRPr b="1" sz="1800">
                        <a:latin typeface="Cambria"/>
                        <a:ea typeface="Cambria"/>
                        <a:cs typeface="Cambria"/>
                        <a:sym typeface="Cambria"/>
                      </a:endParaRPr>
                    </a:p>
                    <a:p>
                      <a:pPr indent="0" lvl="0" marL="0" rtl="0" algn="l">
                        <a:spcBef>
                          <a:spcPts val="0"/>
                        </a:spcBef>
                        <a:spcAft>
                          <a:spcPts val="0"/>
                        </a:spcAft>
                        <a:buNone/>
                      </a:pPr>
                      <a:r>
                        <a:rPr b="1" lang="en-US" sz="2400">
                          <a:latin typeface="Cambria"/>
                          <a:ea typeface="Cambria"/>
                          <a:cs typeface="Cambria"/>
                          <a:sym typeface="Cambria"/>
                        </a:rPr>
                        <a:t>Grade Level</a:t>
                      </a:r>
                      <a:endParaRPr b="1" sz="2400">
                        <a:latin typeface="Cambria"/>
                        <a:ea typeface="Cambria"/>
                        <a:cs typeface="Cambria"/>
                        <a:sym typeface="Cambria"/>
                      </a:endParaRPr>
                    </a:p>
                  </a:txBody>
                  <a:tcPr marT="0" marB="0" marR="68575" marL="68575"/>
                </a:tc>
                <a:tc>
                  <a:txBody>
                    <a:bodyPr/>
                    <a:lstStyle/>
                    <a:p>
                      <a:pPr indent="0" lvl="0" marL="0" rtl="0" algn="l">
                        <a:spcBef>
                          <a:spcPts val="0"/>
                        </a:spcBef>
                        <a:spcAft>
                          <a:spcPts val="0"/>
                        </a:spcAft>
                        <a:buNone/>
                      </a:pPr>
                      <a:r>
                        <a:rPr b="1" lang="en-US" sz="1800">
                          <a:latin typeface="Cambria"/>
                          <a:ea typeface="Cambria"/>
                          <a:cs typeface="Cambria"/>
                          <a:sym typeface="Cambria"/>
                        </a:rPr>
                        <a:t>Self- harming (cutting scraping burning )</a:t>
                      </a:r>
                      <a:endParaRPr b="1" sz="1800">
                        <a:latin typeface="Cambria"/>
                        <a:ea typeface="Cambria"/>
                        <a:cs typeface="Cambria"/>
                        <a:sym typeface="Cambria"/>
                      </a:endParaRPr>
                    </a:p>
                  </a:txBody>
                  <a:tcPr marT="0" marB="0" marR="68575" marL="68575"/>
                </a:tc>
                <a:tc>
                  <a:txBody>
                    <a:bodyPr/>
                    <a:lstStyle/>
                    <a:p>
                      <a:pPr indent="0" lvl="0" marL="0" rtl="0" algn="l">
                        <a:spcBef>
                          <a:spcPts val="0"/>
                        </a:spcBef>
                        <a:spcAft>
                          <a:spcPts val="0"/>
                        </a:spcAft>
                        <a:buNone/>
                      </a:pPr>
                      <a:r>
                        <a:rPr b="1" lang="en-US" sz="1800">
                          <a:latin typeface="Cambria"/>
                          <a:ea typeface="Cambria"/>
                          <a:cs typeface="Cambria"/>
                          <a:sym typeface="Cambria"/>
                        </a:rPr>
                        <a:t>Felt depressed or sad most days</a:t>
                      </a:r>
                      <a:endParaRPr b="1" sz="1800">
                        <a:latin typeface="Cambria"/>
                        <a:ea typeface="Cambria"/>
                        <a:cs typeface="Cambria"/>
                        <a:sym typeface="Cambria"/>
                      </a:endParaRPr>
                    </a:p>
                  </a:txBody>
                  <a:tcPr marT="0" marB="0" marR="68575" marL="68575"/>
                </a:tc>
                <a:tc>
                  <a:txBody>
                    <a:bodyPr/>
                    <a:lstStyle/>
                    <a:p>
                      <a:pPr indent="0" lvl="0" marL="0" rtl="0" algn="l">
                        <a:spcBef>
                          <a:spcPts val="0"/>
                        </a:spcBef>
                        <a:spcAft>
                          <a:spcPts val="0"/>
                        </a:spcAft>
                        <a:buNone/>
                      </a:pPr>
                      <a:r>
                        <a:rPr b="1" lang="en-US" sz="1700">
                          <a:latin typeface="Cambria"/>
                          <a:ea typeface="Cambria"/>
                          <a:cs typeface="Cambria"/>
                          <a:sym typeface="Cambria"/>
                        </a:rPr>
                        <a:t>Sometimes I think that life is not worth it</a:t>
                      </a:r>
                      <a:endParaRPr b="1" sz="1700">
                        <a:latin typeface="Cambria"/>
                        <a:ea typeface="Cambria"/>
                        <a:cs typeface="Cambria"/>
                        <a:sym typeface="Cambria"/>
                      </a:endParaRPr>
                    </a:p>
                  </a:txBody>
                  <a:tcPr marT="0" marB="0" marR="68575" marL="68575"/>
                </a:tc>
                <a:tc>
                  <a:txBody>
                    <a:bodyPr/>
                    <a:lstStyle/>
                    <a:p>
                      <a:pPr indent="0" lvl="0" marL="0" rtl="0" algn="l">
                        <a:spcBef>
                          <a:spcPts val="0"/>
                        </a:spcBef>
                        <a:spcAft>
                          <a:spcPts val="0"/>
                        </a:spcAft>
                        <a:buNone/>
                      </a:pPr>
                      <a:r>
                        <a:rPr b="1" lang="en-US" sz="1800">
                          <a:latin typeface="Cambria"/>
                          <a:ea typeface="Cambria"/>
                          <a:cs typeface="Cambria"/>
                          <a:sym typeface="Cambria"/>
                        </a:rPr>
                        <a:t>At times I think I am no good at all </a:t>
                      </a:r>
                      <a:endParaRPr b="1" sz="1800">
                        <a:latin typeface="Cambria"/>
                        <a:ea typeface="Cambria"/>
                        <a:cs typeface="Cambria"/>
                        <a:sym typeface="Cambria"/>
                      </a:endParaRPr>
                    </a:p>
                  </a:txBody>
                  <a:tcPr marT="0" marB="0" marR="68575" marL="68575"/>
                </a:tc>
                <a:tc>
                  <a:txBody>
                    <a:bodyPr/>
                    <a:lstStyle/>
                    <a:p>
                      <a:pPr indent="0" lvl="0" marL="0" rtl="0" algn="l">
                        <a:spcBef>
                          <a:spcPts val="0"/>
                        </a:spcBef>
                        <a:spcAft>
                          <a:spcPts val="0"/>
                        </a:spcAft>
                        <a:buNone/>
                      </a:pPr>
                      <a:r>
                        <a:rPr b="1" lang="en-US" sz="1800">
                          <a:latin typeface="Cambria"/>
                          <a:ea typeface="Cambria"/>
                          <a:cs typeface="Cambria"/>
                          <a:sym typeface="Cambria"/>
                        </a:rPr>
                        <a:t>All and all I am inclined to think that I am a failure </a:t>
                      </a:r>
                      <a:endParaRPr b="1" sz="1800">
                        <a:latin typeface="Cambria"/>
                        <a:ea typeface="Cambria"/>
                        <a:cs typeface="Cambria"/>
                        <a:sym typeface="Cambria"/>
                      </a:endParaRPr>
                    </a:p>
                  </a:txBody>
                  <a:tcPr marT="0" marB="0" marR="68575" marL="68575"/>
                </a:tc>
              </a:tr>
              <a:tr h="223225">
                <a:tc>
                  <a:txBody>
                    <a:bodyPr/>
                    <a:lstStyle/>
                    <a:p>
                      <a:pPr indent="0" lvl="0" marL="0" rtl="0" algn="l">
                        <a:spcBef>
                          <a:spcPts val="0"/>
                        </a:spcBef>
                        <a:spcAft>
                          <a:spcPts val="0"/>
                        </a:spcAft>
                        <a:buNone/>
                      </a:pPr>
                      <a:r>
                        <a:rPr lang="en-US" sz="1800">
                          <a:latin typeface="Cambria"/>
                          <a:ea typeface="Cambria"/>
                          <a:cs typeface="Cambria"/>
                          <a:sym typeface="Cambria"/>
                        </a:rPr>
                        <a:t>6-2015</a:t>
                      </a:r>
                      <a:endParaRPr sz="1800">
                        <a:latin typeface="Cambria"/>
                        <a:ea typeface="Cambria"/>
                        <a:cs typeface="Cambria"/>
                        <a:sym typeface="Cambria"/>
                      </a:endParaRPr>
                    </a:p>
                  </a:txBody>
                  <a:tcPr marT="0" marB="0" marR="68575" marL="68575">
                    <a:solidFill>
                      <a:srgbClr val="FF9900"/>
                    </a:solidFill>
                  </a:tcPr>
                </a:tc>
                <a:tc>
                  <a:txBody>
                    <a:bodyPr/>
                    <a:lstStyle/>
                    <a:p>
                      <a:pPr indent="0" lvl="0" marL="0" rtl="0" algn="l">
                        <a:spcBef>
                          <a:spcPts val="0"/>
                        </a:spcBef>
                        <a:spcAft>
                          <a:spcPts val="0"/>
                        </a:spcAft>
                        <a:buNone/>
                      </a:pPr>
                      <a:r>
                        <a:rPr lang="en-US" sz="1800">
                          <a:latin typeface="Cambria"/>
                          <a:ea typeface="Cambria"/>
                          <a:cs typeface="Cambria"/>
                          <a:sym typeface="Cambria"/>
                        </a:rPr>
                        <a:t>3.2</a:t>
                      </a:r>
                      <a:endParaRPr sz="1800">
                        <a:latin typeface="Cambria"/>
                        <a:ea typeface="Cambria"/>
                        <a:cs typeface="Cambria"/>
                        <a:sym typeface="Cambria"/>
                      </a:endParaRPr>
                    </a:p>
                  </a:txBody>
                  <a:tcPr marT="0" marB="0" marR="68575" marL="68575">
                    <a:solidFill>
                      <a:srgbClr val="FF9900"/>
                    </a:solidFill>
                  </a:tcPr>
                </a:tc>
                <a:tc>
                  <a:txBody>
                    <a:bodyPr/>
                    <a:lstStyle/>
                    <a:p>
                      <a:pPr indent="0" lvl="0" marL="0" rtl="0" algn="l">
                        <a:spcBef>
                          <a:spcPts val="0"/>
                        </a:spcBef>
                        <a:spcAft>
                          <a:spcPts val="0"/>
                        </a:spcAft>
                        <a:buNone/>
                      </a:pPr>
                      <a:r>
                        <a:rPr b="1" lang="en-US" sz="1800">
                          <a:latin typeface="Cambria"/>
                          <a:ea typeface="Cambria"/>
                          <a:cs typeface="Cambria"/>
                          <a:sym typeface="Cambria"/>
                        </a:rPr>
                        <a:t>14.8</a:t>
                      </a:r>
                      <a:endParaRPr b="1" sz="1800">
                        <a:latin typeface="Cambria"/>
                        <a:ea typeface="Cambria"/>
                        <a:cs typeface="Cambria"/>
                        <a:sym typeface="Cambria"/>
                      </a:endParaRPr>
                    </a:p>
                  </a:txBody>
                  <a:tcPr marT="0" marB="0" marR="68575" marL="68575">
                    <a:solidFill>
                      <a:srgbClr val="FF9900"/>
                    </a:solidFill>
                  </a:tcPr>
                </a:tc>
                <a:tc>
                  <a:txBody>
                    <a:bodyPr/>
                    <a:lstStyle/>
                    <a:p>
                      <a:pPr indent="0" lvl="0" marL="0" rtl="0" algn="l">
                        <a:spcBef>
                          <a:spcPts val="0"/>
                        </a:spcBef>
                        <a:spcAft>
                          <a:spcPts val="0"/>
                        </a:spcAft>
                        <a:buNone/>
                      </a:pPr>
                      <a:r>
                        <a:rPr lang="en-US" sz="1800">
                          <a:latin typeface="Cambria"/>
                          <a:ea typeface="Cambria"/>
                          <a:cs typeface="Cambria"/>
                          <a:sym typeface="Cambria"/>
                        </a:rPr>
                        <a:t>9.5</a:t>
                      </a:r>
                      <a:endParaRPr sz="1800">
                        <a:latin typeface="Cambria"/>
                        <a:ea typeface="Cambria"/>
                        <a:cs typeface="Cambria"/>
                        <a:sym typeface="Cambria"/>
                      </a:endParaRPr>
                    </a:p>
                  </a:txBody>
                  <a:tcPr marT="0" marB="0" marR="68575" marL="68575">
                    <a:solidFill>
                      <a:srgbClr val="FF9900"/>
                    </a:solidFill>
                  </a:tcPr>
                </a:tc>
                <a:tc>
                  <a:txBody>
                    <a:bodyPr/>
                    <a:lstStyle/>
                    <a:p>
                      <a:pPr indent="0" lvl="0" marL="0" rtl="0" algn="l">
                        <a:spcBef>
                          <a:spcPts val="0"/>
                        </a:spcBef>
                        <a:spcAft>
                          <a:spcPts val="0"/>
                        </a:spcAft>
                        <a:buNone/>
                      </a:pPr>
                      <a:r>
                        <a:rPr lang="en-US" sz="1800">
                          <a:latin typeface="Cambria"/>
                          <a:ea typeface="Cambria"/>
                          <a:cs typeface="Cambria"/>
                          <a:sym typeface="Cambria"/>
                        </a:rPr>
                        <a:t>18.1</a:t>
                      </a:r>
                      <a:endParaRPr sz="1800">
                        <a:latin typeface="Cambria"/>
                        <a:ea typeface="Cambria"/>
                        <a:cs typeface="Cambria"/>
                        <a:sym typeface="Cambria"/>
                      </a:endParaRPr>
                    </a:p>
                  </a:txBody>
                  <a:tcPr marT="0" marB="0" marR="68575" marL="68575">
                    <a:solidFill>
                      <a:srgbClr val="FF9900"/>
                    </a:solidFill>
                  </a:tcPr>
                </a:tc>
                <a:tc>
                  <a:txBody>
                    <a:bodyPr/>
                    <a:lstStyle/>
                    <a:p>
                      <a:pPr indent="0" lvl="0" marL="0" rtl="0" algn="l">
                        <a:spcBef>
                          <a:spcPts val="0"/>
                        </a:spcBef>
                        <a:spcAft>
                          <a:spcPts val="0"/>
                        </a:spcAft>
                        <a:buNone/>
                      </a:pPr>
                      <a:r>
                        <a:rPr lang="en-US" sz="1800">
                          <a:latin typeface="Cambria"/>
                          <a:ea typeface="Cambria"/>
                          <a:cs typeface="Cambria"/>
                          <a:sym typeface="Cambria"/>
                        </a:rPr>
                        <a:t>7.8</a:t>
                      </a:r>
                      <a:endParaRPr sz="1800">
                        <a:latin typeface="Cambria"/>
                        <a:ea typeface="Cambria"/>
                        <a:cs typeface="Cambria"/>
                        <a:sym typeface="Cambria"/>
                      </a:endParaRPr>
                    </a:p>
                  </a:txBody>
                  <a:tcPr marT="0" marB="0" marR="68575" marL="68575">
                    <a:solidFill>
                      <a:srgbClr val="FF9900"/>
                    </a:solidFill>
                  </a:tcPr>
                </a:tc>
              </a:tr>
              <a:tr h="225575">
                <a:tc>
                  <a:txBody>
                    <a:bodyPr/>
                    <a:lstStyle/>
                    <a:p>
                      <a:pPr indent="0" lvl="0" marL="0" rtl="0" algn="l">
                        <a:spcBef>
                          <a:spcPts val="0"/>
                        </a:spcBef>
                        <a:spcAft>
                          <a:spcPts val="0"/>
                        </a:spcAft>
                        <a:buNone/>
                      </a:pPr>
                      <a:r>
                        <a:rPr lang="en-US" sz="1800">
                          <a:latin typeface="Cambria"/>
                          <a:ea typeface="Cambria"/>
                          <a:cs typeface="Cambria"/>
                          <a:sym typeface="Cambria"/>
                        </a:rPr>
                        <a:t>6-2017</a:t>
                      </a:r>
                      <a:endParaRPr sz="1800">
                        <a:latin typeface="Cambria"/>
                        <a:ea typeface="Cambria"/>
                        <a:cs typeface="Cambria"/>
                        <a:sym typeface="Cambria"/>
                      </a:endParaRPr>
                    </a:p>
                  </a:txBody>
                  <a:tcPr marT="0" marB="0" marR="68575" marL="68575">
                    <a:solidFill>
                      <a:srgbClr val="FF9900"/>
                    </a:solidFill>
                  </a:tcPr>
                </a:tc>
                <a:tc>
                  <a:txBody>
                    <a:bodyPr/>
                    <a:lstStyle/>
                    <a:p>
                      <a:pPr indent="0" lvl="0" marL="0" rtl="0" algn="l">
                        <a:spcBef>
                          <a:spcPts val="0"/>
                        </a:spcBef>
                        <a:spcAft>
                          <a:spcPts val="0"/>
                        </a:spcAft>
                        <a:buNone/>
                      </a:pPr>
                      <a:r>
                        <a:rPr lang="en-US" sz="1800">
                          <a:latin typeface="Cambria"/>
                          <a:ea typeface="Cambria"/>
                          <a:cs typeface="Cambria"/>
                          <a:sym typeface="Cambria"/>
                        </a:rPr>
                        <a:t>3.6</a:t>
                      </a:r>
                      <a:endParaRPr sz="1800">
                        <a:latin typeface="Cambria"/>
                        <a:ea typeface="Cambria"/>
                        <a:cs typeface="Cambria"/>
                        <a:sym typeface="Cambria"/>
                      </a:endParaRPr>
                    </a:p>
                  </a:txBody>
                  <a:tcPr marT="0" marB="0" marR="68575" marL="68575">
                    <a:solidFill>
                      <a:srgbClr val="FF9900"/>
                    </a:solidFill>
                  </a:tcPr>
                </a:tc>
                <a:tc>
                  <a:txBody>
                    <a:bodyPr/>
                    <a:lstStyle/>
                    <a:p>
                      <a:pPr indent="0" lvl="0" marL="0" rtl="0" algn="l">
                        <a:spcBef>
                          <a:spcPts val="0"/>
                        </a:spcBef>
                        <a:spcAft>
                          <a:spcPts val="0"/>
                        </a:spcAft>
                        <a:buNone/>
                      </a:pPr>
                      <a:r>
                        <a:rPr lang="en-US" sz="1800">
                          <a:latin typeface="Cambria"/>
                          <a:ea typeface="Cambria"/>
                          <a:cs typeface="Cambria"/>
                          <a:sym typeface="Cambria"/>
                        </a:rPr>
                        <a:t>17</a:t>
                      </a:r>
                      <a:endParaRPr sz="1800">
                        <a:latin typeface="Cambria"/>
                        <a:ea typeface="Cambria"/>
                        <a:cs typeface="Cambria"/>
                        <a:sym typeface="Cambria"/>
                      </a:endParaRPr>
                    </a:p>
                  </a:txBody>
                  <a:tcPr marT="0" marB="0" marR="68575" marL="68575">
                    <a:solidFill>
                      <a:srgbClr val="FF9900"/>
                    </a:solidFill>
                  </a:tcPr>
                </a:tc>
                <a:tc>
                  <a:txBody>
                    <a:bodyPr/>
                    <a:lstStyle/>
                    <a:p>
                      <a:pPr indent="0" lvl="0" marL="0" rtl="0" algn="l">
                        <a:spcBef>
                          <a:spcPts val="0"/>
                        </a:spcBef>
                        <a:spcAft>
                          <a:spcPts val="0"/>
                        </a:spcAft>
                        <a:buNone/>
                      </a:pPr>
                      <a:r>
                        <a:rPr b="1" lang="en-US" sz="1800">
                          <a:latin typeface="Cambria"/>
                          <a:ea typeface="Cambria"/>
                          <a:cs typeface="Cambria"/>
                          <a:sym typeface="Cambria"/>
                        </a:rPr>
                        <a:t>9.1</a:t>
                      </a:r>
                      <a:endParaRPr b="1" sz="1800">
                        <a:latin typeface="Cambria"/>
                        <a:ea typeface="Cambria"/>
                        <a:cs typeface="Cambria"/>
                        <a:sym typeface="Cambria"/>
                      </a:endParaRPr>
                    </a:p>
                  </a:txBody>
                  <a:tcPr marT="0" marB="0" marR="68575" marL="68575">
                    <a:solidFill>
                      <a:srgbClr val="FF9900"/>
                    </a:solidFill>
                  </a:tcPr>
                </a:tc>
                <a:tc>
                  <a:txBody>
                    <a:bodyPr/>
                    <a:lstStyle/>
                    <a:p>
                      <a:pPr indent="0" lvl="0" marL="0" rtl="0" algn="l">
                        <a:spcBef>
                          <a:spcPts val="0"/>
                        </a:spcBef>
                        <a:spcAft>
                          <a:spcPts val="0"/>
                        </a:spcAft>
                        <a:buNone/>
                      </a:pPr>
                      <a:r>
                        <a:rPr lang="en-US" sz="1800">
                          <a:latin typeface="Cambria"/>
                          <a:ea typeface="Cambria"/>
                          <a:cs typeface="Cambria"/>
                          <a:sym typeface="Cambria"/>
                        </a:rPr>
                        <a:t>20.4</a:t>
                      </a:r>
                      <a:endParaRPr sz="1800">
                        <a:latin typeface="Cambria"/>
                        <a:ea typeface="Cambria"/>
                        <a:cs typeface="Cambria"/>
                        <a:sym typeface="Cambria"/>
                      </a:endParaRPr>
                    </a:p>
                  </a:txBody>
                  <a:tcPr marT="0" marB="0" marR="68575" marL="68575">
                    <a:solidFill>
                      <a:srgbClr val="FF9900"/>
                    </a:solidFill>
                  </a:tcPr>
                </a:tc>
                <a:tc>
                  <a:txBody>
                    <a:bodyPr/>
                    <a:lstStyle/>
                    <a:p>
                      <a:pPr indent="0" lvl="0" marL="0" rtl="0" algn="l">
                        <a:spcBef>
                          <a:spcPts val="0"/>
                        </a:spcBef>
                        <a:spcAft>
                          <a:spcPts val="0"/>
                        </a:spcAft>
                        <a:buNone/>
                      </a:pPr>
                      <a:r>
                        <a:rPr b="1" lang="en-US" sz="1800">
                          <a:latin typeface="Cambria"/>
                          <a:ea typeface="Cambria"/>
                          <a:cs typeface="Cambria"/>
                          <a:sym typeface="Cambria"/>
                        </a:rPr>
                        <a:t>6.4</a:t>
                      </a:r>
                      <a:endParaRPr b="1" sz="1800">
                        <a:latin typeface="Cambria"/>
                        <a:ea typeface="Cambria"/>
                        <a:cs typeface="Cambria"/>
                        <a:sym typeface="Cambria"/>
                      </a:endParaRPr>
                    </a:p>
                  </a:txBody>
                  <a:tcPr marT="0" marB="0" marR="68575" marL="68575">
                    <a:solidFill>
                      <a:srgbClr val="FF9900"/>
                    </a:solidFill>
                  </a:tcPr>
                </a:tc>
              </a:tr>
              <a:tr h="225575">
                <a:tc>
                  <a:txBody>
                    <a:bodyPr/>
                    <a:lstStyle/>
                    <a:p>
                      <a:pPr indent="0" lvl="0" marL="0" rtl="0" algn="l">
                        <a:spcBef>
                          <a:spcPts val="0"/>
                        </a:spcBef>
                        <a:spcAft>
                          <a:spcPts val="0"/>
                        </a:spcAft>
                        <a:buNone/>
                      </a:pPr>
                      <a:r>
                        <a:rPr lang="en-US" sz="1800">
                          <a:latin typeface="Cambria"/>
                          <a:ea typeface="Cambria"/>
                          <a:cs typeface="Cambria"/>
                          <a:sym typeface="Cambria"/>
                        </a:rPr>
                        <a:t>6-2019</a:t>
                      </a:r>
                      <a:endParaRPr sz="1800">
                        <a:latin typeface="Cambria"/>
                        <a:ea typeface="Cambria"/>
                        <a:cs typeface="Cambria"/>
                        <a:sym typeface="Cambria"/>
                      </a:endParaRPr>
                    </a:p>
                  </a:txBody>
                  <a:tcPr marT="0" marB="0" marR="68575" marL="68575">
                    <a:solidFill>
                      <a:srgbClr val="FF9900"/>
                    </a:solidFill>
                  </a:tcPr>
                </a:tc>
                <a:tc>
                  <a:txBody>
                    <a:bodyPr/>
                    <a:lstStyle/>
                    <a:p>
                      <a:pPr indent="0" lvl="0" marL="0" rtl="0" algn="l">
                        <a:spcBef>
                          <a:spcPts val="0"/>
                        </a:spcBef>
                        <a:spcAft>
                          <a:spcPts val="0"/>
                        </a:spcAft>
                        <a:buNone/>
                      </a:pPr>
                      <a:r>
                        <a:rPr lang="en-US" sz="1800">
                          <a:latin typeface="Cambria"/>
                          <a:ea typeface="Cambria"/>
                          <a:cs typeface="Cambria"/>
                          <a:sym typeface="Cambria"/>
                        </a:rPr>
                        <a:t>7.0</a:t>
                      </a:r>
                      <a:endParaRPr sz="1800">
                        <a:latin typeface="Cambria"/>
                        <a:ea typeface="Cambria"/>
                        <a:cs typeface="Cambria"/>
                        <a:sym typeface="Cambria"/>
                      </a:endParaRPr>
                    </a:p>
                  </a:txBody>
                  <a:tcPr marT="0" marB="0" marR="68575" marL="68575">
                    <a:solidFill>
                      <a:srgbClr val="FF9900"/>
                    </a:solidFill>
                  </a:tcPr>
                </a:tc>
                <a:tc>
                  <a:txBody>
                    <a:bodyPr/>
                    <a:lstStyle/>
                    <a:p>
                      <a:pPr indent="0" lvl="0" marL="0" rtl="0" algn="l">
                        <a:spcBef>
                          <a:spcPts val="0"/>
                        </a:spcBef>
                        <a:spcAft>
                          <a:spcPts val="0"/>
                        </a:spcAft>
                        <a:buNone/>
                      </a:pPr>
                      <a:r>
                        <a:rPr lang="en-US" sz="1800">
                          <a:solidFill>
                            <a:srgbClr val="FF0000"/>
                          </a:solidFill>
                          <a:latin typeface="Cambria"/>
                          <a:ea typeface="Cambria"/>
                          <a:cs typeface="Cambria"/>
                          <a:sym typeface="Cambria"/>
                        </a:rPr>
                        <a:t>15.3</a:t>
                      </a:r>
                      <a:endParaRPr sz="1800">
                        <a:solidFill>
                          <a:srgbClr val="FF0000"/>
                        </a:solidFill>
                        <a:latin typeface="Cambria"/>
                        <a:ea typeface="Cambria"/>
                        <a:cs typeface="Cambria"/>
                        <a:sym typeface="Cambria"/>
                      </a:endParaRPr>
                    </a:p>
                  </a:txBody>
                  <a:tcPr marT="0" marB="0" marR="68575" marL="68575">
                    <a:solidFill>
                      <a:srgbClr val="FF9900"/>
                    </a:solidFill>
                  </a:tcPr>
                </a:tc>
                <a:tc>
                  <a:txBody>
                    <a:bodyPr/>
                    <a:lstStyle/>
                    <a:p>
                      <a:pPr indent="0" lvl="0" marL="0" rtl="0" algn="l">
                        <a:spcBef>
                          <a:spcPts val="0"/>
                        </a:spcBef>
                        <a:spcAft>
                          <a:spcPts val="0"/>
                        </a:spcAft>
                        <a:buNone/>
                      </a:pPr>
                      <a:r>
                        <a:rPr b="1" lang="en-US" sz="1800">
                          <a:latin typeface="Cambria"/>
                          <a:ea typeface="Cambria"/>
                          <a:cs typeface="Cambria"/>
                          <a:sym typeface="Cambria"/>
                        </a:rPr>
                        <a:t>9.8</a:t>
                      </a:r>
                      <a:endParaRPr b="1" sz="1800">
                        <a:latin typeface="Cambria"/>
                        <a:ea typeface="Cambria"/>
                        <a:cs typeface="Cambria"/>
                        <a:sym typeface="Cambria"/>
                      </a:endParaRPr>
                    </a:p>
                  </a:txBody>
                  <a:tcPr marT="0" marB="0" marR="68575" marL="68575">
                    <a:solidFill>
                      <a:srgbClr val="FF9900"/>
                    </a:solidFill>
                  </a:tcPr>
                </a:tc>
                <a:tc>
                  <a:txBody>
                    <a:bodyPr/>
                    <a:lstStyle/>
                    <a:p>
                      <a:pPr indent="0" lvl="0" marL="0" rtl="0" algn="l">
                        <a:spcBef>
                          <a:spcPts val="0"/>
                        </a:spcBef>
                        <a:spcAft>
                          <a:spcPts val="0"/>
                        </a:spcAft>
                        <a:buNone/>
                      </a:pPr>
                      <a:r>
                        <a:rPr lang="en-US" sz="1800">
                          <a:solidFill>
                            <a:srgbClr val="FF0000"/>
                          </a:solidFill>
                          <a:latin typeface="Cambria"/>
                          <a:ea typeface="Cambria"/>
                          <a:cs typeface="Cambria"/>
                          <a:sym typeface="Cambria"/>
                        </a:rPr>
                        <a:t>15</a:t>
                      </a:r>
                      <a:endParaRPr sz="1800">
                        <a:solidFill>
                          <a:srgbClr val="FF0000"/>
                        </a:solidFill>
                        <a:latin typeface="Cambria"/>
                        <a:ea typeface="Cambria"/>
                        <a:cs typeface="Cambria"/>
                        <a:sym typeface="Cambria"/>
                      </a:endParaRPr>
                    </a:p>
                  </a:txBody>
                  <a:tcPr marT="0" marB="0" marR="68575" marL="68575">
                    <a:solidFill>
                      <a:srgbClr val="FF9900"/>
                    </a:solidFill>
                  </a:tcPr>
                </a:tc>
                <a:tc>
                  <a:txBody>
                    <a:bodyPr/>
                    <a:lstStyle/>
                    <a:p>
                      <a:pPr indent="0" lvl="0" marL="0" rtl="0" algn="l">
                        <a:spcBef>
                          <a:spcPts val="0"/>
                        </a:spcBef>
                        <a:spcAft>
                          <a:spcPts val="0"/>
                        </a:spcAft>
                        <a:buNone/>
                      </a:pPr>
                      <a:r>
                        <a:rPr b="1" lang="en-US" sz="1800">
                          <a:latin typeface="Cambria"/>
                          <a:ea typeface="Cambria"/>
                          <a:cs typeface="Cambria"/>
                          <a:sym typeface="Cambria"/>
                        </a:rPr>
                        <a:t>9.3</a:t>
                      </a:r>
                      <a:endParaRPr b="1" sz="1800">
                        <a:latin typeface="Cambria"/>
                        <a:ea typeface="Cambria"/>
                        <a:cs typeface="Cambria"/>
                        <a:sym typeface="Cambria"/>
                      </a:endParaRPr>
                    </a:p>
                  </a:txBody>
                  <a:tcPr marT="0" marB="0" marR="68575" marL="68575">
                    <a:solidFill>
                      <a:srgbClr val="FF9900"/>
                    </a:solidFill>
                  </a:tcPr>
                </a:tc>
              </a:tr>
              <a:tr h="223225">
                <a:tc>
                  <a:txBody>
                    <a:bodyPr/>
                    <a:lstStyle/>
                    <a:p>
                      <a:pPr indent="0" lvl="0" marL="0" rtl="0" algn="l">
                        <a:spcBef>
                          <a:spcPts val="0"/>
                        </a:spcBef>
                        <a:spcAft>
                          <a:spcPts val="0"/>
                        </a:spcAft>
                        <a:buNone/>
                      </a:pPr>
                      <a:r>
                        <a:rPr lang="en-US" sz="1800">
                          <a:latin typeface="Cambria"/>
                          <a:ea typeface="Cambria"/>
                          <a:cs typeface="Cambria"/>
                          <a:sym typeface="Cambria"/>
                        </a:rPr>
                        <a:t>8-2015</a:t>
                      </a:r>
                      <a:endParaRPr sz="1800">
                        <a:latin typeface="Cambria"/>
                        <a:ea typeface="Cambria"/>
                        <a:cs typeface="Cambria"/>
                        <a:sym typeface="Cambria"/>
                      </a:endParaRPr>
                    </a:p>
                  </a:txBody>
                  <a:tcPr marT="0" marB="0" marR="68575" marL="68575">
                    <a:solidFill>
                      <a:srgbClr val="00FFFF"/>
                    </a:solidFill>
                  </a:tcPr>
                </a:tc>
                <a:tc>
                  <a:txBody>
                    <a:bodyPr/>
                    <a:lstStyle/>
                    <a:p>
                      <a:pPr indent="0" lvl="0" marL="0" rtl="0" algn="l">
                        <a:spcBef>
                          <a:spcPts val="0"/>
                        </a:spcBef>
                        <a:spcAft>
                          <a:spcPts val="0"/>
                        </a:spcAft>
                        <a:buNone/>
                      </a:pPr>
                      <a:r>
                        <a:rPr lang="en-US" sz="1800">
                          <a:latin typeface="Cambria"/>
                          <a:ea typeface="Cambria"/>
                          <a:cs typeface="Cambria"/>
                          <a:sym typeface="Cambria"/>
                        </a:rPr>
                        <a:t>9.2</a:t>
                      </a:r>
                      <a:endParaRPr sz="1800">
                        <a:latin typeface="Cambria"/>
                        <a:ea typeface="Cambria"/>
                        <a:cs typeface="Cambria"/>
                        <a:sym typeface="Cambria"/>
                      </a:endParaRPr>
                    </a:p>
                  </a:txBody>
                  <a:tcPr marT="0" marB="0" marR="68575" marL="68575">
                    <a:solidFill>
                      <a:srgbClr val="00FFFF"/>
                    </a:solidFill>
                  </a:tcPr>
                </a:tc>
                <a:tc>
                  <a:txBody>
                    <a:bodyPr/>
                    <a:lstStyle/>
                    <a:p>
                      <a:pPr indent="0" lvl="0" marL="0" rtl="0" algn="l">
                        <a:spcBef>
                          <a:spcPts val="0"/>
                        </a:spcBef>
                        <a:spcAft>
                          <a:spcPts val="0"/>
                        </a:spcAft>
                        <a:buNone/>
                      </a:pPr>
                      <a:r>
                        <a:rPr lang="en-US" sz="1800">
                          <a:latin typeface="Cambria"/>
                          <a:ea typeface="Cambria"/>
                          <a:cs typeface="Cambria"/>
                          <a:sym typeface="Cambria"/>
                        </a:rPr>
                        <a:t>19.7</a:t>
                      </a:r>
                      <a:endParaRPr sz="1800">
                        <a:latin typeface="Cambria"/>
                        <a:ea typeface="Cambria"/>
                        <a:cs typeface="Cambria"/>
                        <a:sym typeface="Cambria"/>
                      </a:endParaRPr>
                    </a:p>
                  </a:txBody>
                  <a:tcPr marT="0" marB="0" marR="68575" marL="68575">
                    <a:solidFill>
                      <a:srgbClr val="00FFFF"/>
                    </a:solidFill>
                  </a:tcPr>
                </a:tc>
                <a:tc>
                  <a:txBody>
                    <a:bodyPr/>
                    <a:lstStyle/>
                    <a:p>
                      <a:pPr indent="0" lvl="0" marL="0" rtl="0" algn="l">
                        <a:spcBef>
                          <a:spcPts val="0"/>
                        </a:spcBef>
                        <a:spcAft>
                          <a:spcPts val="0"/>
                        </a:spcAft>
                        <a:buNone/>
                      </a:pPr>
                      <a:r>
                        <a:rPr b="1" lang="en-US" sz="1800">
                          <a:latin typeface="Cambria"/>
                          <a:ea typeface="Cambria"/>
                          <a:cs typeface="Cambria"/>
                          <a:sym typeface="Cambria"/>
                        </a:rPr>
                        <a:t>15.0</a:t>
                      </a:r>
                      <a:endParaRPr b="1" sz="1800">
                        <a:latin typeface="Cambria"/>
                        <a:ea typeface="Cambria"/>
                        <a:cs typeface="Cambria"/>
                        <a:sym typeface="Cambria"/>
                      </a:endParaRPr>
                    </a:p>
                  </a:txBody>
                  <a:tcPr marT="0" marB="0" marR="68575" marL="68575">
                    <a:solidFill>
                      <a:srgbClr val="00FFFF"/>
                    </a:solidFill>
                  </a:tcPr>
                </a:tc>
                <a:tc>
                  <a:txBody>
                    <a:bodyPr/>
                    <a:lstStyle/>
                    <a:p>
                      <a:pPr indent="0" lvl="0" marL="0" rtl="0" algn="l">
                        <a:spcBef>
                          <a:spcPts val="0"/>
                        </a:spcBef>
                        <a:spcAft>
                          <a:spcPts val="0"/>
                        </a:spcAft>
                        <a:buNone/>
                      </a:pPr>
                      <a:r>
                        <a:rPr b="1" lang="en-US" sz="1800">
                          <a:latin typeface="Cambria"/>
                          <a:ea typeface="Cambria"/>
                          <a:cs typeface="Cambria"/>
                          <a:sym typeface="Cambria"/>
                        </a:rPr>
                        <a:t>21.2</a:t>
                      </a:r>
                      <a:endParaRPr b="1" sz="1800">
                        <a:latin typeface="Cambria"/>
                        <a:ea typeface="Cambria"/>
                        <a:cs typeface="Cambria"/>
                        <a:sym typeface="Cambria"/>
                      </a:endParaRPr>
                    </a:p>
                  </a:txBody>
                  <a:tcPr marT="0" marB="0" marR="68575" marL="68575">
                    <a:solidFill>
                      <a:srgbClr val="00FFFF"/>
                    </a:solidFill>
                  </a:tcPr>
                </a:tc>
                <a:tc>
                  <a:txBody>
                    <a:bodyPr/>
                    <a:lstStyle/>
                    <a:p>
                      <a:pPr indent="0" lvl="0" marL="0" rtl="0" algn="l">
                        <a:spcBef>
                          <a:spcPts val="0"/>
                        </a:spcBef>
                        <a:spcAft>
                          <a:spcPts val="0"/>
                        </a:spcAft>
                        <a:buNone/>
                      </a:pPr>
                      <a:r>
                        <a:rPr lang="en-US" sz="1800">
                          <a:latin typeface="Cambria"/>
                          <a:ea typeface="Cambria"/>
                          <a:cs typeface="Cambria"/>
                          <a:sym typeface="Cambria"/>
                        </a:rPr>
                        <a:t>13.0</a:t>
                      </a:r>
                      <a:endParaRPr sz="1800">
                        <a:latin typeface="Cambria"/>
                        <a:ea typeface="Cambria"/>
                        <a:cs typeface="Cambria"/>
                        <a:sym typeface="Cambria"/>
                      </a:endParaRPr>
                    </a:p>
                  </a:txBody>
                  <a:tcPr marT="0" marB="0" marR="68575" marL="68575">
                    <a:solidFill>
                      <a:srgbClr val="00FFFF"/>
                    </a:solidFill>
                  </a:tcPr>
                </a:tc>
              </a:tr>
              <a:tr h="225575">
                <a:tc>
                  <a:txBody>
                    <a:bodyPr/>
                    <a:lstStyle/>
                    <a:p>
                      <a:pPr indent="0" lvl="0" marL="0" rtl="0" algn="l">
                        <a:spcBef>
                          <a:spcPts val="0"/>
                        </a:spcBef>
                        <a:spcAft>
                          <a:spcPts val="0"/>
                        </a:spcAft>
                        <a:buNone/>
                      </a:pPr>
                      <a:r>
                        <a:rPr lang="en-US" sz="1800">
                          <a:latin typeface="Cambria"/>
                          <a:ea typeface="Cambria"/>
                          <a:cs typeface="Cambria"/>
                          <a:sym typeface="Cambria"/>
                        </a:rPr>
                        <a:t>8-2017</a:t>
                      </a:r>
                      <a:endParaRPr sz="1800">
                        <a:latin typeface="Cambria"/>
                        <a:ea typeface="Cambria"/>
                        <a:cs typeface="Cambria"/>
                        <a:sym typeface="Cambria"/>
                      </a:endParaRPr>
                    </a:p>
                  </a:txBody>
                  <a:tcPr marT="0" marB="0" marR="68575" marL="68575">
                    <a:solidFill>
                      <a:srgbClr val="00FFFF"/>
                    </a:solidFill>
                  </a:tcPr>
                </a:tc>
                <a:tc>
                  <a:txBody>
                    <a:bodyPr/>
                    <a:lstStyle/>
                    <a:p>
                      <a:pPr indent="0" lvl="0" marL="0" rtl="0" algn="l">
                        <a:spcBef>
                          <a:spcPts val="0"/>
                        </a:spcBef>
                        <a:spcAft>
                          <a:spcPts val="0"/>
                        </a:spcAft>
                        <a:buNone/>
                      </a:pPr>
                      <a:r>
                        <a:rPr lang="en-US" sz="1800">
                          <a:latin typeface="Cambria"/>
                          <a:ea typeface="Cambria"/>
                          <a:cs typeface="Cambria"/>
                          <a:sym typeface="Cambria"/>
                        </a:rPr>
                        <a:t>10.1</a:t>
                      </a:r>
                      <a:endParaRPr sz="1800">
                        <a:latin typeface="Cambria"/>
                        <a:ea typeface="Cambria"/>
                        <a:cs typeface="Cambria"/>
                        <a:sym typeface="Cambria"/>
                      </a:endParaRPr>
                    </a:p>
                  </a:txBody>
                  <a:tcPr marT="0" marB="0" marR="68575" marL="68575">
                    <a:solidFill>
                      <a:srgbClr val="00FFFF"/>
                    </a:solidFill>
                  </a:tcPr>
                </a:tc>
                <a:tc>
                  <a:txBody>
                    <a:bodyPr/>
                    <a:lstStyle/>
                    <a:p>
                      <a:pPr indent="0" lvl="0" marL="0" rtl="0" algn="l">
                        <a:spcBef>
                          <a:spcPts val="0"/>
                        </a:spcBef>
                        <a:spcAft>
                          <a:spcPts val="0"/>
                        </a:spcAft>
                        <a:buNone/>
                      </a:pPr>
                      <a:r>
                        <a:rPr b="1" lang="en-US" sz="1800">
                          <a:latin typeface="Cambria"/>
                          <a:ea typeface="Cambria"/>
                          <a:cs typeface="Cambria"/>
                          <a:sym typeface="Cambria"/>
                        </a:rPr>
                        <a:t>17.8</a:t>
                      </a:r>
                      <a:endParaRPr b="1" sz="1800">
                        <a:latin typeface="Cambria"/>
                        <a:ea typeface="Cambria"/>
                        <a:cs typeface="Cambria"/>
                        <a:sym typeface="Cambria"/>
                      </a:endParaRPr>
                    </a:p>
                  </a:txBody>
                  <a:tcPr marT="0" marB="0" marR="68575" marL="68575">
                    <a:solidFill>
                      <a:srgbClr val="00FFFF"/>
                    </a:solidFill>
                  </a:tcPr>
                </a:tc>
                <a:tc>
                  <a:txBody>
                    <a:bodyPr/>
                    <a:lstStyle/>
                    <a:p>
                      <a:pPr indent="0" lvl="0" marL="0" rtl="0" algn="l">
                        <a:spcBef>
                          <a:spcPts val="0"/>
                        </a:spcBef>
                        <a:spcAft>
                          <a:spcPts val="0"/>
                        </a:spcAft>
                        <a:buNone/>
                      </a:pPr>
                      <a:r>
                        <a:rPr b="1" lang="en-US" sz="1800">
                          <a:solidFill>
                            <a:srgbClr val="0000FF"/>
                          </a:solidFill>
                          <a:latin typeface="Cambria"/>
                          <a:ea typeface="Cambria"/>
                          <a:cs typeface="Cambria"/>
                          <a:sym typeface="Cambria"/>
                        </a:rPr>
                        <a:t>13.1</a:t>
                      </a:r>
                      <a:endParaRPr b="1" sz="1800">
                        <a:solidFill>
                          <a:srgbClr val="0000FF"/>
                        </a:solidFill>
                        <a:latin typeface="Cambria"/>
                        <a:ea typeface="Cambria"/>
                        <a:cs typeface="Cambria"/>
                        <a:sym typeface="Cambria"/>
                      </a:endParaRPr>
                    </a:p>
                  </a:txBody>
                  <a:tcPr marT="0" marB="0" marR="68575" marL="68575">
                    <a:solidFill>
                      <a:srgbClr val="00FFFF"/>
                    </a:solidFill>
                  </a:tcPr>
                </a:tc>
                <a:tc>
                  <a:txBody>
                    <a:bodyPr/>
                    <a:lstStyle/>
                    <a:p>
                      <a:pPr indent="0" lvl="0" marL="0" rtl="0" algn="l">
                        <a:spcBef>
                          <a:spcPts val="0"/>
                        </a:spcBef>
                        <a:spcAft>
                          <a:spcPts val="0"/>
                        </a:spcAft>
                        <a:buNone/>
                      </a:pPr>
                      <a:r>
                        <a:rPr b="1" lang="en-US" sz="1800">
                          <a:latin typeface="Cambria"/>
                          <a:ea typeface="Cambria"/>
                          <a:cs typeface="Cambria"/>
                          <a:sym typeface="Cambria"/>
                        </a:rPr>
                        <a:t>20.8</a:t>
                      </a:r>
                      <a:endParaRPr b="1" sz="1800">
                        <a:latin typeface="Cambria"/>
                        <a:ea typeface="Cambria"/>
                        <a:cs typeface="Cambria"/>
                        <a:sym typeface="Cambria"/>
                      </a:endParaRPr>
                    </a:p>
                  </a:txBody>
                  <a:tcPr marT="0" marB="0" marR="68575" marL="68575">
                    <a:solidFill>
                      <a:srgbClr val="00FFFF"/>
                    </a:solidFill>
                  </a:tcPr>
                </a:tc>
                <a:tc>
                  <a:txBody>
                    <a:bodyPr/>
                    <a:lstStyle/>
                    <a:p>
                      <a:pPr indent="0" lvl="0" marL="0" rtl="0" algn="l">
                        <a:spcBef>
                          <a:spcPts val="0"/>
                        </a:spcBef>
                        <a:spcAft>
                          <a:spcPts val="0"/>
                        </a:spcAft>
                        <a:buNone/>
                      </a:pPr>
                      <a:r>
                        <a:rPr b="1" lang="en-US" sz="1800">
                          <a:latin typeface="Cambria"/>
                          <a:ea typeface="Cambria"/>
                          <a:cs typeface="Cambria"/>
                          <a:sym typeface="Cambria"/>
                        </a:rPr>
                        <a:t>11.4</a:t>
                      </a:r>
                      <a:endParaRPr b="1" sz="1800">
                        <a:latin typeface="Cambria"/>
                        <a:ea typeface="Cambria"/>
                        <a:cs typeface="Cambria"/>
                        <a:sym typeface="Cambria"/>
                      </a:endParaRPr>
                    </a:p>
                  </a:txBody>
                  <a:tcPr marT="0" marB="0" marR="68575" marL="68575">
                    <a:solidFill>
                      <a:srgbClr val="00FFFF"/>
                    </a:solidFill>
                  </a:tcPr>
                </a:tc>
              </a:tr>
              <a:tr h="225575">
                <a:tc>
                  <a:txBody>
                    <a:bodyPr/>
                    <a:lstStyle/>
                    <a:p>
                      <a:pPr indent="0" lvl="0" marL="0" rtl="0" algn="l">
                        <a:spcBef>
                          <a:spcPts val="0"/>
                        </a:spcBef>
                        <a:spcAft>
                          <a:spcPts val="0"/>
                        </a:spcAft>
                        <a:buNone/>
                      </a:pPr>
                      <a:r>
                        <a:rPr lang="en-US" sz="1800">
                          <a:latin typeface="Cambria"/>
                          <a:ea typeface="Cambria"/>
                          <a:cs typeface="Cambria"/>
                          <a:sym typeface="Cambria"/>
                        </a:rPr>
                        <a:t>8-2019</a:t>
                      </a:r>
                      <a:endParaRPr sz="1800">
                        <a:latin typeface="Cambria"/>
                        <a:ea typeface="Cambria"/>
                        <a:cs typeface="Cambria"/>
                        <a:sym typeface="Cambria"/>
                      </a:endParaRPr>
                    </a:p>
                  </a:txBody>
                  <a:tcPr marT="0" marB="0" marR="68575" marL="68575">
                    <a:solidFill>
                      <a:srgbClr val="00FFFF"/>
                    </a:solidFill>
                  </a:tcPr>
                </a:tc>
                <a:tc>
                  <a:txBody>
                    <a:bodyPr/>
                    <a:lstStyle/>
                    <a:p>
                      <a:pPr indent="0" lvl="0" marL="0" rtl="0" algn="l">
                        <a:spcBef>
                          <a:spcPts val="0"/>
                        </a:spcBef>
                        <a:spcAft>
                          <a:spcPts val="0"/>
                        </a:spcAft>
                        <a:buNone/>
                      </a:pPr>
                      <a:r>
                        <a:rPr lang="en-US" sz="1800">
                          <a:solidFill>
                            <a:srgbClr val="FF0000"/>
                          </a:solidFill>
                          <a:latin typeface="Cambria"/>
                          <a:ea typeface="Cambria"/>
                          <a:cs typeface="Cambria"/>
                          <a:sym typeface="Cambria"/>
                        </a:rPr>
                        <a:t>5.5</a:t>
                      </a:r>
                      <a:endParaRPr sz="1800">
                        <a:solidFill>
                          <a:srgbClr val="FF0000"/>
                        </a:solidFill>
                        <a:latin typeface="Cambria"/>
                        <a:ea typeface="Cambria"/>
                        <a:cs typeface="Cambria"/>
                        <a:sym typeface="Cambria"/>
                      </a:endParaRPr>
                    </a:p>
                  </a:txBody>
                  <a:tcPr marT="0" marB="0" marR="68575" marL="68575">
                    <a:solidFill>
                      <a:srgbClr val="00FFFF"/>
                    </a:solidFill>
                  </a:tcPr>
                </a:tc>
                <a:tc>
                  <a:txBody>
                    <a:bodyPr/>
                    <a:lstStyle/>
                    <a:p>
                      <a:pPr indent="0" lvl="0" marL="0" rtl="0" algn="l">
                        <a:spcBef>
                          <a:spcPts val="0"/>
                        </a:spcBef>
                        <a:spcAft>
                          <a:spcPts val="0"/>
                        </a:spcAft>
                        <a:buNone/>
                      </a:pPr>
                      <a:r>
                        <a:rPr b="1" lang="en-US" sz="1800">
                          <a:latin typeface="Cambria"/>
                          <a:ea typeface="Cambria"/>
                          <a:cs typeface="Cambria"/>
                          <a:sym typeface="Cambria"/>
                        </a:rPr>
                        <a:t>21.9</a:t>
                      </a:r>
                      <a:endParaRPr b="1" sz="1800">
                        <a:latin typeface="Cambria"/>
                        <a:ea typeface="Cambria"/>
                        <a:cs typeface="Cambria"/>
                        <a:sym typeface="Cambria"/>
                      </a:endParaRPr>
                    </a:p>
                  </a:txBody>
                  <a:tcPr marT="0" marB="0" marR="68575" marL="68575">
                    <a:solidFill>
                      <a:srgbClr val="00FFFF"/>
                    </a:solidFill>
                  </a:tcPr>
                </a:tc>
                <a:tc>
                  <a:txBody>
                    <a:bodyPr/>
                    <a:lstStyle/>
                    <a:p>
                      <a:pPr indent="0" lvl="0" marL="0" rtl="0" algn="l">
                        <a:spcBef>
                          <a:spcPts val="0"/>
                        </a:spcBef>
                        <a:spcAft>
                          <a:spcPts val="0"/>
                        </a:spcAft>
                        <a:buNone/>
                      </a:pPr>
                      <a:r>
                        <a:rPr b="1" lang="en-US" sz="1800">
                          <a:solidFill>
                            <a:srgbClr val="FF0000"/>
                          </a:solidFill>
                          <a:latin typeface="Cambria"/>
                          <a:ea typeface="Cambria"/>
                          <a:cs typeface="Cambria"/>
                          <a:sym typeface="Cambria"/>
                        </a:rPr>
                        <a:t>12.8</a:t>
                      </a:r>
                      <a:endParaRPr b="1" sz="1800">
                        <a:solidFill>
                          <a:srgbClr val="FF0000"/>
                        </a:solidFill>
                        <a:latin typeface="Cambria"/>
                        <a:ea typeface="Cambria"/>
                        <a:cs typeface="Cambria"/>
                        <a:sym typeface="Cambria"/>
                      </a:endParaRPr>
                    </a:p>
                  </a:txBody>
                  <a:tcPr marT="0" marB="0" marR="68575" marL="68575">
                    <a:solidFill>
                      <a:srgbClr val="00FFFF"/>
                    </a:solidFill>
                  </a:tcPr>
                </a:tc>
                <a:tc>
                  <a:txBody>
                    <a:bodyPr/>
                    <a:lstStyle/>
                    <a:p>
                      <a:pPr indent="0" lvl="0" marL="0" rtl="0" algn="l">
                        <a:spcBef>
                          <a:spcPts val="0"/>
                        </a:spcBef>
                        <a:spcAft>
                          <a:spcPts val="0"/>
                        </a:spcAft>
                        <a:buNone/>
                      </a:pPr>
                      <a:r>
                        <a:rPr b="1" lang="en-US" sz="1800">
                          <a:latin typeface="Cambria"/>
                          <a:ea typeface="Cambria"/>
                          <a:cs typeface="Cambria"/>
                          <a:sym typeface="Cambria"/>
                        </a:rPr>
                        <a:t>20.9</a:t>
                      </a:r>
                      <a:endParaRPr b="1" sz="1800">
                        <a:latin typeface="Cambria"/>
                        <a:ea typeface="Cambria"/>
                        <a:cs typeface="Cambria"/>
                        <a:sym typeface="Cambria"/>
                      </a:endParaRPr>
                    </a:p>
                  </a:txBody>
                  <a:tcPr marT="0" marB="0" marR="68575" marL="68575">
                    <a:solidFill>
                      <a:srgbClr val="00FFFF"/>
                    </a:solidFill>
                  </a:tcPr>
                </a:tc>
                <a:tc>
                  <a:txBody>
                    <a:bodyPr/>
                    <a:lstStyle/>
                    <a:p>
                      <a:pPr indent="0" lvl="0" marL="0" rtl="0" algn="l">
                        <a:spcBef>
                          <a:spcPts val="0"/>
                        </a:spcBef>
                        <a:spcAft>
                          <a:spcPts val="0"/>
                        </a:spcAft>
                        <a:buNone/>
                      </a:pPr>
                      <a:r>
                        <a:rPr b="1" lang="en-US" sz="1800">
                          <a:latin typeface="Cambria"/>
                          <a:ea typeface="Cambria"/>
                          <a:cs typeface="Cambria"/>
                          <a:sym typeface="Cambria"/>
                        </a:rPr>
                        <a:t>14.1</a:t>
                      </a:r>
                      <a:endParaRPr b="1" sz="1800">
                        <a:latin typeface="Cambria"/>
                        <a:ea typeface="Cambria"/>
                        <a:cs typeface="Cambria"/>
                        <a:sym typeface="Cambria"/>
                      </a:endParaRPr>
                    </a:p>
                  </a:txBody>
                  <a:tcPr marT="0" marB="0" marR="68575" marL="68575">
                    <a:solidFill>
                      <a:srgbClr val="00FFFF"/>
                    </a:solidFill>
                  </a:tcPr>
                </a:tc>
              </a:tr>
              <a:tr h="223225">
                <a:tc>
                  <a:txBody>
                    <a:bodyPr/>
                    <a:lstStyle/>
                    <a:p>
                      <a:pPr indent="0" lvl="0" marL="0" rtl="0" algn="l">
                        <a:spcBef>
                          <a:spcPts val="0"/>
                        </a:spcBef>
                        <a:spcAft>
                          <a:spcPts val="0"/>
                        </a:spcAft>
                        <a:buNone/>
                      </a:pPr>
                      <a:r>
                        <a:rPr lang="en-US" sz="1800">
                          <a:latin typeface="Cambria"/>
                          <a:ea typeface="Cambria"/>
                          <a:cs typeface="Cambria"/>
                          <a:sym typeface="Cambria"/>
                        </a:rPr>
                        <a:t>10-2015</a:t>
                      </a:r>
                      <a:endParaRPr sz="1800">
                        <a:latin typeface="Cambria"/>
                        <a:ea typeface="Cambria"/>
                        <a:cs typeface="Cambria"/>
                        <a:sym typeface="Cambria"/>
                      </a:endParaRPr>
                    </a:p>
                  </a:txBody>
                  <a:tcPr marT="0" marB="0" marR="68575" marL="68575">
                    <a:solidFill>
                      <a:srgbClr val="FFFF00"/>
                    </a:solidFill>
                  </a:tcPr>
                </a:tc>
                <a:tc>
                  <a:txBody>
                    <a:bodyPr/>
                    <a:lstStyle/>
                    <a:p>
                      <a:pPr indent="0" lvl="0" marL="0" rtl="0" algn="l">
                        <a:spcBef>
                          <a:spcPts val="0"/>
                        </a:spcBef>
                        <a:spcAft>
                          <a:spcPts val="0"/>
                        </a:spcAft>
                        <a:buNone/>
                      </a:pPr>
                      <a:r>
                        <a:rPr lang="en-US" sz="1800">
                          <a:latin typeface="Cambria"/>
                          <a:ea typeface="Cambria"/>
                          <a:cs typeface="Cambria"/>
                          <a:sym typeface="Cambria"/>
                        </a:rPr>
                        <a:t>10.3</a:t>
                      </a:r>
                      <a:endParaRPr sz="1800">
                        <a:latin typeface="Cambria"/>
                        <a:ea typeface="Cambria"/>
                        <a:cs typeface="Cambria"/>
                        <a:sym typeface="Cambria"/>
                      </a:endParaRPr>
                    </a:p>
                  </a:txBody>
                  <a:tcPr marT="0" marB="0" marR="68575" marL="68575">
                    <a:solidFill>
                      <a:srgbClr val="FFFF00"/>
                    </a:solidFill>
                  </a:tcPr>
                </a:tc>
                <a:tc>
                  <a:txBody>
                    <a:bodyPr/>
                    <a:lstStyle/>
                    <a:p>
                      <a:pPr indent="0" lvl="0" marL="0" rtl="0" algn="l">
                        <a:spcBef>
                          <a:spcPts val="0"/>
                        </a:spcBef>
                        <a:spcAft>
                          <a:spcPts val="0"/>
                        </a:spcAft>
                        <a:buNone/>
                      </a:pPr>
                      <a:r>
                        <a:rPr b="1" lang="en-US" sz="1800">
                          <a:latin typeface="Cambria"/>
                          <a:ea typeface="Cambria"/>
                          <a:cs typeface="Cambria"/>
                          <a:sym typeface="Cambria"/>
                        </a:rPr>
                        <a:t>27.4</a:t>
                      </a:r>
                      <a:endParaRPr b="1" sz="1800">
                        <a:latin typeface="Cambria"/>
                        <a:ea typeface="Cambria"/>
                        <a:cs typeface="Cambria"/>
                        <a:sym typeface="Cambria"/>
                      </a:endParaRPr>
                    </a:p>
                  </a:txBody>
                  <a:tcPr marT="0" marB="0" marR="68575" marL="68575">
                    <a:solidFill>
                      <a:srgbClr val="FFFF00"/>
                    </a:solidFill>
                  </a:tcPr>
                </a:tc>
                <a:tc>
                  <a:txBody>
                    <a:bodyPr/>
                    <a:lstStyle/>
                    <a:p>
                      <a:pPr indent="0" lvl="0" marL="0" rtl="0" algn="l">
                        <a:spcBef>
                          <a:spcPts val="0"/>
                        </a:spcBef>
                        <a:spcAft>
                          <a:spcPts val="0"/>
                        </a:spcAft>
                        <a:buNone/>
                      </a:pPr>
                      <a:r>
                        <a:rPr b="1" lang="en-US" sz="1800">
                          <a:latin typeface="Cambria"/>
                          <a:ea typeface="Cambria"/>
                          <a:cs typeface="Cambria"/>
                          <a:sym typeface="Cambria"/>
                        </a:rPr>
                        <a:t>20.8</a:t>
                      </a:r>
                      <a:endParaRPr b="1" sz="1800">
                        <a:latin typeface="Cambria"/>
                        <a:ea typeface="Cambria"/>
                        <a:cs typeface="Cambria"/>
                        <a:sym typeface="Cambria"/>
                      </a:endParaRPr>
                    </a:p>
                  </a:txBody>
                  <a:tcPr marT="0" marB="0" marR="68575" marL="68575">
                    <a:solidFill>
                      <a:srgbClr val="FFFF00"/>
                    </a:solidFill>
                  </a:tcPr>
                </a:tc>
                <a:tc>
                  <a:txBody>
                    <a:bodyPr/>
                    <a:lstStyle/>
                    <a:p>
                      <a:pPr indent="0" lvl="0" marL="0" rtl="0" algn="l">
                        <a:spcBef>
                          <a:spcPts val="0"/>
                        </a:spcBef>
                        <a:spcAft>
                          <a:spcPts val="0"/>
                        </a:spcAft>
                        <a:buNone/>
                      </a:pPr>
                      <a:r>
                        <a:rPr b="1" lang="en-US" sz="1800">
                          <a:latin typeface="Cambria"/>
                          <a:ea typeface="Cambria"/>
                          <a:cs typeface="Cambria"/>
                          <a:sym typeface="Cambria"/>
                        </a:rPr>
                        <a:t>30.3</a:t>
                      </a:r>
                      <a:endParaRPr b="1" sz="1800">
                        <a:latin typeface="Cambria"/>
                        <a:ea typeface="Cambria"/>
                        <a:cs typeface="Cambria"/>
                        <a:sym typeface="Cambria"/>
                      </a:endParaRPr>
                    </a:p>
                  </a:txBody>
                  <a:tcPr marT="0" marB="0" marR="68575" marL="68575">
                    <a:solidFill>
                      <a:srgbClr val="FFFF00"/>
                    </a:solidFill>
                  </a:tcPr>
                </a:tc>
                <a:tc>
                  <a:txBody>
                    <a:bodyPr/>
                    <a:lstStyle/>
                    <a:p>
                      <a:pPr indent="0" lvl="0" marL="0" rtl="0" algn="l">
                        <a:spcBef>
                          <a:spcPts val="0"/>
                        </a:spcBef>
                        <a:spcAft>
                          <a:spcPts val="0"/>
                        </a:spcAft>
                        <a:buNone/>
                      </a:pPr>
                      <a:r>
                        <a:rPr lang="en-US" sz="1800">
                          <a:latin typeface="Cambria"/>
                          <a:ea typeface="Cambria"/>
                          <a:cs typeface="Cambria"/>
                          <a:sym typeface="Cambria"/>
                        </a:rPr>
                        <a:t>16.4</a:t>
                      </a:r>
                      <a:endParaRPr sz="1800">
                        <a:latin typeface="Cambria"/>
                        <a:ea typeface="Cambria"/>
                        <a:cs typeface="Cambria"/>
                        <a:sym typeface="Cambria"/>
                      </a:endParaRPr>
                    </a:p>
                  </a:txBody>
                  <a:tcPr marT="0" marB="0" marR="68575" marL="68575">
                    <a:solidFill>
                      <a:srgbClr val="FFFF00"/>
                    </a:solidFill>
                  </a:tcPr>
                </a:tc>
              </a:tr>
              <a:tr h="223225">
                <a:tc>
                  <a:txBody>
                    <a:bodyPr/>
                    <a:lstStyle/>
                    <a:p>
                      <a:pPr indent="0" lvl="0" marL="0" rtl="0" algn="l">
                        <a:spcBef>
                          <a:spcPts val="0"/>
                        </a:spcBef>
                        <a:spcAft>
                          <a:spcPts val="0"/>
                        </a:spcAft>
                        <a:buNone/>
                      </a:pPr>
                      <a:r>
                        <a:rPr lang="en-US" sz="1800">
                          <a:latin typeface="Cambria"/>
                          <a:ea typeface="Cambria"/>
                          <a:cs typeface="Cambria"/>
                          <a:sym typeface="Cambria"/>
                        </a:rPr>
                        <a:t>10-2017</a:t>
                      </a:r>
                      <a:endParaRPr sz="1800">
                        <a:latin typeface="Cambria"/>
                        <a:ea typeface="Cambria"/>
                        <a:cs typeface="Cambria"/>
                        <a:sym typeface="Cambria"/>
                      </a:endParaRPr>
                    </a:p>
                  </a:txBody>
                  <a:tcPr marT="0" marB="0" marR="68575" marL="68575">
                    <a:solidFill>
                      <a:srgbClr val="FFFF00"/>
                    </a:solidFill>
                  </a:tcPr>
                </a:tc>
                <a:tc>
                  <a:txBody>
                    <a:bodyPr/>
                    <a:lstStyle/>
                    <a:p>
                      <a:pPr indent="0" lvl="0" marL="0" rtl="0" algn="l">
                        <a:spcBef>
                          <a:spcPts val="0"/>
                        </a:spcBef>
                        <a:spcAft>
                          <a:spcPts val="0"/>
                        </a:spcAft>
                        <a:buNone/>
                      </a:pPr>
                      <a:r>
                        <a:rPr lang="en-US" sz="1800">
                          <a:latin typeface="Cambria"/>
                          <a:ea typeface="Cambria"/>
                          <a:cs typeface="Cambria"/>
                          <a:sym typeface="Cambria"/>
                        </a:rPr>
                        <a:t>13.2</a:t>
                      </a:r>
                      <a:endParaRPr sz="1800">
                        <a:latin typeface="Cambria"/>
                        <a:ea typeface="Cambria"/>
                        <a:cs typeface="Cambria"/>
                        <a:sym typeface="Cambria"/>
                      </a:endParaRPr>
                    </a:p>
                  </a:txBody>
                  <a:tcPr marT="0" marB="0" marR="68575" marL="68575">
                    <a:solidFill>
                      <a:srgbClr val="FFFF00"/>
                    </a:solidFill>
                  </a:tcPr>
                </a:tc>
                <a:tc>
                  <a:txBody>
                    <a:bodyPr/>
                    <a:lstStyle/>
                    <a:p>
                      <a:pPr indent="0" lvl="0" marL="0" rtl="0" algn="l">
                        <a:spcBef>
                          <a:spcPts val="0"/>
                        </a:spcBef>
                        <a:spcAft>
                          <a:spcPts val="0"/>
                        </a:spcAft>
                        <a:buNone/>
                      </a:pPr>
                      <a:r>
                        <a:rPr b="1" lang="en-US" sz="1800">
                          <a:latin typeface="Cambria"/>
                          <a:ea typeface="Cambria"/>
                          <a:cs typeface="Cambria"/>
                          <a:sym typeface="Cambria"/>
                        </a:rPr>
                        <a:t>25.4</a:t>
                      </a:r>
                      <a:endParaRPr b="1" sz="1800">
                        <a:latin typeface="Cambria"/>
                        <a:ea typeface="Cambria"/>
                        <a:cs typeface="Cambria"/>
                        <a:sym typeface="Cambria"/>
                      </a:endParaRPr>
                    </a:p>
                  </a:txBody>
                  <a:tcPr marT="0" marB="0" marR="68575" marL="68575">
                    <a:solidFill>
                      <a:srgbClr val="FFFF00"/>
                    </a:solidFill>
                  </a:tcPr>
                </a:tc>
                <a:tc>
                  <a:txBody>
                    <a:bodyPr/>
                    <a:lstStyle/>
                    <a:p>
                      <a:pPr indent="0" lvl="0" marL="0" rtl="0" algn="l">
                        <a:spcBef>
                          <a:spcPts val="0"/>
                        </a:spcBef>
                        <a:spcAft>
                          <a:spcPts val="0"/>
                        </a:spcAft>
                        <a:buNone/>
                      </a:pPr>
                      <a:r>
                        <a:rPr b="1" lang="en-US" sz="1800">
                          <a:solidFill>
                            <a:srgbClr val="0000FF"/>
                          </a:solidFill>
                          <a:latin typeface="Cambria"/>
                          <a:ea typeface="Cambria"/>
                          <a:cs typeface="Cambria"/>
                          <a:sym typeface="Cambria"/>
                        </a:rPr>
                        <a:t>20.6</a:t>
                      </a:r>
                      <a:endParaRPr b="1" sz="1800">
                        <a:solidFill>
                          <a:srgbClr val="0000FF"/>
                        </a:solidFill>
                        <a:latin typeface="Cambria"/>
                        <a:ea typeface="Cambria"/>
                        <a:cs typeface="Cambria"/>
                        <a:sym typeface="Cambria"/>
                      </a:endParaRPr>
                    </a:p>
                  </a:txBody>
                  <a:tcPr marT="0" marB="0" marR="68575" marL="68575">
                    <a:solidFill>
                      <a:srgbClr val="FFFF00"/>
                    </a:solidFill>
                  </a:tcPr>
                </a:tc>
                <a:tc>
                  <a:txBody>
                    <a:bodyPr/>
                    <a:lstStyle/>
                    <a:p>
                      <a:pPr indent="0" lvl="0" marL="0" rtl="0" algn="l">
                        <a:spcBef>
                          <a:spcPts val="0"/>
                        </a:spcBef>
                        <a:spcAft>
                          <a:spcPts val="0"/>
                        </a:spcAft>
                        <a:buNone/>
                      </a:pPr>
                      <a:r>
                        <a:rPr b="1" lang="en-US" sz="1800">
                          <a:solidFill>
                            <a:srgbClr val="0000FF"/>
                          </a:solidFill>
                          <a:latin typeface="Cambria"/>
                          <a:ea typeface="Cambria"/>
                          <a:cs typeface="Cambria"/>
                          <a:sym typeface="Cambria"/>
                        </a:rPr>
                        <a:t>29.2</a:t>
                      </a:r>
                      <a:endParaRPr b="1" sz="1800">
                        <a:solidFill>
                          <a:srgbClr val="0000FF"/>
                        </a:solidFill>
                        <a:latin typeface="Cambria"/>
                        <a:ea typeface="Cambria"/>
                        <a:cs typeface="Cambria"/>
                        <a:sym typeface="Cambria"/>
                      </a:endParaRPr>
                    </a:p>
                  </a:txBody>
                  <a:tcPr marT="0" marB="0" marR="68575" marL="68575">
                    <a:solidFill>
                      <a:srgbClr val="FFFF00"/>
                    </a:solidFill>
                  </a:tcPr>
                </a:tc>
                <a:tc>
                  <a:txBody>
                    <a:bodyPr/>
                    <a:lstStyle/>
                    <a:p>
                      <a:pPr indent="0" lvl="0" marL="0" rtl="0" algn="l">
                        <a:spcBef>
                          <a:spcPts val="0"/>
                        </a:spcBef>
                        <a:spcAft>
                          <a:spcPts val="0"/>
                        </a:spcAft>
                        <a:buNone/>
                      </a:pPr>
                      <a:r>
                        <a:rPr lang="en-US" sz="1800">
                          <a:latin typeface="Cambria"/>
                          <a:ea typeface="Cambria"/>
                          <a:cs typeface="Cambria"/>
                          <a:sym typeface="Cambria"/>
                        </a:rPr>
                        <a:t>17.1</a:t>
                      </a:r>
                      <a:endParaRPr sz="1800">
                        <a:latin typeface="Cambria"/>
                        <a:ea typeface="Cambria"/>
                        <a:cs typeface="Cambria"/>
                        <a:sym typeface="Cambria"/>
                      </a:endParaRPr>
                    </a:p>
                  </a:txBody>
                  <a:tcPr marT="0" marB="0" marR="68575" marL="68575">
                    <a:solidFill>
                      <a:srgbClr val="FFFF00"/>
                    </a:solidFill>
                  </a:tcPr>
                </a:tc>
              </a:tr>
              <a:tr h="223225">
                <a:tc>
                  <a:txBody>
                    <a:bodyPr/>
                    <a:lstStyle/>
                    <a:p>
                      <a:pPr indent="0" lvl="0" marL="0" rtl="0" algn="l">
                        <a:spcBef>
                          <a:spcPts val="0"/>
                        </a:spcBef>
                        <a:spcAft>
                          <a:spcPts val="0"/>
                        </a:spcAft>
                        <a:buNone/>
                      </a:pPr>
                      <a:r>
                        <a:rPr lang="en-US" sz="1800">
                          <a:latin typeface="Cambria"/>
                          <a:ea typeface="Cambria"/>
                          <a:cs typeface="Cambria"/>
                          <a:sym typeface="Cambria"/>
                        </a:rPr>
                        <a:t>10-2019</a:t>
                      </a:r>
                      <a:endParaRPr sz="1800">
                        <a:latin typeface="Cambria"/>
                        <a:ea typeface="Cambria"/>
                        <a:cs typeface="Cambria"/>
                        <a:sym typeface="Cambria"/>
                      </a:endParaRPr>
                    </a:p>
                  </a:txBody>
                  <a:tcPr marT="0" marB="0" marR="68575" marL="68575">
                    <a:solidFill>
                      <a:srgbClr val="FFFF00"/>
                    </a:solidFill>
                  </a:tcPr>
                </a:tc>
                <a:tc>
                  <a:txBody>
                    <a:bodyPr/>
                    <a:lstStyle/>
                    <a:p>
                      <a:pPr indent="0" lvl="0" marL="0" rtl="0" algn="l">
                        <a:spcBef>
                          <a:spcPts val="0"/>
                        </a:spcBef>
                        <a:spcAft>
                          <a:spcPts val="0"/>
                        </a:spcAft>
                        <a:buNone/>
                      </a:pPr>
                      <a:r>
                        <a:rPr lang="en-US" sz="1800">
                          <a:solidFill>
                            <a:srgbClr val="FF0000"/>
                          </a:solidFill>
                          <a:latin typeface="Cambria"/>
                          <a:ea typeface="Cambria"/>
                          <a:cs typeface="Cambria"/>
                          <a:sym typeface="Cambria"/>
                        </a:rPr>
                        <a:t>11.5</a:t>
                      </a:r>
                      <a:endParaRPr sz="1800">
                        <a:solidFill>
                          <a:srgbClr val="FF0000"/>
                        </a:solidFill>
                        <a:latin typeface="Cambria"/>
                        <a:ea typeface="Cambria"/>
                        <a:cs typeface="Cambria"/>
                        <a:sym typeface="Cambria"/>
                      </a:endParaRPr>
                    </a:p>
                  </a:txBody>
                  <a:tcPr marT="0" marB="0" marR="68575" marL="68575">
                    <a:solidFill>
                      <a:srgbClr val="FFFF00"/>
                    </a:solidFill>
                  </a:tcPr>
                </a:tc>
                <a:tc>
                  <a:txBody>
                    <a:bodyPr/>
                    <a:lstStyle/>
                    <a:p>
                      <a:pPr indent="0" lvl="0" marL="0" rtl="0" algn="l">
                        <a:spcBef>
                          <a:spcPts val="0"/>
                        </a:spcBef>
                        <a:spcAft>
                          <a:spcPts val="0"/>
                        </a:spcAft>
                        <a:buNone/>
                      </a:pPr>
                      <a:r>
                        <a:rPr b="1" lang="en-US" sz="1800">
                          <a:latin typeface="Cambria"/>
                          <a:ea typeface="Cambria"/>
                          <a:cs typeface="Cambria"/>
                          <a:sym typeface="Cambria"/>
                        </a:rPr>
                        <a:t>29.3</a:t>
                      </a:r>
                      <a:endParaRPr b="1" sz="1800">
                        <a:latin typeface="Cambria"/>
                        <a:ea typeface="Cambria"/>
                        <a:cs typeface="Cambria"/>
                        <a:sym typeface="Cambria"/>
                      </a:endParaRPr>
                    </a:p>
                  </a:txBody>
                  <a:tcPr marT="0" marB="0" marR="68575" marL="68575">
                    <a:solidFill>
                      <a:srgbClr val="FFFF00"/>
                    </a:solidFill>
                  </a:tcPr>
                </a:tc>
                <a:tc>
                  <a:txBody>
                    <a:bodyPr/>
                    <a:lstStyle/>
                    <a:p>
                      <a:pPr indent="0" lvl="0" marL="0" rtl="0" algn="l">
                        <a:spcBef>
                          <a:spcPts val="0"/>
                        </a:spcBef>
                        <a:spcAft>
                          <a:spcPts val="0"/>
                        </a:spcAft>
                        <a:buNone/>
                      </a:pPr>
                      <a:r>
                        <a:rPr b="1" lang="en-US" sz="1800">
                          <a:solidFill>
                            <a:srgbClr val="FF0000"/>
                          </a:solidFill>
                          <a:latin typeface="Cambria"/>
                          <a:ea typeface="Cambria"/>
                          <a:cs typeface="Cambria"/>
                          <a:sym typeface="Cambria"/>
                        </a:rPr>
                        <a:t>19.6</a:t>
                      </a:r>
                      <a:endParaRPr b="1" sz="1800">
                        <a:solidFill>
                          <a:srgbClr val="FF0000"/>
                        </a:solidFill>
                        <a:latin typeface="Cambria"/>
                        <a:ea typeface="Cambria"/>
                        <a:cs typeface="Cambria"/>
                        <a:sym typeface="Cambria"/>
                      </a:endParaRPr>
                    </a:p>
                  </a:txBody>
                  <a:tcPr marT="0" marB="0" marR="68575" marL="68575">
                    <a:solidFill>
                      <a:srgbClr val="FFFF00"/>
                    </a:solidFill>
                  </a:tcPr>
                </a:tc>
                <a:tc>
                  <a:txBody>
                    <a:bodyPr/>
                    <a:lstStyle/>
                    <a:p>
                      <a:pPr indent="0" lvl="0" marL="0" rtl="0" algn="l">
                        <a:spcBef>
                          <a:spcPts val="0"/>
                        </a:spcBef>
                        <a:spcAft>
                          <a:spcPts val="0"/>
                        </a:spcAft>
                        <a:buNone/>
                      </a:pPr>
                      <a:r>
                        <a:rPr b="1" lang="en-US" sz="1800">
                          <a:solidFill>
                            <a:srgbClr val="FF0000"/>
                          </a:solidFill>
                          <a:latin typeface="Cambria"/>
                          <a:ea typeface="Cambria"/>
                          <a:cs typeface="Cambria"/>
                          <a:sym typeface="Cambria"/>
                        </a:rPr>
                        <a:t>28.3</a:t>
                      </a:r>
                      <a:endParaRPr b="1" sz="1800">
                        <a:solidFill>
                          <a:srgbClr val="FF0000"/>
                        </a:solidFill>
                        <a:latin typeface="Cambria"/>
                        <a:ea typeface="Cambria"/>
                        <a:cs typeface="Cambria"/>
                        <a:sym typeface="Cambria"/>
                      </a:endParaRPr>
                    </a:p>
                  </a:txBody>
                  <a:tcPr marT="0" marB="0" marR="68575" marL="68575">
                    <a:solidFill>
                      <a:srgbClr val="FFFF00"/>
                    </a:solidFill>
                  </a:tcPr>
                </a:tc>
                <a:tc>
                  <a:txBody>
                    <a:bodyPr/>
                    <a:lstStyle/>
                    <a:p>
                      <a:pPr indent="0" lvl="0" marL="0" rtl="0" algn="l">
                        <a:spcBef>
                          <a:spcPts val="0"/>
                        </a:spcBef>
                        <a:spcAft>
                          <a:spcPts val="0"/>
                        </a:spcAft>
                        <a:buNone/>
                      </a:pPr>
                      <a:r>
                        <a:rPr lang="en-US" sz="1800">
                          <a:latin typeface="Cambria"/>
                          <a:ea typeface="Cambria"/>
                          <a:cs typeface="Cambria"/>
                          <a:sym typeface="Cambria"/>
                        </a:rPr>
                        <a:t>20.5</a:t>
                      </a:r>
                      <a:endParaRPr sz="1800">
                        <a:latin typeface="Cambria"/>
                        <a:ea typeface="Cambria"/>
                        <a:cs typeface="Cambria"/>
                        <a:sym typeface="Cambria"/>
                      </a:endParaRPr>
                    </a:p>
                  </a:txBody>
                  <a:tcPr marT="0" marB="0" marR="68575" marL="68575">
                    <a:solidFill>
                      <a:srgbClr val="FFFF00"/>
                    </a:solidFill>
                  </a:tcPr>
                </a:tc>
              </a:tr>
              <a:tr h="223225">
                <a:tc>
                  <a:txBody>
                    <a:bodyPr/>
                    <a:lstStyle/>
                    <a:p>
                      <a:pPr indent="0" lvl="0" marL="0" rtl="0" algn="l">
                        <a:spcBef>
                          <a:spcPts val="0"/>
                        </a:spcBef>
                        <a:spcAft>
                          <a:spcPts val="0"/>
                        </a:spcAft>
                        <a:buNone/>
                      </a:pPr>
                      <a:r>
                        <a:rPr lang="en-US" sz="1800">
                          <a:latin typeface="Cambria"/>
                          <a:ea typeface="Cambria"/>
                          <a:cs typeface="Cambria"/>
                          <a:sym typeface="Cambria"/>
                        </a:rPr>
                        <a:t>12-2015</a:t>
                      </a:r>
                      <a:endParaRPr sz="1800">
                        <a:latin typeface="Cambria"/>
                        <a:ea typeface="Cambria"/>
                        <a:cs typeface="Cambria"/>
                        <a:sym typeface="Cambria"/>
                      </a:endParaRPr>
                    </a:p>
                  </a:txBody>
                  <a:tcPr marT="0" marB="0" marR="68575" marL="68575">
                    <a:solidFill>
                      <a:srgbClr val="9900FF"/>
                    </a:solidFill>
                  </a:tcPr>
                </a:tc>
                <a:tc>
                  <a:txBody>
                    <a:bodyPr/>
                    <a:lstStyle/>
                    <a:p>
                      <a:pPr indent="0" lvl="0" marL="0" rtl="0" algn="l">
                        <a:spcBef>
                          <a:spcPts val="0"/>
                        </a:spcBef>
                        <a:spcAft>
                          <a:spcPts val="0"/>
                        </a:spcAft>
                        <a:buNone/>
                      </a:pPr>
                      <a:r>
                        <a:rPr lang="en-US" sz="1800">
                          <a:latin typeface="Cambria"/>
                          <a:ea typeface="Cambria"/>
                          <a:cs typeface="Cambria"/>
                          <a:sym typeface="Cambria"/>
                        </a:rPr>
                        <a:t>9.8</a:t>
                      </a:r>
                      <a:endParaRPr sz="1800">
                        <a:latin typeface="Cambria"/>
                        <a:ea typeface="Cambria"/>
                        <a:cs typeface="Cambria"/>
                        <a:sym typeface="Cambria"/>
                      </a:endParaRPr>
                    </a:p>
                  </a:txBody>
                  <a:tcPr marT="0" marB="0" marR="68575" marL="68575">
                    <a:solidFill>
                      <a:srgbClr val="9900FF"/>
                    </a:solidFill>
                  </a:tcPr>
                </a:tc>
                <a:tc>
                  <a:txBody>
                    <a:bodyPr/>
                    <a:lstStyle/>
                    <a:p>
                      <a:pPr indent="0" lvl="0" marL="0" rtl="0" algn="l">
                        <a:spcBef>
                          <a:spcPts val="0"/>
                        </a:spcBef>
                        <a:spcAft>
                          <a:spcPts val="0"/>
                        </a:spcAft>
                        <a:buNone/>
                      </a:pPr>
                      <a:r>
                        <a:rPr b="1" lang="en-US" sz="1800">
                          <a:latin typeface="Cambria"/>
                          <a:ea typeface="Cambria"/>
                          <a:cs typeface="Cambria"/>
                          <a:sym typeface="Cambria"/>
                        </a:rPr>
                        <a:t>31.1</a:t>
                      </a:r>
                      <a:endParaRPr b="1" sz="1800">
                        <a:latin typeface="Cambria"/>
                        <a:ea typeface="Cambria"/>
                        <a:cs typeface="Cambria"/>
                        <a:sym typeface="Cambria"/>
                      </a:endParaRPr>
                    </a:p>
                  </a:txBody>
                  <a:tcPr marT="0" marB="0" marR="68575" marL="68575">
                    <a:solidFill>
                      <a:srgbClr val="9900FF"/>
                    </a:solidFill>
                  </a:tcPr>
                </a:tc>
                <a:tc>
                  <a:txBody>
                    <a:bodyPr/>
                    <a:lstStyle/>
                    <a:p>
                      <a:pPr indent="0" lvl="0" marL="0" rtl="0" algn="l">
                        <a:spcBef>
                          <a:spcPts val="0"/>
                        </a:spcBef>
                        <a:spcAft>
                          <a:spcPts val="0"/>
                        </a:spcAft>
                        <a:buNone/>
                      </a:pPr>
                      <a:r>
                        <a:rPr b="1" lang="en-US" sz="1800">
                          <a:latin typeface="Cambria"/>
                          <a:ea typeface="Cambria"/>
                          <a:cs typeface="Cambria"/>
                          <a:sym typeface="Cambria"/>
                        </a:rPr>
                        <a:t>25.6</a:t>
                      </a:r>
                      <a:endParaRPr b="1" sz="1800">
                        <a:latin typeface="Cambria"/>
                        <a:ea typeface="Cambria"/>
                        <a:cs typeface="Cambria"/>
                        <a:sym typeface="Cambria"/>
                      </a:endParaRPr>
                    </a:p>
                  </a:txBody>
                  <a:tcPr marT="0" marB="0" marR="68575" marL="68575">
                    <a:solidFill>
                      <a:srgbClr val="9900FF"/>
                    </a:solidFill>
                  </a:tcPr>
                </a:tc>
                <a:tc>
                  <a:txBody>
                    <a:bodyPr/>
                    <a:lstStyle/>
                    <a:p>
                      <a:pPr indent="0" lvl="0" marL="0" rtl="0" algn="l">
                        <a:spcBef>
                          <a:spcPts val="0"/>
                        </a:spcBef>
                        <a:spcAft>
                          <a:spcPts val="0"/>
                        </a:spcAft>
                        <a:buNone/>
                      </a:pPr>
                      <a:r>
                        <a:rPr b="1" lang="en-US" sz="1800">
                          <a:latin typeface="Cambria"/>
                          <a:ea typeface="Cambria"/>
                          <a:cs typeface="Cambria"/>
                          <a:sym typeface="Cambria"/>
                        </a:rPr>
                        <a:t>37.9</a:t>
                      </a:r>
                      <a:endParaRPr b="1" sz="1800">
                        <a:latin typeface="Cambria"/>
                        <a:ea typeface="Cambria"/>
                        <a:cs typeface="Cambria"/>
                        <a:sym typeface="Cambria"/>
                      </a:endParaRPr>
                    </a:p>
                  </a:txBody>
                  <a:tcPr marT="0" marB="0" marR="68575" marL="68575">
                    <a:solidFill>
                      <a:srgbClr val="9900FF"/>
                    </a:solidFill>
                  </a:tcPr>
                </a:tc>
                <a:tc>
                  <a:txBody>
                    <a:bodyPr/>
                    <a:lstStyle/>
                    <a:p>
                      <a:pPr indent="0" lvl="0" marL="0" rtl="0" algn="l">
                        <a:spcBef>
                          <a:spcPts val="0"/>
                        </a:spcBef>
                        <a:spcAft>
                          <a:spcPts val="0"/>
                        </a:spcAft>
                        <a:buNone/>
                      </a:pPr>
                      <a:r>
                        <a:rPr lang="en-US" sz="1800">
                          <a:latin typeface="Cambria"/>
                          <a:ea typeface="Cambria"/>
                          <a:cs typeface="Cambria"/>
                          <a:sym typeface="Cambria"/>
                        </a:rPr>
                        <a:t>20.3</a:t>
                      </a:r>
                      <a:endParaRPr sz="1800">
                        <a:latin typeface="Cambria"/>
                        <a:ea typeface="Cambria"/>
                        <a:cs typeface="Cambria"/>
                        <a:sym typeface="Cambria"/>
                      </a:endParaRPr>
                    </a:p>
                  </a:txBody>
                  <a:tcPr marT="0" marB="0" marR="68575" marL="68575">
                    <a:solidFill>
                      <a:srgbClr val="9900FF"/>
                    </a:solidFill>
                  </a:tcPr>
                </a:tc>
              </a:tr>
              <a:tr h="223225">
                <a:tc>
                  <a:txBody>
                    <a:bodyPr/>
                    <a:lstStyle/>
                    <a:p>
                      <a:pPr indent="0" lvl="0" marL="0" rtl="0" algn="l">
                        <a:spcBef>
                          <a:spcPts val="0"/>
                        </a:spcBef>
                        <a:spcAft>
                          <a:spcPts val="0"/>
                        </a:spcAft>
                        <a:buNone/>
                      </a:pPr>
                      <a:r>
                        <a:rPr lang="en-US" sz="1800">
                          <a:latin typeface="Cambria"/>
                          <a:ea typeface="Cambria"/>
                          <a:cs typeface="Cambria"/>
                          <a:sym typeface="Cambria"/>
                        </a:rPr>
                        <a:t>12-2017</a:t>
                      </a:r>
                      <a:endParaRPr sz="1800">
                        <a:latin typeface="Cambria"/>
                        <a:ea typeface="Cambria"/>
                        <a:cs typeface="Cambria"/>
                        <a:sym typeface="Cambria"/>
                      </a:endParaRPr>
                    </a:p>
                  </a:txBody>
                  <a:tcPr marT="0" marB="0" marR="68575" marL="68575">
                    <a:solidFill>
                      <a:srgbClr val="9900FF"/>
                    </a:solidFill>
                  </a:tcPr>
                </a:tc>
                <a:tc>
                  <a:txBody>
                    <a:bodyPr/>
                    <a:lstStyle/>
                    <a:p>
                      <a:pPr indent="0" lvl="0" marL="0" rtl="0" algn="l">
                        <a:spcBef>
                          <a:spcPts val="0"/>
                        </a:spcBef>
                        <a:spcAft>
                          <a:spcPts val="0"/>
                        </a:spcAft>
                        <a:buNone/>
                      </a:pPr>
                      <a:r>
                        <a:rPr lang="en-US" sz="1800">
                          <a:latin typeface="Cambria"/>
                          <a:ea typeface="Cambria"/>
                          <a:cs typeface="Cambria"/>
                          <a:sym typeface="Cambria"/>
                        </a:rPr>
                        <a:t>10.3</a:t>
                      </a:r>
                      <a:endParaRPr sz="1800">
                        <a:latin typeface="Cambria"/>
                        <a:ea typeface="Cambria"/>
                        <a:cs typeface="Cambria"/>
                        <a:sym typeface="Cambria"/>
                      </a:endParaRPr>
                    </a:p>
                  </a:txBody>
                  <a:tcPr marT="0" marB="0" marR="68575" marL="68575">
                    <a:solidFill>
                      <a:srgbClr val="9900FF"/>
                    </a:solidFill>
                  </a:tcPr>
                </a:tc>
                <a:tc>
                  <a:txBody>
                    <a:bodyPr/>
                    <a:lstStyle/>
                    <a:p>
                      <a:pPr indent="0" lvl="0" marL="0" rtl="0" algn="l">
                        <a:spcBef>
                          <a:spcPts val="0"/>
                        </a:spcBef>
                        <a:spcAft>
                          <a:spcPts val="0"/>
                        </a:spcAft>
                        <a:buNone/>
                      </a:pPr>
                      <a:r>
                        <a:rPr lang="en-US" sz="1800">
                          <a:latin typeface="Cambria"/>
                          <a:ea typeface="Cambria"/>
                          <a:cs typeface="Cambria"/>
                          <a:sym typeface="Cambria"/>
                        </a:rPr>
                        <a:t>34</a:t>
                      </a:r>
                      <a:endParaRPr sz="1800">
                        <a:latin typeface="Cambria"/>
                        <a:ea typeface="Cambria"/>
                        <a:cs typeface="Cambria"/>
                        <a:sym typeface="Cambria"/>
                      </a:endParaRPr>
                    </a:p>
                  </a:txBody>
                  <a:tcPr marT="0" marB="0" marR="68575" marL="68575">
                    <a:solidFill>
                      <a:srgbClr val="9900FF"/>
                    </a:solidFill>
                  </a:tcPr>
                </a:tc>
                <a:tc>
                  <a:txBody>
                    <a:bodyPr/>
                    <a:lstStyle/>
                    <a:p>
                      <a:pPr indent="0" lvl="0" marL="0" rtl="0" algn="l">
                        <a:spcBef>
                          <a:spcPts val="0"/>
                        </a:spcBef>
                        <a:spcAft>
                          <a:spcPts val="0"/>
                        </a:spcAft>
                        <a:buNone/>
                      </a:pPr>
                      <a:r>
                        <a:rPr lang="en-US" sz="1800">
                          <a:latin typeface="Cambria"/>
                          <a:ea typeface="Cambria"/>
                          <a:cs typeface="Cambria"/>
                          <a:sym typeface="Cambria"/>
                        </a:rPr>
                        <a:t>29.1</a:t>
                      </a:r>
                      <a:endParaRPr sz="1800">
                        <a:latin typeface="Cambria"/>
                        <a:ea typeface="Cambria"/>
                        <a:cs typeface="Cambria"/>
                        <a:sym typeface="Cambria"/>
                      </a:endParaRPr>
                    </a:p>
                  </a:txBody>
                  <a:tcPr marT="0" marB="0" marR="68575" marL="68575">
                    <a:solidFill>
                      <a:srgbClr val="9900FF"/>
                    </a:solidFill>
                  </a:tcPr>
                </a:tc>
                <a:tc>
                  <a:txBody>
                    <a:bodyPr/>
                    <a:lstStyle/>
                    <a:p>
                      <a:pPr indent="0" lvl="0" marL="0" rtl="0" algn="l">
                        <a:spcBef>
                          <a:spcPts val="0"/>
                        </a:spcBef>
                        <a:spcAft>
                          <a:spcPts val="0"/>
                        </a:spcAft>
                        <a:buNone/>
                      </a:pPr>
                      <a:r>
                        <a:rPr lang="en-US" sz="1800">
                          <a:latin typeface="Cambria"/>
                          <a:ea typeface="Cambria"/>
                          <a:cs typeface="Cambria"/>
                          <a:sym typeface="Cambria"/>
                        </a:rPr>
                        <a:t>38.6</a:t>
                      </a:r>
                      <a:endParaRPr sz="1800">
                        <a:latin typeface="Cambria"/>
                        <a:ea typeface="Cambria"/>
                        <a:cs typeface="Cambria"/>
                        <a:sym typeface="Cambria"/>
                      </a:endParaRPr>
                    </a:p>
                  </a:txBody>
                  <a:tcPr marT="0" marB="0" marR="68575" marL="68575">
                    <a:solidFill>
                      <a:srgbClr val="9900FF"/>
                    </a:solidFill>
                  </a:tcPr>
                </a:tc>
                <a:tc>
                  <a:txBody>
                    <a:bodyPr/>
                    <a:lstStyle/>
                    <a:p>
                      <a:pPr indent="0" lvl="0" marL="0" rtl="0" algn="l">
                        <a:spcBef>
                          <a:spcPts val="0"/>
                        </a:spcBef>
                        <a:spcAft>
                          <a:spcPts val="0"/>
                        </a:spcAft>
                        <a:buNone/>
                      </a:pPr>
                      <a:r>
                        <a:rPr lang="en-US" sz="1800">
                          <a:latin typeface="Cambria"/>
                          <a:ea typeface="Cambria"/>
                          <a:cs typeface="Cambria"/>
                          <a:sym typeface="Cambria"/>
                        </a:rPr>
                        <a:t>22.8</a:t>
                      </a:r>
                      <a:endParaRPr sz="1800">
                        <a:latin typeface="Cambria"/>
                        <a:ea typeface="Cambria"/>
                        <a:cs typeface="Cambria"/>
                        <a:sym typeface="Cambria"/>
                      </a:endParaRPr>
                    </a:p>
                  </a:txBody>
                  <a:tcPr marT="0" marB="0" marR="68575" marL="68575">
                    <a:solidFill>
                      <a:srgbClr val="9900FF"/>
                    </a:solidFill>
                  </a:tcPr>
                </a:tc>
              </a:tr>
              <a:tr h="223225">
                <a:tc>
                  <a:txBody>
                    <a:bodyPr/>
                    <a:lstStyle/>
                    <a:p>
                      <a:pPr indent="0" lvl="0" marL="0" rtl="0" algn="l">
                        <a:spcBef>
                          <a:spcPts val="0"/>
                        </a:spcBef>
                        <a:spcAft>
                          <a:spcPts val="0"/>
                        </a:spcAft>
                        <a:buNone/>
                      </a:pPr>
                      <a:r>
                        <a:rPr lang="en-US" sz="1800">
                          <a:latin typeface="Cambria"/>
                          <a:ea typeface="Cambria"/>
                          <a:cs typeface="Cambria"/>
                          <a:sym typeface="Cambria"/>
                        </a:rPr>
                        <a:t>12-2019</a:t>
                      </a:r>
                      <a:endParaRPr sz="1800">
                        <a:latin typeface="Cambria"/>
                        <a:ea typeface="Cambria"/>
                        <a:cs typeface="Cambria"/>
                        <a:sym typeface="Cambria"/>
                      </a:endParaRPr>
                    </a:p>
                  </a:txBody>
                  <a:tcPr marT="0" marB="0" marR="68575" marL="68575">
                    <a:solidFill>
                      <a:srgbClr val="9900FF"/>
                    </a:solidFill>
                  </a:tcPr>
                </a:tc>
                <a:tc>
                  <a:txBody>
                    <a:bodyPr/>
                    <a:lstStyle/>
                    <a:p>
                      <a:pPr indent="0" lvl="0" marL="0" rtl="0" algn="l">
                        <a:spcBef>
                          <a:spcPts val="0"/>
                        </a:spcBef>
                        <a:spcAft>
                          <a:spcPts val="0"/>
                        </a:spcAft>
                        <a:buNone/>
                      </a:pPr>
                      <a:r>
                        <a:rPr lang="en-US" sz="1800">
                          <a:solidFill>
                            <a:srgbClr val="FF0000"/>
                          </a:solidFill>
                          <a:latin typeface="Cambria"/>
                          <a:ea typeface="Cambria"/>
                          <a:cs typeface="Cambria"/>
                          <a:sym typeface="Cambria"/>
                        </a:rPr>
                        <a:t>8.9</a:t>
                      </a:r>
                      <a:endParaRPr sz="1800">
                        <a:solidFill>
                          <a:srgbClr val="FF0000"/>
                        </a:solidFill>
                        <a:latin typeface="Cambria"/>
                        <a:ea typeface="Cambria"/>
                        <a:cs typeface="Cambria"/>
                        <a:sym typeface="Cambria"/>
                      </a:endParaRPr>
                    </a:p>
                  </a:txBody>
                  <a:tcPr marT="0" marB="0" marR="68575" marL="68575">
                    <a:solidFill>
                      <a:srgbClr val="9900FF"/>
                    </a:solidFill>
                  </a:tcPr>
                </a:tc>
                <a:tc>
                  <a:txBody>
                    <a:bodyPr/>
                    <a:lstStyle/>
                    <a:p>
                      <a:pPr indent="0" lvl="0" marL="0" rtl="0" algn="l">
                        <a:spcBef>
                          <a:spcPts val="0"/>
                        </a:spcBef>
                        <a:spcAft>
                          <a:spcPts val="0"/>
                        </a:spcAft>
                        <a:buNone/>
                      </a:pPr>
                      <a:r>
                        <a:rPr lang="en-US" sz="1800">
                          <a:solidFill>
                            <a:srgbClr val="FF0000"/>
                          </a:solidFill>
                          <a:latin typeface="Cambria"/>
                          <a:ea typeface="Cambria"/>
                          <a:cs typeface="Cambria"/>
                          <a:sym typeface="Cambria"/>
                        </a:rPr>
                        <a:t>28.4</a:t>
                      </a:r>
                      <a:endParaRPr sz="1800">
                        <a:solidFill>
                          <a:srgbClr val="FF0000"/>
                        </a:solidFill>
                        <a:latin typeface="Cambria"/>
                        <a:ea typeface="Cambria"/>
                        <a:cs typeface="Cambria"/>
                        <a:sym typeface="Cambria"/>
                      </a:endParaRPr>
                    </a:p>
                  </a:txBody>
                  <a:tcPr marT="0" marB="0" marR="68575" marL="68575">
                    <a:solidFill>
                      <a:srgbClr val="9900FF"/>
                    </a:solidFill>
                  </a:tcPr>
                </a:tc>
                <a:tc>
                  <a:txBody>
                    <a:bodyPr/>
                    <a:lstStyle/>
                    <a:p>
                      <a:pPr indent="0" lvl="0" marL="0" rtl="0" algn="l">
                        <a:spcBef>
                          <a:spcPts val="0"/>
                        </a:spcBef>
                        <a:spcAft>
                          <a:spcPts val="0"/>
                        </a:spcAft>
                        <a:buNone/>
                      </a:pPr>
                      <a:r>
                        <a:rPr lang="en-US" sz="1800">
                          <a:solidFill>
                            <a:srgbClr val="FF0000"/>
                          </a:solidFill>
                          <a:latin typeface="Cambria"/>
                          <a:ea typeface="Cambria"/>
                          <a:cs typeface="Cambria"/>
                          <a:sym typeface="Cambria"/>
                        </a:rPr>
                        <a:t>22.3</a:t>
                      </a:r>
                      <a:endParaRPr sz="1800">
                        <a:solidFill>
                          <a:srgbClr val="FF0000"/>
                        </a:solidFill>
                        <a:latin typeface="Cambria"/>
                        <a:ea typeface="Cambria"/>
                        <a:cs typeface="Cambria"/>
                        <a:sym typeface="Cambria"/>
                      </a:endParaRPr>
                    </a:p>
                  </a:txBody>
                  <a:tcPr marT="0" marB="0" marR="68575" marL="68575">
                    <a:solidFill>
                      <a:srgbClr val="9900FF"/>
                    </a:solidFill>
                  </a:tcPr>
                </a:tc>
                <a:tc>
                  <a:txBody>
                    <a:bodyPr/>
                    <a:lstStyle/>
                    <a:p>
                      <a:pPr indent="0" lvl="0" marL="0" rtl="0" algn="l">
                        <a:spcBef>
                          <a:spcPts val="0"/>
                        </a:spcBef>
                        <a:spcAft>
                          <a:spcPts val="0"/>
                        </a:spcAft>
                        <a:buNone/>
                      </a:pPr>
                      <a:r>
                        <a:rPr lang="en-US" sz="1800">
                          <a:solidFill>
                            <a:srgbClr val="FF0000"/>
                          </a:solidFill>
                          <a:latin typeface="Cambria"/>
                          <a:ea typeface="Cambria"/>
                          <a:cs typeface="Cambria"/>
                          <a:sym typeface="Cambria"/>
                        </a:rPr>
                        <a:t>29.8</a:t>
                      </a:r>
                      <a:endParaRPr sz="1800">
                        <a:solidFill>
                          <a:srgbClr val="FF0000"/>
                        </a:solidFill>
                        <a:latin typeface="Cambria"/>
                        <a:ea typeface="Cambria"/>
                        <a:cs typeface="Cambria"/>
                        <a:sym typeface="Cambria"/>
                      </a:endParaRPr>
                    </a:p>
                  </a:txBody>
                  <a:tcPr marT="0" marB="0" marR="68575" marL="68575">
                    <a:solidFill>
                      <a:srgbClr val="9900FF"/>
                    </a:solidFill>
                  </a:tcPr>
                </a:tc>
                <a:tc>
                  <a:txBody>
                    <a:bodyPr/>
                    <a:lstStyle/>
                    <a:p>
                      <a:pPr indent="0" lvl="0" marL="0" rtl="0" algn="l">
                        <a:spcBef>
                          <a:spcPts val="0"/>
                        </a:spcBef>
                        <a:spcAft>
                          <a:spcPts val="0"/>
                        </a:spcAft>
                        <a:buNone/>
                      </a:pPr>
                      <a:r>
                        <a:rPr lang="en-US" sz="1800">
                          <a:solidFill>
                            <a:srgbClr val="FF0000"/>
                          </a:solidFill>
                          <a:latin typeface="Cambria"/>
                          <a:ea typeface="Cambria"/>
                          <a:cs typeface="Cambria"/>
                          <a:sym typeface="Cambria"/>
                        </a:rPr>
                        <a:t>20.4</a:t>
                      </a:r>
                      <a:endParaRPr sz="1800">
                        <a:solidFill>
                          <a:srgbClr val="FF0000"/>
                        </a:solidFill>
                        <a:latin typeface="Cambria"/>
                        <a:ea typeface="Cambria"/>
                        <a:cs typeface="Cambria"/>
                        <a:sym typeface="Cambria"/>
                      </a:endParaRPr>
                    </a:p>
                  </a:txBody>
                  <a:tcPr marT="0" marB="0" marR="68575" marL="68575">
                    <a:solidFill>
                      <a:srgbClr val="9900FF"/>
                    </a:solidFill>
                  </a:tcPr>
                </a:tc>
              </a:tr>
            </a:tbl>
          </a:graphicData>
        </a:graphic>
      </p:graphicFrame>
      <p:sp>
        <p:nvSpPr>
          <p:cNvPr id="479" name="Google Shape;479;p74"/>
          <p:cNvSpPr txBox="1"/>
          <p:nvPr/>
        </p:nvSpPr>
        <p:spPr>
          <a:xfrm>
            <a:off x="872250" y="6038175"/>
            <a:ext cx="7399500" cy="580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2400">
                <a:solidFill>
                  <a:srgbClr val="0000FF"/>
                </a:solidFill>
                <a:latin typeface="Cambria"/>
                <a:ea typeface="Cambria"/>
                <a:cs typeface="Cambria"/>
                <a:sym typeface="Cambria"/>
              </a:rPr>
              <a:t>Blue</a:t>
            </a:r>
            <a:r>
              <a:rPr lang="en-US" sz="2400">
                <a:solidFill>
                  <a:srgbClr val="FF0000"/>
                </a:solidFill>
                <a:latin typeface="Cambria"/>
                <a:ea typeface="Cambria"/>
                <a:cs typeface="Cambria"/>
                <a:sym typeface="Cambria"/>
              </a:rPr>
              <a:t> </a:t>
            </a:r>
            <a:r>
              <a:rPr lang="en-US" sz="2400">
                <a:latin typeface="Cambria"/>
                <a:ea typeface="Cambria"/>
                <a:cs typeface="Cambria"/>
                <a:sym typeface="Cambria"/>
              </a:rPr>
              <a:t>shows trend</a:t>
            </a:r>
            <a:r>
              <a:rPr lang="en-US" sz="2400">
                <a:solidFill>
                  <a:srgbClr val="FF0000"/>
                </a:solidFill>
                <a:latin typeface="Cambria"/>
                <a:ea typeface="Cambria"/>
                <a:cs typeface="Cambria"/>
                <a:sym typeface="Cambria"/>
              </a:rPr>
              <a:t> Red </a:t>
            </a:r>
            <a:r>
              <a:rPr lang="en-US" sz="2400">
                <a:latin typeface="Cambria"/>
                <a:ea typeface="Cambria"/>
                <a:cs typeface="Cambria"/>
                <a:sym typeface="Cambria"/>
              </a:rPr>
              <a:t>shows improvement for 2019 </a:t>
            </a:r>
            <a:endParaRPr sz="2400"/>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75"/>
          <p:cNvSpPr txBox="1"/>
          <p:nvPr>
            <p:ph type="title"/>
          </p:nvPr>
        </p:nvSpPr>
        <p:spPr>
          <a:xfrm>
            <a:off x="726150" y="162575"/>
            <a:ext cx="8037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62626"/>
              </a:buClr>
              <a:buSzPts val="4000"/>
              <a:buFont typeface="Lustria"/>
              <a:buNone/>
            </a:pPr>
            <a:r>
              <a:rPr b="0" i="0" lang="en-US" sz="3600" u="none" cap="none" strike="noStrike">
                <a:solidFill>
                  <a:srgbClr val="262626"/>
                </a:solidFill>
                <a:latin typeface="Lustria"/>
                <a:ea typeface="Lustria"/>
                <a:cs typeface="Lustria"/>
                <a:sym typeface="Lustria"/>
              </a:rPr>
              <a:t>SCASD Programs and Services Aimed to Support </a:t>
            </a:r>
            <a:endParaRPr b="0" i="0" sz="3600" u="none" cap="none" strike="noStrike">
              <a:solidFill>
                <a:srgbClr val="262626"/>
              </a:solidFill>
              <a:latin typeface="Lustria"/>
              <a:ea typeface="Lustria"/>
              <a:cs typeface="Lustria"/>
              <a:sym typeface="Lustria"/>
            </a:endParaRPr>
          </a:p>
          <a:p>
            <a:pPr indent="0" lvl="0" marL="0" marR="0" rtl="0" algn="ctr">
              <a:spcBef>
                <a:spcPts val="0"/>
              </a:spcBef>
              <a:spcAft>
                <a:spcPts val="0"/>
              </a:spcAft>
              <a:buClr>
                <a:srgbClr val="262626"/>
              </a:buClr>
              <a:buSzPts val="4000"/>
              <a:buFont typeface="Lustria"/>
              <a:buNone/>
            </a:pPr>
            <a:r>
              <a:rPr b="0" i="0" lang="en-US" sz="3600" u="none" cap="none" strike="noStrike">
                <a:solidFill>
                  <a:srgbClr val="262626"/>
                </a:solidFill>
                <a:latin typeface="Lustria"/>
                <a:ea typeface="Lustria"/>
                <a:cs typeface="Lustria"/>
                <a:sym typeface="Lustria"/>
              </a:rPr>
              <a:t>Positive Mental Health </a:t>
            </a:r>
            <a:endParaRPr b="0" i="0" sz="3600" u="none" cap="none" strike="noStrike">
              <a:solidFill>
                <a:srgbClr val="262626"/>
              </a:solidFill>
              <a:latin typeface="Lustria"/>
              <a:ea typeface="Lustria"/>
              <a:cs typeface="Lustria"/>
              <a:sym typeface="Lustria"/>
            </a:endParaRPr>
          </a:p>
        </p:txBody>
      </p:sp>
      <p:graphicFrame>
        <p:nvGraphicFramePr>
          <p:cNvPr id="485" name="Google Shape;485;p75"/>
          <p:cNvGraphicFramePr/>
          <p:nvPr/>
        </p:nvGraphicFramePr>
        <p:xfrm>
          <a:off x="292988" y="1463040"/>
          <a:ext cx="3000000" cy="3000000"/>
        </p:xfrm>
        <a:graphic>
          <a:graphicData uri="http://schemas.openxmlformats.org/drawingml/2006/table">
            <a:tbl>
              <a:tblPr bandRow="1" firstRow="1">
                <a:noFill/>
                <a:tableStyleId>{0E86752A-7DC3-427C-B77E-5C2CE2CFA314}</a:tableStyleId>
              </a:tblPr>
              <a:tblGrid>
                <a:gridCol w="4235325"/>
                <a:gridCol w="4235325"/>
              </a:tblGrid>
              <a:tr h="370850">
                <a:tc>
                  <a:txBody>
                    <a:bodyPr/>
                    <a:lstStyle/>
                    <a:p>
                      <a:pPr indent="0" lvl="0" marL="0" marR="0" rtl="0" algn="l">
                        <a:lnSpc>
                          <a:spcPct val="100000"/>
                        </a:lnSpc>
                        <a:spcBef>
                          <a:spcPts val="0"/>
                        </a:spcBef>
                        <a:spcAft>
                          <a:spcPts val="0"/>
                        </a:spcAft>
                        <a:buClr>
                          <a:schemeClr val="dk1"/>
                        </a:buClr>
                        <a:buSzPts val="1800"/>
                        <a:buFont typeface="Lustria"/>
                        <a:buNone/>
                      </a:pPr>
                      <a:r>
                        <a:rPr lang="en-US" sz="1800"/>
                        <a:t>BESS Review 360 Survey 6-12</a:t>
                      </a:r>
                      <a:endParaRPr sz="1800"/>
                    </a:p>
                    <a:p>
                      <a:pPr indent="0" lvl="0" marL="0" marR="0" rtl="0" algn="l">
                        <a:lnSpc>
                          <a:spcPct val="100000"/>
                        </a:lnSpc>
                        <a:spcBef>
                          <a:spcPts val="0"/>
                        </a:spcBef>
                        <a:spcAft>
                          <a:spcPts val="0"/>
                        </a:spcAft>
                        <a:buClr>
                          <a:schemeClr val="dk1"/>
                        </a:buClr>
                        <a:buSzPts val="1800"/>
                        <a:buFont typeface="Lustria"/>
                        <a:buNone/>
                      </a:pPr>
                      <a:r>
                        <a:rPr lang="en-US" sz="1800"/>
                        <a:t>9</a:t>
                      </a:r>
                      <a:r>
                        <a:rPr baseline="30000" lang="en-US" sz="1800"/>
                        <a:t>th</a:t>
                      </a:r>
                      <a:r>
                        <a:rPr lang="en-US" sz="1800"/>
                        <a:t> Grade Learning Communities</a:t>
                      </a:r>
                      <a:endParaRPr/>
                    </a:p>
                    <a:p>
                      <a:pPr indent="0" lvl="0" marL="0" marR="0" rtl="0" algn="l">
                        <a:lnSpc>
                          <a:spcPct val="100000"/>
                        </a:lnSpc>
                        <a:spcBef>
                          <a:spcPts val="0"/>
                        </a:spcBef>
                        <a:spcAft>
                          <a:spcPts val="0"/>
                        </a:spcAft>
                        <a:buClr>
                          <a:schemeClr val="dk1"/>
                        </a:buClr>
                        <a:buSzPts val="1800"/>
                        <a:buFont typeface="Lustria"/>
                        <a:buNone/>
                      </a:pPr>
                      <a:r>
                        <a:rPr lang="en-US" sz="1800"/>
                        <a:t>Act 211 Programming</a:t>
                      </a:r>
                      <a:endParaRPr/>
                    </a:p>
                    <a:p>
                      <a:pPr indent="0" lvl="0" marL="0" marR="0" rtl="0" algn="l">
                        <a:spcBef>
                          <a:spcPts val="0"/>
                        </a:spcBef>
                        <a:spcAft>
                          <a:spcPts val="0"/>
                        </a:spcAft>
                        <a:buNone/>
                      </a:pPr>
                      <a:r>
                        <a:rPr lang="en-US" sz="1800"/>
                        <a:t>Casings</a:t>
                      </a:r>
                      <a:endParaRPr/>
                    </a:p>
                    <a:p>
                      <a:pPr indent="0" lvl="0" marL="0" marR="0" rtl="0" algn="l">
                        <a:spcBef>
                          <a:spcPts val="0"/>
                        </a:spcBef>
                        <a:spcAft>
                          <a:spcPts val="0"/>
                        </a:spcAft>
                        <a:buNone/>
                      </a:pPr>
                      <a:r>
                        <a:rPr lang="en-US" sz="1800"/>
                        <a:t>Conference Attendance/Professional</a:t>
                      </a:r>
                      <a:r>
                        <a:rPr lang="en-US" sz="1800"/>
                        <a:t> Development </a:t>
                      </a:r>
                      <a:endParaRPr sz="1800"/>
                    </a:p>
                    <a:p>
                      <a:pPr indent="0" lvl="0" marL="0" marR="0" rtl="0" algn="l">
                        <a:lnSpc>
                          <a:spcPct val="100000"/>
                        </a:lnSpc>
                        <a:spcBef>
                          <a:spcPts val="0"/>
                        </a:spcBef>
                        <a:spcAft>
                          <a:spcPts val="0"/>
                        </a:spcAft>
                        <a:buClr>
                          <a:schemeClr val="dk1"/>
                        </a:buClr>
                        <a:buSzPts val="1800"/>
                        <a:buFont typeface="Lustria"/>
                        <a:buNone/>
                      </a:pPr>
                      <a:r>
                        <a:rPr lang="en-US" sz="1800"/>
                        <a:t>Counseling Services</a:t>
                      </a:r>
                      <a:endParaRPr/>
                    </a:p>
                    <a:p>
                      <a:pPr indent="0" lvl="0" marL="0" marR="0" rtl="0" algn="l">
                        <a:lnSpc>
                          <a:spcPct val="100000"/>
                        </a:lnSpc>
                        <a:spcBef>
                          <a:spcPts val="0"/>
                        </a:spcBef>
                        <a:spcAft>
                          <a:spcPts val="0"/>
                        </a:spcAft>
                        <a:buClr>
                          <a:schemeClr val="dk1"/>
                        </a:buClr>
                        <a:buSzPts val="1800"/>
                        <a:buFont typeface="Lustria"/>
                        <a:buNone/>
                      </a:pPr>
                      <a:r>
                        <a:rPr lang="en-US" sz="1800"/>
                        <a:t>Family &amp; Community </a:t>
                      </a:r>
                      <a:r>
                        <a:rPr lang="en-US" sz="1800"/>
                        <a:t>Engagement </a:t>
                      </a:r>
                      <a:r>
                        <a:rPr lang="en-US" sz="1800"/>
                        <a:t> </a:t>
                      </a:r>
                      <a:r>
                        <a:rPr lang="en-US" sz="1800"/>
                        <a:t>Services</a:t>
                      </a:r>
                      <a:r>
                        <a:rPr lang="en-US" sz="1800"/>
                        <a:t> </a:t>
                      </a:r>
                      <a:endParaRPr sz="1800"/>
                    </a:p>
                    <a:p>
                      <a:pPr indent="0" lvl="0" marL="0" marR="0" rtl="0" algn="l">
                        <a:lnSpc>
                          <a:spcPct val="100000"/>
                        </a:lnSpc>
                        <a:spcBef>
                          <a:spcPts val="0"/>
                        </a:spcBef>
                        <a:spcAft>
                          <a:spcPts val="0"/>
                        </a:spcAft>
                        <a:buClr>
                          <a:schemeClr val="dk1"/>
                        </a:buClr>
                        <a:buSzPts val="1800"/>
                        <a:buFont typeface="Lustria"/>
                        <a:buNone/>
                      </a:pPr>
                      <a:r>
                        <a:rPr lang="en-US" sz="1800"/>
                        <a:t>LGBTA Alliance</a:t>
                      </a:r>
                      <a:endParaRPr sz="1800"/>
                    </a:p>
                    <a:p>
                      <a:pPr indent="0" lvl="0" marL="0" marR="0" rtl="0" algn="l">
                        <a:spcBef>
                          <a:spcPts val="0"/>
                        </a:spcBef>
                        <a:spcAft>
                          <a:spcPts val="0"/>
                        </a:spcAft>
                        <a:buNone/>
                      </a:pPr>
                      <a:r>
                        <a:rPr lang="en-US" sz="1800"/>
                        <a:t>Health Courses</a:t>
                      </a:r>
                      <a:endParaRPr/>
                    </a:p>
                    <a:p>
                      <a:pPr indent="0" lvl="0" marL="0" marR="0" rtl="0" algn="l">
                        <a:spcBef>
                          <a:spcPts val="0"/>
                        </a:spcBef>
                        <a:spcAft>
                          <a:spcPts val="0"/>
                        </a:spcAft>
                        <a:buNone/>
                      </a:pPr>
                      <a:r>
                        <a:rPr lang="en-US" sz="1800"/>
                        <a:t>HEARTS/RIT Programs</a:t>
                      </a:r>
                      <a:endParaRPr/>
                    </a:p>
                    <a:p>
                      <a:pPr indent="0" lvl="0" marL="0" marR="0" rtl="0" algn="l">
                        <a:spcBef>
                          <a:spcPts val="0"/>
                        </a:spcBef>
                        <a:spcAft>
                          <a:spcPts val="0"/>
                        </a:spcAft>
                        <a:buNone/>
                      </a:pPr>
                      <a:r>
                        <a:rPr lang="en-US" sz="1800"/>
                        <a:t>Home School Visitor </a:t>
                      </a:r>
                      <a:endParaRPr/>
                    </a:p>
                    <a:p>
                      <a:pPr indent="0" lvl="0" marL="0" marR="0" rtl="0" algn="l">
                        <a:lnSpc>
                          <a:spcPct val="100000"/>
                        </a:lnSpc>
                        <a:spcBef>
                          <a:spcPts val="0"/>
                        </a:spcBef>
                        <a:spcAft>
                          <a:spcPts val="0"/>
                        </a:spcAft>
                        <a:buClr>
                          <a:schemeClr val="dk1"/>
                        </a:buClr>
                        <a:buSzPts val="1800"/>
                        <a:buFont typeface="Lustria"/>
                        <a:buNone/>
                      </a:pPr>
                      <a:r>
                        <a:rPr lang="en-US" sz="1800"/>
                        <a:t>Instructional</a:t>
                      </a:r>
                      <a:r>
                        <a:rPr lang="en-US" sz="1800"/>
                        <a:t> Support Team</a:t>
                      </a:r>
                      <a:endParaRPr sz="1800"/>
                    </a:p>
                    <a:p>
                      <a:pPr indent="0" lvl="0" marL="0" marR="0" rtl="0" algn="l">
                        <a:spcBef>
                          <a:spcPts val="0"/>
                        </a:spcBef>
                        <a:spcAft>
                          <a:spcPts val="0"/>
                        </a:spcAft>
                        <a:buNone/>
                      </a:pPr>
                      <a:r>
                        <a:rPr lang="en-US" sz="1800"/>
                        <a:t>Integrated Mental Health Services</a:t>
                      </a:r>
                      <a:endParaRPr/>
                    </a:p>
                    <a:p>
                      <a:pPr indent="0" lvl="0" marL="0" marR="0" rtl="0" algn="l">
                        <a:spcBef>
                          <a:spcPts val="0"/>
                        </a:spcBef>
                        <a:spcAft>
                          <a:spcPts val="0"/>
                        </a:spcAft>
                        <a:buNone/>
                      </a:pPr>
                      <a:r>
                        <a:rPr lang="en-US" sz="1800"/>
                        <a:t>Little Lion Ambassadors</a:t>
                      </a:r>
                      <a:endParaRPr/>
                    </a:p>
                    <a:p>
                      <a:pPr indent="0" lvl="0" marL="0" marR="0" rtl="0" algn="l">
                        <a:spcBef>
                          <a:spcPts val="0"/>
                        </a:spcBef>
                        <a:spcAft>
                          <a:spcPts val="0"/>
                        </a:spcAft>
                        <a:buNone/>
                      </a:pPr>
                      <a:r>
                        <a:rPr lang="en-US" sz="1800"/>
                        <a:t>My Mental Health Matters Club</a:t>
                      </a:r>
                      <a:endParaRPr/>
                    </a:p>
                    <a:p>
                      <a:pPr indent="0" lvl="0" marL="0" marR="0" rtl="0" algn="l">
                        <a:spcBef>
                          <a:spcPts val="0"/>
                        </a:spcBef>
                        <a:spcAft>
                          <a:spcPts val="0"/>
                        </a:spcAft>
                        <a:buNone/>
                      </a:pPr>
                      <a:r>
                        <a:rPr lang="en-US" sz="1800"/>
                        <a:t>Professional Learning Communities</a:t>
                      </a:r>
                      <a:endParaRPr/>
                    </a:p>
                    <a:p>
                      <a:pPr indent="0" lvl="0" marL="0" marR="0" rtl="0" algn="l">
                        <a:spcBef>
                          <a:spcPts val="0"/>
                        </a:spcBef>
                        <a:spcAft>
                          <a:spcPts val="0"/>
                        </a:spcAft>
                        <a:buNone/>
                      </a:pPr>
                      <a:r>
                        <a:rPr lang="en-US" sz="1800"/>
                        <a:t>Psychological Services  </a:t>
                      </a:r>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1800"/>
                        <a:buFont typeface="Lustria"/>
                        <a:buNone/>
                      </a:pPr>
                      <a:r>
                        <a:rPr lang="en-US" sz="1800"/>
                        <a:t>Restorative Practices/Conferencing</a:t>
                      </a:r>
                      <a:endParaRPr/>
                    </a:p>
                    <a:p>
                      <a:pPr indent="0" lvl="0" marL="0" marR="0" rtl="0" algn="l">
                        <a:spcBef>
                          <a:spcPts val="0"/>
                        </a:spcBef>
                        <a:spcAft>
                          <a:spcPts val="0"/>
                        </a:spcAft>
                        <a:buNone/>
                      </a:pPr>
                      <a:r>
                        <a:rPr lang="en-US" sz="1800"/>
                        <a:t>Safety Care </a:t>
                      </a:r>
                      <a:endParaRPr/>
                    </a:p>
                    <a:p>
                      <a:pPr indent="0" lvl="0" marL="0" marR="0" rtl="0" algn="l">
                        <a:lnSpc>
                          <a:spcPct val="100000"/>
                        </a:lnSpc>
                        <a:spcBef>
                          <a:spcPts val="0"/>
                        </a:spcBef>
                        <a:spcAft>
                          <a:spcPts val="0"/>
                        </a:spcAft>
                        <a:buClr>
                          <a:schemeClr val="dk1"/>
                        </a:buClr>
                        <a:buSzPts val="1800"/>
                        <a:buFont typeface="Lustria"/>
                        <a:buNone/>
                      </a:pPr>
                      <a:r>
                        <a:rPr lang="en-US" sz="1800"/>
                        <a:t>School Resource Officer  </a:t>
                      </a:r>
                      <a:endParaRPr/>
                    </a:p>
                    <a:p>
                      <a:pPr indent="0" lvl="0" marL="0" marR="0" rtl="0" algn="l">
                        <a:spcBef>
                          <a:spcPts val="0"/>
                        </a:spcBef>
                        <a:spcAft>
                          <a:spcPts val="0"/>
                        </a:spcAft>
                        <a:buNone/>
                      </a:pPr>
                      <a:r>
                        <a:rPr lang="en-US" sz="1800"/>
                        <a:t>School Wide Positive Behavior/</a:t>
                      </a:r>
                      <a:endParaRPr/>
                    </a:p>
                    <a:p>
                      <a:pPr indent="0" lvl="0" marL="0" marR="0" rtl="0" algn="l">
                        <a:spcBef>
                          <a:spcPts val="0"/>
                        </a:spcBef>
                        <a:spcAft>
                          <a:spcPts val="0"/>
                        </a:spcAft>
                        <a:buNone/>
                      </a:pPr>
                      <a:r>
                        <a:rPr lang="en-US" sz="1800"/>
                        <a:t>   ROAR</a:t>
                      </a:r>
                      <a:endParaRPr/>
                    </a:p>
                    <a:p>
                      <a:pPr indent="0" lvl="0" marL="0" marR="0" rtl="0" algn="l">
                        <a:lnSpc>
                          <a:spcPct val="100000"/>
                        </a:lnSpc>
                        <a:spcBef>
                          <a:spcPts val="0"/>
                        </a:spcBef>
                        <a:spcAft>
                          <a:spcPts val="0"/>
                        </a:spcAft>
                        <a:buClr>
                          <a:schemeClr val="dk1"/>
                        </a:buClr>
                        <a:buSzPts val="1800"/>
                        <a:buFont typeface="Lustria"/>
                        <a:buNone/>
                      </a:pPr>
                      <a:r>
                        <a:rPr lang="en-US" sz="1800"/>
                        <a:t>Straight Talk Programs</a:t>
                      </a:r>
                      <a:endParaRPr/>
                    </a:p>
                    <a:p>
                      <a:pPr indent="0" lvl="0" marL="0" marR="0" rtl="0" algn="l">
                        <a:lnSpc>
                          <a:spcPct val="100000"/>
                        </a:lnSpc>
                        <a:spcBef>
                          <a:spcPts val="0"/>
                        </a:spcBef>
                        <a:spcAft>
                          <a:spcPts val="0"/>
                        </a:spcAft>
                        <a:buClr>
                          <a:schemeClr val="dk1"/>
                        </a:buClr>
                        <a:buSzPts val="1800"/>
                        <a:buFont typeface="Lustria"/>
                        <a:buNone/>
                      </a:pPr>
                      <a:r>
                        <a:rPr lang="en-US" sz="1800"/>
                        <a:t>Stompers Project By Jana Marie Foundation</a:t>
                      </a:r>
                      <a:endParaRPr/>
                    </a:p>
                    <a:p>
                      <a:pPr indent="0" lvl="0" marL="0" marR="0" rtl="0" algn="l">
                        <a:lnSpc>
                          <a:spcPct val="100000"/>
                        </a:lnSpc>
                        <a:spcBef>
                          <a:spcPts val="0"/>
                        </a:spcBef>
                        <a:spcAft>
                          <a:spcPts val="0"/>
                        </a:spcAft>
                        <a:buClr>
                          <a:schemeClr val="dk1"/>
                        </a:buClr>
                        <a:buSzPts val="1800"/>
                        <a:buFont typeface="Lustria"/>
                        <a:buNone/>
                      </a:pPr>
                      <a:r>
                        <a:rPr lang="en-US" sz="1800"/>
                        <a:t>Student</a:t>
                      </a:r>
                      <a:r>
                        <a:rPr lang="en-US" sz="1800"/>
                        <a:t> Assistance Program</a:t>
                      </a:r>
                      <a:endParaRPr sz="1800"/>
                    </a:p>
                    <a:p>
                      <a:pPr indent="0" lvl="0" marL="0" marR="0" rtl="0" algn="l">
                        <a:spcBef>
                          <a:spcPts val="0"/>
                        </a:spcBef>
                        <a:spcAft>
                          <a:spcPts val="0"/>
                        </a:spcAft>
                        <a:buNone/>
                      </a:pPr>
                      <a:r>
                        <a:rPr lang="en-US" sz="1800"/>
                        <a:t>Suicide Prevention Training Support</a:t>
                      </a:r>
                      <a:endParaRPr/>
                    </a:p>
                    <a:p>
                      <a:pPr indent="0" lvl="0" marL="0" marR="0" rtl="0" algn="l">
                        <a:spcBef>
                          <a:spcPts val="0"/>
                        </a:spcBef>
                        <a:spcAft>
                          <a:spcPts val="0"/>
                        </a:spcAft>
                        <a:buNone/>
                      </a:pPr>
                      <a:r>
                        <a:rPr lang="en-US" sz="1800"/>
                        <a:t>   Programs </a:t>
                      </a:r>
                      <a:endParaRPr/>
                    </a:p>
                    <a:p>
                      <a:pPr indent="0" lvl="0" marL="0" marR="0" rtl="0" algn="l">
                        <a:spcBef>
                          <a:spcPts val="0"/>
                        </a:spcBef>
                        <a:spcAft>
                          <a:spcPts val="0"/>
                        </a:spcAft>
                        <a:buNone/>
                      </a:pPr>
                      <a:r>
                        <a:rPr lang="en-US" sz="1800"/>
                        <a:t>TIDES</a:t>
                      </a:r>
                      <a:endParaRPr sz="1800"/>
                    </a:p>
                    <a:p>
                      <a:pPr indent="0" lvl="0" marL="0" marR="0" rtl="0" algn="l">
                        <a:spcBef>
                          <a:spcPts val="0"/>
                        </a:spcBef>
                        <a:spcAft>
                          <a:spcPts val="0"/>
                        </a:spcAft>
                        <a:buNone/>
                      </a:pPr>
                      <a:r>
                        <a:rPr lang="en-US" sz="1800"/>
                        <a:t>Transition Services </a:t>
                      </a:r>
                      <a:endParaRPr/>
                    </a:p>
                    <a:p>
                      <a:pPr indent="0" lvl="0" marL="0" marR="0" rtl="0" algn="l">
                        <a:spcBef>
                          <a:spcPts val="0"/>
                        </a:spcBef>
                        <a:spcAft>
                          <a:spcPts val="0"/>
                        </a:spcAft>
                        <a:buNone/>
                      </a:pPr>
                      <a:r>
                        <a:rPr lang="en-US" sz="1800"/>
                        <a:t>Universal Screening For Behavior</a:t>
                      </a:r>
                      <a:r>
                        <a:rPr lang="en-US" sz="1800"/>
                        <a:t> and Emotional Needs</a:t>
                      </a:r>
                      <a:endParaRPr/>
                    </a:p>
                    <a:p>
                      <a:pPr indent="0" lvl="0" marL="0" marR="0" rtl="0" algn="l">
                        <a:spcBef>
                          <a:spcPts val="0"/>
                        </a:spcBef>
                        <a:spcAft>
                          <a:spcPts val="0"/>
                        </a:spcAft>
                        <a:buNone/>
                      </a:pPr>
                      <a:r>
                        <a:rPr lang="en-US" sz="1800"/>
                        <a:t>Youth Mental Health First Aid Training </a:t>
                      </a:r>
                      <a:endParaRPr/>
                    </a:p>
                    <a:p>
                      <a:pPr indent="0" lvl="0" marL="0" marR="0" rtl="0" algn="l">
                        <a:spcBef>
                          <a:spcPts val="0"/>
                        </a:spcBef>
                        <a:spcAft>
                          <a:spcPts val="0"/>
                        </a:spcAft>
                        <a:buNone/>
                      </a:pPr>
                      <a:r>
                        <a:rPr lang="en-US" sz="1800"/>
                        <a:t>After School Activities and Clubs</a:t>
                      </a:r>
                      <a:endParaRPr sz="1800"/>
                    </a:p>
                    <a:p>
                      <a:pPr indent="0" lvl="0" marL="0" marR="0" rtl="0" algn="l">
                        <a:spcBef>
                          <a:spcPts val="0"/>
                        </a:spcBef>
                        <a:spcAft>
                          <a:spcPts val="0"/>
                        </a:spcAft>
                        <a:buNone/>
                      </a:pPr>
                      <a:r>
                        <a:rPr lang="en-US" sz="1800"/>
                        <a:t>Equity Summer Institute </a:t>
                      </a:r>
                      <a:endParaRPr sz="1800"/>
                    </a:p>
                  </a:txBody>
                  <a:tcPr marT="45725" marB="45725" marR="91450" marL="91450"/>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sp>
        <p:nvSpPr>
          <p:cNvPr id="491" name="Google Shape;491;p76"/>
          <p:cNvSpPr txBox="1"/>
          <p:nvPr>
            <p:ph type="title"/>
          </p:nvPr>
        </p:nvSpPr>
        <p:spPr>
          <a:xfrm>
            <a:off x="726141" y="314979"/>
            <a:ext cx="7691719"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62626"/>
              </a:buClr>
              <a:buSzPts val="4860"/>
              <a:buFont typeface="Lustria"/>
              <a:buNone/>
            </a:pPr>
            <a:r>
              <a:rPr lang="en-US" sz="4900">
                <a:latin typeface="Arial"/>
                <a:ea typeface="Arial"/>
                <a:cs typeface="Arial"/>
                <a:sym typeface="Arial"/>
              </a:rPr>
              <a:t>Programs/Initiatives 2019-2021</a:t>
            </a:r>
            <a:r>
              <a:rPr b="0" i="0" lang="en-US" sz="4860" u="none" cap="none" strike="noStrike">
                <a:solidFill>
                  <a:srgbClr val="262626"/>
                </a:solidFill>
                <a:latin typeface="Lustria"/>
                <a:ea typeface="Lustria"/>
                <a:cs typeface="Lustria"/>
                <a:sym typeface="Lustria"/>
              </a:rPr>
              <a:t>	</a:t>
            </a:r>
            <a:endParaRPr b="0" i="0" sz="4860" u="none" cap="none" strike="noStrike">
              <a:solidFill>
                <a:srgbClr val="262626"/>
              </a:solidFill>
              <a:latin typeface="Lustria"/>
              <a:ea typeface="Lustria"/>
              <a:cs typeface="Lustria"/>
              <a:sym typeface="Lustria"/>
            </a:endParaRPr>
          </a:p>
        </p:txBody>
      </p:sp>
      <p:sp>
        <p:nvSpPr>
          <p:cNvPr id="492" name="Google Shape;492;p76"/>
          <p:cNvSpPr txBox="1"/>
          <p:nvPr>
            <p:ph idx="1" type="body"/>
          </p:nvPr>
        </p:nvSpPr>
        <p:spPr>
          <a:xfrm>
            <a:off x="726141" y="1586753"/>
            <a:ext cx="7691719" cy="4571999"/>
          </a:xfrm>
          <a:prstGeom prst="rect">
            <a:avLst/>
          </a:prstGeom>
          <a:noFill/>
          <a:ln>
            <a:noFill/>
          </a:ln>
        </p:spPr>
        <p:txBody>
          <a:bodyPr anchorCtr="0" anchor="t" bIns="45700" lIns="91425" spcFirstLastPara="1" rIns="91425" wrap="square" tIns="45700">
            <a:noAutofit/>
          </a:bodyPr>
          <a:lstStyle/>
          <a:p>
            <a:pPr indent="-457200" lvl="0" marL="457200" rtl="0" algn="l">
              <a:lnSpc>
                <a:spcPct val="115000"/>
              </a:lnSpc>
              <a:spcBef>
                <a:spcPts val="2400"/>
              </a:spcBef>
              <a:spcAft>
                <a:spcPts val="0"/>
              </a:spcAft>
              <a:buClr>
                <a:srgbClr val="3F3F3F"/>
              </a:buClr>
              <a:buSzPts val="2160"/>
              <a:buFont typeface="Noto Sans Symbols"/>
              <a:buChar char="❖"/>
            </a:pPr>
            <a:r>
              <a:rPr lang="en-US" sz="2200">
                <a:solidFill>
                  <a:srgbClr val="404040"/>
                </a:solidFill>
                <a:latin typeface="Arial"/>
                <a:ea typeface="Arial"/>
                <a:cs typeface="Arial"/>
                <a:sym typeface="Arial"/>
              </a:rPr>
              <a:t>Implementing School Wide Positive Behavior Supports District wide</a:t>
            </a:r>
            <a:endParaRPr sz="2200">
              <a:solidFill>
                <a:srgbClr val="404040"/>
              </a:solidFill>
              <a:latin typeface="Arial"/>
              <a:ea typeface="Arial"/>
              <a:cs typeface="Arial"/>
              <a:sym typeface="Arial"/>
            </a:endParaRPr>
          </a:p>
          <a:p>
            <a:pPr indent="-457200" lvl="0" marL="457200" rtl="0" algn="l">
              <a:lnSpc>
                <a:spcPct val="115000"/>
              </a:lnSpc>
              <a:spcBef>
                <a:spcPts val="0"/>
              </a:spcBef>
              <a:spcAft>
                <a:spcPts val="0"/>
              </a:spcAft>
              <a:buClr>
                <a:srgbClr val="3F3F3F"/>
              </a:buClr>
              <a:buSzPts val="2160"/>
              <a:buFont typeface="Noto Sans Symbols"/>
              <a:buChar char="❖"/>
            </a:pPr>
            <a:r>
              <a:rPr lang="en-US" sz="2200">
                <a:solidFill>
                  <a:srgbClr val="404040"/>
                </a:solidFill>
                <a:latin typeface="Arial"/>
                <a:ea typeface="Arial"/>
                <a:cs typeface="Arial"/>
                <a:sym typeface="Arial"/>
              </a:rPr>
              <a:t>Restorative Practices </a:t>
            </a:r>
            <a:r>
              <a:rPr lang="en-US" sz="2200">
                <a:solidFill>
                  <a:srgbClr val="404040"/>
                </a:solidFill>
                <a:latin typeface="Arial"/>
                <a:ea typeface="Arial"/>
                <a:cs typeface="Arial"/>
                <a:sym typeface="Arial"/>
              </a:rPr>
              <a:t>District Wide</a:t>
            </a:r>
            <a:r>
              <a:rPr lang="en-US" sz="2200">
                <a:solidFill>
                  <a:srgbClr val="404040"/>
                </a:solidFill>
                <a:latin typeface="Arial"/>
                <a:ea typeface="Arial"/>
                <a:cs typeface="Arial"/>
                <a:sym typeface="Arial"/>
              </a:rPr>
              <a:t> Implementation and training</a:t>
            </a:r>
            <a:endParaRPr sz="2200">
              <a:solidFill>
                <a:srgbClr val="404040"/>
              </a:solidFill>
              <a:latin typeface="Arial"/>
              <a:ea typeface="Arial"/>
              <a:cs typeface="Arial"/>
              <a:sym typeface="Arial"/>
            </a:endParaRPr>
          </a:p>
          <a:p>
            <a:pPr indent="-457200" lvl="0" marL="457200" rtl="0" algn="l">
              <a:lnSpc>
                <a:spcPct val="115000"/>
              </a:lnSpc>
              <a:spcBef>
                <a:spcPts val="0"/>
              </a:spcBef>
              <a:spcAft>
                <a:spcPts val="0"/>
              </a:spcAft>
              <a:buClr>
                <a:srgbClr val="3F3F3F"/>
              </a:buClr>
              <a:buSzPts val="2160"/>
              <a:buFont typeface="Noto Sans Symbols"/>
              <a:buChar char="❖"/>
            </a:pPr>
            <a:r>
              <a:rPr lang="en-US" sz="2200">
                <a:solidFill>
                  <a:srgbClr val="404040"/>
                </a:solidFill>
                <a:latin typeface="Arial"/>
                <a:ea typeface="Arial"/>
                <a:cs typeface="Arial"/>
                <a:sym typeface="Arial"/>
              </a:rPr>
              <a:t>Straight Talk Task Force</a:t>
            </a:r>
            <a:endParaRPr sz="2200">
              <a:solidFill>
                <a:srgbClr val="404040"/>
              </a:solidFill>
              <a:latin typeface="Arial"/>
              <a:ea typeface="Arial"/>
              <a:cs typeface="Arial"/>
              <a:sym typeface="Arial"/>
            </a:endParaRPr>
          </a:p>
          <a:p>
            <a:pPr indent="-457200" lvl="0" marL="457200" rtl="0" algn="l">
              <a:lnSpc>
                <a:spcPct val="115000"/>
              </a:lnSpc>
              <a:spcBef>
                <a:spcPts val="0"/>
              </a:spcBef>
              <a:spcAft>
                <a:spcPts val="0"/>
              </a:spcAft>
              <a:buClr>
                <a:srgbClr val="3F3F3F"/>
              </a:buClr>
              <a:buSzPts val="2160"/>
              <a:buFont typeface="Noto Sans Symbols"/>
              <a:buChar char="❖"/>
            </a:pPr>
            <a:r>
              <a:rPr lang="en-US" sz="2200">
                <a:solidFill>
                  <a:srgbClr val="404040"/>
                </a:solidFill>
                <a:latin typeface="Arial"/>
                <a:ea typeface="Arial"/>
                <a:cs typeface="Arial"/>
                <a:sym typeface="Arial"/>
              </a:rPr>
              <a:t>Integrated Mental Health Providers on School Teams</a:t>
            </a:r>
            <a:endParaRPr sz="2200">
              <a:solidFill>
                <a:srgbClr val="404040"/>
              </a:solidFill>
              <a:latin typeface="Arial"/>
              <a:ea typeface="Arial"/>
              <a:cs typeface="Arial"/>
              <a:sym typeface="Arial"/>
            </a:endParaRPr>
          </a:p>
          <a:p>
            <a:pPr indent="-457200" lvl="0" marL="457200" rtl="0" algn="l">
              <a:lnSpc>
                <a:spcPct val="115000"/>
              </a:lnSpc>
              <a:spcBef>
                <a:spcPts val="0"/>
              </a:spcBef>
              <a:spcAft>
                <a:spcPts val="0"/>
              </a:spcAft>
              <a:buClr>
                <a:srgbClr val="3F3F3F"/>
              </a:buClr>
              <a:buSzPts val="2160"/>
              <a:buFont typeface="Noto Sans Symbols"/>
              <a:buChar char="❖"/>
            </a:pPr>
            <a:r>
              <a:rPr lang="en-US" sz="2200">
                <a:solidFill>
                  <a:srgbClr val="404040"/>
                </a:solidFill>
                <a:latin typeface="Arial"/>
                <a:ea typeface="Arial"/>
                <a:cs typeface="Arial"/>
                <a:sym typeface="Arial"/>
              </a:rPr>
              <a:t>Universal Screening for Behavior grades k-12</a:t>
            </a:r>
            <a:endParaRPr sz="2200">
              <a:solidFill>
                <a:srgbClr val="404040"/>
              </a:solidFill>
              <a:latin typeface="Arial"/>
              <a:ea typeface="Arial"/>
              <a:cs typeface="Arial"/>
              <a:sym typeface="Arial"/>
            </a:endParaRPr>
          </a:p>
          <a:p>
            <a:pPr indent="-457200" lvl="0" marL="457200" rtl="0" algn="l">
              <a:lnSpc>
                <a:spcPct val="115000"/>
              </a:lnSpc>
              <a:spcBef>
                <a:spcPts val="0"/>
              </a:spcBef>
              <a:spcAft>
                <a:spcPts val="0"/>
              </a:spcAft>
              <a:buClr>
                <a:srgbClr val="3F3F3F"/>
              </a:buClr>
              <a:buSzPts val="2160"/>
              <a:buFont typeface="Noto Sans Symbols"/>
              <a:buChar char="❖"/>
            </a:pPr>
            <a:r>
              <a:rPr lang="en-US" sz="2200">
                <a:solidFill>
                  <a:srgbClr val="404040"/>
                </a:solidFill>
                <a:latin typeface="Arial"/>
                <a:ea typeface="Arial"/>
                <a:cs typeface="Arial"/>
                <a:sym typeface="Arial"/>
              </a:rPr>
              <a:t>Restorative Practices Student Handbook Revisions</a:t>
            </a:r>
            <a:endParaRPr sz="2200">
              <a:solidFill>
                <a:srgbClr val="404040"/>
              </a:solidFill>
              <a:latin typeface="Arial"/>
              <a:ea typeface="Arial"/>
              <a:cs typeface="Arial"/>
              <a:sym typeface="Arial"/>
            </a:endParaRPr>
          </a:p>
          <a:p>
            <a:pPr indent="-457200" lvl="0" marL="457200" rtl="0" algn="l">
              <a:lnSpc>
                <a:spcPct val="115000"/>
              </a:lnSpc>
              <a:spcBef>
                <a:spcPts val="0"/>
              </a:spcBef>
              <a:spcAft>
                <a:spcPts val="0"/>
              </a:spcAft>
              <a:buClr>
                <a:srgbClr val="3F3F3F"/>
              </a:buClr>
              <a:buSzPts val="2160"/>
              <a:buFont typeface="Noto Sans Symbols"/>
              <a:buChar char="❖"/>
            </a:pPr>
            <a:r>
              <a:rPr lang="en-US" sz="2200">
                <a:solidFill>
                  <a:srgbClr val="404040"/>
                </a:solidFill>
                <a:latin typeface="Arial"/>
                <a:ea typeface="Arial"/>
                <a:cs typeface="Arial"/>
                <a:sym typeface="Arial"/>
              </a:rPr>
              <a:t>Equity Audit </a:t>
            </a:r>
            <a:endParaRPr/>
          </a:p>
          <a:p>
            <a:pPr indent="-320040" lvl="0" marL="457200" marR="0" rtl="0" algn="l">
              <a:spcBef>
                <a:spcPts val="2400"/>
              </a:spcBef>
              <a:spcAft>
                <a:spcPts val="0"/>
              </a:spcAft>
              <a:buClr>
                <a:srgbClr val="3F3F3F"/>
              </a:buClr>
              <a:buSzPts val="2160"/>
              <a:buFont typeface="Noto Sans Symbols"/>
              <a:buNone/>
            </a:pPr>
            <a:r>
              <a:t/>
            </a:r>
            <a:endParaRPr b="0" i="0" sz="2400" u="none" cap="none" strike="noStrike">
              <a:solidFill>
                <a:srgbClr val="3F3F3F"/>
              </a:solidFill>
              <a:latin typeface="Lustria"/>
              <a:ea typeface="Lustria"/>
              <a:cs typeface="Lustria"/>
              <a:sym typeface="Lustria"/>
            </a:endParaRPr>
          </a:p>
          <a:p>
            <a:pPr indent="-320040" lvl="0" marL="457200" marR="0" rtl="0" algn="l">
              <a:spcBef>
                <a:spcPts val="2400"/>
              </a:spcBef>
              <a:spcAft>
                <a:spcPts val="0"/>
              </a:spcAft>
              <a:buClr>
                <a:srgbClr val="3F3F3F"/>
              </a:buClr>
              <a:buSzPts val="2160"/>
              <a:buFont typeface="Noto Sans Symbols"/>
              <a:buNone/>
            </a:pPr>
            <a:r>
              <a:t/>
            </a:r>
            <a:endParaRPr b="0" i="0" sz="2400" u="none" cap="none" strike="noStrike">
              <a:solidFill>
                <a:srgbClr val="3F3F3F"/>
              </a:solidFill>
              <a:latin typeface="Lustria"/>
              <a:ea typeface="Lustria"/>
              <a:cs typeface="Lustria"/>
              <a:sym typeface="Lustria"/>
            </a:endParaRPr>
          </a:p>
        </p:txBody>
      </p:sp>
    </p:spTree>
  </p:cSld>
  <p:clrMapOvr>
    <a:masterClrMapping/>
  </p:clrMapOvr>
</p:sld>
</file>

<file path=ppt/theme/theme1.xml><?xml version="1.0" encoding="utf-8"?>
<a:theme xmlns:a="http://schemas.openxmlformats.org/drawingml/2006/main" xmlns:r="http://schemas.openxmlformats.org/officeDocument/2006/relationships" name="Venture">
  <a:themeElements>
    <a:clrScheme name="Codex">
      <a:dk1>
        <a:srgbClr val="000000"/>
      </a:dk1>
      <a:lt1>
        <a:srgbClr val="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Venture">
  <a:themeElements>
    <a:clrScheme name="Codex">
      <a:dk1>
        <a:srgbClr val="000000"/>
      </a:dk1>
      <a:lt1>
        <a:srgbClr val="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Venture">
  <a:themeElements>
    <a:clrScheme name="Codex">
      <a:dk1>
        <a:srgbClr val="000000"/>
      </a:dk1>
      <a:lt1>
        <a:srgbClr val="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