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441FC-F8C0-4D35-BEDF-F3AC47EF984C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E7C2-78D6-418F-AB09-C549E9BD8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58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441FC-F8C0-4D35-BEDF-F3AC47EF984C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E7C2-78D6-418F-AB09-C549E9BD8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4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441FC-F8C0-4D35-BEDF-F3AC47EF984C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E7C2-78D6-418F-AB09-C549E9BD8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062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441FC-F8C0-4D35-BEDF-F3AC47EF984C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E7C2-78D6-418F-AB09-C549E9BD8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22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441FC-F8C0-4D35-BEDF-F3AC47EF984C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E7C2-78D6-418F-AB09-C549E9BD8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55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441FC-F8C0-4D35-BEDF-F3AC47EF984C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E7C2-78D6-418F-AB09-C549E9BD8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73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441FC-F8C0-4D35-BEDF-F3AC47EF984C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E7C2-78D6-418F-AB09-C549E9BD8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39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441FC-F8C0-4D35-BEDF-F3AC47EF984C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E7C2-78D6-418F-AB09-C549E9BD8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25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441FC-F8C0-4D35-BEDF-F3AC47EF984C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E7C2-78D6-418F-AB09-C549E9BD8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96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441FC-F8C0-4D35-BEDF-F3AC47EF984C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E7C2-78D6-418F-AB09-C549E9BD8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929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441FC-F8C0-4D35-BEDF-F3AC47EF984C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E7C2-78D6-418F-AB09-C549E9BD8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588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441FC-F8C0-4D35-BEDF-F3AC47EF984C}" type="datetimeFigureOut">
              <a:rPr lang="en-US" smtClean="0"/>
              <a:t>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5E7C2-78D6-418F-AB09-C549E9BD8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2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2287653" cy="143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828800"/>
            <a:ext cx="2287653" cy="143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90" y="3429000"/>
            <a:ext cx="2287653" cy="143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105400"/>
            <a:ext cx="2287653" cy="143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8779"/>
            <a:ext cx="2287653" cy="143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833634"/>
            <a:ext cx="2287653" cy="143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199" y="3415146"/>
            <a:ext cx="2287653" cy="143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198" y="5133109"/>
            <a:ext cx="2287653" cy="143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258" y="5105400"/>
            <a:ext cx="2287653" cy="143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257" y="3420195"/>
            <a:ext cx="2287653" cy="143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258" y="1859034"/>
            <a:ext cx="2287653" cy="143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31" y="159543"/>
            <a:ext cx="2287653" cy="143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6664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Classical Academy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</cp:revision>
  <dcterms:created xsi:type="dcterms:W3CDTF">2016-02-05T14:28:14Z</dcterms:created>
  <dcterms:modified xsi:type="dcterms:W3CDTF">2016-02-05T14:30:29Z</dcterms:modified>
</cp:coreProperties>
</file>