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157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35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80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197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04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89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476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88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821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791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FB618C-81F9-48C0-96F9-06D9259EA87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BFFC7D-E392-4FFF-A86D-86D78F0A38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37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818" y="145780"/>
            <a:ext cx="2814782" cy="6331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225"/>
              </a:spcAft>
            </a:pPr>
            <a:r>
              <a:rPr lang="en-US" kern="1800" dirty="0">
                <a:solidFill>
                  <a:srgbClr val="000000"/>
                </a:solidFill>
                <a:latin typeface="Georgia"/>
                <a:ea typeface="Times New Roman"/>
                <a:cs typeface="Arial"/>
              </a:rPr>
              <a:t>O Captain! My Captain!</a:t>
            </a:r>
            <a:endParaRPr lang="en-US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700" cap="all" spc="60" dirty="0">
                <a:latin typeface="Arial"/>
                <a:ea typeface="Times New Roman"/>
                <a:cs typeface="Times New Roman"/>
              </a:rPr>
              <a:t>BY </a:t>
            </a:r>
            <a:r>
              <a:rPr lang="en-US" sz="700" cap="all" spc="60" dirty="0" smtClean="0">
                <a:latin typeface="Arial"/>
                <a:ea typeface="Times New Roman"/>
                <a:cs typeface="Times New Roman"/>
              </a:rPr>
              <a:t>Walt Whitman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O Captain! my Captain! our fearful trip is done,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ship has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weather’d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every rack, the prize we sought is won,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port is near, the bells I hear, the people all exulting,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While follow eyes the steady keel, the vessel grim and daring;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But O heart! heart! heart!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O the bleeding drops of red,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Where on the deck my Captain lies,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 Fallen cold and dead.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O 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Captain! my Captain! rise up and hear the bells;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Rise up—for you the flag is flung—for you the bugle trills,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For you bouquets and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ribbon’d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wreaths—for you the shores a-crowding,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For you they call, the swaying mass, their eager faces turning;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Here Captain! dear father!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This arm beneath your head!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It is some dream that on the deck,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You’ve fallen cold and dead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.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My Captain does not answer, his lips are pale and still,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My father does not feel my arm, he has no pulse nor will,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ship is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anchor’d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safe and sound, its voyage closed and done,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From fearful trip the victor ship comes in with object won;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Exult O shores, and ring O bells!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But I with mournful tread,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Walk the deck my Captain lies,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 Fallen cold and dead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.</a:t>
            </a:r>
            <a:r>
              <a:rPr lang="en-US" sz="32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00400" y="152400"/>
            <a:ext cx="2814782" cy="6331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225"/>
              </a:spcAft>
            </a:pPr>
            <a:r>
              <a:rPr lang="en-US" kern="1800" dirty="0">
                <a:solidFill>
                  <a:srgbClr val="000000"/>
                </a:solidFill>
                <a:latin typeface="Georgia"/>
                <a:ea typeface="Times New Roman"/>
                <a:cs typeface="Arial"/>
              </a:rPr>
              <a:t>O Captain! My Captain!</a:t>
            </a:r>
            <a:endParaRPr lang="en-US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700" cap="all" spc="60" dirty="0">
                <a:latin typeface="Arial"/>
                <a:ea typeface="Times New Roman"/>
                <a:cs typeface="Times New Roman"/>
              </a:rPr>
              <a:t>BY </a:t>
            </a:r>
            <a:r>
              <a:rPr lang="en-US" sz="700" cap="all" spc="60" dirty="0" smtClean="0">
                <a:latin typeface="Arial"/>
                <a:ea typeface="Times New Roman"/>
                <a:cs typeface="Times New Roman"/>
              </a:rPr>
              <a:t>Walt Whitman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O Captain! my Captain! our fearful trip is done,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ship has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weather’d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every rack, the prize we sought is won,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port is near, the bells I hear, the people all exulting,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While follow eyes the steady keel, the vessel grim and daring;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But O heart! heart! heart!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O the bleeding drops of red,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Where on the deck my Captain lies,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 Fallen cold and dead.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O 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Captain! my Captain! rise up and hear the bells;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Rise up—for you the flag is flung—for you the bugle trills,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For you bouquets and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ribbon’d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wreaths—for you the shores a-crowding,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For you they call, the swaying mass, their eager faces turning;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Here Captain! dear father!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This arm beneath your head!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It is some dream that on the deck,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You’ve fallen cold and dead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.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My Captain does not answer, his lips are pale and still,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My father does not feel my arm, he has no pulse nor will,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ship is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anchor’d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safe and sound, its voyage closed and done,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From fearful trip the victor ship comes in with object won;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Exult O shores, and ring O bells!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But I with mournful tread,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Walk the deck my Captain lies,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 Fallen cold and dead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.</a:t>
            </a:r>
            <a:r>
              <a:rPr lang="en-US" sz="3200" dirty="0">
                <a:ea typeface="Calibri"/>
                <a:cs typeface="Times New Roman"/>
              </a:rPr>
              <a:t> 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248400" y="170872"/>
            <a:ext cx="2814782" cy="633122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225"/>
              </a:spcAft>
            </a:pPr>
            <a:r>
              <a:rPr lang="en-US" kern="1800" dirty="0">
                <a:solidFill>
                  <a:srgbClr val="000000"/>
                </a:solidFill>
                <a:latin typeface="Georgia"/>
                <a:ea typeface="Times New Roman"/>
                <a:cs typeface="Arial"/>
              </a:rPr>
              <a:t>O Captain! My Captain!</a:t>
            </a:r>
            <a:endParaRPr lang="en-US" sz="24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sz="700" cap="all" spc="60" dirty="0">
                <a:latin typeface="Arial"/>
                <a:ea typeface="Times New Roman"/>
                <a:cs typeface="Times New Roman"/>
              </a:rPr>
              <a:t>BY </a:t>
            </a:r>
            <a:r>
              <a:rPr lang="en-US" sz="700" cap="all" spc="60" dirty="0" smtClean="0">
                <a:latin typeface="Arial"/>
                <a:ea typeface="Times New Roman"/>
                <a:cs typeface="Times New Roman"/>
              </a:rPr>
              <a:t>Walt Whitman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O Captain! my Captain! our fearful trip is done,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ship has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weather’d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every rack, the prize we sought is won,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port is near, the bells I hear, the people all exulting,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While follow eyes the steady keel, the vessel grim and daring;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But O heart! heart! heart!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O the bleeding drops of red,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Where on the deck my Captain lies,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 Fallen cold and dead.</a:t>
            </a:r>
            <a:endParaRPr lang="en-US" sz="2800" dirty="0">
              <a:ea typeface="Calibri"/>
              <a:cs typeface="Times New Roman"/>
            </a:endParaRPr>
          </a:p>
          <a:p>
            <a:pPr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O 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Captain! my Captain! rise up and hear the bells;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Rise up—for you the flag is flung—for you the bugle trills,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For you bouquets and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ribbon’d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wreaths—for you the shores a-crowding,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For you they call, the swaying mass, their eager faces turning;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Here Captain! dear father!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This arm beneath your head!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It is some dream that on the deck,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You’ve fallen cold and dead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.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My Captain does not answer, his lips are pale and still,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My father does not feel my arm, he has no pulse nor will,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The ship is </a:t>
            </a:r>
            <a:r>
              <a:rPr lang="en-US" sz="700" dirty="0" err="1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anchor’d</a:t>
            </a: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 safe and sound, its voyage closed and done,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From fearful trip the victor ship comes in with object won;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 Exult O shores, and ring O bells!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 But I with mournful tread,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 Walk the deck my Captain lies,</a:t>
            </a:r>
            <a:endParaRPr lang="en-US" sz="2800" dirty="0">
              <a:ea typeface="Calibri"/>
              <a:cs typeface="Times New Roman"/>
            </a:endParaRPr>
          </a:p>
          <a:p>
            <a:pPr indent="-152400">
              <a:lnSpc>
                <a:spcPts val="1800"/>
              </a:lnSpc>
            </a:pPr>
            <a:r>
              <a:rPr lang="en-US" sz="700" dirty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                                  Fallen cold and dead</a:t>
            </a:r>
            <a:r>
              <a:rPr lang="en-US" sz="700" dirty="0" smtClean="0">
                <a:solidFill>
                  <a:srgbClr val="505050"/>
                </a:solidFill>
                <a:latin typeface="Georgia"/>
                <a:ea typeface="Times New Roman"/>
                <a:cs typeface="Arial"/>
              </a:rPr>
              <a:t>.</a:t>
            </a:r>
            <a:r>
              <a:rPr lang="en-US" sz="3200" dirty="0"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958250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21</Words>
  <Application>Microsoft Office PowerPoint</Application>
  <PresentationFormat>On-screen Show (4:3)</PresentationFormat>
  <Paragraphs>78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Classical Academy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TCA L.Bouwens (Admin)</dc:creator>
  <cp:lastModifiedBy>TCA L.Bouwens (Admin)</cp:lastModifiedBy>
  <cp:revision>2</cp:revision>
  <dcterms:created xsi:type="dcterms:W3CDTF">2015-03-03T21:08:49Z</dcterms:created>
  <dcterms:modified xsi:type="dcterms:W3CDTF">2015-04-14T13:50:15Z</dcterms:modified>
</cp:coreProperties>
</file>