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61" r:id="rId5"/>
    <p:sldId id="259" r:id="rId6"/>
    <p:sldId id="262" r:id="rId7"/>
    <p:sldId id="265" r:id="rId8"/>
    <p:sldId id="264" r:id="rId9"/>
    <p:sldId id="263" r:id="rId10"/>
    <p:sldId id="266" r:id="rId11"/>
    <p:sldId id="267" r:id="rId12"/>
    <p:sldId id="268" r:id="rId13"/>
    <p:sldId id="258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94A3769-7684-45C4-AE91-E4B4BCB42A85}" v="7" dt="2021-12-13T04:10:42.534"/>
    <p1510:client id="{A8654D23-3897-4B20-89F0-B38910E1CDA7}" v="62" dt="2021-12-13T20:34:30.45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0" autoAdjust="0"/>
    <p:restoredTop sz="94660"/>
  </p:normalViewPr>
  <p:slideViewPr>
    <p:cSldViewPr snapToGrid="0">
      <p:cViewPr varScale="1">
        <p:scale>
          <a:sx n="102" d="100"/>
          <a:sy n="102" d="100"/>
        </p:scale>
        <p:origin x="126" y="6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yan Ghizzoni" userId="61a7e050-0059-4da2-9d4a-ac69d2c62581" providerId="ADAL" clId="{994A3769-7684-45C4-AE91-E4B4BCB42A85}"/>
    <pc:docChg chg="undo custSel addSld delSld modSld sldOrd">
      <pc:chgData name="Ryan Ghizzoni" userId="61a7e050-0059-4da2-9d4a-ac69d2c62581" providerId="ADAL" clId="{994A3769-7684-45C4-AE91-E4B4BCB42A85}" dt="2021-12-13T04:14:06.664" v="1143" actId="22"/>
      <pc:docMkLst>
        <pc:docMk/>
      </pc:docMkLst>
      <pc:sldChg chg="addSp mod">
        <pc:chgData name="Ryan Ghizzoni" userId="61a7e050-0059-4da2-9d4a-ac69d2c62581" providerId="ADAL" clId="{994A3769-7684-45C4-AE91-E4B4BCB42A85}" dt="2021-12-13T04:14:06.664" v="1143" actId="22"/>
        <pc:sldMkLst>
          <pc:docMk/>
          <pc:sldMk cId="2768422442" sldId="258"/>
        </pc:sldMkLst>
        <pc:picChg chg="add">
          <ac:chgData name="Ryan Ghizzoni" userId="61a7e050-0059-4da2-9d4a-ac69d2c62581" providerId="ADAL" clId="{994A3769-7684-45C4-AE91-E4B4BCB42A85}" dt="2021-12-13T04:14:06.664" v="1143" actId="22"/>
          <ac:picMkLst>
            <pc:docMk/>
            <pc:sldMk cId="2768422442" sldId="258"/>
            <ac:picMk id="3" creationId="{53D5441D-1DBA-4FA1-A2B5-DE639C5C1D5C}"/>
          </ac:picMkLst>
        </pc:picChg>
      </pc:sldChg>
      <pc:sldChg chg="addSp modSp mod">
        <pc:chgData name="Ryan Ghizzoni" userId="61a7e050-0059-4da2-9d4a-ac69d2c62581" providerId="ADAL" clId="{994A3769-7684-45C4-AE91-E4B4BCB42A85}" dt="2021-12-13T03:39:11.182" v="305" actId="14100"/>
        <pc:sldMkLst>
          <pc:docMk/>
          <pc:sldMk cId="3391261961" sldId="259"/>
        </pc:sldMkLst>
        <pc:spChg chg="mod">
          <ac:chgData name="Ryan Ghizzoni" userId="61a7e050-0059-4da2-9d4a-ac69d2c62581" providerId="ADAL" clId="{994A3769-7684-45C4-AE91-E4B4BCB42A85}" dt="2021-12-13T03:18:05.991" v="17" actId="20577"/>
          <ac:spMkLst>
            <pc:docMk/>
            <pc:sldMk cId="3391261961" sldId="259"/>
            <ac:spMk id="2" creationId="{7B8DE3C9-891A-4F94-A796-42BDBCC37B61}"/>
          </ac:spMkLst>
        </pc:spChg>
        <pc:picChg chg="add mod">
          <ac:chgData name="Ryan Ghizzoni" userId="61a7e050-0059-4da2-9d4a-ac69d2c62581" providerId="ADAL" clId="{994A3769-7684-45C4-AE91-E4B4BCB42A85}" dt="2021-12-13T03:39:11.182" v="305" actId="14100"/>
          <ac:picMkLst>
            <pc:docMk/>
            <pc:sldMk cId="3391261961" sldId="259"/>
            <ac:picMk id="3" creationId="{8F57E0CC-BB8D-4370-87E9-A5615669D02B}"/>
          </ac:picMkLst>
        </pc:picChg>
        <pc:picChg chg="mod modCrop">
          <ac:chgData name="Ryan Ghizzoni" userId="61a7e050-0059-4da2-9d4a-ac69d2c62581" providerId="ADAL" clId="{994A3769-7684-45C4-AE91-E4B4BCB42A85}" dt="2021-12-13T03:17:53.166" v="9" actId="14100"/>
          <ac:picMkLst>
            <pc:docMk/>
            <pc:sldMk cId="3391261961" sldId="259"/>
            <ac:picMk id="6" creationId="{A24306F4-4149-4CEA-B5B6-B5CCED3B3C99}"/>
          </ac:picMkLst>
        </pc:picChg>
      </pc:sldChg>
      <pc:sldChg chg="addSp modSp mod">
        <pc:chgData name="Ryan Ghizzoni" userId="61a7e050-0059-4da2-9d4a-ac69d2c62581" providerId="ADAL" clId="{994A3769-7684-45C4-AE91-E4B4BCB42A85}" dt="2021-12-13T03:38:57.270" v="302" actId="1076"/>
        <pc:sldMkLst>
          <pc:docMk/>
          <pc:sldMk cId="1389358456" sldId="261"/>
        </pc:sldMkLst>
        <pc:picChg chg="mod modCrop">
          <ac:chgData name="Ryan Ghizzoni" userId="61a7e050-0059-4da2-9d4a-ac69d2c62581" providerId="ADAL" clId="{994A3769-7684-45C4-AE91-E4B4BCB42A85}" dt="2021-12-13T03:17:19.555" v="3" actId="1076"/>
          <ac:picMkLst>
            <pc:docMk/>
            <pc:sldMk cId="1389358456" sldId="261"/>
            <ac:picMk id="5" creationId="{143A0029-6BDA-4B7E-ADD7-AE3387257F8E}"/>
          </ac:picMkLst>
        </pc:picChg>
        <pc:picChg chg="add mod">
          <ac:chgData name="Ryan Ghizzoni" userId="61a7e050-0059-4da2-9d4a-ac69d2c62581" providerId="ADAL" clId="{994A3769-7684-45C4-AE91-E4B4BCB42A85}" dt="2021-12-13T03:38:57.270" v="302" actId="1076"/>
          <ac:picMkLst>
            <pc:docMk/>
            <pc:sldMk cId="1389358456" sldId="261"/>
            <ac:picMk id="6" creationId="{A2A76713-7B31-4608-9768-453EF25E6402}"/>
          </ac:picMkLst>
        </pc:picChg>
      </pc:sldChg>
      <pc:sldChg chg="new del">
        <pc:chgData name="Ryan Ghizzoni" userId="61a7e050-0059-4da2-9d4a-ac69d2c62581" providerId="ADAL" clId="{994A3769-7684-45C4-AE91-E4B4BCB42A85}" dt="2021-12-13T03:18:58.367" v="19" actId="47"/>
        <pc:sldMkLst>
          <pc:docMk/>
          <pc:sldMk cId="2643257419" sldId="262"/>
        </pc:sldMkLst>
      </pc:sldChg>
      <pc:sldChg chg="addSp delSp modSp add mod">
        <pc:chgData name="Ryan Ghizzoni" userId="61a7e050-0059-4da2-9d4a-ac69d2c62581" providerId="ADAL" clId="{994A3769-7684-45C4-AE91-E4B4BCB42A85}" dt="2021-12-13T03:33:51.313" v="296" actId="20577"/>
        <pc:sldMkLst>
          <pc:docMk/>
          <pc:sldMk cId="3011016379" sldId="262"/>
        </pc:sldMkLst>
        <pc:spChg chg="del mod">
          <ac:chgData name="Ryan Ghizzoni" userId="61a7e050-0059-4da2-9d4a-ac69d2c62581" providerId="ADAL" clId="{994A3769-7684-45C4-AE91-E4B4BCB42A85}" dt="2021-12-13T03:19:31.195" v="102" actId="478"/>
          <ac:spMkLst>
            <pc:docMk/>
            <pc:sldMk cId="3011016379" sldId="262"/>
            <ac:spMk id="2" creationId="{7B8DE3C9-891A-4F94-A796-42BDBCC37B61}"/>
          </ac:spMkLst>
        </pc:spChg>
        <pc:spChg chg="mod">
          <ac:chgData name="Ryan Ghizzoni" userId="61a7e050-0059-4da2-9d4a-ac69d2c62581" providerId="ADAL" clId="{994A3769-7684-45C4-AE91-E4B4BCB42A85}" dt="2021-12-13T03:33:51.313" v="296" actId="20577"/>
          <ac:spMkLst>
            <pc:docMk/>
            <pc:sldMk cId="3011016379" sldId="262"/>
            <ac:spMk id="4" creationId="{FEA9ACA7-BC61-412F-AC2C-9F17450AB325}"/>
          </ac:spMkLst>
        </pc:spChg>
        <pc:picChg chg="add mod modCrop">
          <ac:chgData name="Ryan Ghizzoni" userId="61a7e050-0059-4da2-9d4a-ac69d2c62581" providerId="ADAL" clId="{994A3769-7684-45C4-AE91-E4B4BCB42A85}" dt="2021-12-13T03:30:39.638" v="283" actId="14100"/>
          <ac:picMkLst>
            <pc:docMk/>
            <pc:sldMk cId="3011016379" sldId="262"/>
            <ac:picMk id="5" creationId="{D4515F61-EDA0-41A1-8928-B34A53C0128A}"/>
          </ac:picMkLst>
        </pc:picChg>
        <pc:picChg chg="del">
          <ac:chgData name="Ryan Ghizzoni" userId="61a7e050-0059-4da2-9d4a-ac69d2c62581" providerId="ADAL" clId="{994A3769-7684-45C4-AE91-E4B4BCB42A85}" dt="2021-12-13T03:19:25.234" v="97" actId="478"/>
          <ac:picMkLst>
            <pc:docMk/>
            <pc:sldMk cId="3011016379" sldId="262"/>
            <ac:picMk id="6" creationId="{A24306F4-4149-4CEA-B5B6-B5CCED3B3C99}"/>
          </ac:picMkLst>
        </pc:picChg>
        <pc:picChg chg="add mod modCrop">
          <ac:chgData name="Ryan Ghizzoni" userId="61a7e050-0059-4da2-9d4a-ac69d2c62581" providerId="ADAL" clId="{994A3769-7684-45C4-AE91-E4B4BCB42A85}" dt="2021-12-13T03:30:18.186" v="279" actId="1076"/>
          <ac:picMkLst>
            <pc:docMk/>
            <pc:sldMk cId="3011016379" sldId="262"/>
            <ac:picMk id="7" creationId="{2C41B02B-2382-4AD8-878A-CA060171198A}"/>
          </ac:picMkLst>
        </pc:picChg>
      </pc:sldChg>
      <pc:sldChg chg="addSp delSp modSp add mod">
        <pc:chgData name="Ryan Ghizzoni" userId="61a7e050-0059-4da2-9d4a-ac69d2c62581" providerId="ADAL" clId="{994A3769-7684-45C4-AE91-E4B4BCB42A85}" dt="2021-12-13T03:32:53.765" v="294" actId="14100"/>
        <pc:sldMkLst>
          <pc:docMk/>
          <pc:sldMk cId="3234523069" sldId="263"/>
        </pc:sldMkLst>
        <pc:spChg chg="mod">
          <ac:chgData name="Ryan Ghizzoni" userId="61a7e050-0059-4da2-9d4a-ac69d2c62581" providerId="ADAL" clId="{994A3769-7684-45C4-AE91-E4B4BCB42A85}" dt="2021-12-13T03:20:42.250" v="223" actId="20577"/>
          <ac:spMkLst>
            <pc:docMk/>
            <pc:sldMk cId="3234523069" sldId="263"/>
            <ac:spMk id="4" creationId="{FEA9ACA7-BC61-412F-AC2C-9F17450AB325}"/>
          </ac:spMkLst>
        </pc:spChg>
        <pc:picChg chg="add del">
          <ac:chgData name="Ryan Ghizzoni" userId="61a7e050-0059-4da2-9d4a-ac69d2c62581" providerId="ADAL" clId="{994A3769-7684-45C4-AE91-E4B4BCB42A85}" dt="2021-12-13T03:22:53.854" v="225" actId="478"/>
          <ac:picMkLst>
            <pc:docMk/>
            <pc:sldMk cId="3234523069" sldId="263"/>
            <ac:picMk id="3" creationId="{AB8F2C4C-938D-4D23-82B7-44EA59B675DD}"/>
          </ac:picMkLst>
        </pc:picChg>
        <pc:picChg chg="add mod">
          <ac:chgData name="Ryan Ghizzoni" userId="61a7e050-0059-4da2-9d4a-ac69d2c62581" providerId="ADAL" clId="{994A3769-7684-45C4-AE91-E4B4BCB42A85}" dt="2021-12-13T03:32:51.100" v="293" actId="14100"/>
          <ac:picMkLst>
            <pc:docMk/>
            <pc:sldMk cId="3234523069" sldId="263"/>
            <ac:picMk id="6" creationId="{DB438188-A357-4661-8168-92B106FA9D9A}"/>
          </ac:picMkLst>
        </pc:picChg>
        <pc:picChg chg="add mod">
          <ac:chgData name="Ryan Ghizzoni" userId="61a7e050-0059-4da2-9d4a-ac69d2c62581" providerId="ADAL" clId="{994A3769-7684-45C4-AE91-E4B4BCB42A85}" dt="2021-12-13T03:32:53.765" v="294" actId="14100"/>
          <ac:picMkLst>
            <pc:docMk/>
            <pc:sldMk cId="3234523069" sldId="263"/>
            <ac:picMk id="8" creationId="{EBFBE164-D8C2-44B2-899A-6040282A5E05}"/>
          </ac:picMkLst>
        </pc:picChg>
      </pc:sldChg>
      <pc:sldChg chg="new del">
        <pc:chgData name="Ryan Ghizzoni" userId="61a7e050-0059-4da2-9d4a-ac69d2c62581" providerId="ADAL" clId="{994A3769-7684-45C4-AE91-E4B4BCB42A85}" dt="2021-12-13T03:24:18.989" v="230" actId="47"/>
        <pc:sldMkLst>
          <pc:docMk/>
          <pc:sldMk cId="1304219016" sldId="264"/>
        </pc:sldMkLst>
      </pc:sldChg>
      <pc:sldChg chg="addSp modSp add mod">
        <pc:chgData name="Ryan Ghizzoni" userId="61a7e050-0059-4da2-9d4a-ac69d2c62581" providerId="ADAL" clId="{994A3769-7684-45C4-AE91-E4B4BCB42A85}" dt="2021-12-13T03:34:01.180" v="298" actId="20577"/>
        <pc:sldMkLst>
          <pc:docMk/>
          <pc:sldMk cId="2666119741" sldId="264"/>
        </pc:sldMkLst>
        <pc:spChg chg="mod">
          <ac:chgData name="Ryan Ghizzoni" userId="61a7e050-0059-4da2-9d4a-ac69d2c62581" providerId="ADAL" clId="{994A3769-7684-45C4-AE91-E4B4BCB42A85}" dt="2021-12-13T03:34:01.180" v="298" actId="20577"/>
          <ac:spMkLst>
            <pc:docMk/>
            <pc:sldMk cId="2666119741" sldId="264"/>
            <ac:spMk id="4" creationId="{FEA9ACA7-BC61-412F-AC2C-9F17450AB325}"/>
          </ac:spMkLst>
        </pc:spChg>
        <pc:picChg chg="add mod modCrop">
          <ac:chgData name="Ryan Ghizzoni" userId="61a7e050-0059-4da2-9d4a-ac69d2c62581" providerId="ADAL" clId="{994A3769-7684-45C4-AE91-E4B4BCB42A85}" dt="2021-12-13T03:28:40.766" v="259" actId="1076"/>
          <ac:picMkLst>
            <pc:docMk/>
            <pc:sldMk cId="2666119741" sldId="264"/>
            <ac:picMk id="3" creationId="{0021BCB6-88D6-48E4-B263-7A799B8F3434}"/>
          </ac:picMkLst>
        </pc:picChg>
        <pc:picChg chg="add mod modCrop">
          <ac:chgData name="Ryan Ghizzoni" userId="61a7e050-0059-4da2-9d4a-ac69d2c62581" providerId="ADAL" clId="{994A3769-7684-45C4-AE91-E4B4BCB42A85}" dt="2021-12-13T03:29:08.838" v="265" actId="1076"/>
          <ac:picMkLst>
            <pc:docMk/>
            <pc:sldMk cId="2666119741" sldId="264"/>
            <ac:picMk id="6" creationId="{C811191B-64A9-4B30-AABF-43E2E785C5F8}"/>
          </ac:picMkLst>
        </pc:picChg>
      </pc:sldChg>
      <pc:sldChg chg="addSp delSp modSp add mod">
        <pc:chgData name="Ryan Ghizzoni" userId="61a7e050-0059-4da2-9d4a-ac69d2c62581" providerId="ADAL" clId="{994A3769-7684-45C4-AE91-E4B4BCB42A85}" dt="2021-12-13T03:33:46.920" v="295" actId="20577"/>
        <pc:sldMkLst>
          <pc:docMk/>
          <pc:sldMk cId="1090215127" sldId="265"/>
        </pc:sldMkLst>
        <pc:spChg chg="mod">
          <ac:chgData name="Ryan Ghizzoni" userId="61a7e050-0059-4da2-9d4a-ac69d2c62581" providerId="ADAL" clId="{994A3769-7684-45C4-AE91-E4B4BCB42A85}" dt="2021-12-13T03:33:46.920" v="295" actId="20577"/>
          <ac:spMkLst>
            <pc:docMk/>
            <pc:sldMk cId="1090215127" sldId="265"/>
            <ac:spMk id="4" creationId="{FEA9ACA7-BC61-412F-AC2C-9F17450AB325}"/>
          </ac:spMkLst>
        </pc:spChg>
        <pc:picChg chg="add del mod">
          <ac:chgData name="Ryan Ghizzoni" userId="61a7e050-0059-4da2-9d4a-ac69d2c62581" providerId="ADAL" clId="{994A3769-7684-45C4-AE91-E4B4BCB42A85}" dt="2021-12-13T03:26:43.783" v="247" actId="478"/>
          <ac:picMkLst>
            <pc:docMk/>
            <pc:sldMk cId="1090215127" sldId="265"/>
            <ac:picMk id="3" creationId="{3124818A-BC75-4F7D-976E-7A796945B3B6}"/>
          </ac:picMkLst>
        </pc:picChg>
        <pc:picChg chg="add mod modCrop">
          <ac:chgData name="Ryan Ghizzoni" userId="61a7e050-0059-4da2-9d4a-ac69d2c62581" providerId="ADAL" clId="{994A3769-7684-45C4-AE91-E4B4BCB42A85}" dt="2021-12-13T03:29:49.671" v="273" actId="14100"/>
          <ac:picMkLst>
            <pc:docMk/>
            <pc:sldMk cId="1090215127" sldId="265"/>
            <ac:picMk id="6" creationId="{AD4298AB-09A0-4989-97A4-FE9D6C97A5E5}"/>
          </ac:picMkLst>
        </pc:picChg>
        <pc:picChg chg="add mod modCrop">
          <ac:chgData name="Ryan Ghizzoni" userId="61a7e050-0059-4da2-9d4a-ac69d2c62581" providerId="ADAL" clId="{994A3769-7684-45C4-AE91-E4B4BCB42A85}" dt="2021-12-13T03:29:43.449" v="272" actId="14100"/>
          <ac:picMkLst>
            <pc:docMk/>
            <pc:sldMk cId="1090215127" sldId="265"/>
            <ac:picMk id="7" creationId="{1E4C060F-C9EC-42F0-86D3-764A6D6F1D5F}"/>
          </ac:picMkLst>
        </pc:picChg>
      </pc:sldChg>
      <pc:sldChg chg="addSp delSp modSp add mod">
        <pc:chgData name="Ryan Ghizzoni" userId="61a7e050-0059-4da2-9d4a-ac69d2c62581" providerId="ADAL" clId="{994A3769-7684-45C4-AE91-E4B4BCB42A85}" dt="2021-12-13T04:06:10.692" v="965" actId="313"/>
        <pc:sldMkLst>
          <pc:docMk/>
          <pc:sldMk cId="535923526" sldId="266"/>
        </pc:sldMkLst>
        <pc:spChg chg="add mod">
          <ac:chgData name="Ryan Ghizzoni" userId="61a7e050-0059-4da2-9d4a-ac69d2c62581" providerId="ADAL" clId="{994A3769-7684-45C4-AE91-E4B4BCB42A85}" dt="2021-12-13T04:06:10.692" v="965" actId="313"/>
          <ac:spMkLst>
            <pc:docMk/>
            <pc:sldMk cId="535923526" sldId="266"/>
            <ac:spMk id="3" creationId="{2B6101BE-E873-4032-AEF1-8B328BB74D42}"/>
          </ac:spMkLst>
        </pc:spChg>
        <pc:spChg chg="mod">
          <ac:chgData name="Ryan Ghizzoni" userId="61a7e050-0059-4da2-9d4a-ac69d2c62581" providerId="ADAL" clId="{994A3769-7684-45C4-AE91-E4B4BCB42A85}" dt="2021-12-13T04:01:21.446" v="737" actId="20577"/>
          <ac:spMkLst>
            <pc:docMk/>
            <pc:sldMk cId="535923526" sldId="266"/>
            <ac:spMk id="4" creationId="{FEA9ACA7-BC61-412F-AC2C-9F17450AB325}"/>
          </ac:spMkLst>
        </pc:spChg>
        <pc:spChg chg="del">
          <ac:chgData name="Ryan Ghizzoni" userId="61a7e050-0059-4da2-9d4a-ac69d2c62581" providerId="ADAL" clId="{994A3769-7684-45C4-AE91-E4B4BCB42A85}" dt="2021-12-13T03:52:23.971" v="357" actId="26606"/>
          <ac:spMkLst>
            <pc:docMk/>
            <pc:sldMk cId="535923526" sldId="266"/>
            <ac:spMk id="9" creationId="{C7FA33FF-088D-4F16-95A2-2C64D353DEA8}"/>
          </ac:spMkLst>
        </pc:spChg>
        <pc:spChg chg="del">
          <ac:chgData name="Ryan Ghizzoni" userId="61a7e050-0059-4da2-9d4a-ac69d2c62581" providerId="ADAL" clId="{994A3769-7684-45C4-AE91-E4B4BCB42A85}" dt="2021-12-13T03:52:23.971" v="357" actId="26606"/>
          <ac:spMkLst>
            <pc:docMk/>
            <pc:sldMk cId="535923526" sldId="266"/>
            <ac:spMk id="11" creationId="{A376EFB1-01CF-419F-ABF1-2AF02BBFCBD1}"/>
          </ac:spMkLst>
        </pc:spChg>
        <pc:spChg chg="del">
          <ac:chgData name="Ryan Ghizzoni" userId="61a7e050-0059-4da2-9d4a-ac69d2c62581" providerId="ADAL" clId="{994A3769-7684-45C4-AE91-E4B4BCB42A85}" dt="2021-12-13T03:52:23.971" v="357" actId="26606"/>
          <ac:spMkLst>
            <pc:docMk/>
            <pc:sldMk cId="535923526" sldId="266"/>
            <ac:spMk id="13" creationId="{FF9DEA15-78BD-4750-AA18-B9F28A6D5AB8}"/>
          </ac:spMkLst>
        </pc:spChg>
        <pc:spChg chg="add">
          <ac:chgData name="Ryan Ghizzoni" userId="61a7e050-0059-4da2-9d4a-ac69d2c62581" providerId="ADAL" clId="{994A3769-7684-45C4-AE91-E4B4BCB42A85}" dt="2021-12-13T03:52:23.971" v="357" actId="26606"/>
          <ac:spMkLst>
            <pc:docMk/>
            <pc:sldMk cId="535923526" sldId="266"/>
            <ac:spMk id="18" creationId="{D4771268-CB57-404A-9271-370EB28F6090}"/>
          </ac:spMkLst>
        </pc:spChg>
        <pc:picChg chg="add del mod modCrop">
          <ac:chgData name="Ryan Ghizzoni" userId="61a7e050-0059-4da2-9d4a-ac69d2c62581" providerId="ADAL" clId="{994A3769-7684-45C4-AE91-E4B4BCB42A85}" dt="2021-12-13T04:03:21.537" v="739" actId="478"/>
          <ac:picMkLst>
            <pc:docMk/>
            <pc:sldMk cId="535923526" sldId="266"/>
            <ac:picMk id="2" creationId="{E099EC4D-C435-4EEB-A82F-3DF9647B2C95}"/>
          </ac:picMkLst>
        </pc:picChg>
        <pc:picChg chg="add mod modCrop">
          <ac:chgData name="Ryan Ghizzoni" userId="61a7e050-0059-4da2-9d4a-ac69d2c62581" providerId="ADAL" clId="{994A3769-7684-45C4-AE91-E4B4BCB42A85}" dt="2021-12-13T04:04:08.700" v="748" actId="732"/>
          <ac:picMkLst>
            <pc:docMk/>
            <pc:sldMk cId="535923526" sldId="266"/>
            <ac:picMk id="5" creationId="{1505F07B-453F-4DBC-95F4-BC934835F394}"/>
          </ac:picMkLst>
        </pc:picChg>
        <pc:picChg chg="del">
          <ac:chgData name="Ryan Ghizzoni" userId="61a7e050-0059-4da2-9d4a-ac69d2c62581" providerId="ADAL" clId="{994A3769-7684-45C4-AE91-E4B4BCB42A85}" dt="2021-12-13T03:51:47.317" v="352" actId="478"/>
          <ac:picMkLst>
            <pc:docMk/>
            <pc:sldMk cId="535923526" sldId="266"/>
            <ac:picMk id="6" creationId="{DB438188-A357-4661-8168-92B106FA9D9A}"/>
          </ac:picMkLst>
        </pc:picChg>
        <pc:picChg chg="del">
          <ac:chgData name="Ryan Ghizzoni" userId="61a7e050-0059-4da2-9d4a-ac69d2c62581" providerId="ADAL" clId="{994A3769-7684-45C4-AE91-E4B4BCB42A85}" dt="2021-12-13T03:51:46.186" v="351" actId="478"/>
          <ac:picMkLst>
            <pc:docMk/>
            <pc:sldMk cId="535923526" sldId="266"/>
            <ac:picMk id="8" creationId="{EBFBE164-D8C2-44B2-899A-6040282A5E05}"/>
          </ac:picMkLst>
        </pc:picChg>
      </pc:sldChg>
      <pc:sldChg chg="new del">
        <pc:chgData name="Ryan Ghizzoni" userId="61a7e050-0059-4da2-9d4a-ac69d2c62581" providerId="ADAL" clId="{994A3769-7684-45C4-AE91-E4B4BCB42A85}" dt="2021-12-13T03:51:24.625" v="307" actId="2696"/>
        <pc:sldMkLst>
          <pc:docMk/>
          <pc:sldMk cId="771317441" sldId="266"/>
        </pc:sldMkLst>
      </pc:sldChg>
      <pc:sldChg chg="addSp delSp modSp add mod ord">
        <pc:chgData name="Ryan Ghizzoni" userId="61a7e050-0059-4da2-9d4a-ac69d2c62581" providerId="ADAL" clId="{994A3769-7684-45C4-AE91-E4B4BCB42A85}" dt="2021-12-13T04:10:16.085" v="1129" actId="732"/>
        <pc:sldMkLst>
          <pc:docMk/>
          <pc:sldMk cId="2161312566" sldId="267"/>
        </pc:sldMkLst>
        <pc:spChg chg="mod">
          <ac:chgData name="Ryan Ghizzoni" userId="61a7e050-0059-4da2-9d4a-ac69d2c62581" providerId="ADAL" clId="{994A3769-7684-45C4-AE91-E4B4BCB42A85}" dt="2021-12-13T04:09:28.697" v="1118" actId="20577"/>
          <ac:spMkLst>
            <pc:docMk/>
            <pc:sldMk cId="2161312566" sldId="267"/>
            <ac:spMk id="4" creationId="{FEA9ACA7-BC61-412F-AC2C-9F17450AB325}"/>
          </ac:spMkLst>
        </pc:spChg>
        <pc:picChg chg="add mod modCrop">
          <ac:chgData name="Ryan Ghizzoni" userId="61a7e050-0059-4da2-9d4a-ac69d2c62581" providerId="ADAL" clId="{994A3769-7684-45C4-AE91-E4B4BCB42A85}" dt="2021-12-13T04:10:16.085" v="1129" actId="732"/>
          <ac:picMkLst>
            <pc:docMk/>
            <pc:sldMk cId="2161312566" sldId="267"/>
            <ac:picMk id="3" creationId="{A1E0D92E-3AFF-46E6-93A2-7B63CA382C89}"/>
          </ac:picMkLst>
        </pc:picChg>
        <pc:picChg chg="del mod">
          <ac:chgData name="Ryan Ghizzoni" userId="61a7e050-0059-4da2-9d4a-ac69d2c62581" providerId="ADAL" clId="{994A3769-7684-45C4-AE91-E4B4BCB42A85}" dt="2021-12-13T04:09:34.936" v="1121" actId="478"/>
          <ac:picMkLst>
            <pc:docMk/>
            <pc:sldMk cId="2161312566" sldId="267"/>
            <ac:picMk id="6" creationId="{DB438188-A357-4661-8168-92B106FA9D9A}"/>
          </ac:picMkLst>
        </pc:picChg>
        <pc:picChg chg="del">
          <ac:chgData name="Ryan Ghizzoni" userId="61a7e050-0059-4da2-9d4a-ac69d2c62581" providerId="ADAL" clId="{994A3769-7684-45C4-AE91-E4B4BCB42A85}" dt="2021-12-13T04:09:35.639" v="1122" actId="478"/>
          <ac:picMkLst>
            <pc:docMk/>
            <pc:sldMk cId="2161312566" sldId="267"/>
            <ac:picMk id="8" creationId="{EBFBE164-D8C2-44B2-899A-6040282A5E05}"/>
          </ac:picMkLst>
        </pc:picChg>
      </pc:sldChg>
      <pc:sldChg chg="modSp add del mod">
        <pc:chgData name="Ryan Ghizzoni" userId="61a7e050-0059-4da2-9d4a-ac69d2c62581" providerId="ADAL" clId="{994A3769-7684-45C4-AE91-E4B4BCB42A85}" dt="2021-12-13T04:01:25.459" v="738" actId="47"/>
        <pc:sldMkLst>
          <pc:docMk/>
          <pc:sldMk cId="3088880823" sldId="267"/>
        </pc:sldMkLst>
        <pc:spChg chg="mod">
          <ac:chgData name="Ryan Ghizzoni" userId="61a7e050-0059-4da2-9d4a-ac69d2c62581" providerId="ADAL" clId="{994A3769-7684-45C4-AE91-E4B4BCB42A85}" dt="2021-12-13T04:01:00.202" v="723" actId="20577"/>
          <ac:spMkLst>
            <pc:docMk/>
            <pc:sldMk cId="3088880823" sldId="267"/>
            <ac:spMk id="4" creationId="{FEA9ACA7-BC61-412F-AC2C-9F17450AB325}"/>
          </ac:spMkLst>
        </pc:spChg>
        <pc:picChg chg="mod">
          <ac:chgData name="Ryan Ghizzoni" userId="61a7e050-0059-4da2-9d4a-ac69d2c62581" providerId="ADAL" clId="{994A3769-7684-45C4-AE91-E4B4BCB42A85}" dt="2021-12-13T04:01:02.881" v="724" actId="1076"/>
          <ac:picMkLst>
            <pc:docMk/>
            <pc:sldMk cId="3088880823" sldId="267"/>
            <ac:picMk id="2" creationId="{E099EC4D-C435-4EEB-A82F-3DF9647B2C95}"/>
          </ac:picMkLst>
        </pc:picChg>
      </pc:sldChg>
      <pc:sldChg chg="addSp delSp modSp add mod">
        <pc:chgData name="Ryan Ghizzoni" userId="61a7e050-0059-4da2-9d4a-ac69d2c62581" providerId="ADAL" clId="{994A3769-7684-45C4-AE91-E4B4BCB42A85}" dt="2021-12-13T04:11:17.573" v="1142" actId="20577"/>
        <pc:sldMkLst>
          <pc:docMk/>
          <pc:sldMk cId="3340564253" sldId="268"/>
        </pc:sldMkLst>
        <pc:spChg chg="mod">
          <ac:chgData name="Ryan Ghizzoni" userId="61a7e050-0059-4da2-9d4a-ac69d2c62581" providerId="ADAL" clId="{994A3769-7684-45C4-AE91-E4B4BCB42A85}" dt="2021-12-13T04:11:17.573" v="1142" actId="20577"/>
          <ac:spMkLst>
            <pc:docMk/>
            <pc:sldMk cId="3340564253" sldId="268"/>
            <ac:spMk id="4" creationId="{FEA9ACA7-BC61-412F-AC2C-9F17450AB325}"/>
          </ac:spMkLst>
        </pc:spChg>
        <pc:picChg chg="add mod modCrop">
          <ac:chgData name="Ryan Ghizzoni" userId="61a7e050-0059-4da2-9d4a-ac69d2c62581" providerId="ADAL" clId="{994A3769-7684-45C4-AE91-E4B4BCB42A85}" dt="2021-12-13T04:11:06.332" v="1141" actId="14100"/>
          <ac:picMkLst>
            <pc:docMk/>
            <pc:sldMk cId="3340564253" sldId="268"/>
            <ac:picMk id="2" creationId="{D424BC64-44E1-4952-83BA-5CB9A9F32C69}"/>
          </ac:picMkLst>
        </pc:picChg>
        <pc:picChg chg="del">
          <ac:chgData name="Ryan Ghizzoni" userId="61a7e050-0059-4da2-9d4a-ac69d2c62581" providerId="ADAL" clId="{994A3769-7684-45C4-AE91-E4B4BCB42A85}" dt="2021-12-13T04:10:27.955" v="1131" actId="478"/>
          <ac:picMkLst>
            <pc:docMk/>
            <pc:sldMk cId="3340564253" sldId="268"/>
            <ac:picMk id="3" creationId="{A1E0D92E-3AFF-46E6-93A2-7B63CA382C89}"/>
          </ac:picMkLst>
        </pc:picChg>
      </pc:sldChg>
    </pc:docChg>
  </pc:docChgLst>
  <pc:docChgLst>
    <pc:chgData name="Ryan Ghizzoni" userId="61a7e050-0059-4da2-9d4a-ac69d2c62581" providerId="ADAL" clId="{A8654D23-3897-4B20-89F0-B38910E1CDA7}"/>
    <pc:docChg chg="custSel addSld delSld modSld sldOrd">
      <pc:chgData name="Ryan Ghizzoni" userId="61a7e050-0059-4da2-9d4a-ac69d2c62581" providerId="ADAL" clId="{A8654D23-3897-4B20-89F0-B38910E1CDA7}" dt="2021-12-13T20:36:36.953" v="319" actId="20577"/>
      <pc:docMkLst>
        <pc:docMk/>
      </pc:docMkLst>
      <pc:sldChg chg="addSp delSp modSp mod setBg">
        <pc:chgData name="Ryan Ghizzoni" userId="61a7e050-0059-4da2-9d4a-ac69d2c62581" providerId="ADAL" clId="{A8654D23-3897-4B20-89F0-B38910E1CDA7}" dt="2021-12-13T20:35:26.710" v="300" actId="1076"/>
        <pc:sldMkLst>
          <pc:docMk/>
          <pc:sldMk cId="1497434411" sldId="256"/>
        </pc:sldMkLst>
        <pc:spChg chg="del">
          <ac:chgData name="Ryan Ghizzoni" userId="61a7e050-0059-4da2-9d4a-ac69d2c62581" providerId="ADAL" clId="{A8654D23-3897-4B20-89F0-B38910E1CDA7}" dt="2021-12-13T17:30:28.996" v="110" actId="478"/>
          <ac:spMkLst>
            <pc:docMk/>
            <pc:sldMk cId="1497434411" sldId="256"/>
            <ac:spMk id="2" creationId="{ECA112A3-4018-4F97-8622-2F471C7487A5}"/>
          </ac:spMkLst>
        </pc:spChg>
        <pc:spChg chg="del">
          <ac:chgData name="Ryan Ghizzoni" userId="61a7e050-0059-4da2-9d4a-ac69d2c62581" providerId="ADAL" clId="{A8654D23-3897-4B20-89F0-B38910E1CDA7}" dt="2021-12-13T17:30:26.181" v="109" actId="478"/>
          <ac:spMkLst>
            <pc:docMk/>
            <pc:sldMk cId="1497434411" sldId="256"/>
            <ac:spMk id="3" creationId="{BCB9E7AE-07BA-440F-B114-9CF705C03395}"/>
          </ac:spMkLst>
        </pc:spChg>
        <pc:spChg chg="add mod">
          <ac:chgData name="Ryan Ghizzoni" userId="61a7e050-0059-4da2-9d4a-ac69d2c62581" providerId="ADAL" clId="{A8654D23-3897-4B20-89F0-B38910E1CDA7}" dt="2021-12-13T20:35:26.710" v="300" actId="1076"/>
          <ac:spMkLst>
            <pc:docMk/>
            <pc:sldMk cId="1497434411" sldId="256"/>
            <ac:spMk id="7" creationId="{CE49B4F0-6246-44B1-B95E-B56DB53AC214}"/>
          </ac:spMkLst>
        </pc:spChg>
        <pc:spChg chg="add">
          <ac:chgData name="Ryan Ghizzoni" userId="61a7e050-0059-4da2-9d4a-ac69d2c62581" providerId="ADAL" clId="{A8654D23-3897-4B20-89F0-B38910E1CDA7}" dt="2021-12-13T20:32:32.846" v="150" actId="26606"/>
          <ac:spMkLst>
            <pc:docMk/>
            <pc:sldMk cId="1497434411" sldId="256"/>
            <ac:spMk id="11" creationId="{32BC26D8-82FB-445E-AA49-62A77D7C1EE0}"/>
          </ac:spMkLst>
        </pc:spChg>
        <pc:spChg chg="add">
          <ac:chgData name="Ryan Ghizzoni" userId="61a7e050-0059-4da2-9d4a-ac69d2c62581" providerId="ADAL" clId="{A8654D23-3897-4B20-89F0-B38910E1CDA7}" dt="2021-12-13T20:32:32.846" v="150" actId="26606"/>
          <ac:spMkLst>
            <pc:docMk/>
            <pc:sldMk cId="1497434411" sldId="256"/>
            <ac:spMk id="13" creationId="{CB44330D-EA18-4254-AA95-EB49948539B8}"/>
          </ac:spMkLst>
        </pc:spChg>
        <pc:picChg chg="add del">
          <ac:chgData name="Ryan Ghizzoni" userId="61a7e050-0059-4da2-9d4a-ac69d2c62581" providerId="ADAL" clId="{A8654D23-3897-4B20-89F0-B38910E1CDA7}" dt="2021-12-13T17:31:19.356" v="112" actId="478"/>
          <ac:picMkLst>
            <pc:docMk/>
            <pc:sldMk cId="1497434411" sldId="256"/>
            <ac:picMk id="4" creationId="{6E30AE31-18B1-43E0-A837-7FCDDEF7A051}"/>
          </ac:picMkLst>
        </pc:picChg>
        <pc:picChg chg="add mod">
          <ac:chgData name="Ryan Ghizzoni" userId="61a7e050-0059-4da2-9d4a-ac69d2c62581" providerId="ADAL" clId="{A8654D23-3897-4B20-89F0-B38910E1CDA7}" dt="2021-12-13T20:34:12.377" v="203" actId="29295"/>
          <ac:picMkLst>
            <pc:docMk/>
            <pc:sldMk cId="1497434411" sldId="256"/>
            <ac:picMk id="6" creationId="{BE291CA9-1188-4392-9F69-8780349BFBF2}"/>
          </ac:picMkLst>
        </pc:picChg>
      </pc:sldChg>
      <pc:sldChg chg="addSp modSp mod">
        <pc:chgData name="Ryan Ghizzoni" userId="61a7e050-0059-4da2-9d4a-ac69d2c62581" providerId="ADAL" clId="{A8654D23-3897-4B20-89F0-B38910E1CDA7}" dt="2021-12-13T18:19:25.861" v="120" actId="14100"/>
        <pc:sldMkLst>
          <pc:docMk/>
          <pc:sldMk cId="2604606431" sldId="257"/>
        </pc:sldMkLst>
        <pc:picChg chg="add mod">
          <ac:chgData name="Ryan Ghizzoni" userId="61a7e050-0059-4da2-9d4a-ac69d2c62581" providerId="ADAL" clId="{A8654D23-3897-4B20-89F0-B38910E1CDA7}" dt="2021-12-13T18:19:25.861" v="120" actId="14100"/>
          <ac:picMkLst>
            <pc:docMk/>
            <pc:sldMk cId="2604606431" sldId="257"/>
            <ac:picMk id="2" creationId="{78595017-EB6A-42D2-85DC-D257B98F543F}"/>
          </ac:picMkLst>
        </pc:picChg>
        <pc:picChg chg="mod modCrop">
          <ac:chgData name="Ryan Ghizzoni" userId="61a7e050-0059-4da2-9d4a-ac69d2c62581" providerId="ADAL" clId="{A8654D23-3897-4B20-89F0-B38910E1CDA7}" dt="2021-12-13T16:40:23.386" v="108" actId="732"/>
          <ac:picMkLst>
            <pc:docMk/>
            <pc:sldMk cId="2604606431" sldId="257"/>
            <ac:picMk id="3" creationId="{91BFDF91-F90D-40BB-A760-75987F6E6BEB}"/>
          </ac:picMkLst>
        </pc:picChg>
      </pc:sldChg>
      <pc:sldChg chg="addSp modSp mod">
        <pc:chgData name="Ryan Ghizzoni" userId="61a7e050-0059-4da2-9d4a-ac69d2c62581" providerId="ADAL" clId="{A8654D23-3897-4B20-89F0-B38910E1CDA7}" dt="2021-12-13T18:21:30.251" v="149" actId="1076"/>
        <pc:sldMkLst>
          <pc:docMk/>
          <pc:sldMk cId="2768422442" sldId="258"/>
        </pc:sldMkLst>
        <pc:picChg chg="add mod">
          <ac:chgData name="Ryan Ghizzoni" userId="61a7e050-0059-4da2-9d4a-ac69d2c62581" providerId="ADAL" clId="{A8654D23-3897-4B20-89F0-B38910E1CDA7}" dt="2021-12-13T18:21:30.251" v="149" actId="1076"/>
          <ac:picMkLst>
            <pc:docMk/>
            <pc:sldMk cId="2768422442" sldId="258"/>
            <ac:picMk id="2" creationId="{44D099BE-CF16-4401-A56F-C80A1C27B0E5}"/>
          </ac:picMkLst>
        </pc:picChg>
      </pc:sldChg>
      <pc:sldChg chg="addSp modSp mod setBg">
        <pc:chgData name="Ryan Ghizzoni" userId="61a7e050-0059-4da2-9d4a-ac69d2c62581" providerId="ADAL" clId="{A8654D23-3897-4B20-89F0-B38910E1CDA7}" dt="2021-12-13T18:19:50.040" v="126" actId="1076"/>
        <pc:sldMkLst>
          <pc:docMk/>
          <pc:sldMk cId="3391261961" sldId="259"/>
        </pc:sldMkLst>
        <pc:spChg chg="mod">
          <ac:chgData name="Ryan Ghizzoni" userId="61a7e050-0059-4da2-9d4a-ac69d2c62581" providerId="ADAL" clId="{A8654D23-3897-4B20-89F0-B38910E1CDA7}" dt="2021-12-10T21:06:53.163" v="101" actId="27636"/>
          <ac:spMkLst>
            <pc:docMk/>
            <pc:sldMk cId="3391261961" sldId="259"/>
            <ac:spMk id="2" creationId="{7B8DE3C9-891A-4F94-A796-42BDBCC37B61}"/>
          </ac:spMkLst>
        </pc:spChg>
        <pc:spChg chg="mod">
          <ac:chgData name="Ryan Ghizzoni" userId="61a7e050-0059-4da2-9d4a-ac69d2c62581" providerId="ADAL" clId="{A8654D23-3897-4B20-89F0-B38910E1CDA7}" dt="2021-12-10T21:05:08.264" v="74" actId="26606"/>
          <ac:spMkLst>
            <pc:docMk/>
            <pc:sldMk cId="3391261961" sldId="259"/>
            <ac:spMk id="4" creationId="{FEA9ACA7-BC61-412F-AC2C-9F17450AB325}"/>
          </ac:spMkLst>
        </pc:spChg>
        <pc:spChg chg="add">
          <ac:chgData name="Ryan Ghizzoni" userId="61a7e050-0059-4da2-9d4a-ac69d2c62581" providerId="ADAL" clId="{A8654D23-3897-4B20-89F0-B38910E1CDA7}" dt="2021-12-10T21:05:08.264" v="74" actId="26606"/>
          <ac:spMkLst>
            <pc:docMk/>
            <pc:sldMk cId="3391261961" sldId="259"/>
            <ac:spMk id="9" creationId="{C7FA33FF-088D-4F16-95A2-2C64D353DEA8}"/>
          </ac:spMkLst>
        </pc:spChg>
        <pc:spChg chg="add">
          <ac:chgData name="Ryan Ghizzoni" userId="61a7e050-0059-4da2-9d4a-ac69d2c62581" providerId="ADAL" clId="{A8654D23-3897-4B20-89F0-B38910E1CDA7}" dt="2021-12-10T21:05:08.264" v="74" actId="26606"/>
          <ac:spMkLst>
            <pc:docMk/>
            <pc:sldMk cId="3391261961" sldId="259"/>
            <ac:spMk id="11" creationId="{A376EFB1-01CF-419F-ABF1-2AF02BBFCBD1}"/>
          </ac:spMkLst>
        </pc:spChg>
        <pc:spChg chg="add">
          <ac:chgData name="Ryan Ghizzoni" userId="61a7e050-0059-4da2-9d4a-ac69d2c62581" providerId="ADAL" clId="{A8654D23-3897-4B20-89F0-B38910E1CDA7}" dt="2021-12-10T21:05:08.264" v="74" actId="26606"/>
          <ac:spMkLst>
            <pc:docMk/>
            <pc:sldMk cId="3391261961" sldId="259"/>
            <ac:spMk id="13" creationId="{FF9DEA15-78BD-4750-AA18-B9F28A6D5AB8}"/>
          </ac:spMkLst>
        </pc:spChg>
        <pc:picChg chg="add mod">
          <ac:chgData name="Ryan Ghizzoni" userId="61a7e050-0059-4da2-9d4a-ac69d2c62581" providerId="ADAL" clId="{A8654D23-3897-4B20-89F0-B38910E1CDA7}" dt="2021-12-13T18:19:50.040" v="126" actId="1076"/>
          <ac:picMkLst>
            <pc:docMk/>
            <pc:sldMk cId="3391261961" sldId="259"/>
            <ac:picMk id="5" creationId="{B4E2B37F-E5DA-4E44-BCF4-1C0F3E9762A0}"/>
          </ac:picMkLst>
        </pc:picChg>
        <pc:picChg chg="add mod">
          <ac:chgData name="Ryan Ghizzoni" userId="61a7e050-0059-4da2-9d4a-ac69d2c62581" providerId="ADAL" clId="{A8654D23-3897-4B20-89F0-B38910E1CDA7}" dt="2021-12-10T21:07:27.330" v="104" actId="1076"/>
          <ac:picMkLst>
            <pc:docMk/>
            <pc:sldMk cId="3391261961" sldId="259"/>
            <ac:picMk id="6" creationId="{A24306F4-4149-4CEA-B5B6-B5CCED3B3C99}"/>
          </ac:picMkLst>
        </pc:picChg>
      </pc:sldChg>
      <pc:sldChg chg="addSp delSp modSp mod ord setBg">
        <pc:chgData name="Ryan Ghizzoni" userId="61a7e050-0059-4da2-9d4a-ac69d2c62581" providerId="ADAL" clId="{A8654D23-3897-4B20-89F0-B38910E1CDA7}" dt="2021-12-13T18:19:33.095" v="122" actId="1076"/>
        <pc:sldMkLst>
          <pc:docMk/>
          <pc:sldMk cId="1002058864" sldId="260"/>
        </pc:sldMkLst>
        <pc:spChg chg="del">
          <ac:chgData name="Ryan Ghizzoni" userId="61a7e050-0059-4da2-9d4a-ac69d2c62581" providerId="ADAL" clId="{A8654D23-3897-4B20-89F0-B38910E1CDA7}" dt="2021-12-10T20:50:02.371" v="5" actId="478"/>
          <ac:spMkLst>
            <pc:docMk/>
            <pc:sldMk cId="1002058864" sldId="260"/>
            <ac:spMk id="2" creationId="{7B8DE3C9-891A-4F94-A796-42BDBCC37B61}"/>
          </ac:spMkLst>
        </pc:spChg>
        <pc:spChg chg="mod">
          <ac:chgData name="Ryan Ghizzoni" userId="61a7e050-0059-4da2-9d4a-ac69d2c62581" providerId="ADAL" clId="{A8654D23-3897-4B20-89F0-B38910E1CDA7}" dt="2021-12-10T21:05:14.953" v="76" actId="26606"/>
          <ac:spMkLst>
            <pc:docMk/>
            <pc:sldMk cId="1002058864" sldId="260"/>
            <ac:spMk id="4" creationId="{FEA9ACA7-BC61-412F-AC2C-9F17450AB325}"/>
          </ac:spMkLst>
        </pc:spChg>
        <pc:spChg chg="add">
          <ac:chgData name="Ryan Ghizzoni" userId="61a7e050-0059-4da2-9d4a-ac69d2c62581" providerId="ADAL" clId="{A8654D23-3897-4B20-89F0-B38910E1CDA7}" dt="2021-12-10T21:05:14.953" v="76" actId="26606"/>
          <ac:spMkLst>
            <pc:docMk/>
            <pc:sldMk cId="1002058864" sldId="260"/>
            <ac:spMk id="10" creationId="{605494DE-B078-4D87-BB01-C84320618DAD}"/>
          </ac:spMkLst>
        </pc:spChg>
        <pc:spChg chg="add">
          <ac:chgData name="Ryan Ghizzoni" userId="61a7e050-0059-4da2-9d4a-ac69d2c62581" providerId="ADAL" clId="{A8654D23-3897-4B20-89F0-B38910E1CDA7}" dt="2021-12-10T21:05:14.953" v="76" actId="26606"/>
          <ac:spMkLst>
            <pc:docMk/>
            <pc:sldMk cId="1002058864" sldId="260"/>
            <ac:spMk id="12" creationId="{9A0576B0-CD8C-4661-95C8-A9F2CE7CDDB0}"/>
          </ac:spMkLst>
        </pc:spChg>
        <pc:spChg chg="add">
          <ac:chgData name="Ryan Ghizzoni" userId="61a7e050-0059-4da2-9d4a-ac69d2c62581" providerId="ADAL" clId="{A8654D23-3897-4B20-89F0-B38910E1CDA7}" dt="2021-12-10T21:05:14.953" v="76" actId="26606"/>
          <ac:spMkLst>
            <pc:docMk/>
            <pc:sldMk cId="1002058864" sldId="260"/>
            <ac:spMk id="14" creationId="{3FF60E2B-3919-423C-B1FF-56CDE6681165}"/>
          </ac:spMkLst>
        </pc:spChg>
        <pc:picChg chg="add mod">
          <ac:chgData name="Ryan Ghizzoni" userId="61a7e050-0059-4da2-9d4a-ac69d2c62581" providerId="ADAL" clId="{A8654D23-3897-4B20-89F0-B38910E1CDA7}" dt="2021-12-13T18:19:33.095" v="122" actId="1076"/>
          <ac:picMkLst>
            <pc:docMk/>
            <pc:sldMk cId="1002058864" sldId="260"/>
            <ac:picMk id="2" creationId="{17DD3244-D30C-40B4-9663-3AE601849A7C}"/>
          </ac:picMkLst>
        </pc:picChg>
        <pc:picChg chg="add mod">
          <ac:chgData name="Ryan Ghizzoni" userId="61a7e050-0059-4da2-9d4a-ac69d2c62581" providerId="ADAL" clId="{A8654D23-3897-4B20-89F0-B38910E1CDA7}" dt="2021-12-10T21:05:14.953" v="76" actId="26606"/>
          <ac:picMkLst>
            <pc:docMk/>
            <pc:sldMk cId="1002058864" sldId="260"/>
            <ac:picMk id="5" creationId="{7AF86AEF-9643-4486-81C4-6E2812C931FE}"/>
          </ac:picMkLst>
        </pc:picChg>
      </pc:sldChg>
      <pc:sldChg chg="new del">
        <pc:chgData name="Ryan Ghizzoni" userId="61a7e050-0059-4da2-9d4a-ac69d2c62581" providerId="ADAL" clId="{A8654D23-3897-4B20-89F0-B38910E1CDA7}" dt="2021-12-10T20:49:54.124" v="3" actId="2696"/>
        <pc:sldMkLst>
          <pc:docMk/>
          <pc:sldMk cId="396551668" sldId="261"/>
        </pc:sldMkLst>
      </pc:sldChg>
      <pc:sldChg chg="addSp modSp add mod setBg">
        <pc:chgData name="Ryan Ghizzoni" userId="61a7e050-0059-4da2-9d4a-ac69d2c62581" providerId="ADAL" clId="{A8654D23-3897-4B20-89F0-B38910E1CDA7}" dt="2021-12-13T20:36:36.953" v="319" actId="20577"/>
        <pc:sldMkLst>
          <pc:docMk/>
          <pc:sldMk cId="1389358456" sldId="261"/>
        </pc:sldMkLst>
        <pc:spChg chg="mod">
          <ac:chgData name="Ryan Ghizzoni" userId="61a7e050-0059-4da2-9d4a-ac69d2c62581" providerId="ADAL" clId="{A8654D23-3897-4B20-89F0-B38910E1CDA7}" dt="2021-12-13T20:36:36.953" v="319" actId="20577"/>
          <ac:spMkLst>
            <pc:docMk/>
            <pc:sldMk cId="1389358456" sldId="261"/>
            <ac:spMk id="2" creationId="{7B8DE3C9-891A-4F94-A796-42BDBCC37B61}"/>
          </ac:spMkLst>
        </pc:spChg>
        <pc:spChg chg="mod">
          <ac:chgData name="Ryan Ghizzoni" userId="61a7e050-0059-4da2-9d4a-ac69d2c62581" providerId="ADAL" clId="{A8654D23-3897-4B20-89F0-B38910E1CDA7}" dt="2021-12-10T21:05:10.810" v="75" actId="26606"/>
          <ac:spMkLst>
            <pc:docMk/>
            <pc:sldMk cId="1389358456" sldId="261"/>
            <ac:spMk id="4" creationId="{FEA9ACA7-BC61-412F-AC2C-9F17450AB325}"/>
          </ac:spMkLst>
        </pc:spChg>
        <pc:spChg chg="add">
          <ac:chgData name="Ryan Ghizzoni" userId="61a7e050-0059-4da2-9d4a-ac69d2c62581" providerId="ADAL" clId="{A8654D23-3897-4B20-89F0-B38910E1CDA7}" dt="2021-12-10T21:05:10.810" v="75" actId="26606"/>
          <ac:spMkLst>
            <pc:docMk/>
            <pc:sldMk cId="1389358456" sldId="261"/>
            <ac:spMk id="9" creationId="{C7FA33FF-088D-4F16-95A2-2C64D353DEA8}"/>
          </ac:spMkLst>
        </pc:spChg>
        <pc:spChg chg="add">
          <ac:chgData name="Ryan Ghizzoni" userId="61a7e050-0059-4da2-9d4a-ac69d2c62581" providerId="ADAL" clId="{A8654D23-3897-4B20-89F0-B38910E1CDA7}" dt="2021-12-10T21:05:10.810" v="75" actId="26606"/>
          <ac:spMkLst>
            <pc:docMk/>
            <pc:sldMk cId="1389358456" sldId="261"/>
            <ac:spMk id="11" creationId="{A376EFB1-01CF-419F-ABF1-2AF02BBFCBD1}"/>
          </ac:spMkLst>
        </pc:spChg>
        <pc:spChg chg="add">
          <ac:chgData name="Ryan Ghizzoni" userId="61a7e050-0059-4da2-9d4a-ac69d2c62581" providerId="ADAL" clId="{A8654D23-3897-4B20-89F0-B38910E1CDA7}" dt="2021-12-10T21:05:10.810" v="75" actId="26606"/>
          <ac:spMkLst>
            <pc:docMk/>
            <pc:sldMk cId="1389358456" sldId="261"/>
            <ac:spMk id="13" creationId="{FF9DEA15-78BD-4750-AA18-B9F28A6D5AB8}"/>
          </ac:spMkLst>
        </pc:spChg>
        <pc:picChg chg="add mod">
          <ac:chgData name="Ryan Ghizzoni" userId="61a7e050-0059-4da2-9d4a-ac69d2c62581" providerId="ADAL" clId="{A8654D23-3897-4B20-89F0-B38910E1CDA7}" dt="2021-12-13T18:19:42.429" v="124" actId="1076"/>
          <ac:picMkLst>
            <pc:docMk/>
            <pc:sldMk cId="1389358456" sldId="261"/>
            <ac:picMk id="3" creationId="{7648D3A3-BF67-4D2A-8CF5-D75BE8D20625}"/>
          </ac:picMkLst>
        </pc:picChg>
        <pc:picChg chg="add mod modCrop">
          <ac:chgData name="Ryan Ghizzoni" userId="61a7e050-0059-4da2-9d4a-ac69d2c62581" providerId="ADAL" clId="{A8654D23-3897-4B20-89F0-B38910E1CDA7}" dt="2021-12-10T21:06:27.781" v="90" actId="732"/>
          <ac:picMkLst>
            <pc:docMk/>
            <pc:sldMk cId="1389358456" sldId="261"/>
            <ac:picMk id="5" creationId="{143A0029-6BDA-4B7E-ADD7-AE3387257F8E}"/>
          </ac:picMkLst>
        </pc:picChg>
      </pc:sldChg>
      <pc:sldChg chg="addSp modSp mod">
        <pc:chgData name="Ryan Ghizzoni" userId="61a7e050-0059-4da2-9d4a-ac69d2c62581" providerId="ADAL" clId="{A8654D23-3897-4B20-89F0-B38910E1CDA7}" dt="2021-12-13T18:19:57.279" v="128" actId="1076"/>
        <pc:sldMkLst>
          <pc:docMk/>
          <pc:sldMk cId="3011016379" sldId="262"/>
        </pc:sldMkLst>
        <pc:picChg chg="add mod">
          <ac:chgData name="Ryan Ghizzoni" userId="61a7e050-0059-4da2-9d4a-ac69d2c62581" providerId="ADAL" clId="{A8654D23-3897-4B20-89F0-B38910E1CDA7}" dt="2021-12-13T18:19:57.279" v="128" actId="1076"/>
          <ac:picMkLst>
            <pc:docMk/>
            <pc:sldMk cId="3011016379" sldId="262"/>
            <ac:picMk id="2" creationId="{9A696B9A-43B3-4B53-BA28-F18D8D901D97}"/>
          </ac:picMkLst>
        </pc:picChg>
      </pc:sldChg>
      <pc:sldChg chg="addSp modSp mod">
        <pc:chgData name="Ryan Ghizzoni" userId="61a7e050-0059-4da2-9d4a-ac69d2c62581" providerId="ADAL" clId="{A8654D23-3897-4B20-89F0-B38910E1CDA7}" dt="2021-12-13T18:20:27.222" v="139" actId="1076"/>
        <pc:sldMkLst>
          <pc:docMk/>
          <pc:sldMk cId="3234523069" sldId="263"/>
        </pc:sldMkLst>
        <pc:picChg chg="add mod">
          <ac:chgData name="Ryan Ghizzoni" userId="61a7e050-0059-4da2-9d4a-ac69d2c62581" providerId="ADAL" clId="{A8654D23-3897-4B20-89F0-B38910E1CDA7}" dt="2021-12-13T18:20:27.222" v="139" actId="1076"/>
          <ac:picMkLst>
            <pc:docMk/>
            <pc:sldMk cId="3234523069" sldId="263"/>
            <ac:picMk id="2" creationId="{DF7EE4E6-A0DF-44BA-B158-8B892A6935FC}"/>
          </ac:picMkLst>
        </pc:picChg>
      </pc:sldChg>
      <pc:sldChg chg="addSp modSp mod">
        <pc:chgData name="Ryan Ghizzoni" userId="61a7e050-0059-4da2-9d4a-ac69d2c62581" providerId="ADAL" clId="{A8654D23-3897-4B20-89F0-B38910E1CDA7}" dt="2021-12-13T18:20:20.445" v="137" actId="1076"/>
        <pc:sldMkLst>
          <pc:docMk/>
          <pc:sldMk cId="2666119741" sldId="264"/>
        </pc:sldMkLst>
        <pc:picChg chg="add mod">
          <ac:chgData name="Ryan Ghizzoni" userId="61a7e050-0059-4da2-9d4a-ac69d2c62581" providerId="ADAL" clId="{A8654D23-3897-4B20-89F0-B38910E1CDA7}" dt="2021-12-13T18:20:20.445" v="137" actId="1076"/>
          <ac:picMkLst>
            <pc:docMk/>
            <pc:sldMk cId="2666119741" sldId="264"/>
            <ac:picMk id="2" creationId="{C5F5D1A4-9B5B-4CC9-BBB8-32BC50570BFB}"/>
          </ac:picMkLst>
        </pc:picChg>
      </pc:sldChg>
      <pc:sldChg chg="addSp modSp mod">
        <pc:chgData name="Ryan Ghizzoni" userId="61a7e050-0059-4da2-9d4a-ac69d2c62581" providerId="ADAL" clId="{A8654D23-3897-4B20-89F0-B38910E1CDA7}" dt="2021-12-13T18:20:14.321" v="135" actId="1076"/>
        <pc:sldMkLst>
          <pc:docMk/>
          <pc:sldMk cId="1090215127" sldId="265"/>
        </pc:sldMkLst>
        <pc:picChg chg="add mod">
          <ac:chgData name="Ryan Ghizzoni" userId="61a7e050-0059-4da2-9d4a-ac69d2c62581" providerId="ADAL" clId="{A8654D23-3897-4B20-89F0-B38910E1CDA7}" dt="2021-12-13T18:20:14.321" v="135" actId="1076"/>
          <ac:picMkLst>
            <pc:docMk/>
            <pc:sldMk cId="1090215127" sldId="265"/>
            <ac:picMk id="2" creationId="{18931374-050F-433F-887F-9041A4A05346}"/>
          </ac:picMkLst>
        </pc:picChg>
        <pc:picChg chg="mod">
          <ac:chgData name="Ryan Ghizzoni" userId="61a7e050-0059-4da2-9d4a-ac69d2c62581" providerId="ADAL" clId="{A8654D23-3897-4B20-89F0-B38910E1CDA7}" dt="2021-12-13T18:20:12.480" v="134" actId="1076"/>
          <ac:picMkLst>
            <pc:docMk/>
            <pc:sldMk cId="1090215127" sldId="265"/>
            <ac:picMk id="7" creationId="{1E4C060F-C9EC-42F0-86D3-764A6D6F1D5F}"/>
          </ac:picMkLst>
        </pc:picChg>
      </pc:sldChg>
      <pc:sldChg chg="addSp modSp mod">
        <pc:chgData name="Ryan Ghizzoni" userId="61a7e050-0059-4da2-9d4a-ac69d2c62581" providerId="ADAL" clId="{A8654D23-3897-4B20-89F0-B38910E1CDA7}" dt="2021-12-13T18:20:56.934" v="145" actId="1076"/>
        <pc:sldMkLst>
          <pc:docMk/>
          <pc:sldMk cId="535923526" sldId="266"/>
        </pc:sldMkLst>
        <pc:picChg chg="add mod">
          <ac:chgData name="Ryan Ghizzoni" userId="61a7e050-0059-4da2-9d4a-ac69d2c62581" providerId="ADAL" clId="{A8654D23-3897-4B20-89F0-B38910E1CDA7}" dt="2021-12-13T18:20:56.934" v="145" actId="1076"/>
          <ac:picMkLst>
            <pc:docMk/>
            <pc:sldMk cId="535923526" sldId="266"/>
            <ac:picMk id="2" creationId="{7A100510-E3C3-4EF7-ACCE-6716026109C9}"/>
          </ac:picMkLst>
        </pc:picChg>
      </pc:sldChg>
      <pc:sldChg chg="addSp modSp mod">
        <pc:chgData name="Ryan Ghizzoni" userId="61a7e050-0059-4da2-9d4a-ac69d2c62581" providerId="ADAL" clId="{A8654D23-3897-4B20-89F0-B38910E1CDA7}" dt="2021-12-13T18:20:43.169" v="142" actId="1076"/>
        <pc:sldMkLst>
          <pc:docMk/>
          <pc:sldMk cId="2161312566" sldId="267"/>
        </pc:sldMkLst>
        <pc:picChg chg="add mod">
          <ac:chgData name="Ryan Ghizzoni" userId="61a7e050-0059-4da2-9d4a-ac69d2c62581" providerId="ADAL" clId="{A8654D23-3897-4B20-89F0-B38910E1CDA7}" dt="2021-12-13T18:20:43.169" v="142" actId="1076"/>
          <ac:picMkLst>
            <pc:docMk/>
            <pc:sldMk cId="2161312566" sldId="267"/>
            <ac:picMk id="2" creationId="{BB2F3A15-C4EF-4E69-8544-DBE3D6E4E942}"/>
          </ac:picMkLst>
        </pc:picChg>
      </pc:sldChg>
      <pc:sldChg chg="addSp modSp mod">
        <pc:chgData name="Ryan Ghizzoni" userId="61a7e050-0059-4da2-9d4a-ac69d2c62581" providerId="ADAL" clId="{A8654D23-3897-4B20-89F0-B38910E1CDA7}" dt="2021-12-13T18:21:22.122" v="147" actId="1076"/>
        <pc:sldMkLst>
          <pc:docMk/>
          <pc:sldMk cId="3340564253" sldId="268"/>
        </pc:sldMkLst>
        <pc:picChg chg="add mod">
          <ac:chgData name="Ryan Ghizzoni" userId="61a7e050-0059-4da2-9d4a-ac69d2c62581" providerId="ADAL" clId="{A8654D23-3897-4B20-89F0-B38910E1CDA7}" dt="2021-12-13T18:21:22.122" v="147" actId="1076"/>
          <ac:picMkLst>
            <pc:docMk/>
            <pc:sldMk cId="3340564253" sldId="268"/>
            <ac:picMk id="3" creationId="{D98ED112-2F02-4EC3-8A12-FA3D7D58999C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0AC538-9CE6-4829-97E9-F747BAF4E31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41816CC-1F92-44A9-BB6E-7F797F195C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E9E484-7D0D-4E67-BA0E-499EF68350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EA2AF7-E486-4F98-8A69-A9D473BA7905}" type="datetimeFigureOut">
              <a:rPr lang="en-US" smtClean="0"/>
              <a:t>12/13/2021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58E766-3D3A-4A44-9ED7-8E5779229E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F040B6-14FA-498D-8604-1837B1F16C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F5F9D-DDE1-4C79-AFA1-9A19C3CB48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1992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5DF8CD-09D0-4B74-ACBA-63C89A11D9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0AD565-A842-4C40-B81F-35B0F7DA04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2B2DFA-C8DE-43E1-8925-6EEEBD68F8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EA2AF7-E486-4F98-8A69-A9D473BA7905}" type="datetimeFigureOut">
              <a:rPr lang="en-US" smtClean="0"/>
              <a:t>12/13/2021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9B59B4-DF84-4A12-B3D6-305D1C0A21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49A01C-8AEA-4B5F-B4EC-84650EA06E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F5F9D-DDE1-4C79-AFA1-9A19C3CB48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91107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99237B-F2E5-457B-8F28-1D550295A8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897D45-CC12-4593-9E3E-7E0BA31079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08EF97-6404-4559-A2B5-E60DB7DBB8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EA2AF7-E486-4F98-8A69-A9D473BA7905}" type="datetimeFigureOut">
              <a:rPr lang="en-US" smtClean="0"/>
              <a:t>12/13/2021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82A99C-3753-4E44-95BC-F6E4E57013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04F79F-DC7D-46B4-838E-3397EF1836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F5F9D-DDE1-4C79-AFA1-9A19C3CB48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51250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0EFB61-EF25-4BBE-86B8-763232EF46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6CBFBB-8F78-4DCE-A97C-22DF4AC474C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44829D4-EA35-4F34-BD11-B46A537989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0FF5B52-7A36-4122-BA57-18E29C89CF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EA2AF7-E486-4F98-8A69-A9D473BA7905}" type="datetimeFigureOut">
              <a:rPr lang="en-US" smtClean="0"/>
              <a:t>12/13/2021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3BF7F6E-6B99-4492-8B4B-C62806DD58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4D7950-84CA-4BA0-AD59-73402804BE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F5F9D-DDE1-4C79-AFA1-9A19C3CB48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70514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2BFA30-3FAE-46B5-80E7-09690442B9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B5568D-6BED-43B0-859B-E8C3E43AC1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0DB6794-D8F4-4C3B-A6E0-AAE0472F87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C105CD7-35A0-417D-824F-63192BC188B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8EF3249-8FA9-4530-852D-6933CFF5C7E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5F70FEB-7B3C-4881-886E-C3A67F004E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EA2AF7-E486-4F98-8A69-A9D473BA7905}" type="datetimeFigureOut">
              <a:rPr lang="en-US" smtClean="0"/>
              <a:t>12/13/2021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6763E7-EBD2-4B87-B8B3-117E1A6C49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432F324-FBF1-48E1-B4E8-B21F4BCBF3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F5F9D-DDE1-4C79-AFA1-9A19C3CB48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77322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7F5BB5-570C-4C61-AADB-E927B72EE1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F2687F8-7F2D-4315-B213-5C6C51F3E7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EA2AF7-E486-4F98-8A69-A9D473BA7905}" type="datetimeFigureOut">
              <a:rPr lang="en-US" smtClean="0"/>
              <a:t>12/13/2021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25375BC-D6A9-4051-B7F1-08FABBCC5D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78FDB17-35F5-4B15-921F-347FC6827E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F5F9D-DDE1-4C79-AFA1-9A19C3CB48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98378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741E65C-E26D-46C5-A5A4-EF32FD8374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EA2AF7-E486-4F98-8A69-A9D473BA7905}" type="datetimeFigureOut">
              <a:rPr lang="en-US" smtClean="0"/>
              <a:t>12/13/2021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DE5F6BD-CEB4-481B-A17E-033CDB3C33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DDBFE3-08FC-41FA-B88B-DCE2BB6069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F5F9D-DDE1-4C79-AFA1-9A19C3CB48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67980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F363D6-076D-43C1-8DC9-CDB3ADF642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341D79-0661-4F00-B13D-FB7EB112FB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355B8C-025A-48F3-BF8C-8B5A73C1C2F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63B518F-64F8-4DDF-B48D-98EC275ABB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EA2AF7-E486-4F98-8A69-A9D473BA7905}" type="datetimeFigureOut">
              <a:rPr lang="en-US" smtClean="0"/>
              <a:t>12/13/2021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A7A0F22-1AF4-48F2-BEF2-87E389458F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5C58DC5-A81D-48BC-AABD-179B60BC65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F5F9D-DDE1-4C79-AFA1-9A19C3CB48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16325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CFD9E6-A6E4-48A8-A2DC-4EB70E86C8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6284448-A706-44DF-B407-68359F72AFE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D2211E-573C-42B4-8C39-5FE16C1AA30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309449-FB50-41BC-B599-453B3C1E0E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EA2AF7-E486-4F98-8A69-A9D473BA7905}" type="datetimeFigureOut">
              <a:rPr lang="en-US" smtClean="0"/>
              <a:t>12/13/2021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149AF05-476E-45F1-9D85-9569D98C56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47CEEBE-62E6-4425-995E-F85B8CE16A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F5F9D-DDE1-4C79-AFA1-9A19C3CB48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16627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B92D47-3929-40F4-9D67-C105517432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9228BF0-8BEC-442A-95E8-AB3E3874E7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9F49EA-AE9E-4A27-8934-5CAEB181E6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EA2AF7-E486-4F98-8A69-A9D473BA7905}" type="datetimeFigureOut">
              <a:rPr lang="en-US" smtClean="0"/>
              <a:t>12/13/2021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C74D41-EFE7-4AAF-8E5A-CDEF4C3ACC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2C5EDE-70E1-43EE-99C0-E100F8C176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F5F9D-DDE1-4C79-AFA1-9A19C3CB48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14071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D80D9BE-668C-4C9A-AE1C-F914297DC53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6D464F6-CA08-4C0E-911D-FCC359778D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1C5FF0-9957-4977-89A2-DE961E515E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EA2AF7-E486-4F98-8A69-A9D473BA7905}" type="datetimeFigureOut">
              <a:rPr lang="en-US" smtClean="0"/>
              <a:t>12/13/2021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B583B6-7AC4-4DED-A95F-6070E0B2B0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3A070C-FD2F-4A9D-AE7D-20F3E3975C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F5F9D-DDE1-4C79-AFA1-9A19C3CB48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19869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01D8AB3-7999-43CB-9056-3E8A5794B8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1D691D-3259-4228-8990-7ACC6D3F33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030374-7022-4E70-9B15-631C33806C8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EA2AF7-E486-4F98-8A69-A9D473BA7905}" type="datetimeFigureOut">
              <a:rPr lang="en-US" smtClean="0"/>
              <a:t>12/13/2021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2C08B-A28F-4F76-B6AC-7666D055088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334C0A-38E8-418A-9CD4-13D3A9C4D1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8F5F9D-DDE1-4C79-AFA1-9A19C3CB48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78560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Icon&#10;&#10;Description automatically generated">
            <a:extLst>
              <a:ext uri="{FF2B5EF4-FFF2-40B4-BE49-F238E27FC236}">
                <a16:creationId xmlns:a16="http://schemas.microsoft.com/office/drawing/2014/main" id="{BE291CA9-1188-4392-9F69-8780349BFBF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1940" y="643467"/>
            <a:ext cx="5788120" cy="557106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E49B4F0-6246-44B1-B95E-B56DB53AC214}"/>
              </a:ext>
            </a:extLst>
          </p:cNvPr>
          <p:cNvSpPr txBox="1"/>
          <p:nvPr/>
        </p:nvSpPr>
        <p:spPr>
          <a:xfrm>
            <a:off x="1604127" y="2655914"/>
            <a:ext cx="898374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/>
              <a:t>Lorain City School District</a:t>
            </a:r>
          </a:p>
          <a:p>
            <a:pPr algn="ctr"/>
            <a:r>
              <a:rPr lang="en-US" sz="3600" b="1" dirty="0"/>
              <a:t>November 2021 Five Year Forecast</a:t>
            </a:r>
          </a:p>
        </p:txBody>
      </p:sp>
    </p:spTree>
    <p:extLst>
      <p:ext uri="{BB962C8B-B14F-4D97-AF65-F5344CB8AC3E}">
        <p14:creationId xmlns:p14="http://schemas.microsoft.com/office/powerpoint/2010/main" val="14974344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1BFDF91-F90D-40BB-A760-75987F6E6BE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29183"/>
          <a:stretch/>
        </p:blipFill>
        <p:spPr>
          <a:xfrm>
            <a:off x="1289751" y="2465401"/>
            <a:ext cx="9810750" cy="267114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EA9ACA7-BC61-412F-AC2C-9F17450AB325}"/>
              </a:ext>
            </a:extLst>
          </p:cNvPr>
          <p:cNvSpPr txBox="1"/>
          <p:nvPr/>
        </p:nvSpPr>
        <p:spPr>
          <a:xfrm>
            <a:off x="1432874" y="1234911"/>
            <a:ext cx="91345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/>
              <a:t>Simplified Five Year Forecast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8595017-EB6A-42D2-85DC-D257B98F54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63373" y="157351"/>
            <a:ext cx="947539" cy="911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46064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605494DE-B078-4D87-BB01-C84320618D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3324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A0576B0-CD8C-4661-95C8-A9F2CE7CDD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3324"/>
            <a:ext cx="4724288" cy="6861324"/>
          </a:xfrm>
          <a:prstGeom prst="rect">
            <a:avLst/>
          </a:prstGeom>
          <a:solidFill>
            <a:srgbClr val="000000">
              <a:alpha val="8039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3FF60E2B-3919-423C-B1FF-56CDE66811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319042" cy="6858000"/>
          </a:xfrm>
          <a:custGeom>
            <a:avLst/>
            <a:gdLst>
              <a:gd name="connsiteX0" fmla="*/ 0 w 4319042"/>
              <a:gd name="connsiteY0" fmla="*/ 0 h 6858000"/>
              <a:gd name="connsiteX1" fmla="*/ 1142888 w 4319042"/>
              <a:gd name="connsiteY1" fmla="*/ 0 h 6858000"/>
              <a:gd name="connsiteX2" fmla="*/ 4319042 w 4319042"/>
              <a:gd name="connsiteY2" fmla="*/ 6858000 h 6858000"/>
              <a:gd name="connsiteX3" fmla="*/ 0 w 4319042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19042" h="6858000">
                <a:moveTo>
                  <a:pt x="0" y="0"/>
                </a:moveTo>
                <a:lnTo>
                  <a:pt x="1142888" y="0"/>
                </a:lnTo>
                <a:lnTo>
                  <a:pt x="4319042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000000">
              <a:alpha val="3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EA9ACA7-BC61-412F-AC2C-9F17450AB325}"/>
              </a:ext>
            </a:extLst>
          </p:cNvPr>
          <p:cNvSpPr txBox="1"/>
          <p:nvPr/>
        </p:nvSpPr>
        <p:spPr>
          <a:xfrm>
            <a:off x="804672" y="1122363"/>
            <a:ext cx="3308130" cy="2387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800" b="1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How Does This Forecast compare to the May Forecast?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AF86AEF-9643-4486-81C4-6E2812C931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0996" y="2001598"/>
            <a:ext cx="6274296" cy="2854804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17DD3244-D30C-40B4-9663-3AE601849A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11799" y="230477"/>
            <a:ext cx="951058" cy="908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20588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C7FA33FF-088D-4F16-95A2-2C64D353DE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376EFB1-01CF-419F-ABF1-2AF02BBFCB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709160" cy="6858000"/>
          </a:xfrm>
          <a:prstGeom prst="rect">
            <a:avLst/>
          </a:prstGeom>
          <a:solidFill>
            <a:schemeClr val="tx1">
              <a:alpha val="8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FF9DEA15-78BD-4750-AA18-B9F28A6D5A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284331" cy="6858000"/>
          </a:xfrm>
          <a:custGeom>
            <a:avLst/>
            <a:gdLst>
              <a:gd name="connsiteX0" fmla="*/ 0 w 4319042"/>
              <a:gd name="connsiteY0" fmla="*/ 0 h 6858000"/>
              <a:gd name="connsiteX1" fmla="*/ 1142888 w 4319042"/>
              <a:gd name="connsiteY1" fmla="*/ 0 h 6858000"/>
              <a:gd name="connsiteX2" fmla="*/ 4319042 w 4319042"/>
              <a:gd name="connsiteY2" fmla="*/ 6858000 h 6858000"/>
              <a:gd name="connsiteX3" fmla="*/ 0 w 4319042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19042" h="6858000">
                <a:moveTo>
                  <a:pt x="0" y="0"/>
                </a:moveTo>
                <a:lnTo>
                  <a:pt x="1142888" y="0"/>
                </a:lnTo>
                <a:lnTo>
                  <a:pt x="4319042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EA9ACA7-BC61-412F-AC2C-9F17450AB325}"/>
              </a:ext>
            </a:extLst>
          </p:cNvPr>
          <p:cNvSpPr txBox="1"/>
          <p:nvPr/>
        </p:nvSpPr>
        <p:spPr>
          <a:xfrm>
            <a:off x="804672" y="640080"/>
            <a:ext cx="3282696" cy="5257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400" b="1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What Has Changed in Revenue Since May?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B8DE3C9-891A-4F94-A796-42BDBCC37B61}"/>
              </a:ext>
            </a:extLst>
          </p:cNvPr>
          <p:cNvSpPr txBox="1"/>
          <p:nvPr/>
        </p:nvSpPr>
        <p:spPr>
          <a:xfrm>
            <a:off x="4778290" y="3429001"/>
            <a:ext cx="7413710" cy="3429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/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Increases in property tax revenue due to changes in property values and increases in collection rates</a:t>
            </a:r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The State of Ohio adopted a new state funding formula that dramatically changes:</a:t>
            </a:r>
          </a:p>
          <a:p>
            <a:pPr marL="800100"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State Revenue projections</a:t>
            </a:r>
          </a:p>
          <a:p>
            <a:pPr marL="800100"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How tuition related students are funded and accounted for by school districts</a:t>
            </a:r>
          </a:p>
          <a:p>
            <a:pPr marL="685800" lvl="2">
              <a:lnSpc>
                <a:spcPct val="90000"/>
              </a:lnSpc>
              <a:spcAft>
                <a:spcPts val="600"/>
              </a:spcAft>
            </a:pPr>
            <a:r>
              <a:rPr lang="en-US" sz="2000" dirty="0"/>
              <a:t>- This dramatically effects Other Revenue line and Purchases Services</a:t>
            </a:r>
          </a:p>
          <a:p>
            <a:pPr marL="800100"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How Student Wellness Funds are accounted for</a:t>
            </a:r>
          </a:p>
          <a:p>
            <a:pPr marL="800100"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Fiscal Year 2021 Year-End Actual Revenues came in 1.7% or $2.062 Million more than the May Forecast Projections</a:t>
            </a:r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43A0029-6BDA-4B7E-ADD7-AE3387257F8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4806" r="22619" b="17977"/>
          <a:stretch/>
        </p:blipFill>
        <p:spPr>
          <a:xfrm>
            <a:off x="4890516" y="397565"/>
            <a:ext cx="5513536" cy="239164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2A76713-7B31-4608-9768-453EF25E64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10669" y="1052548"/>
            <a:ext cx="1573190" cy="35501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648D3A3-BF67-4D2A-8CF5-D75BE8D206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32801" y="72083"/>
            <a:ext cx="951058" cy="908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93584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C7FA33FF-088D-4F16-95A2-2C64D353DE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376EFB1-01CF-419F-ABF1-2AF02BBFCB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709160" cy="6858000"/>
          </a:xfrm>
          <a:prstGeom prst="rect">
            <a:avLst/>
          </a:prstGeom>
          <a:solidFill>
            <a:schemeClr val="tx1">
              <a:alpha val="8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FF9DEA15-78BD-4750-AA18-B9F28A6D5A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284331" cy="6858000"/>
          </a:xfrm>
          <a:custGeom>
            <a:avLst/>
            <a:gdLst>
              <a:gd name="connsiteX0" fmla="*/ 0 w 4319042"/>
              <a:gd name="connsiteY0" fmla="*/ 0 h 6858000"/>
              <a:gd name="connsiteX1" fmla="*/ 1142888 w 4319042"/>
              <a:gd name="connsiteY1" fmla="*/ 0 h 6858000"/>
              <a:gd name="connsiteX2" fmla="*/ 4319042 w 4319042"/>
              <a:gd name="connsiteY2" fmla="*/ 6858000 h 6858000"/>
              <a:gd name="connsiteX3" fmla="*/ 0 w 4319042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19042" h="6858000">
                <a:moveTo>
                  <a:pt x="0" y="0"/>
                </a:moveTo>
                <a:lnTo>
                  <a:pt x="1142888" y="0"/>
                </a:lnTo>
                <a:lnTo>
                  <a:pt x="4319042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EA9ACA7-BC61-412F-AC2C-9F17450AB325}"/>
              </a:ext>
            </a:extLst>
          </p:cNvPr>
          <p:cNvSpPr txBox="1"/>
          <p:nvPr/>
        </p:nvSpPr>
        <p:spPr>
          <a:xfrm>
            <a:off x="804672" y="640080"/>
            <a:ext cx="3282696" cy="5257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400" b="1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What Has Changed with Expenditures Since May?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B8DE3C9-891A-4F94-A796-42BDBCC37B61}"/>
              </a:ext>
            </a:extLst>
          </p:cNvPr>
          <p:cNvSpPr txBox="1"/>
          <p:nvPr/>
        </p:nvSpPr>
        <p:spPr>
          <a:xfrm>
            <a:off x="4786685" y="3784821"/>
            <a:ext cx="7291345" cy="30055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/>
          <a:p>
            <a:pPr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The district had numerous staff leave at the end of fiscal year 2021/beginning of fiscal year 2022</a:t>
            </a:r>
          </a:p>
          <a:p>
            <a:pPr marL="800100"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This resulted in cost savings due to higher costing staff being replaced with staff lower on the salary schedule</a:t>
            </a:r>
          </a:p>
          <a:p>
            <a:pPr marL="800100"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There are still a number of vacated positions that have not been filled for the current fiscal year</a:t>
            </a:r>
          </a:p>
          <a:p>
            <a:pPr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Health Insurance premiums increases came in under May projections</a:t>
            </a:r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Fiscal Year End 2021 Actual Expenditures came in 1% or $1.2 Millions less than the May Forecast</a:t>
            </a:r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24306F4-4149-4CEA-B5B6-B5CCED3B3C9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6173" r="23327"/>
          <a:stretch/>
        </p:blipFill>
        <p:spPr>
          <a:xfrm>
            <a:off x="4890516" y="457199"/>
            <a:ext cx="5446180" cy="273326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F57E0CC-BB8D-4370-87E9-A5615669D0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36696" y="1349169"/>
            <a:ext cx="1767912" cy="39743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4E2B37F-E5DA-4E44-BCF4-1C0F3E9762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74785" y="220393"/>
            <a:ext cx="951058" cy="908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12619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C7FA33FF-088D-4F16-95A2-2C64D353DE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376EFB1-01CF-419F-ABF1-2AF02BBFCB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709160" cy="6858000"/>
          </a:xfrm>
          <a:prstGeom prst="rect">
            <a:avLst/>
          </a:prstGeom>
          <a:solidFill>
            <a:schemeClr val="tx1">
              <a:alpha val="8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FF9DEA15-78BD-4750-AA18-B9F28A6D5A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284331" cy="6858000"/>
          </a:xfrm>
          <a:custGeom>
            <a:avLst/>
            <a:gdLst>
              <a:gd name="connsiteX0" fmla="*/ 0 w 4319042"/>
              <a:gd name="connsiteY0" fmla="*/ 0 h 6858000"/>
              <a:gd name="connsiteX1" fmla="*/ 1142888 w 4319042"/>
              <a:gd name="connsiteY1" fmla="*/ 0 h 6858000"/>
              <a:gd name="connsiteX2" fmla="*/ 4319042 w 4319042"/>
              <a:gd name="connsiteY2" fmla="*/ 6858000 h 6858000"/>
              <a:gd name="connsiteX3" fmla="*/ 0 w 4319042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19042" h="6858000">
                <a:moveTo>
                  <a:pt x="0" y="0"/>
                </a:moveTo>
                <a:lnTo>
                  <a:pt x="1142888" y="0"/>
                </a:lnTo>
                <a:lnTo>
                  <a:pt x="4319042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EA9ACA7-BC61-412F-AC2C-9F17450AB325}"/>
              </a:ext>
            </a:extLst>
          </p:cNvPr>
          <p:cNvSpPr txBox="1"/>
          <p:nvPr/>
        </p:nvSpPr>
        <p:spPr>
          <a:xfrm>
            <a:off x="804672" y="640080"/>
            <a:ext cx="3282696" cy="5257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4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How has the new State Funding Formula Impacted the District’s forecast?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4515F61-EDA0-41A1-8928-B34A53C0128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462" t="13066" r="26914"/>
          <a:stretch/>
        </p:blipFill>
        <p:spPr>
          <a:xfrm>
            <a:off x="4890515" y="1515883"/>
            <a:ext cx="6924765" cy="328186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C41B02B-2382-4AD8-878A-CA060171198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59695" b="87509"/>
          <a:stretch/>
        </p:blipFill>
        <p:spPr>
          <a:xfrm>
            <a:off x="4890516" y="459807"/>
            <a:ext cx="4055755" cy="59627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9A696B9A-43B3-4B53-BA28-F18D8D901D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74785" y="185888"/>
            <a:ext cx="951058" cy="908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0163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C7FA33FF-088D-4F16-95A2-2C64D353DE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376EFB1-01CF-419F-ABF1-2AF02BBFCB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709160" cy="6858000"/>
          </a:xfrm>
          <a:prstGeom prst="rect">
            <a:avLst/>
          </a:prstGeom>
          <a:solidFill>
            <a:schemeClr val="tx1">
              <a:alpha val="8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FF9DEA15-78BD-4750-AA18-B9F28A6D5A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284331" cy="6858000"/>
          </a:xfrm>
          <a:custGeom>
            <a:avLst/>
            <a:gdLst>
              <a:gd name="connsiteX0" fmla="*/ 0 w 4319042"/>
              <a:gd name="connsiteY0" fmla="*/ 0 h 6858000"/>
              <a:gd name="connsiteX1" fmla="*/ 1142888 w 4319042"/>
              <a:gd name="connsiteY1" fmla="*/ 0 h 6858000"/>
              <a:gd name="connsiteX2" fmla="*/ 4319042 w 4319042"/>
              <a:gd name="connsiteY2" fmla="*/ 6858000 h 6858000"/>
              <a:gd name="connsiteX3" fmla="*/ 0 w 4319042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19042" h="6858000">
                <a:moveTo>
                  <a:pt x="0" y="0"/>
                </a:moveTo>
                <a:lnTo>
                  <a:pt x="1142888" y="0"/>
                </a:lnTo>
                <a:lnTo>
                  <a:pt x="4319042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EA9ACA7-BC61-412F-AC2C-9F17450AB325}"/>
              </a:ext>
            </a:extLst>
          </p:cNvPr>
          <p:cNvSpPr txBox="1"/>
          <p:nvPr/>
        </p:nvSpPr>
        <p:spPr>
          <a:xfrm>
            <a:off x="804672" y="640080"/>
            <a:ext cx="3282696" cy="5257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4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How has the new State Funding Formula Impacted the District’s forecast?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D4298AB-09A0-4989-97A4-FE9D6C97A5E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876" t="12897"/>
          <a:stretch/>
        </p:blipFill>
        <p:spPr>
          <a:xfrm>
            <a:off x="5137079" y="1037690"/>
            <a:ext cx="6960813" cy="385885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E4C060F-C9EC-42F0-86D3-764A6D6F1D5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47513" b="92067"/>
          <a:stretch/>
        </p:blipFill>
        <p:spPr>
          <a:xfrm>
            <a:off x="4744601" y="348736"/>
            <a:ext cx="6429284" cy="52610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18931374-050F-433F-887F-9041A4A053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46834" y="157596"/>
            <a:ext cx="951058" cy="908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02151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C7FA33FF-088D-4F16-95A2-2C64D353DE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376EFB1-01CF-419F-ABF1-2AF02BBFCB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709160" cy="6858000"/>
          </a:xfrm>
          <a:prstGeom prst="rect">
            <a:avLst/>
          </a:prstGeom>
          <a:solidFill>
            <a:schemeClr val="tx1">
              <a:alpha val="8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FF9DEA15-78BD-4750-AA18-B9F28A6D5A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284331" cy="6858000"/>
          </a:xfrm>
          <a:custGeom>
            <a:avLst/>
            <a:gdLst>
              <a:gd name="connsiteX0" fmla="*/ 0 w 4319042"/>
              <a:gd name="connsiteY0" fmla="*/ 0 h 6858000"/>
              <a:gd name="connsiteX1" fmla="*/ 1142888 w 4319042"/>
              <a:gd name="connsiteY1" fmla="*/ 0 h 6858000"/>
              <a:gd name="connsiteX2" fmla="*/ 4319042 w 4319042"/>
              <a:gd name="connsiteY2" fmla="*/ 6858000 h 6858000"/>
              <a:gd name="connsiteX3" fmla="*/ 0 w 4319042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19042" h="6858000">
                <a:moveTo>
                  <a:pt x="0" y="0"/>
                </a:moveTo>
                <a:lnTo>
                  <a:pt x="1142888" y="0"/>
                </a:lnTo>
                <a:lnTo>
                  <a:pt x="4319042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EA9ACA7-BC61-412F-AC2C-9F17450AB325}"/>
              </a:ext>
            </a:extLst>
          </p:cNvPr>
          <p:cNvSpPr txBox="1"/>
          <p:nvPr/>
        </p:nvSpPr>
        <p:spPr>
          <a:xfrm>
            <a:off x="804672" y="640080"/>
            <a:ext cx="3282696" cy="5257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4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How has the new State Funding Formula Impacted the District’s Forecast?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021BCB6-88D6-48E4-B263-7A799B8F343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5774" t="26422" r="462"/>
          <a:stretch/>
        </p:blipFill>
        <p:spPr>
          <a:xfrm>
            <a:off x="5307376" y="1808251"/>
            <a:ext cx="6284884" cy="200346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811191B-64A9-4B30-AABF-43E2E785C5F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6139" b="89347"/>
          <a:stretch/>
        </p:blipFill>
        <p:spPr>
          <a:xfrm>
            <a:off x="4915021" y="1280365"/>
            <a:ext cx="6677239" cy="26076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C5F5D1A4-9B5B-4CC9-BBB8-32BC50570B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74785" y="185888"/>
            <a:ext cx="951058" cy="908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61197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C7FA33FF-088D-4F16-95A2-2C64D353DE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376EFB1-01CF-419F-ABF1-2AF02BBFCB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709160" cy="6858000"/>
          </a:xfrm>
          <a:prstGeom prst="rect">
            <a:avLst/>
          </a:prstGeom>
          <a:solidFill>
            <a:schemeClr val="tx1">
              <a:alpha val="8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FF9DEA15-78BD-4750-AA18-B9F28A6D5A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284331" cy="6858000"/>
          </a:xfrm>
          <a:custGeom>
            <a:avLst/>
            <a:gdLst>
              <a:gd name="connsiteX0" fmla="*/ 0 w 4319042"/>
              <a:gd name="connsiteY0" fmla="*/ 0 h 6858000"/>
              <a:gd name="connsiteX1" fmla="*/ 1142888 w 4319042"/>
              <a:gd name="connsiteY1" fmla="*/ 0 h 6858000"/>
              <a:gd name="connsiteX2" fmla="*/ 4319042 w 4319042"/>
              <a:gd name="connsiteY2" fmla="*/ 6858000 h 6858000"/>
              <a:gd name="connsiteX3" fmla="*/ 0 w 4319042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19042" h="6858000">
                <a:moveTo>
                  <a:pt x="0" y="0"/>
                </a:moveTo>
                <a:lnTo>
                  <a:pt x="1142888" y="0"/>
                </a:lnTo>
                <a:lnTo>
                  <a:pt x="4319042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EA9ACA7-BC61-412F-AC2C-9F17450AB325}"/>
              </a:ext>
            </a:extLst>
          </p:cNvPr>
          <p:cNvSpPr txBox="1"/>
          <p:nvPr/>
        </p:nvSpPr>
        <p:spPr>
          <a:xfrm>
            <a:off x="804672" y="640080"/>
            <a:ext cx="3282696" cy="5257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4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How has does current enrollment impact Foreca</a:t>
            </a:r>
            <a:r>
              <a:rPr lang="en-US" sz="4400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st?</a:t>
            </a:r>
            <a:endParaRPr lang="en-US" sz="4400" b="1" kern="12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B438188-A357-4661-8168-92B106FA9D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4505" y="197831"/>
            <a:ext cx="3838346" cy="296660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BFBE164-D8C2-44B2-899A-6040282A5E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0341" y="3268980"/>
            <a:ext cx="7127093" cy="3152368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DF7EE4E6-A0DF-44BA-B158-8B892A6935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74785" y="197831"/>
            <a:ext cx="951058" cy="908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45230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Down Arrow 7">
            <a:extLst>
              <a:ext uri="{FF2B5EF4-FFF2-40B4-BE49-F238E27FC236}">
                <a16:creationId xmlns:a16="http://schemas.microsoft.com/office/drawing/2014/main" id="{D4771268-CB57-404A-9271-370EB28F60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00100" y="1491343"/>
            <a:ext cx="3333749" cy="3499103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EA9ACA7-BC61-412F-AC2C-9F17450AB325}"/>
              </a:ext>
            </a:extLst>
          </p:cNvPr>
          <p:cNvSpPr txBox="1"/>
          <p:nvPr/>
        </p:nvSpPr>
        <p:spPr>
          <a:xfrm>
            <a:off x="1028700" y="1967266"/>
            <a:ext cx="2628900" cy="2547257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 lnSpcReduction="10000"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6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What changed in Salary and Benefit projections?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B6101BE-E873-4032-AEF1-8B328BB74D42}"/>
              </a:ext>
            </a:extLst>
          </p:cNvPr>
          <p:cNvSpPr txBox="1"/>
          <p:nvPr/>
        </p:nvSpPr>
        <p:spPr>
          <a:xfrm>
            <a:off x="1028700" y="5126804"/>
            <a:ext cx="1103316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/>
              <a:t>$827,201 in FY 2022 and additional $410,365 in salary costs savings due to retirees/resignations being replaced with lower costs staff in FY 2022</a:t>
            </a:r>
          </a:p>
          <a:p>
            <a:pPr marL="285750" indent="-285750">
              <a:buFontTx/>
              <a:buChar char="-"/>
            </a:pPr>
            <a:r>
              <a:rPr lang="en-US" dirty="0"/>
              <a:t>$325,000 reductions in costs due to unfilled positions that won’t be filled until FY 2023</a:t>
            </a:r>
          </a:p>
          <a:p>
            <a:pPr marL="285750" indent="-285750">
              <a:buFontTx/>
              <a:buChar char="-"/>
            </a:pPr>
            <a:r>
              <a:rPr lang="en-US" dirty="0"/>
              <a:t>Lower than anticipated health insurance premium increases combined with savings in salary driven fringe benefits from costs savings noted above = $1,338,403 in FY 2022 and $1,803,976 in FY 2023</a:t>
            </a:r>
          </a:p>
          <a:p>
            <a:pPr marL="285750" indent="-285750">
              <a:buFontTx/>
              <a:buChar char="-"/>
            </a:pP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505F07B-453F-4DBC-95F4-BC934835F39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73" t="3183" r="1400" b="992"/>
          <a:stretch/>
        </p:blipFill>
        <p:spPr>
          <a:xfrm>
            <a:off x="4993240" y="1202076"/>
            <a:ext cx="5938464" cy="3503488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A100510-E3C3-4EF7-ACCE-6716026109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10803" y="203327"/>
            <a:ext cx="951058" cy="908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59235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C7FA33FF-088D-4F16-95A2-2C64D353DE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376EFB1-01CF-419F-ABF1-2AF02BBFCB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709160" cy="6858000"/>
          </a:xfrm>
          <a:prstGeom prst="rect">
            <a:avLst/>
          </a:prstGeom>
          <a:solidFill>
            <a:schemeClr val="tx1">
              <a:alpha val="8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FF9DEA15-78BD-4750-AA18-B9F28A6D5A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284331" cy="6858000"/>
          </a:xfrm>
          <a:custGeom>
            <a:avLst/>
            <a:gdLst>
              <a:gd name="connsiteX0" fmla="*/ 0 w 4319042"/>
              <a:gd name="connsiteY0" fmla="*/ 0 h 6858000"/>
              <a:gd name="connsiteX1" fmla="*/ 1142888 w 4319042"/>
              <a:gd name="connsiteY1" fmla="*/ 0 h 6858000"/>
              <a:gd name="connsiteX2" fmla="*/ 4319042 w 4319042"/>
              <a:gd name="connsiteY2" fmla="*/ 6858000 h 6858000"/>
              <a:gd name="connsiteX3" fmla="*/ 0 w 4319042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19042" h="6858000">
                <a:moveTo>
                  <a:pt x="0" y="0"/>
                </a:moveTo>
                <a:lnTo>
                  <a:pt x="1142888" y="0"/>
                </a:lnTo>
                <a:lnTo>
                  <a:pt x="4319042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EA9ACA7-BC61-412F-AC2C-9F17450AB325}"/>
              </a:ext>
            </a:extLst>
          </p:cNvPr>
          <p:cNvSpPr txBox="1"/>
          <p:nvPr/>
        </p:nvSpPr>
        <p:spPr>
          <a:xfrm>
            <a:off x="804672" y="640080"/>
            <a:ext cx="3282696" cy="5257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400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How does this impact the District’s financial stability</a:t>
            </a:r>
            <a:endParaRPr lang="en-US" sz="4400" b="1" kern="12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1E0D92E-3AFF-46E6-93A2-7B63CA382C8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032" t="1243" r="3375" b="2650"/>
          <a:stretch/>
        </p:blipFill>
        <p:spPr>
          <a:xfrm>
            <a:off x="5044611" y="1469204"/>
            <a:ext cx="7006976" cy="3863084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BB2F3A15-C4EF-4E69-8544-DBE3D6E4E9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74785" y="185888"/>
            <a:ext cx="951058" cy="908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13125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C7FA33FF-088D-4F16-95A2-2C64D353DE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376EFB1-01CF-419F-ABF1-2AF02BBFCB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709160" cy="6858000"/>
          </a:xfrm>
          <a:prstGeom prst="rect">
            <a:avLst/>
          </a:prstGeom>
          <a:solidFill>
            <a:schemeClr val="tx1">
              <a:alpha val="8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FF9DEA15-78BD-4750-AA18-B9F28A6D5A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284331" cy="6858000"/>
          </a:xfrm>
          <a:custGeom>
            <a:avLst/>
            <a:gdLst>
              <a:gd name="connsiteX0" fmla="*/ 0 w 4319042"/>
              <a:gd name="connsiteY0" fmla="*/ 0 h 6858000"/>
              <a:gd name="connsiteX1" fmla="*/ 1142888 w 4319042"/>
              <a:gd name="connsiteY1" fmla="*/ 0 h 6858000"/>
              <a:gd name="connsiteX2" fmla="*/ 4319042 w 4319042"/>
              <a:gd name="connsiteY2" fmla="*/ 6858000 h 6858000"/>
              <a:gd name="connsiteX3" fmla="*/ 0 w 4319042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19042" h="6858000">
                <a:moveTo>
                  <a:pt x="0" y="0"/>
                </a:moveTo>
                <a:lnTo>
                  <a:pt x="1142888" y="0"/>
                </a:lnTo>
                <a:lnTo>
                  <a:pt x="4319042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EA9ACA7-BC61-412F-AC2C-9F17450AB325}"/>
              </a:ext>
            </a:extLst>
          </p:cNvPr>
          <p:cNvSpPr txBox="1"/>
          <p:nvPr/>
        </p:nvSpPr>
        <p:spPr>
          <a:xfrm>
            <a:off x="804672" y="640080"/>
            <a:ext cx="3282696" cy="5257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400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How Does this impact the District’s financial stability</a:t>
            </a:r>
            <a:endParaRPr lang="en-US" sz="4400" b="1" kern="12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424BC64-44E1-4952-83BA-5CB9A9F32C6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34" t="2635" r="1190" b="2099"/>
          <a:stretch/>
        </p:blipFill>
        <p:spPr>
          <a:xfrm>
            <a:off x="4709160" y="832206"/>
            <a:ext cx="7344564" cy="414048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98ED112-2F02-4EC3-8A12-FA3D7D5899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74785" y="185888"/>
            <a:ext cx="951058" cy="908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05642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3D5441D-1DBA-4FA1-A2B5-DE639C5C1D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39075"/>
            <a:ext cx="12192000" cy="3979849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44D099BE-CF16-4401-A56F-C80A1C27B0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25725" y="316449"/>
            <a:ext cx="951058" cy="908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84224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302</TotalTime>
  <Words>348</Words>
  <Application>Microsoft Office PowerPoint</Application>
  <PresentationFormat>Widescreen</PresentationFormat>
  <Paragraphs>35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Ryan Ghizzoni</dc:creator>
  <cp:lastModifiedBy>Ryan Ghizzoni</cp:lastModifiedBy>
  <cp:revision>1</cp:revision>
  <dcterms:created xsi:type="dcterms:W3CDTF">2021-12-10T20:20:40Z</dcterms:created>
  <dcterms:modified xsi:type="dcterms:W3CDTF">2021-12-13T20:36:47Z</dcterms:modified>
</cp:coreProperties>
</file>