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2550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F766-02A5-4EAD-82AA-627815D5D00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7122-58AA-4A24-BBAD-D5AB319CBE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F766-02A5-4EAD-82AA-627815D5D00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7122-58AA-4A24-BBAD-D5AB319CBE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F766-02A5-4EAD-82AA-627815D5D00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7122-58AA-4A24-BBAD-D5AB319CBE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F766-02A5-4EAD-82AA-627815D5D00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7122-58AA-4A24-BBAD-D5AB319CBE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F766-02A5-4EAD-82AA-627815D5D00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7122-58AA-4A24-BBAD-D5AB319CBE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F766-02A5-4EAD-82AA-627815D5D00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7122-58AA-4A24-BBAD-D5AB319CBE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F766-02A5-4EAD-82AA-627815D5D00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7122-58AA-4A24-BBAD-D5AB319CBE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F766-02A5-4EAD-82AA-627815D5D00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7122-58AA-4A24-BBAD-D5AB319CBE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F766-02A5-4EAD-82AA-627815D5D00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7122-58AA-4A24-BBAD-D5AB319CBE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F766-02A5-4EAD-82AA-627815D5D00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7122-58AA-4A24-BBAD-D5AB319CBE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F766-02A5-4EAD-82AA-627815D5D00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7122-58AA-4A24-BBAD-D5AB319CBE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EF766-02A5-4EAD-82AA-627815D5D003}" type="datetimeFigureOut">
              <a:rPr lang="en-US" smtClean="0"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B7122-58AA-4A24-BBAD-D5AB319CBE1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gg-uncook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810250"/>
            <a:ext cx="2762250" cy="3333750"/>
          </a:xfrm>
          <a:prstGeom prst="rect">
            <a:avLst/>
          </a:prstGeom>
        </p:spPr>
      </p:pic>
      <p:pic>
        <p:nvPicPr>
          <p:cNvPr id="7" name="Picture 6" descr="rotten_egg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0" y="4800600"/>
            <a:ext cx="3733800" cy="4109528"/>
          </a:xfrm>
          <a:prstGeom prst="rect">
            <a:avLst/>
          </a:prstGeom>
        </p:spPr>
      </p:pic>
      <p:pic>
        <p:nvPicPr>
          <p:cNvPr id="5" name="Picture 4" descr="seaweed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38600" y="1577975"/>
            <a:ext cx="2819400" cy="4107835"/>
          </a:xfrm>
          <a:prstGeom prst="rect">
            <a:avLst/>
          </a:prstGeom>
        </p:spPr>
      </p:pic>
      <p:pic>
        <p:nvPicPr>
          <p:cNvPr id="4" name="Picture 3" descr="dead leave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467982" cy="42730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uddy-boot-clip-art-cartoon-1802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8600" y="4343400"/>
            <a:ext cx="3726712" cy="5341620"/>
          </a:xfrm>
          <a:prstGeom prst="rect">
            <a:avLst/>
          </a:prstGeom>
        </p:spPr>
      </p:pic>
      <p:pic>
        <p:nvPicPr>
          <p:cNvPr id="3" name="Picture 2" descr="mold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5600" y="3124200"/>
            <a:ext cx="4191000" cy="3143250"/>
          </a:xfrm>
          <a:prstGeom prst="rect">
            <a:avLst/>
          </a:prstGeom>
        </p:spPr>
      </p:pic>
      <p:pic>
        <p:nvPicPr>
          <p:cNvPr id="2" name="Picture 1" descr="spider web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152400"/>
            <a:ext cx="3124200" cy="38091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urple pai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52400" y="3429000"/>
            <a:ext cx="5181600" cy="5885516"/>
          </a:xfrm>
          <a:prstGeom prst="rect">
            <a:avLst/>
          </a:prstGeom>
        </p:spPr>
      </p:pic>
      <p:pic>
        <p:nvPicPr>
          <p:cNvPr id="2" name="Picture 1" descr="floor wa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29000" cy="3429000"/>
          </a:xfrm>
          <a:prstGeom prst="rect">
            <a:avLst/>
          </a:prstGeom>
        </p:spPr>
      </p:pic>
      <p:pic>
        <p:nvPicPr>
          <p:cNvPr id="1026" name="Picture 2" descr="C:\Documents and Settings\stewartm\Local Settings\Temporary Internet Files\Content.IE5\8Z965TPF\mop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0"/>
            <a:ext cx="2764917" cy="3124200"/>
          </a:xfrm>
          <a:prstGeom prst="rect">
            <a:avLst/>
          </a:prstGeom>
          <a:noFill/>
        </p:spPr>
      </p:pic>
      <p:pic>
        <p:nvPicPr>
          <p:cNvPr id="4" name="Picture 3" descr="thumb-tack-clip-art-183797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00200" y="2971800"/>
            <a:ext cx="3733800" cy="3352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ngernail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52400"/>
            <a:ext cx="3872973" cy="2576512"/>
          </a:xfrm>
          <a:prstGeom prst="rect">
            <a:avLst/>
          </a:prstGeom>
        </p:spPr>
      </p:pic>
      <p:pic>
        <p:nvPicPr>
          <p:cNvPr id="3" name="Picture 2" descr="lunchpail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2514600"/>
            <a:ext cx="3352800" cy="3923881"/>
          </a:xfrm>
          <a:prstGeom prst="rect">
            <a:avLst/>
          </a:prstGeom>
        </p:spPr>
      </p:pic>
      <p:pic>
        <p:nvPicPr>
          <p:cNvPr id="4" name="Picture 3" descr="apple-core-clip-art-7991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420826">
            <a:off x="0" y="4267200"/>
            <a:ext cx="1450848" cy="2154725"/>
          </a:xfrm>
          <a:prstGeom prst="rect">
            <a:avLst/>
          </a:prstGeom>
        </p:spPr>
      </p:pic>
      <p:pic>
        <p:nvPicPr>
          <p:cNvPr id="5" name="Picture 4" descr="apple-core-clip-art-7991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116787">
            <a:off x="1295400" y="5029200"/>
            <a:ext cx="1450848" cy="2154725"/>
          </a:xfrm>
          <a:prstGeom prst="rect">
            <a:avLst/>
          </a:prstGeom>
        </p:spPr>
      </p:pic>
      <p:pic>
        <p:nvPicPr>
          <p:cNvPr id="6" name="Picture 5" descr="apple-core-clip-art-7991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131854">
            <a:off x="4267200" y="6781800"/>
            <a:ext cx="1450848" cy="2154725"/>
          </a:xfrm>
          <a:prstGeom prst="rect">
            <a:avLst/>
          </a:prstGeom>
        </p:spPr>
      </p:pic>
      <p:pic>
        <p:nvPicPr>
          <p:cNvPr id="7" name="Picture 6" descr="apple-core-clip-art-7991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21086">
            <a:off x="2514600" y="6324600"/>
            <a:ext cx="1450848" cy="21547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rinikled prun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667125" cy="3634528"/>
          </a:xfrm>
          <a:prstGeom prst="rect">
            <a:avLst/>
          </a:prstGeom>
        </p:spPr>
      </p:pic>
      <p:pic>
        <p:nvPicPr>
          <p:cNvPr id="3" name="Picture 2" descr="edited-mushroom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2819400"/>
            <a:ext cx="5105400" cy="2871007"/>
          </a:xfrm>
          <a:prstGeom prst="rect">
            <a:avLst/>
          </a:prstGeom>
        </p:spPr>
      </p:pic>
      <p:pic>
        <p:nvPicPr>
          <p:cNvPr id="4" name="Picture 3" descr="motor oi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5638800"/>
            <a:ext cx="3505200" cy="33079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Michelle Stewart</dc:creator>
  <cp:lastModifiedBy>Michelle Stewart</cp:lastModifiedBy>
  <cp:revision>1</cp:revision>
  <dcterms:created xsi:type="dcterms:W3CDTF">2015-10-27T17:02:55Z</dcterms:created>
  <dcterms:modified xsi:type="dcterms:W3CDTF">2015-10-27T17:10:12Z</dcterms:modified>
</cp:coreProperties>
</file>