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E2D725B-0CF0-5A4D-A263-BC833FE0367C}" type="datetimeFigureOut">
              <a:rPr lang="en-US"/>
              <a:pPr>
                <a:defRPr/>
              </a:pPr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C41DA9-A118-094B-8860-5AE673040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53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5702EC0-9A6D-4A46-8D31-64B26A81031B}" type="datetimeFigureOut">
              <a:rPr lang="en-US"/>
              <a:pPr>
                <a:defRPr/>
              </a:pPr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1D7ED03-EC92-3D4F-8319-044875C88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0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264E6-853C-1342-AD5C-71F62D113D3D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A3055-3447-334E-94A3-8AD7381DDA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6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zombieGir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831850"/>
            <a:ext cx="231775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831850"/>
            <a:ext cx="5562600" cy="5345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72495-2224-864E-9AFE-8FFF77FE11E6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8EF77-AA38-874E-80DD-056F40E53C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zombieKidA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1577975"/>
            <a:ext cx="2536825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831850"/>
            <a:ext cx="5562600" cy="5345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14AEF-633B-E94D-B5E3-5DFE84E56153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BE3B4-9481-FA41-9906-44DB35D0B8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31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zombieKidB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1335088"/>
            <a:ext cx="3155950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992630" y="642085"/>
            <a:ext cx="4932227" cy="5345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BDD02-AA6A-3945-88AD-46B6382DEEDC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76AB7-7F49-914C-B41A-D73EE8C50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2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ZombieGals CMY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3308350"/>
            <a:ext cx="37893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824784" y="831851"/>
            <a:ext cx="5576545" cy="294885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1164B-7D4D-D443-A4FD-E53542AE4542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53BD7-FF16-DA4B-A654-8E71ACDAAF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8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ZombieGals RGB flipp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3092450"/>
            <a:ext cx="393065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824784" y="649384"/>
            <a:ext cx="5576545" cy="294885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B5932-02F1-5540-AC68-6CB98F886E79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C7D8A-B88A-D34F-B95D-D5F9728825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6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fld id="{6B299097-8E3A-1144-B32D-9B1C82BF90B7}" type="datetime1">
              <a:rPr lang="en-US"/>
              <a:pPr>
                <a:defRPr/>
              </a:pPr>
              <a:t>9/30/2019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ZOMBIE STYLE, Teresa Jennings – </a:t>
            </a:r>
            <a:r>
              <a:rPr lang="en-US" cap="small"/>
              <a:t>Music</a:t>
            </a:r>
            <a:r>
              <a:rPr lang="en-US"/>
              <a:t> K-8, Volume 24, Number 1 </a:t>
            </a:r>
            <a:br>
              <a:rPr lang="en-US"/>
            </a:br>
            <a:r>
              <a:rPr lang="en-US"/>
              <a:t>© 2013 Plank Road Publishing, Inc. •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</a:lstStyle>
          <a:p>
            <a:pPr>
              <a:defRPr/>
            </a:pPr>
            <a:fld id="{AA23D59A-A431-584D-AC2F-7ED334482A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Verdana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defRPr sz="4000" kern="1200">
          <a:solidFill>
            <a:schemeClr val="tx1"/>
          </a:solidFill>
          <a:latin typeface="Verdana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ZOMBIE STYLE, Teresa Jennings – </a:t>
            </a:r>
            <a:r>
              <a:rPr lang="en-US" cap="small" dirty="0" smtClean="0"/>
              <a:t>Music</a:t>
            </a:r>
            <a:r>
              <a:rPr lang="en-US" dirty="0" smtClean="0"/>
              <a:t> K-8, Volume 24, Number 1 </a:t>
            </a:r>
          </a:p>
          <a:p>
            <a:pPr>
              <a:defRPr/>
            </a:pPr>
            <a:r>
              <a:rPr lang="en-US" dirty="0" smtClean="0"/>
              <a:t>© 2013 Plank Road Publishing, Inc. •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838FD-EBA3-864F-8C63-7F0881B34B16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10243" name="Picture 1" descr="ZombieTitleBW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228850"/>
            <a:ext cx="7686675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08. Zombie Sty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10603" y="4509294"/>
            <a:ext cx="609600" cy="609600"/>
          </a:xfrm>
          <a:prstGeom prst="rect">
            <a:avLst/>
          </a:prstGeom>
        </p:spPr>
      </p:pic>
      <p:pic>
        <p:nvPicPr>
          <p:cNvPr id="3" name="23. Zombie Style I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19582" y="79043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023938" y="649288"/>
            <a:ext cx="6376987" cy="2949575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spoken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FB5E4E5-2D13-F842-88C8-92F83163E7DF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262063" y="831850"/>
            <a:ext cx="4972050" cy="53451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Watch </a:t>
            </a:r>
            <a:r>
              <a:rPr lang="en-US" dirty="0">
                <a:latin typeface="Verdana" charset="0"/>
              </a:rPr>
              <a:t>out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for walkers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comin</a:t>
            </a:r>
            <a:r>
              <a:rPr lang="en-US" dirty="0">
                <a:latin typeface="Verdana" charset="0"/>
              </a:rPr>
              <a:t>’ at you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down the street.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30CE6CD-C3AF-8345-9534-4820D56B623D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931863"/>
            <a:ext cx="4932362" cy="505460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They’re </a:t>
            </a:r>
            <a:r>
              <a:rPr lang="en-US" dirty="0" err="1">
                <a:latin typeface="Verdana" charset="0"/>
              </a:rPr>
              <a:t>movin</a:t>
            </a:r>
            <a:r>
              <a:rPr lang="en-US" dirty="0">
                <a:latin typeface="Verdana" charset="0"/>
              </a:rPr>
              <a:t>’ slowly ’cause they’re </a:t>
            </a:r>
            <a:r>
              <a:rPr lang="en-US" dirty="0" err="1">
                <a:latin typeface="Verdana" charset="0"/>
              </a:rPr>
              <a:t>draggin</a:t>
            </a:r>
            <a:r>
              <a:rPr lang="en-US" dirty="0">
                <a:latin typeface="Verdana" charset="0"/>
              </a:rPr>
              <a:t>’ all their feet.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B338BE1-3EC5-F74F-AB69-491C27211007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57225" y="831850"/>
            <a:ext cx="5562600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sing</a:t>
            </a:r>
            <a:r>
              <a:rPr lang="en-US" sz="2000" i="1" dirty="0">
                <a:latin typeface="Verdana" charset="0"/>
              </a:rPr>
              <a:t>/speak: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But don’t be fooled, they’re really not that cool.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FCFA498-D9BA-F846-9BF8-D9B2176E301D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643C7A-33CF-2C40-99CC-54B320DECB3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536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08038" y="831850"/>
            <a:ext cx="521176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spoken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They only want to eat, eat, eat.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139825"/>
            <a:ext cx="5576887" cy="294798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53101D1-8ACD-8B41-A35B-406906C9A758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5950" y="649288"/>
            <a:ext cx="6492875" cy="29495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ooey</a:t>
            </a:r>
            <a:r>
              <a:rPr lang="en-US" dirty="0">
                <a:latin typeface="Verdana" charset="0"/>
              </a:rPr>
              <a:t> gooey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ummy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nummy</a:t>
            </a:r>
            <a:r>
              <a:rPr lang="en-US" dirty="0">
                <a:latin typeface="Verdana" charset="0"/>
              </a:rPr>
              <a:t>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A001EDC-F627-3549-B310-23DC6C4112E6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98825" y="307975"/>
            <a:ext cx="5387975" cy="387985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icky </a:t>
            </a:r>
            <a:r>
              <a:rPr lang="en-US" dirty="0" err="1">
                <a:latin typeface="Verdana" charset="0"/>
              </a:rPr>
              <a:t>wicky</a:t>
            </a:r>
            <a:r>
              <a:rPr lang="en-US" dirty="0">
                <a:latin typeface="Verdana" charset="0"/>
              </a:rPr>
              <a:t>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smooshy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wooshy</a:t>
            </a:r>
            <a:r>
              <a:rPr lang="en-US" dirty="0">
                <a:latin typeface="Verdana" charset="0"/>
              </a:rPr>
              <a:t>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71111A-440D-FF4E-8C4F-D4E45FEF14E0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54062" y="560388"/>
            <a:ext cx="6625969" cy="2947987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squishy </a:t>
            </a:r>
            <a:r>
              <a:rPr lang="en-US" dirty="0" err="1">
                <a:latin typeface="Verdana" charset="0"/>
              </a:rPr>
              <a:t>wishy</a:t>
            </a:r>
            <a:r>
              <a:rPr lang="en-US" dirty="0">
                <a:latin typeface="Verdana" charset="0"/>
              </a:rPr>
              <a:t> clammy </a:t>
            </a:r>
            <a:r>
              <a:rPr lang="en-US" dirty="0" err="1">
                <a:latin typeface="Verdana" charset="0"/>
              </a:rPr>
              <a:t>wammy</a:t>
            </a:r>
            <a:r>
              <a:rPr lang="en-US" dirty="0">
                <a:latin typeface="Verdana" charset="0"/>
              </a:rPr>
              <a:t>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83EA1EF-6174-2A47-ADC4-56B321BB6450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B3A4096-6C6E-C440-8A54-EFB6EC54496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048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85950" y="1716088"/>
            <a:ext cx="4133850" cy="44608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brainy snacks.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641350"/>
            <a:ext cx="493236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sing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When they are </a:t>
            </a:r>
            <a:r>
              <a:rPr lang="en-US" dirty="0" err="1">
                <a:latin typeface="Verdana" charset="0"/>
              </a:rPr>
              <a:t>movin</a:t>
            </a:r>
            <a:r>
              <a:rPr lang="en-US" dirty="0">
                <a:latin typeface="Verdana" charset="0"/>
              </a:rPr>
              <a:t>’, they might be </a:t>
            </a:r>
            <a:r>
              <a:rPr lang="en-US" dirty="0" err="1">
                <a:latin typeface="Verdana" charset="0"/>
              </a:rPr>
              <a:t>groovin</a:t>
            </a:r>
            <a:r>
              <a:rPr lang="en-US" dirty="0">
                <a:latin typeface="Verdana" charset="0"/>
              </a:rPr>
              <a:t>’,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14008C2-7176-8E47-9980-8FDBC7ED9FD6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831850"/>
            <a:ext cx="5900738" cy="53451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but </a:t>
            </a:r>
            <a:r>
              <a:rPr lang="en-US" dirty="0">
                <a:latin typeface="Verdana" charset="0"/>
              </a:rPr>
              <a:t>they are zombies.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Oh!)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7649EB1-C2B8-8448-8989-98AE99D405BD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ZOMBIE STYLE, Teresa Jennings – Music K-8, Volume 24, Number 1 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10A4C68-CF35-1144-B528-09DF8B7F4551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355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285875"/>
            <a:ext cx="6284913" cy="489108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They’re </a:t>
            </a:r>
            <a:r>
              <a:rPr lang="en-US" dirty="0">
                <a:latin typeface="Verdana" charset="0"/>
              </a:rPr>
              <a:t>really zombies.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Oh!)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641350"/>
            <a:ext cx="4932362" cy="53451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might be dancing while they’re advancing,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D3C81D2-5605-B040-8B78-53DE4928B935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23913" y="1408113"/>
            <a:ext cx="5195887" cy="476885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but </a:t>
            </a:r>
            <a:r>
              <a:rPr lang="en-US" dirty="0">
                <a:latin typeface="Verdana" charset="0"/>
              </a:rPr>
              <a:t>you must run!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Run!)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BC9A639-21E7-4A4D-B22D-480B348DBED7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702050" y="1470025"/>
            <a:ext cx="5222875" cy="451643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Oh</a:t>
            </a:r>
            <a:r>
              <a:rPr lang="en-US" dirty="0">
                <a:latin typeface="Verdana" charset="0"/>
              </a:rPr>
              <a:t>, you must run!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Run!)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403C3A-4715-A642-A170-B6699168A871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123950"/>
            <a:ext cx="6096000" cy="50530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Oh</a:t>
            </a:r>
            <a:r>
              <a:rPr lang="en-US" dirty="0">
                <a:latin typeface="Verdana" charset="0"/>
              </a:rPr>
              <a:t>, you must run as fast as you can run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or they might get you!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17BC9D8-A0A4-0047-B46C-8426F4E9BD05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69913" y="579438"/>
            <a:ext cx="6592887" cy="2949575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(</a:t>
            </a:r>
            <a:r>
              <a:rPr lang="en-US" sz="2000" i="1" dirty="0">
                <a:latin typeface="Verdana" charset="0"/>
              </a:rPr>
              <a:t>solo scream, optional) </a:t>
            </a:r>
            <a:r>
              <a:rPr lang="en-US" sz="2000" dirty="0">
                <a:latin typeface="Verdana" charset="0"/>
              </a:rPr>
              <a:t/>
            </a:r>
            <a:br>
              <a:rPr lang="en-US" sz="2000" dirty="0">
                <a:latin typeface="Verdana" charset="0"/>
              </a:rPr>
            </a:br>
            <a:r>
              <a:rPr lang="en-US" dirty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solo 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Brains...)</a:t>
            </a:r>
          </a:p>
          <a:p>
            <a:pPr marL="0" indent="0" eaLnBrk="1" hangingPunct="1"/>
            <a:r>
              <a:rPr lang="en-US" sz="2000" i="1" dirty="0">
                <a:latin typeface="Verdana" charset="0"/>
              </a:rPr>
              <a:t>spoken (all): </a:t>
            </a: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B31137B-7059-5F4A-83FC-25E8AA041CEE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300163"/>
            <a:ext cx="5576887" cy="2481262"/>
          </a:xfrm>
        </p:spPr>
        <p:txBody>
          <a:bodyPr/>
          <a:lstStyle/>
          <a:p>
            <a:pPr marL="0" indent="0" eaLnBrk="1" hangingPunct="1"/>
            <a:r>
              <a:rPr lang="en-US" sz="2000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dirty="0">
                <a:solidFill>
                  <a:srgbClr val="008000"/>
                </a:solidFill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D71915A-A7E9-B64C-8585-B4A14B9BBB49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085850"/>
            <a:ext cx="5926137" cy="2513013"/>
          </a:xfrm>
        </p:spPr>
        <p:txBody>
          <a:bodyPr/>
          <a:lstStyle/>
          <a:p>
            <a:pPr marL="0" indent="0" eaLnBrk="1" hangingPunct="1"/>
            <a:r>
              <a:rPr lang="en-US" dirty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 err="1">
                <a:solidFill>
                  <a:srgbClr val="008000"/>
                </a:solidFill>
                <a:latin typeface="Verdana" charset="0"/>
              </a:rPr>
              <a:t>Braaains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...)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Uh-oh! Zombie style!</a:t>
            </a:r>
          </a:p>
          <a:p>
            <a:pPr marL="0" indent="0" eaLnBrk="1" hangingPunct="1"/>
            <a:endParaRPr lang="en-US" dirty="0">
              <a:latin typeface="Verdana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38FEE99-1A38-FF4F-8944-DC8D0CAB18BD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831850"/>
            <a:ext cx="5576887" cy="2949575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</a:p>
          <a:p>
            <a:pPr marL="0" indent="0" eaLnBrk="1" hangingPunct="1"/>
            <a:endParaRPr lang="en-US" dirty="0">
              <a:latin typeface="Verdana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9ECF4FB-8F9C-9144-8676-A6CEDFDB8AB5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046163"/>
            <a:ext cx="6003925" cy="255270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Eat brains...) </a:t>
            </a:r>
            <a:br>
              <a:rPr lang="en-US" dirty="0">
                <a:solidFill>
                  <a:srgbClr val="008000"/>
                </a:solidFill>
                <a:latin typeface="Verdana" charset="0"/>
              </a:rPr>
            </a:br>
            <a:r>
              <a:rPr lang="en-US" dirty="0">
                <a:latin typeface="Verdana" charset="0"/>
              </a:rPr>
              <a:t>Uh-oh! 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C9A4763-22AA-3841-9A45-F076AF8DAB3C}" type="slidenum">
              <a:rPr lang="en-US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88354AF-2493-B342-B363-E35B42D61FC1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3379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173163" y="1261037"/>
            <a:ext cx="5562600" cy="4915926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sing: </a:t>
            </a:r>
            <a:br>
              <a:rPr lang="en-US" sz="2000" i="1" dirty="0">
                <a:latin typeface="Verdana" charset="0"/>
              </a:rPr>
            </a:br>
            <a:r>
              <a:rPr lang="en-US" dirty="0">
                <a:latin typeface="Verdana" charset="0"/>
              </a:rPr>
              <a:t>Oh, hungry zombie.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300163" y="1016000"/>
            <a:ext cx="5253037" cy="516096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Hungry...) </a:t>
            </a:r>
          </a:p>
          <a:p>
            <a:pPr marL="0" indent="0" eaLnBrk="1" hangingPunct="1"/>
            <a:r>
              <a:rPr lang="en-US" sz="2000" i="1" dirty="0">
                <a:latin typeface="Verdana" charset="0"/>
              </a:rPr>
              <a:t>spoken: </a:t>
            </a: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5F69791-5CF6-0D4E-ACB0-7A622013726E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556000" y="1083426"/>
            <a:ext cx="5368925" cy="4903037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sing: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Oh, hungry zombie.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FC97773-01B2-C545-862A-7832AF2B9CF0}" type="slidenum">
              <a:rPr lang="en-US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5701D58-B84E-694F-AAE1-1FC071EE9A38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3686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231900" y="1654175"/>
            <a:ext cx="6034088" cy="452278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Want brains...)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40175" y="641350"/>
            <a:ext cx="5041900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spoken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Watch out for walkers </a:t>
            </a:r>
            <a:r>
              <a:rPr lang="en-US" dirty="0" err="1">
                <a:latin typeface="Verdana" charset="0"/>
              </a:rPr>
              <a:t>movin</a:t>
            </a:r>
            <a:r>
              <a:rPr lang="en-US" dirty="0">
                <a:latin typeface="Verdana" charset="0"/>
              </a:rPr>
              <a:t>’ slowly to the beat.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AF5493D-4584-7341-BBAC-4DC8A0DCA456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039813" y="831850"/>
            <a:ext cx="5340350" cy="53451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These </a:t>
            </a:r>
            <a:r>
              <a:rPr lang="en-US" dirty="0">
                <a:latin typeface="Verdana" charset="0"/>
              </a:rPr>
              <a:t>are the creatures that you just don’t want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to meet.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609A61DC-F535-7641-BC37-916B419B3BED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27C172D-4AF8-0B40-B0FB-E85767C387EF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3993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00088" y="831850"/>
            <a:ext cx="531971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sing</a:t>
            </a:r>
            <a:r>
              <a:rPr lang="en-US" sz="2000" i="1" dirty="0">
                <a:latin typeface="Verdana" charset="0"/>
              </a:rPr>
              <a:t>/speak: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So, watch your head, these things are walking dead.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15F907A-B2B9-DB49-B348-306D45C6D339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4096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46138" y="831850"/>
            <a:ext cx="517366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spoken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They only want to eat, eat, eat.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139825"/>
            <a:ext cx="5576887" cy="294798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754250C-5F57-CC4E-8C7E-B396450ACEBA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5950" y="649288"/>
            <a:ext cx="6492875" cy="29495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ooey</a:t>
            </a:r>
            <a:r>
              <a:rPr lang="en-US" dirty="0">
                <a:latin typeface="Verdana" charset="0"/>
              </a:rPr>
              <a:t> gooey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ummy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nummy</a:t>
            </a:r>
            <a:r>
              <a:rPr lang="en-US" dirty="0">
                <a:latin typeface="Verdana" charset="0"/>
              </a:rPr>
              <a:t>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14120F0-9839-8140-A31F-B32FBACB7D63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98825" y="307975"/>
            <a:ext cx="5387975" cy="387985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icky </a:t>
            </a:r>
            <a:r>
              <a:rPr lang="en-US" dirty="0" err="1">
                <a:latin typeface="Verdana" charset="0"/>
              </a:rPr>
              <a:t>wicky</a:t>
            </a:r>
            <a:r>
              <a:rPr lang="en-US" dirty="0">
                <a:latin typeface="Verdana" charset="0"/>
              </a:rPr>
              <a:t> </a:t>
            </a:r>
            <a:br>
              <a:rPr lang="en-US" dirty="0">
                <a:latin typeface="Verdana" charset="0"/>
              </a:rPr>
            </a:br>
            <a:r>
              <a:rPr lang="en-US" dirty="0" err="1">
                <a:latin typeface="Verdana" charset="0"/>
              </a:rPr>
              <a:t>smooshy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wooshy</a:t>
            </a:r>
            <a:r>
              <a:rPr lang="en-US" dirty="0">
                <a:latin typeface="Verdana" charset="0"/>
              </a:rPr>
              <a:t>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B19FF90-ECD6-BF48-BA5F-24590154ED8D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54063" y="560388"/>
            <a:ext cx="5575300" cy="2947987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some squishy </a:t>
            </a:r>
            <a:r>
              <a:rPr lang="en-US" dirty="0" err="1">
                <a:latin typeface="Verdana" charset="0"/>
              </a:rPr>
              <a:t>wishy</a:t>
            </a:r>
            <a:r>
              <a:rPr lang="en-US" dirty="0">
                <a:latin typeface="Verdana" charset="0"/>
              </a:rPr>
              <a:t> clammy </a:t>
            </a:r>
            <a:r>
              <a:rPr lang="en-US" dirty="0" err="1">
                <a:latin typeface="Verdana" charset="0"/>
              </a:rPr>
              <a:t>wammy</a:t>
            </a:r>
            <a:r>
              <a:rPr lang="en-US" dirty="0">
                <a:latin typeface="Verdana" charset="0"/>
              </a:rPr>
              <a:t> brainy snacks.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40A367C-5127-324F-BAE7-7CAA69EB1B49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5D6DF5C-0AD0-FE44-8122-EC0010AB167D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4608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85950" y="1716088"/>
            <a:ext cx="4133850" cy="44608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want brainy snacks.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641350"/>
            <a:ext cx="493236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sing</a:t>
            </a:r>
            <a:r>
              <a:rPr lang="en-US" sz="2000" i="1" dirty="0">
                <a:latin typeface="Verdana" charset="0"/>
              </a:rPr>
              <a:t>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When they are </a:t>
            </a:r>
            <a:r>
              <a:rPr lang="en-US" dirty="0" err="1">
                <a:latin typeface="Verdana" charset="0"/>
              </a:rPr>
              <a:t>movin</a:t>
            </a:r>
            <a:r>
              <a:rPr lang="en-US" dirty="0">
                <a:latin typeface="Verdana" charset="0"/>
              </a:rPr>
              <a:t>’, they might be </a:t>
            </a:r>
            <a:r>
              <a:rPr lang="en-US" dirty="0" err="1">
                <a:latin typeface="Verdana" charset="0"/>
              </a:rPr>
              <a:t>groovin</a:t>
            </a:r>
            <a:r>
              <a:rPr lang="en-US" dirty="0">
                <a:latin typeface="Verdana" charset="0"/>
              </a:rPr>
              <a:t>’,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C09BC47-4A68-124F-B57B-3A2B971E4D39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16050"/>
            <a:ext cx="5900738" cy="47609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but </a:t>
            </a:r>
            <a:r>
              <a:rPr lang="en-US" dirty="0">
                <a:latin typeface="Verdana" charset="0"/>
              </a:rPr>
              <a:t>they are zombies.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Oh!)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ZOMBIE STYLE, Teresa Jennings – Music K-8, Volume 24, Number 1 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F5C86C6-F4F3-E246-BD50-7ED380521AC7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514622E-1A04-A64D-989A-50143C6407CF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4915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62088"/>
            <a:ext cx="6284913" cy="47148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They’re </a:t>
            </a:r>
            <a:r>
              <a:rPr lang="en-US" dirty="0">
                <a:latin typeface="Verdana" charset="0"/>
              </a:rPr>
              <a:t>really zombies.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Oh!)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641350"/>
            <a:ext cx="4932362" cy="53451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They </a:t>
            </a:r>
            <a:r>
              <a:rPr lang="en-US" dirty="0">
                <a:latin typeface="Verdana" charset="0"/>
              </a:rPr>
              <a:t>might be dancing while they’re advancing,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C53A684-4AA7-1742-8092-4F2335232E46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but </a:t>
            </a:r>
            <a:r>
              <a:rPr lang="en-US" dirty="0">
                <a:latin typeface="Verdana" charset="0"/>
              </a:rPr>
              <a:t>you must run!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Run!)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A7B043A-36C4-7D40-B77E-D4A2E10F0477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702050" y="1485900"/>
            <a:ext cx="5222875" cy="450056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Oh</a:t>
            </a:r>
            <a:r>
              <a:rPr lang="en-US" dirty="0">
                <a:latin typeface="Verdana" charset="0"/>
              </a:rPr>
              <a:t>, you must run! (</a:t>
            </a:r>
            <a:r>
              <a:rPr lang="en-US" sz="2000" i="1" dirty="0">
                <a:latin typeface="Verdana" charset="0"/>
              </a:rPr>
              <a:t>spoken solo: </a:t>
            </a:r>
            <a:r>
              <a:rPr lang="en-US" dirty="0">
                <a:latin typeface="Verdana" charset="0"/>
              </a:rPr>
              <a:t>Run!)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65435779-1F88-FA42-AE61-1125DD5808D7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123950"/>
            <a:ext cx="6096000" cy="5053013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latin typeface="Verdana" charset="0"/>
              </a:rPr>
              <a:t>Oh</a:t>
            </a:r>
            <a:r>
              <a:rPr lang="en-US" dirty="0">
                <a:latin typeface="Verdana" charset="0"/>
              </a:rPr>
              <a:t>, you must run as fast as you can run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or they might get you!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1480543-D366-EA46-819C-7AB154491FAA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354138" y="1634020"/>
            <a:ext cx="5465762" cy="454294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(</a:t>
            </a:r>
            <a:r>
              <a:rPr lang="en-US" sz="2000" i="1" dirty="0">
                <a:latin typeface="Verdana" charset="0"/>
              </a:rPr>
              <a:t>solo scream, optional)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solo 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Brains...)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0E28560-AA44-2144-8085-5ACD217A2E84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92563" y="641350"/>
            <a:ext cx="4932362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latin typeface="Verdana" charset="0"/>
              </a:rPr>
              <a:t>spoken </a:t>
            </a:r>
            <a:r>
              <a:rPr lang="en-US" sz="2000" i="1" dirty="0">
                <a:latin typeface="Verdana" charset="0"/>
              </a:rPr>
              <a:t>(all):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27352D2-8D39-824E-91AA-5E09A931C20C}" type="slidenum">
              <a:rPr lang="en-US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323201"/>
            <a:ext cx="5576887" cy="2275662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r>
              <a:rPr lang="en-US" sz="2000" i="1" dirty="0">
                <a:latin typeface="Verdana" charset="0"/>
              </a:rPr>
              <a:t/>
            </a:r>
            <a:br>
              <a:rPr lang="en-US" sz="2000" i="1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2389208-4CAE-D348-A4A9-EB6C4FEE0747}" type="slidenum">
              <a:rPr lang="en-US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339850"/>
            <a:ext cx="6134100" cy="24415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 err="1">
                <a:solidFill>
                  <a:srgbClr val="008000"/>
                </a:solidFill>
                <a:latin typeface="Verdana" charset="0"/>
              </a:rPr>
              <a:t>Braaains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...)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Uh-oh! Zombie style!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A40C051-A8AF-B44B-8D59-093D37D97DFA}" type="slidenum">
              <a:rPr lang="en-US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4FE2F64-674E-114A-B61C-15731ABD2429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5837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181100" y="1705063"/>
            <a:ext cx="5562600" cy="4495711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dirty="0">
                <a:latin typeface="Verdana" charset="0"/>
              </a:rPr>
              <a:t>Zombie style!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139825"/>
            <a:ext cx="6049962" cy="245903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Eat brains...)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Uh-oh! 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C0970F0-350B-AD4A-B2F6-C709911539D5}" type="slidenum">
              <a:rPr lang="en-US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925763" y="861413"/>
            <a:ext cx="5576887" cy="2920012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sing: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Oh, hungry zombie.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3B8E03F-EE06-3644-B8FB-0438230CD17F}" type="slidenum">
              <a:rPr lang="en-US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649288"/>
            <a:ext cx="5576887" cy="2949575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Hungry...) </a:t>
            </a:r>
            <a:br>
              <a:rPr lang="en-US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spoken: </a:t>
            </a: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AAED43-4DB5-8D4D-AB9D-2154DAE5C027}" type="slidenum">
              <a:rPr lang="en-US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AF124D9-057E-5644-A1FC-07A20FA7474A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6246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990600" y="831850"/>
            <a:ext cx="5562600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</a:p>
          <a:p>
            <a:pPr marL="0" indent="0" eaLnBrk="1" hangingPunct="1"/>
            <a:r>
              <a:rPr lang="en-US" sz="2000" i="1" dirty="0">
                <a:latin typeface="Verdana" charset="0"/>
              </a:rPr>
              <a:t>sing: </a:t>
            </a:r>
            <a:br>
              <a:rPr lang="en-US" sz="2000" i="1" dirty="0">
                <a:latin typeface="Verdana" charset="0"/>
              </a:rPr>
            </a:br>
            <a:r>
              <a:rPr lang="en-US" dirty="0">
                <a:latin typeface="Verdana" charset="0"/>
              </a:rPr>
              <a:t>Oh, hungry zombie.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24038" y="1262063"/>
            <a:ext cx="5576887" cy="2336800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/>
            </a:r>
            <a:br>
              <a:rPr lang="en-US" dirty="0">
                <a:solidFill>
                  <a:srgbClr val="008000"/>
                </a:solidFill>
                <a:latin typeface="Verdana" charset="0"/>
              </a:rPr>
            </a:br>
            <a:r>
              <a:rPr lang="en-US" dirty="0">
                <a:solidFill>
                  <a:srgbClr val="008000"/>
                </a:solidFill>
                <a:latin typeface="Verdana" charset="0"/>
              </a:rPr>
              <a:t>Yummy brains...)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C36CCDE-1542-6244-B1E1-BEC8A38E06DF}" type="slidenum">
              <a:rPr lang="en-US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871788" y="941338"/>
            <a:ext cx="5576887" cy="2840087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sing (</a:t>
            </a:r>
            <a:r>
              <a:rPr lang="en-US" sz="2000" i="1" dirty="0" err="1">
                <a:latin typeface="Verdana" charset="0"/>
              </a:rPr>
              <a:t>divisi</a:t>
            </a:r>
            <a:r>
              <a:rPr lang="en-US" sz="2000" i="1" dirty="0">
                <a:latin typeface="Verdana" charset="0"/>
              </a:rPr>
              <a:t>, opt.): </a:t>
            </a:r>
            <a:br>
              <a:rPr lang="en-US" sz="2000" i="1" dirty="0">
                <a:latin typeface="Verdana" charset="0"/>
              </a:rPr>
            </a:br>
            <a:r>
              <a:rPr lang="en-US" dirty="0">
                <a:latin typeface="Verdana" charset="0"/>
              </a:rPr>
              <a:t>Oh, hungry zombie.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0F5F7840-C945-244E-A10F-46122310E80C}" type="slidenum">
              <a:rPr lang="en-US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817938" y="1216025"/>
            <a:ext cx="5106987" cy="4770438"/>
          </a:xfrm>
        </p:spPr>
        <p:txBody>
          <a:bodyPr/>
          <a:lstStyle/>
          <a:p>
            <a:pPr marL="0" indent="0" eaLnBrk="1" hangingPunct="1"/>
            <a:r>
              <a:rPr lang="en-US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Need brains!) </a:t>
            </a:r>
            <a:r>
              <a:rPr lang="en-US" dirty="0">
                <a:latin typeface="Verdana" charset="0"/>
              </a:rPr>
              <a:t/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spoken: Uh-oh! Zombie style!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5F2DDA5-687E-FD41-9605-7A87D5858465}" type="slidenum">
              <a:rPr lang="en-US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373188" y="831850"/>
            <a:ext cx="5562600" cy="5345113"/>
          </a:xfrm>
        </p:spPr>
        <p:txBody>
          <a:bodyPr/>
          <a:lstStyle/>
          <a:p>
            <a:pPr marL="0" indent="0" eaLnBrk="1" hangingPunct="1"/>
            <a:r>
              <a:rPr lang="en-US" sz="2000" i="1" dirty="0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 sounds) </a:t>
            </a:r>
            <a:br>
              <a:rPr lang="en-US" sz="2000" i="1" dirty="0">
                <a:solidFill>
                  <a:srgbClr val="008000"/>
                </a:solidFill>
                <a:latin typeface="Verdana" charset="0"/>
              </a:rPr>
            </a:br>
            <a:r>
              <a:rPr lang="en-US" sz="2000" i="1" dirty="0">
                <a:latin typeface="Verdana" charset="0"/>
              </a:rPr>
              <a:t>sing: </a:t>
            </a:r>
            <a:r>
              <a:rPr lang="en-US" dirty="0">
                <a:latin typeface="Verdana" charset="0"/>
              </a:rPr>
              <a:t>Oh,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hungry zombie.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28CA349D-2B4D-2A4E-8CC3-B30D7F6AC3F5}" type="slidenum">
              <a:rPr lang="en-US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ZOMBIE STYLE, Teresa Jennings – </a:t>
            </a:r>
            <a:r>
              <a:rPr lang="en-US" cap="small" dirty="0"/>
              <a:t>Music</a:t>
            </a:r>
            <a:r>
              <a:rPr lang="en-US" dirty="0"/>
              <a:t> K-8, Volume 24, Number 1 </a:t>
            </a:r>
            <a:br>
              <a:rPr lang="en-US" dirty="0"/>
            </a:br>
            <a:r>
              <a:rPr lang="en-US" dirty="0"/>
              <a:t>© 2013 Plank Road Publishing, Inc. • All Rights Reserved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2406B41-AE52-A944-AB21-C5932ED07A69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6758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169988" y="1062038"/>
            <a:ext cx="5880100" cy="5114925"/>
          </a:xfrm>
        </p:spPr>
        <p:txBody>
          <a:bodyPr/>
          <a:lstStyle/>
          <a:p>
            <a:pPr marL="0" indent="0" eaLnBrk="1" hangingPunct="1"/>
            <a:r>
              <a:rPr lang="en-US" smtClean="0">
                <a:solidFill>
                  <a:srgbClr val="008000"/>
                </a:solidFill>
                <a:latin typeface="Verdana" charset="0"/>
              </a:rPr>
              <a:t>(</a:t>
            </a:r>
            <a:r>
              <a:rPr lang="en-US" sz="2000" i="1" dirty="0">
                <a:solidFill>
                  <a:srgbClr val="008000"/>
                </a:solidFill>
                <a:latin typeface="Verdana" charset="0"/>
              </a:rPr>
              <a:t>zombie: </a:t>
            </a:r>
            <a:r>
              <a:rPr lang="en-US" dirty="0" err="1">
                <a:solidFill>
                  <a:srgbClr val="008000"/>
                </a:solidFill>
                <a:latin typeface="Verdana" charset="0"/>
              </a:rPr>
              <a:t>Huuungrryy</a:t>
            </a:r>
            <a:r>
              <a:rPr lang="en-US" dirty="0">
                <a:solidFill>
                  <a:srgbClr val="008000"/>
                </a:solidFill>
                <a:latin typeface="Verdana" charset="0"/>
              </a:rPr>
              <a:t>!) </a:t>
            </a:r>
          </a:p>
          <a:p>
            <a:pPr marL="0" indent="0" eaLnBrk="1" hangingPunct="1"/>
            <a:r>
              <a:rPr lang="en-US" sz="2000" i="1" dirty="0">
                <a:latin typeface="Verdana" charset="0"/>
              </a:rPr>
              <a:t>spoken: </a:t>
            </a:r>
            <a:r>
              <a:rPr lang="en-US" dirty="0">
                <a:latin typeface="Verdana" charset="0"/>
              </a:rPr>
              <a:t>Uh-oh! </a:t>
            </a:r>
            <a:br>
              <a:rPr lang="en-US" dirty="0">
                <a:latin typeface="Verdana" charset="0"/>
              </a:rPr>
            </a:br>
            <a:r>
              <a:rPr lang="en-US" dirty="0">
                <a:latin typeface="Verdana" charset="0"/>
              </a:rPr>
              <a:t>Zombie style!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ombie Sty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Zombie Style.potx</Template>
  <TotalTime>255</TotalTime>
  <Words>1230</Words>
  <Application>Microsoft Office PowerPoint</Application>
  <PresentationFormat>On-screen Show (4:3)</PresentationFormat>
  <Paragraphs>175</Paragraphs>
  <Slides>57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ＭＳ Ｐゴシック</vt:lpstr>
      <vt:lpstr>Arial</vt:lpstr>
      <vt:lpstr>Calibri</vt:lpstr>
      <vt:lpstr>Verdana</vt:lpstr>
      <vt:lpstr>Zombie Style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Michelle Stewart</cp:lastModifiedBy>
  <cp:revision>23</cp:revision>
  <cp:lastPrinted>2013-07-19T19:49:18Z</cp:lastPrinted>
  <dcterms:created xsi:type="dcterms:W3CDTF">2012-10-27T21:37:35Z</dcterms:created>
  <dcterms:modified xsi:type="dcterms:W3CDTF">2019-09-30T18:17:47Z</dcterms:modified>
  <cp:category/>
</cp:coreProperties>
</file>