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74" r:id="rId4"/>
    <p:sldId id="287" r:id="rId5"/>
    <p:sldId id="288" r:id="rId6"/>
    <p:sldId id="302" r:id="rId7"/>
    <p:sldId id="303" r:id="rId8"/>
    <p:sldId id="304" r:id="rId9"/>
    <p:sldId id="305" r:id="rId10"/>
    <p:sldId id="306" r:id="rId11"/>
    <p:sldId id="307" r:id="rId12"/>
    <p:sldId id="295" r:id="rId13"/>
    <p:sldId id="30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97" autoAdjust="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64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D7D6E1-0AE9-954F-8502-BA3C4B78549E}" type="datetimeFigureOut">
              <a:rPr lang="en-US" smtClean="0"/>
              <a:pPr/>
              <a:t>9/17/2019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047C6A-5423-2A4B-8589-3F069F6648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0383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74C5A6-009B-4B47-B306-A80AB9222890}" type="datetimeFigureOut">
              <a:rPr lang="en-US" smtClean="0"/>
              <a:pPr/>
              <a:t>9/17/2019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E9C25D-DE8C-5C47-9947-1E97C9C6D4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55367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16257-0888-B54D-8C51-BD6AE73CD57A}" type="datetime1">
              <a:rPr lang="en-US" smtClean="0"/>
              <a:pPr/>
              <a:t>9/17/2019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3"/>
          <p:cNvSpPr txBox="1">
            <a:spLocks/>
          </p:cNvSpPr>
          <p:nvPr userDrawn="1"/>
        </p:nvSpPr>
        <p:spPr>
          <a:xfrm>
            <a:off x="2590800" y="6356350"/>
            <a:ext cx="396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Verdana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© 2019 Plank Road Publishing, Inc. • All Rights Reserved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169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7AEC6-10AA-414D-96FF-22033FFF897A}" type="datetime1">
              <a:rPr lang="en-US" smtClean="0"/>
              <a:pPr/>
              <a:t>9/17/2019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57200" y="444028"/>
            <a:ext cx="8229600" cy="57329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Footer Placeholder 3"/>
          <p:cNvSpPr txBox="1">
            <a:spLocks/>
          </p:cNvSpPr>
          <p:nvPr userDrawn="1"/>
        </p:nvSpPr>
        <p:spPr>
          <a:xfrm>
            <a:off x="2590800" y="6356350"/>
            <a:ext cx="396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Verdana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© 2019 Plank Road Publishing, Inc. • All Rights Reserved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7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Verdana"/>
              </a:defRPr>
            </a:lvl1pPr>
          </a:lstStyle>
          <a:p>
            <a:fld id="{050792A5-ED52-D544-A005-A8473AC366A7}" type="datetime1">
              <a:rPr lang="en-US" smtClean="0"/>
              <a:pPr/>
              <a:t>9/17/2019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Verdana"/>
              </a:defRPr>
            </a:lvl1pPr>
          </a:lstStyle>
          <a:p>
            <a:fld id="{96846263-F929-174E-BE4E-7207D5F106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745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Verdana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lnSpc>
          <a:spcPct val="150000"/>
        </a:lnSpc>
        <a:spcBef>
          <a:spcPct val="20000"/>
        </a:spcBef>
        <a:buFont typeface="Arial"/>
        <a:buNone/>
        <a:defRPr sz="4000" kern="1200" baseline="0">
          <a:solidFill>
            <a:schemeClr val="tx1"/>
          </a:solidFill>
          <a:latin typeface="Verdana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3" name="Picture 2" descr="3 Veterans titl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904" y="2237825"/>
            <a:ext cx="8622410" cy="1392623"/>
          </a:xfrm>
          <a:prstGeom prst="rect">
            <a:avLst/>
          </a:prstGeom>
        </p:spPr>
      </p:pic>
      <p:pic>
        <p:nvPicPr>
          <p:cNvPr id="2" name="03. Veterans March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551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317009" y="1910687"/>
            <a:ext cx="8229600" cy="6102259"/>
          </a:xfrm>
        </p:spPr>
        <p:txBody>
          <a:bodyPr/>
          <a:lstStyle/>
          <a:p>
            <a:pPr>
              <a:lnSpc>
                <a:spcPct val="125000"/>
              </a:lnSpc>
            </a:pPr>
            <a:r>
              <a:rPr lang="en-US" sz="3600" dirty="0" smtClean="0"/>
              <a:t>We’re marching for </a:t>
            </a:r>
          </a:p>
          <a:p>
            <a:pPr>
              <a:lnSpc>
                <a:spcPct val="125000"/>
              </a:lnSpc>
            </a:pPr>
            <a:r>
              <a:rPr lang="en-US" sz="3600" dirty="0" smtClean="0"/>
              <a:t>our veterans to celebrate </a:t>
            </a:r>
          </a:p>
          <a:p>
            <a:pPr>
              <a:lnSpc>
                <a:spcPct val="125000"/>
              </a:lnSpc>
            </a:pPr>
            <a:r>
              <a:rPr lang="en-US" sz="3600" dirty="0" smtClean="0"/>
              <a:t>their service.</a:t>
            </a:r>
          </a:p>
          <a:p>
            <a:pPr>
              <a:lnSpc>
                <a:spcPct val="125000"/>
              </a:lnSpc>
            </a:pPr>
            <a:r>
              <a:rPr lang="en-US" sz="3600" dirty="0"/>
              <a:t>We’re marching for </a:t>
            </a:r>
          </a:p>
          <a:p>
            <a:pPr>
              <a:lnSpc>
                <a:spcPct val="125000"/>
              </a:lnSpc>
            </a:pPr>
            <a:r>
              <a:rPr lang="en-US" sz="3600" dirty="0"/>
              <a:t>our veterans to </a:t>
            </a:r>
            <a:endParaRPr lang="en-US" sz="3600" dirty="0" smtClean="0"/>
          </a:p>
          <a:p>
            <a:pPr>
              <a:lnSpc>
                <a:spcPct val="125000"/>
              </a:lnSpc>
            </a:pPr>
            <a:r>
              <a:rPr lang="en-US" sz="3600" dirty="0" smtClean="0"/>
              <a:t>celebrate them all.</a:t>
            </a:r>
            <a:endParaRPr lang="en-US" sz="3600" dirty="0"/>
          </a:p>
        </p:txBody>
      </p:sp>
      <p:pic>
        <p:nvPicPr>
          <p:cNvPr id="6" name="Picture 5" descr="FlagArtRG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153" y="3882649"/>
            <a:ext cx="2458101" cy="236445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lagArtRG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591" y="2604834"/>
            <a:ext cx="2638818" cy="2538292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976312" y="1440316"/>
            <a:ext cx="6761969" cy="5732936"/>
          </a:xfrm>
        </p:spPr>
        <p:txBody>
          <a:bodyPr/>
          <a:lstStyle/>
          <a:p>
            <a:pPr>
              <a:lnSpc>
                <a:spcPct val="125000"/>
              </a:lnSpc>
            </a:pPr>
            <a:r>
              <a:rPr lang="en-US" dirty="0"/>
              <a:t>We’re marching for</a:t>
            </a:r>
            <a:r>
              <a:rPr lang="en-US" dirty="0" smtClean="0"/>
              <a:t> </a:t>
            </a:r>
          </a:p>
          <a:p>
            <a:pPr>
              <a:lnSpc>
                <a:spcPct val="125000"/>
              </a:lnSpc>
            </a:pPr>
            <a:r>
              <a:rPr lang="en-US" dirty="0" smtClean="0"/>
              <a:t>our veterans to show </a:t>
            </a:r>
          </a:p>
          <a:p>
            <a:pPr>
              <a:lnSpc>
                <a:spcPct val="125000"/>
              </a:lnSpc>
            </a:pPr>
            <a:r>
              <a:rPr lang="en-US" dirty="0" smtClean="0"/>
              <a:t>respect and honor.</a:t>
            </a:r>
            <a:endParaRPr lang="en-US" dirty="0"/>
          </a:p>
          <a:p>
            <a:pPr>
              <a:lnSpc>
                <a:spcPct val="125000"/>
              </a:lnSpc>
            </a:pPr>
            <a:r>
              <a:rPr lang="en-US" dirty="0" smtClean="0"/>
              <a:t>To the veterans of America who heard our country’s call.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5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lagspot 1RG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253" y="4097740"/>
            <a:ext cx="2598975" cy="2892193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333147" y="1590440"/>
            <a:ext cx="8229600" cy="5732936"/>
          </a:xfrm>
        </p:spPr>
        <p:txBody>
          <a:bodyPr/>
          <a:lstStyle/>
          <a:p>
            <a:r>
              <a:rPr lang="en-US" dirty="0" smtClean="0"/>
              <a:t>Thank you, thank you</a:t>
            </a:r>
          </a:p>
          <a:p>
            <a:r>
              <a:rPr lang="en-US" dirty="0" smtClean="0"/>
              <a:t>to our veterans.</a:t>
            </a:r>
          </a:p>
          <a:p>
            <a:r>
              <a:rPr lang="en-US" dirty="0" smtClean="0"/>
              <a:t>Thank you, thank you,</a:t>
            </a:r>
          </a:p>
          <a:p>
            <a:r>
              <a:rPr lang="en-US" dirty="0" smtClean="0"/>
              <a:t>thank you</a:t>
            </a:r>
          </a:p>
          <a:p>
            <a:r>
              <a:rPr lang="en-US" dirty="0" smtClean="0"/>
              <a:t>once again.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01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lagspot 1RG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965807"/>
            <a:ext cx="2598975" cy="2892193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906049" y="1691906"/>
            <a:ext cx="5630625" cy="6054343"/>
          </a:xfrm>
        </p:spPr>
        <p:txBody>
          <a:bodyPr/>
          <a:lstStyle/>
          <a:p>
            <a:r>
              <a:rPr lang="en-US" dirty="0"/>
              <a:t>Thank you, thank </a:t>
            </a:r>
            <a:r>
              <a:rPr lang="en-US" dirty="0" smtClean="0"/>
              <a:t>you to </a:t>
            </a:r>
            <a:r>
              <a:rPr lang="en-US" dirty="0"/>
              <a:t>our veterans.</a:t>
            </a:r>
          </a:p>
          <a:p>
            <a:r>
              <a:rPr lang="en-US" dirty="0"/>
              <a:t>Thank </a:t>
            </a:r>
            <a:r>
              <a:rPr lang="en-US" dirty="0" smtClean="0"/>
              <a:t>you from </a:t>
            </a:r>
          </a:p>
          <a:p>
            <a:r>
              <a:rPr lang="en-US" dirty="0" smtClean="0"/>
              <a:t>our country and </a:t>
            </a:r>
          </a:p>
          <a:p>
            <a:r>
              <a:rPr lang="en-US" dirty="0" smtClean="0"/>
              <a:t>its grateful citizens.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00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317009" y="1910687"/>
            <a:ext cx="8229600" cy="6102259"/>
          </a:xfrm>
        </p:spPr>
        <p:txBody>
          <a:bodyPr/>
          <a:lstStyle/>
          <a:p>
            <a:pPr>
              <a:lnSpc>
                <a:spcPct val="125000"/>
              </a:lnSpc>
            </a:pPr>
            <a:r>
              <a:rPr lang="en-US" sz="3600" dirty="0" smtClean="0"/>
              <a:t>We’re marching for </a:t>
            </a:r>
          </a:p>
          <a:p>
            <a:pPr>
              <a:lnSpc>
                <a:spcPct val="125000"/>
              </a:lnSpc>
            </a:pPr>
            <a:r>
              <a:rPr lang="en-US" sz="3600" dirty="0" smtClean="0"/>
              <a:t>our veterans to celebrate </a:t>
            </a:r>
          </a:p>
          <a:p>
            <a:pPr>
              <a:lnSpc>
                <a:spcPct val="125000"/>
              </a:lnSpc>
            </a:pPr>
            <a:r>
              <a:rPr lang="en-US" sz="3600" dirty="0" smtClean="0"/>
              <a:t>their service.</a:t>
            </a:r>
          </a:p>
          <a:p>
            <a:pPr>
              <a:lnSpc>
                <a:spcPct val="125000"/>
              </a:lnSpc>
            </a:pPr>
            <a:r>
              <a:rPr lang="en-US" sz="3600" dirty="0"/>
              <a:t>We’re marching for </a:t>
            </a:r>
          </a:p>
          <a:p>
            <a:pPr>
              <a:lnSpc>
                <a:spcPct val="125000"/>
              </a:lnSpc>
            </a:pPr>
            <a:r>
              <a:rPr lang="en-US" sz="3600" dirty="0"/>
              <a:t>our veterans to </a:t>
            </a:r>
            <a:endParaRPr lang="en-US" sz="3600" dirty="0" smtClean="0"/>
          </a:p>
          <a:p>
            <a:pPr>
              <a:lnSpc>
                <a:spcPct val="125000"/>
              </a:lnSpc>
            </a:pPr>
            <a:r>
              <a:rPr lang="en-US" sz="3600" dirty="0" smtClean="0"/>
              <a:t>celebrate them all.</a:t>
            </a:r>
            <a:endParaRPr lang="en-US" sz="3600" dirty="0"/>
          </a:p>
        </p:txBody>
      </p:sp>
      <p:pic>
        <p:nvPicPr>
          <p:cNvPr id="6" name="Picture 5" descr="FlagArtRG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153" y="3882649"/>
            <a:ext cx="2458101" cy="236445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10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lagArtRG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591" y="2604834"/>
            <a:ext cx="2638818" cy="2538292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976312" y="1440316"/>
            <a:ext cx="6761969" cy="5732936"/>
          </a:xfrm>
        </p:spPr>
        <p:txBody>
          <a:bodyPr/>
          <a:lstStyle/>
          <a:p>
            <a:pPr>
              <a:lnSpc>
                <a:spcPct val="125000"/>
              </a:lnSpc>
            </a:pPr>
            <a:r>
              <a:rPr lang="en-US" dirty="0"/>
              <a:t>We’re marching for</a:t>
            </a:r>
            <a:r>
              <a:rPr lang="en-US" dirty="0" smtClean="0"/>
              <a:t> </a:t>
            </a:r>
          </a:p>
          <a:p>
            <a:pPr>
              <a:lnSpc>
                <a:spcPct val="125000"/>
              </a:lnSpc>
            </a:pPr>
            <a:r>
              <a:rPr lang="en-US" dirty="0" smtClean="0"/>
              <a:t>our veterans to show </a:t>
            </a:r>
          </a:p>
          <a:p>
            <a:pPr>
              <a:lnSpc>
                <a:spcPct val="125000"/>
              </a:lnSpc>
            </a:pPr>
            <a:r>
              <a:rPr lang="en-US" dirty="0" smtClean="0"/>
              <a:t>respect and honor.</a:t>
            </a:r>
            <a:endParaRPr lang="en-US" dirty="0"/>
          </a:p>
          <a:p>
            <a:pPr>
              <a:lnSpc>
                <a:spcPct val="125000"/>
              </a:lnSpc>
            </a:pPr>
            <a:r>
              <a:rPr lang="en-US" dirty="0" smtClean="0"/>
              <a:t>To the veterans of America who heard our country’s call.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97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lagspot 1RG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253" y="4097740"/>
            <a:ext cx="2598975" cy="2892193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333147" y="1590440"/>
            <a:ext cx="8229600" cy="5732936"/>
          </a:xfrm>
        </p:spPr>
        <p:txBody>
          <a:bodyPr/>
          <a:lstStyle/>
          <a:p>
            <a:r>
              <a:rPr lang="en-US" dirty="0" smtClean="0"/>
              <a:t>Thank you, thank you</a:t>
            </a:r>
          </a:p>
          <a:p>
            <a:r>
              <a:rPr lang="en-US" dirty="0" smtClean="0"/>
              <a:t>to our veterans.</a:t>
            </a:r>
          </a:p>
          <a:p>
            <a:r>
              <a:rPr lang="en-US" dirty="0" smtClean="0"/>
              <a:t>Thank you, thank you,</a:t>
            </a:r>
          </a:p>
          <a:p>
            <a:r>
              <a:rPr lang="en-US" dirty="0" smtClean="0"/>
              <a:t>thank you</a:t>
            </a:r>
          </a:p>
          <a:p>
            <a:r>
              <a:rPr lang="en-US" dirty="0" smtClean="0"/>
              <a:t>once again.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36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lagspot 1RG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965807"/>
            <a:ext cx="2598975" cy="2892193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906049" y="1691906"/>
            <a:ext cx="5630625" cy="6054343"/>
          </a:xfrm>
        </p:spPr>
        <p:txBody>
          <a:bodyPr/>
          <a:lstStyle/>
          <a:p>
            <a:r>
              <a:rPr lang="en-US" dirty="0"/>
              <a:t>Thank you, thank </a:t>
            </a:r>
            <a:r>
              <a:rPr lang="en-US" dirty="0" smtClean="0"/>
              <a:t>you to </a:t>
            </a:r>
            <a:r>
              <a:rPr lang="en-US" dirty="0"/>
              <a:t>our veterans.</a:t>
            </a:r>
          </a:p>
          <a:p>
            <a:r>
              <a:rPr lang="en-US" dirty="0"/>
              <a:t>Thank </a:t>
            </a:r>
            <a:r>
              <a:rPr lang="en-US" dirty="0" smtClean="0"/>
              <a:t>you from </a:t>
            </a:r>
          </a:p>
          <a:p>
            <a:r>
              <a:rPr lang="en-US" dirty="0" smtClean="0"/>
              <a:t>our country and </a:t>
            </a:r>
          </a:p>
          <a:p>
            <a:r>
              <a:rPr lang="en-US" dirty="0" smtClean="0"/>
              <a:t>its grateful citizens.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09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317009" y="1910687"/>
            <a:ext cx="8229600" cy="6102259"/>
          </a:xfrm>
        </p:spPr>
        <p:txBody>
          <a:bodyPr/>
          <a:lstStyle/>
          <a:p>
            <a:pPr>
              <a:lnSpc>
                <a:spcPct val="125000"/>
              </a:lnSpc>
            </a:pPr>
            <a:r>
              <a:rPr lang="en-US" sz="3600" dirty="0" smtClean="0"/>
              <a:t>We’re marching for </a:t>
            </a:r>
          </a:p>
          <a:p>
            <a:pPr>
              <a:lnSpc>
                <a:spcPct val="125000"/>
              </a:lnSpc>
            </a:pPr>
            <a:r>
              <a:rPr lang="en-US" sz="3600" dirty="0" smtClean="0"/>
              <a:t>our veterans to celebrate </a:t>
            </a:r>
          </a:p>
          <a:p>
            <a:pPr>
              <a:lnSpc>
                <a:spcPct val="125000"/>
              </a:lnSpc>
            </a:pPr>
            <a:r>
              <a:rPr lang="en-US" sz="3600" dirty="0" smtClean="0"/>
              <a:t>their service.</a:t>
            </a:r>
          </a:p>
          <a:p>
            <a:pPr>
              <a:lnSpc>
                <a:spcPct val="125000"/>
              </a:lnSpc>
            </a:pPr>
            <a:r>
              <a:rPr lang="en-US" sz="3600" dirty="0"/>
              <a:t>We’re marching for </a:t>
            </a:r>
          </a:p>
          <a:p>
            <a:pPr>
              <a:lnSpc>
                <a:spcPct val="125000"/>
              </a:lnSpc>
            </a:pPr>
            <a:r>
              <a:rPr lang="en-US" sz="3600" dirty="0"/>
              <a:t>our veterans to </a:t>
            </a:r>
            <a:endParaRPr lang="en-US" sz="3600" dirty="0" smtClean="0"/>
          </a:p>
          <a:p>
            <a:pPr>
              <a:lnSpc>
                <a:spcPct val="125000"/>
              </a:lnSpc>
            </a:pPr>
            <a:r>
              <a:rPr lang="en-US" sz="3600" dirty="0" smtClean="0"/>
              <a:t>celebrate them all.</a:t>
            </a:r>
            <a:endParaRPr lang="en-US" sz="3600" dirty="0"/>
          </a:p>
        </p:txBody>
      </p:sp>
      <p:pic>
        <p:nvPicPr>
          <p:cNvPr id="6" name="Picture 5" descr="FlagArtRG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153" y="3882649"/>
            <a:ext cx="2458101" cy="236445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94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lagArtRG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591" y="2604834"/>
            <a:ext cx="2638818" cy="2538292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976312" y="1440316"/>
            <a:ext cx="6761969" cy="5732936"/>
          </a:xfrm>
        </p:spPr>
        <p:txBody>
          <a:bodyPr/>
          <a:lstStyle/>
          <a:p>
            <a:pPr>
              <a:lnSpc>
                <a:spcPct val="125000"/>
              </a:lnSpc>
            </a:pPr>
            <a:r>
              <a:rPr lang="en-US" dirty="0"/>
              <a:t>We’re marching for</a:t>
            </a:r>
            <a:r>
              <a:rPr lang="en-US" dirty="0" smtClean="0"/>
              <a:t> </a:t>
            </a:r>
          </a:p>
          <a:p>
            <a:pPr>
              <a:lnSpc>
                <a:spcPct val="125000"/>
              </a:lnSpc>
            </a:pPr>
            <a:r>
              <a:rPr lang="en-US" dirty="0" smtClean="0"/>
              <a:t>our veterans to show </a:t>
            </a:r>
          </a:p>
          <a:p>
            <a:pPr>
              <a:lnSpc>
                <a:spcPct val="125000"/>
              </a:lnSpc>
            </a:pPr>
            <a:r>
              <a:rPr lang="en-US" dirty="0" smtClean="0"/>
              <a:t>respect and honor.</a:t>
            </a:r>
            <a:endParaRPr lang="en-US" dirty="0"/>
          </a:p>
          <a:p>
            <a:pPr>
              <a:lnSpc>
                <a:spcPct val="125000"/>
              </a:lnSpc>
            </a:pPr>
            <a:r>
              <a:rPr lang="en-US" dirty="0" smtClean="0"/>
              <a:t>To the veterans of America who heard our country’s call.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34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437669" y="1685974"/>
            <a:ext cx="7986110" cy="5732936"/>
          </a:xfrm>
        </p:spPr>
        <p:txBody>
          <a:bodyPr/>
          <a:lstStyle/>
          <a:p>
            <a:r>
              <a:rPr lang="en-US" dirty="0"/>
              <a:t>We’re </a:t>
            </a:r>
            <a:r>
              <a:rPr lang="en-US" dirty="0" smtClean="0"/>
              <a:t>marching</a:t>
            </a:r>
          </a:p>
          <a:p>
            <a:r>
              <a:rPr lang="en-US" dirty="0" smtClean="0"/>
              <a:t>for our</a:t>
            </a:r>
          </a:p>
          <a:p>
            <a:r>
              <a:rPr lang="en-US" sz="2000" i="1" dirty="0" smtClean="0"/>
              <a:t>(divisi, optional): </a:t>
            </a:r>
          </a:p>
          <a:p>
            <a:r>
              <a:rPr lang="en-US" dirty="0" smtClean="0"/>
              <a:t>veterans!</a:t>
            </a:r>
            <a:endParaRPr lang="en-US" dirty="0"/>
          </a:p>
        </p:txBody>
      </p:sp>
      <p:pic>
        <p:nvPicPr>
          <p:cNvPr id="5" name="Picture 4" descr="FlagArtRG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262" y="2976654"/>
            <a:ext cx="3703338" cy="356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71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46263-F929-174E-BE4E-7207D5F10679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FlagArtRG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3462" y="1529367"/>
            <a:ext cx="3703338" cy="3562258"/>
          </a:xfrm>
          <a:prstGeom prst="rect">
            <a:avLst/>
          </a:prstGeom>
        </p:spPr>
      </p:pic>
      <p:pic>
        <p:nvPicPr>
          <p:cNvPr id="5" name="Picture 4" descr="Flagspot 1RG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01" y="1928368"/>
            <a:ext cx="2598975" cy="289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604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391</TotalTime>
  <Words>228</Words>
  <Application>Microsoft Office PowerPoint</Application>
  <PresentationFormat>On-screen Show (4:3)</PresentationFormat>
  <Paragraphs>65</Paragraphs>
  <Slides>13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Michelle Stewart</cp:lastModifiedBy>
  <cp:revision>44</cp:revision>
  <dcterms:created xsi:type="dcterms:W3CDTF">2019-08-16T18:52:54Z</dcterms:created>
  <dcterms:modified xsi:type="dcterms:W3CDTF">2019-09-17T19:37:57Z</dcterms:modified>
</cp:coreProperties>
</file>