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9" r:id="rId3"/>
    <p:sldId id="260" r:id="rId4"/>
    <p:sldId id="270" r:id="rId5"/>
    <p:sldId id="272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17T13:42:20.8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2,'42'0,"25"-1,1 3,98 15,-110-8,62-1,38 7,-58 2,2-4,135 1,-74-12,123-6,-268 2,1-1,-1 0,0-1,0-1,25-11,-24 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5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4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6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0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6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2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2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02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9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4246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37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4189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77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01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AACC7-3B3F-47D1-959A-EF58926E955E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1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37EA6-7BF0-849F-871D-017DA496D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1870" y="749595"/>
            <a:ext cx="5645888" cy="3902149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Employee Access Center</a:t>
            </a:r>
            <a:br>
              <a:rPr lang="en-US" dirty="0"/>
            </a:br>
            <a:r>
              <a:rPr lang="en-US" dirty="0"/>
              <a:t>(EAC) Guide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445644-CC7B-14C9-007A-7FC393A49E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58" r="16456" b="1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8859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7FEE984-33F1-8A4A-E809-3F51D685F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390" y="1282389"/>
            <a:ext cx="8798312" cy="4951141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FF516D4-6FC8-0716-5F0E-927F680FA2EB}"/>
              </a:ext>
            </a:extLst>
          </p:cNvPr>
          <p:cNvSpPr txBox="1"/>
          <p:nvPr/>
        </p:nvSpPr>
        <p:spPr>
          <a:xfrm>
            <a:off x="1007706" y="430619"/>
            <a:ext cx="2687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Logging into the EAC</a:t>
            </a:r>
          </a:p>
        </p:txBody>
      </p:sp>
    </p:spTree>
    <p:extLst>
      <p:ext uri="{BB962C8B-B14F-4D97-AF65-F5344CB8AC3E}">
        <p14:creationId xmlns:p14="http://schemas.microsoft.com/office/powerpoint/2010/main" val="1250136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9ABEF33-C811-E899-E87C-8BD5B9FB62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723" y="1589544"/>
            <a:ext cx="10164337" cy="269309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A53225-BAF1-E6B9-4711-5CCE5C969F71}"/>
              </a:ext>
            </a:extLst>
          </p:cNvPr>
          <p:cNvSpPr txBox="1"/>
          <p:nvPr/>
        </p:nvSpPr>
        <p:spPr>
          <a:xfrm>
            <a:off x="903768" y="557561"/>
            <a:ext cx="254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Updating Employee Address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1E04A3-371A-D8DC-2C21-CBB47AA9C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40" y="3707953"/>
            <a:ext cx="10751752" cy="30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6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8DA906-3D89-1EDB-5731-B420FBF0C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501" y="1732786"/>
            <a:ext cx="9893493" cy="37802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A2C9CE-0782-1BBD-3209-65D2EC22312D}"/>
              </a:ext>
            </a:extLst>
          </p:cNvPr>
          <p:cNvSpPr txBox="1"/>
          <p:nvPr/>
        </p:nvSpPr>
        <p:spPr>
          <a:xfrm>
            <a:off x="677862" y="234176"/>
            <a:ext cx="270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Certifications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CA314BF-344C-C31A-BD46-B901E8D528F7}"/>
                  </a:ext>
                </a:extLst>
              </p14:cNvPr>
              <p14:cNvContentPartPr/>
              <p14:nvPr/>
            </p14:nvContentPartPr>
            <p14:xfrm>
              <a:off x="1293252" y="2720221"/>
              <a:ext cx="608760" cy="352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CA314BF-344C-C31A-BD46-B901E8D528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9252" y="2612581"/>
                <a:ext cx="716400" cy="2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335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C918CB-CC14-BB86-8CA2-95D0C846C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2" y="2241527"/>
            <a:ext cx="9525503" cy="37466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B8802D-7EDE-22EB-3ECA-4617FCD174A2}"/>
              </a:ext>
            </a:extLst>
          </p:cNvPr>
          <p:cNvSpPr txBox="1"/>
          <p:nvPr/>
        </p:nvSpPr>
        <p:spPr>
          <a:xfrm>
            <a:off x="825190" y="457200"/>
            <a:ext cx="287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Job Skills</a:t>
            </a:r>
          </a:p>
        </p:txBody>
      </p:sp>
    </p:spTree>
    <p:extLst>
      <p:ext uri="{BB962C8B-B14F-4D97-AF65-F5344CB8AC3E}">
        <p14:creationId xmlns:p14="http://schemas.microsoft.com/office/powerpoint/2010/main" val="1032968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2974C1-BC77-73FE-8FF6-8E1E3A1A6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8946" y="1761892"/>
            <a:ext cx="9514352" cy="403674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9C45CF-EBFB-748E-88C7-75D7D32F8CF3}"/>
              </a:ext>
            </a:extLst>
          </p:cNvPr>
          <p:cNvSpPr txBox="1"/>
          <p:nvPr/>
        </p:nvSpPr>
        <p:spPr>
          <a:xfrm>
            <a:off x="677863" y="323385"/>
            <a:ext cx="256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Education/Degrees</a:t>
            </a:r>
          </a:p>
        </p:txBody>
      </p:sp>
    </p:spTree>
    <p:extLst>
      <p:ext uri="{BB962C8B-B14F-4D97-AF65-F5344CB8AC3E}">
        <p14:creationId xmlns:p14="http://schemas.microsoft.com/office/powerpoint/2010/main" val="2222485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2F5BC17-9C62-4625-3C53-5C2B8296E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829" y="1661533"/>
            <a:ext cx="10281425" cy="437255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340D5F-C944-D5E9-36EA-A92B1062F34D}"/>
              </a:ext>
            </a:extLst>
          </p:cNvPr>
          <p:cNvSpPr txBox="1"/>
          <p:nvPr/>
        </p:nvSpPr>
        <p:spPr>
          <a:xfrm>
            <a:off x="1271238" y="639245"/>
            <a:ext cx="359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Updating</a:t>
            </a:r>
            <a:r>
              <a:rPr lang="en-US" dirty="0"/>
              <a:t> </a:t>
            </a:r>
            <a:r>
              <a:rPr lang="en-US" b="1" dirty="0"/>
              <a:t>Direct</a:t>
            </a:r>
            <a:r>
              <a:rPr lang="en-US" dirty="0"/>
              <a:t> </a:t>
            </a:r>
            <a:r>
              <a:rPr lang="en-US" b="1" dirty="0"/>
              <a:t>Deposit</a:t>
            </a:r>
          </a:p>
        </p:txBody>
      </p:sp>
    </p:spTree>
    <p:extLst>
      <p:ext uri="{BB962C8B-B14F-4D97-AF65-F5344CB8AC3E}">
        <p14:creationId xmlns:p14="http://schemas.microsoft.com/office/powerpoint/2010/main" val="245603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Employee Access Center">
            <a:extLst>
              <a:ext uri="{FF2B5EF4-FFF2-40B4-BE49-F238E27FC236}">
                <a16:creationId xmlns:a16="http://schemas.microsoft.com/office/drawing/2014/main" id="{E1DD3751-8693-5173-0F91-DBEBD35A2B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957" y="457201"/>
            <a:ext cx="10692240" cy="6311590"/>
          </a:xfrm>
        </p:spPr>
      </p:pic>
    </p:spTree>
    <p:extLst>
      <p:ext uri="{BB962C8B-B14F-4D97-AF65-F5344CB8AC3E}">
        <p14:creationId xmlns:p14="http://schemas.microsoft.com/office/powerpoint/2010/main" val="3424635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018A0BF-542C-803C-0C1E-830CCF9D50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060" b="16060"/>
          <a:stretch/>
        </p:blipFill>
        <p:spPr>
          <a:xfrm>
            <a:off x="933811" y="1458410"/>
            <a:ext cx="9503729" cy="466959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BF3801-6110-AFE9-29BA-FEC8D53F25E6}"/>
              </a:ext>
            </a:extLst>
          </p:cNvPr>
          <p:cNvSpPr txBox="1"/>
          <p:nvPr/>
        </p:nvSpPr>
        <p:spPr>
          <a:xfrm>
            <a:off x="702527" y="546410"/>
            <a:ext cx="2587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Checks Stubs</a:t>
            </a:r>
          </a:p>
        </p:txBody>
      </p:sp>
    </p:spTree>
    <p:extLst>
      <p:ext uri="{BB962C8B-B14F-4D97-AF65-F5344CB8AC3E}">
        <p14:creationId xmlns:p14="http://schemas.microsoft.com/office/powerpoint/2010/main" val="100151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6845A9-78D6-81DD-107D-A0D4EDAEB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379" y="1563994"/>
            <a:ext cx="8596312" cy="317609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88EC67-04C5-0C0A-6AE0-1DF4391E64A9}"/>
              </a:ext>
            </a:extLst>
          </p:cNvPr>
          <p:cNvSpPr txBox="1"/>
          <p:nvPr/>
        </p:nvSpPr>
        <p:spPr>
          <a:xfrm>
            <a:off x="490654" y="758283"/>
            <a:ext cx="288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Salary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B06B2-FC36-256B-2E93-9D3549608864}"/>
              </a:ext>
            </a:extLst>
          </p:cNvPr>
          <p:cNvSpPr txBox="1"/>
          <p:nvPr/>
        </p:nvSpPr>
        <p:spPr>
          <a:xfrm>
            <a:off x="1500071" y="4807138"/>
            <a:ext cx="780221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Employee’s location, calendar and Annual salary included in the area</a:t>
            </a:r>
          </a:p>
        </p:txBody>
      </p:sp>
    </p:spTree>
    <p:extLst>
      <p:ext uri="{BB962C8B-B14F-4D97-AF65-F5344CB8AC3E}">
        <p14:creationId xmlns:p14="http://schemas.microsoft.com/office/powerpoint/2010/main" val="4171284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FA9510-0865-1916-2B29-1FA806629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160" y="1747778"/>
            <a:ext cx="10406449" cy="40998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B246B-4844-2194-8D59-7612FA2F8A20}"/>
              </a:ext>
            </a:extLst>
          </p:cNvPr>
          <p:cNvSpPr txBox="1"/>
          <p:nvPr/>
        </p:nvSpPr>
        <p:spPr>
          <a:xfrm>
            <a:off x="457200" y="691376"/>
            <a:ext cx="259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W2 Forms</a:t>
            </a:r>
          </a:p>
        </p:txBody>
      </p:sp>
    </p:spTree>
    <p:extLst>
      <p:ext uri="{BB962C8B-B14F-4D97-AF65-F5344CB8AC3E}">
        <p14:creationId xmlns:p14="http://schemas.microsoft.com/office/powerpoint/2010/main" val="1504070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C24C6C-B70D-7282-1479-CFE45580E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757" y="1678330"/>
            <a:ext cx="9653286" cy="436369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885E64-C6FD-58FC-7242-F8587B6ABCDB}"/>
              </a:ext>
            </a:extLst>
          </p:cNvPr>
          <p:cNvSpPr txBox="1"/>
          <p:nvPr/>
        </p:nvSpPr>
        <p:spPr>
          <a:xfrm>
            <a:off x="671332" y="682906"/>
            <a:ext cx="3321934" cy="370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Updating Tax Information</a:t>
            </a:r>
          </a:p>
        </p:txBody>
      </p:sp>
    </p:spTree>
    <p:extLst>
      <p:ext uri="{BB962C8B-B14F-4D97-AF65-F5344CB8AC3E}">
        <p14:creationId xmlns:p14="http://schemas.microsoft.com/office/powerpoint/2010/main" val="1069259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244CE2-ED46-E0C8-60D9-A011704FD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544010"/>
            <a:ext cx="9994524" cy="5498015"/>
          </a:xfrm>
        </p:spPr>
      </p:pic>
    </p:spTree>
    <p:extLst>
      <p:ext uri="{BB962C8B-B14F-4D97-AF65-F5344CB8AC3E}">
        <p14:creationId xmlns:p14="http://schemas.microsoft.com/office/powerpoint/2010/main" val="2758730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3E80DA-DDE8-89F1-8A67-5946E4DF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2" y="2071868"/>
            <a:ext cx="10190765" cy="36575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C41F9A-D7C3-949F-5347-FFF51CECFDA0}"/>
              </a:ext>
            </a:extLst>
          </p:cNvPr>
          <p:cNvSpPr txBox="1"/>
          <p:nvPr/>
        </p:nvSpPr>
        <p:spPr>
          <a:xfrm>
            <a:off x="474562" y="474562"/>
            <a:ext cx="369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“What If” paycheck calculator</a:t>
            </a:r>
          </a:p>
        </p:txBody>
      </p:sp>
    </p:spTree>
    <p:extLst>
      <p:ext uri="{BB962C8B-B14F-4D97-AF65-F5344CB8AC3E}">
        <p14:creationId xmlns:p14="http://schemas.microsoft.com/office/powerpoint/2010/main" val="488641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83E1DD-8B6C-85D7-8D70-71D8C780D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929" y="1238493"/>
            <a:ext cx="10034397" cy="50812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EA3A22-B849-532F-F578-E43E53713A92}"/>
              </a:ext>
            </a:extLst>
          </p:cNvPr>
          <p:cNvSpPr txBox="1"/>
          <p:nvPr/>
        </p:nvSpPr>
        <p:spPr>
          <a:xfrm>
            <a:off x="763929" y="671332"/>
            <a:ext cx="3680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Leave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13DC5B-C5A1-1208-1E03-88A95EBF6144}"/>
              </a:ext>
            </a:extLst>
          </p:cNvPr>
          <p:cNvSpPr txBox="1"/>
          <p:nvPr/>
        </p:nvSpPr>
        <p:spPr>
          <a:xfrm>
            <a:off x="1851949" y="6319779"/>
            <a:ext cx="8611565" cy="38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 is leave bank of record and is imported according to the Payroll Schedule</a:t>
            </a:r>
          </a:p>
        </p:txBody>
      </p:sp>
    </p:spTree>
    <p:extLst>
      <p:ext uri="{BB962C8B-B14F-4D97-AF65-F5344CB8AC3E}">
        <p14:creationId xmlns:p14="http://schemas.microsoft.com/office/powerpoint/2010/main" val="30943165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1481</TotalTime>
  <Words>66</Words>
  <Application>Microsoft Office PowerPoint</Application>
  <PresentationFormat>Widescreen</PresentationFormat>
  <Paragraphs>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Employee Access Center (EAC)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Northwest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Access center (eac)</dc:title>
  <dc:creator>Ward, Robin</dc:creator>
  <cp:lastModifiedBy>Ward, Robin</cp:lastModifiedBy>
  <cp:revision>4</cp:revision>
  <cp:lastPrinted>2024-05-16T15:17:27Z</cp:lastPrinted>
  <dcterms:created xsi:type="dcterms:W3CDTF">2024-05-16T13:00:20Z</dcterms:created>
  <dcterms:modified xsi:type="dcterms:W3CDTF">2024-05-17T13:43:06Z</dcterms:modified>
</cp:coreProperties>
</file>