
<file path=[Content_Types].xml><?xml version="1.0" encoding="utf-8"?>
<Types xmlns="http://schemas.openxmlformats.org/package/2006/content-types">
  <Default Extension="jfif" ContentType="image/j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diagrams/data4.xml" ContentType="application/vnd.openxmlformats-officedocument.drawingml.diagramData+xml"/>
  <Override PartName="/ppt/diagrams/data1.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colors6.xml" ContentType="application/vnd.openxmlformats-officedocument.drawingml.diagramColors+xml"/>
  <Override PartName="/ppt/diagrams/drawing6.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drawing5.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colors5.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6.xml" ContentType="application/vnd.openxmlformats-officedocument.drawingml.diagramLayout+xml"/>
  <Override PartName="/ppt/diagrams/quickStyle6.xml" ContentType="application/vnd.openxmlformats-officedocument.drawingml.diagram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59" r:id="rId5"/>
    <p:sldId id="260" r:id="rId6"/>
    <p:sldId id="265" r:id="rId7"/>
    <p:sldId id="266" r:id="rId8"/>
    <p:sldId id="267" r:id="rId9"/>
    <p:sldId id="268" r:id="rId10"/>
    <p:sldId id="263" r:id="rId11"/>
    <p:sldId id="264" r:id="rId12"/>
    <p:sldId id="282" r:id="rId13"/>
    <p:sldId id="261" r:id="rId14"/>
    <p:sldId id="269" r:id="rId15"/>
    <p:sldId id="271" r:id="rId16"/>
    <p:sldId id="272" r:id="rId17"/>
    <p:sldId id="273" r:id="rId18"/>
    <p:sldId id="274" r:id="rId19"/>
    <p:sldId id="275" r:id="rId20"/>
    <p:sldId id="276" r:id="rId21"/>
    <p:sldId id="277" r:id="rId22"/>
    <p:sldId id="278" r:id="rId23"/>
    <p:sldId id="280"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p:cViewPr varScale="1">
        <p:scale>
          <a:sx n="86" d="100"/>
          <a:sy n="86" d="100"/>
        </p:scale>
        <p:origin x="30" y="41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diagrams/_rels/data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6" Type="http://schemas.openxmlformats.org/officeDocument/2006/relationships/image" Target="../media/image35.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ata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6" Type="http://schemas.openxmlformats.org/officeDocument/2006/relationships/image" Target="../media/image35.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 Id="rId14" Type="http://schemas.openxmlformats.org/officeDocument/2006/relationships/image" Target="../media/image3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767FB5-4EAF-4208-8B72-1BE49A5C1D3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4DACBEF-5E3E-4E17-846F-AFE9271D0F2F}">
      <dgm:prSet/>
      <dgm:spPr/>
      <dgm:t>
        <a:bodyPr/>
        <a:lstStyle/>
        <a:p>
          <a:r>
            <a:rPr lang="en-US" dirty="0"/>
            <a:t>Positivity</a:t>
          </a:r>
        </a:p>
      </dgm:t>
    </dgm:pt>
    <dgm:pt modelId="{FA58136A-961A-4575-B7F2-D3647292BC7D}" type="parTrans" cxnId="{BEB029B7-A28B-425A-B3FB-543C30085326}">
      <dgm:prSet/>
      <dgm:spPr/>
      <dgm:t>
        <a:bodyPr/>
        <a:lstStyle/>
        <a:p>
          <a:endParaRPr lang="en-US"/>
        </a:p>
      </dgm:t>
    </dgm:pt>
    <dgm:pt modelId="{6EA1309F-2BCB-4D77-B10F-C8DAE5EB1DB1}" type="sibTrans" cxnId="{BEB029B7-A28B-425A-B3FB-543C30085326}">
      <dgm:prSet/>
      <dgm:spPr/>
      <dgm:t>
        <a:bodyPr/>
        <a:lstStyle/>
        <a:p>
          <a:endParaRPr lang="en-US"/>
        </a:p>
      </dgm:t>
    </dgm:pt>
    <dgm:pt modelId="{E7C79EEA-DFBE-4DDB-81DD-00E74929ABE7}">
      <dgm:prSet/>
      <dgm:spPr/>
      <dgm:t>
        <a:bodyPr/>
        <a:lstStyle/>
        <a:p>
          <a:r>
            <a:rPr lang="en-US" dirty="0"/>
            <a:t>Be Positive and stay positive every day! </a:t>
          </a:r>
        </a:p>
      </dgm:t>
    </dgm:pt>
    <dgm:pt modelId="{B29E0978-294B-4614-9F1B-B82F5BED3CE4}" type="parTrans" cxnId="{DF459998-D6E2-4724-8789-70657CCB76C7}">
      <dgm:prSet/>
      <dgm:spPr/>
      <dgm:t>
        <a:bodyPr/>
        <a:lstStyle/>
        <a:p>
          <a:endParaRPr lang="en-US"/>
        </a:p>
      </dgm:t>
    </dgm:pt>
    <dgm:pt modelId="{ACAB54CA-2003-4FAE-9E94-6C25F71447ED}" type="sibTrans" cxnId="{DF459998-D6E2-4724-8789-70657CCB76C7}">
      <dgm:prSet/>
      <dgm:spPr/>
      <dgm:t>
        <a:bodyPr/>
        <a:lstStyle/>
        <a:p>
          <a:endParaRPr lang="en-US"/>
        </a:p>
      </dgm:t>
    </dgm:pt>
    <dgm:pt modelId="{D722A7A9-D463-486D-BD98-B86133D41F7C}">
      <dgm:prSet/>
      <dgm:spPr/>
      <dgm:t>
        <a:bodyPr/>
        <a:lstStyle/>
        <a:p>
          <a:r>
            <a:rPr lang="en-US" dirty="0"/>
            <a:t>Respect</a:t>
          </a:r>
        </a:p>
      </dgm:t>
    </dgm:pt>
    <dgm:pt modelId="{CB8CC49C-78FF-4F91-8D8E-6BF2658ED04C}" type="parTrans" cxnId="{E01BFE2C-299C-4D56-A5FE-1FBAE421A7AC}">
      <dgm:prSet/>
      <dgm:spPr/>
      <dgm:t>
        <a:bodyPr/>
        <a:lstStyle/>
        <a:p>
          <a:endParaRPr lang="en-US"/>
        </a:p>
      </dgm:t>
    </dgm:pt>
    <dgm:pt modelId="{2B93F528-F454-4E32-8F04-975C63228298}" type="sibTrans" cxnId="{E01BFE2C-299C-4D56-A5FE-1FBAE421A7AC}">
      <dgm:prSet/>
      <dgm:spPr/>
      <dgm:t>
        <a:bodyPr/>
        <a:lstStyle/>
        <a:p>
          <a:endParaRPr lang="en-US"/>
        </a:p>
      </dgm:t>
    </dgm:pt>
    <dgm:pt modelId="{F05A553C-D1B9-4BBE-97DA-4859D2F4E7C4}">
      <dgm:prSet/>
      <dgm:spPr/>
      <dgm:t>
        <a:bodyPr/>
        <a:lstStyle/>
        <a:p>
          <a:r>
            <a:rPr lang="en-US" dirty="0"/>
            <a:t>Respect you peers, your teachers, and yourself</a:t>
          </a:r>
        </a:p>
      </dgm:t>
    </dgm:pt>
    <dgm:pt modelId="{CE4D6180-BF22-4E79-B185-943DFEFE8060}" type="parTrans" cxnId="{F150949F-1306-46D7-B1CD-4A82A887122D}">
      <dgm:prSet/>
      <dgm:spPr/>
      <dgm:t>
        <a:bodyPr/>
        <a:lstStyle/>
        <a:p>
          <a:endParaRPr lang="en-US"/>
        </a:p>
      </dgm:t>
    </dgm:pt>
    <dgm:pt modelId="{9BD7ED8C-AC32-4938-9919-AEE46DA4E924}" type="sibTrans" cxnId="{F150949F-1306-46D7-B1CD-4A82A887122D}">
      <dgm:prSet/>
      <dgm:spPr/>
      <dgm:t>
        <a:bodyPr/>
        <a:lstStyle/>
        <a:p>
          <a:endParaRPr lang="en-US"/>
        </a:p>
      </dgm:t>
    </dgm:pt>
    <dgm:pt modelId="{939D19EC-9B00-4D01-8939-A3A95B5AD952}">
      <dgm:prSet/>
      <dgm:spPr/>
      <dgm:t>
        <a:bodyPr/>
        <a:lstStyle/>
        <a:p>
          <a:r>
            <a:rPr lang="en-US" dirty="0"/>
            <a:t>Integrity</a:t>
          </a:r>
        </a:p>
      </dgm:t>
    </dgm:pt>
    <dgm:pt modelId="{AA1E173C-71AC-46E2-8C41-00B6D3F0E8EE}" type="parTrans" cxnId="{80898959-C55C-4989-9BCE-ABF675DAA636}">
      <dgm:prSet/>
      <dgm:spPr/>
      <dgm:t>
        <a:bodyPr/>
        <a:lstStyle/>
        <a:p>
          <a:endParaRPr lang="en-US"/>
        </a:p>
      </dgm:t>
    </dgm:pt>
    <dgm:pt modelId="{5292D9A4-7858-49AC-9F9A-204328A237A3}" type="sibTrans" cxnId="{80898959-C55C-4989-9BCE-ABF675DAA636}">
      <dgm:prSet/>
      <dgm:spPr/>
      <dgm:t>
        <a:bodyPr/>
        <a:lstStyle/>
        <a:p>
          <a:endParaRPr lang="en-US"/>
        </a:p>
      </dgm:t>
    </dgm:pt>
    <dgm:pt modelId="{B466D285-6DF4-4A3D-B336-4FA4C6A5C24D}">
      <dgm:prSet/>
      <dgm:spPr/>
      <dgm:t>
        <a:bodyPr/>
        <a:lstStyle/>
        <a:p>
          <a:r>
            <a:rPr lang="en-US" dirty="0"/>
            <a:t>Always do the right thing, even if no one is watching</a:t>
          </a:r>
        </a:p>
      </dgm:t>
    </dgm:pt>
    <dgm:pt modelId="{75255E46-5273-4768-9CB0-C643830DF141}" type="parTrans" cxnId="{5EF57572-E5EF-4771-9CAB-4B629DF28A77}">
      <dgm:prSet/>
      <dgm:spPr/>
      <dgm:t>
        <a:bodyPr/>
        <a:lstStyle/>
        <a:p>
          <a:endParaRPr lang="en-US"/>
        </a:p>
      </dgm:t>
    </dgm:pt>
    <dgm:pt modelId="{A191F11D-70FD-4DF9-8D2F-4C409498A477}" type="sibTrans" cxnId="{5EF57572-E5EF-4771-9CAB-4B629DF28A77}">
      <dgm:prSet/>
      <dgm:spPr/>
      <dgm:t>
        <a:bodyPr/>
        <a:lstStyle/>
        <a:p>
          <a:endParaRPr lang="en-US"/>
        </a:p>
      </dgm:t>
    </dgm:pt>
    <dgm:pt modelId="{0394CB78-C8AC-47C4-A1D2-1A2581D41E2D}">
      <dgm:prSet/>
      <dgm:spPr/>
      <dgm:t>
        <a:bodyPr/>
        <a:lstStyle/>
        <a:p>
          <a:r>
            <a:rPr lang="en-US" dirty="0"/>
            <a:t>Determination</a:t>
          </a:r>
        </a:p>
      </dgm:t>
    </dgm:pt>
    <dgm:pt modelId="{B74BCF93-913A-4643-B5DB-882DD072D9F1}" type="parTrans" cxnId="{59945EAE-BC66-4A43-854A-DEA29D836634}">
      <dgm:prSet/>
      <dgm:spPr/>
      <dgm:t>
        <a:bodyPr/>
        <a:lstStyle/>
        <a:p>
          <a:endParaRPr lang="en-US"/>
        </a:p>
      </dgm:t>
    </dgm:pt>
    <dgm:pt modelId="{5BD33861-8D54-4B1F-9AFA-F44E8E3BE486}" type="sibTrans" cxnId="{59945EAE-BC66-4A43-854A-DEA29D836634}">
      <dgm:prSet/>
      <dgm:spPr/>
      <dgm:t>
        <a:bodyPr/>
        <a:lstStyle/>
        <a:p>
          <a:endParaRPr lang="en-US"/>
        </a:p>
      </dgm:t>
    </dgm:pt>
    <dgm:pt modelId="{9CB27E4F-0AFA-4EFA-BA2F-0A33CDF79D5E}">
      <dgm:prSet/>
      <dgm:spPr/>
      <dgm:t>
        <a:bodyPr/>
        <a:lstStyle/>
        <a:p>
          <a:r>
            <a:rPr lang="en-US" dirty="0"/>
            <a:t>Work hard and come to school every day</a:t>
          </a:r>
        </a:p>
      </dgm:t>
    </dgm:pt>
    <dgm:pt modelId="{4FECA595-C834-4FF7-83B1-406DBE8D2CA5}" type="parTrans" cxnId="{908E40F7-2C52-48F9-8C05-3142FDAF9E69}">
      <dgm:prSet/>
      <dgm:spPr/>
      <dgm:t>
        <a:bodyPr/>
        <a:lstStyle/>
        <a:p>
          <a:endParaRPr lang="en-US"/>
        </a:p>
      </dgm:t>
    </dgm:pt>
    <dgm:pt modelId="{4FE49401-D8E3-4D82-A562-51D05207548F}" type="sibTrans" cxnId="{908E40F7-2C52-48F9-8C05-3142FDAF9E69}">
      <dgm:prSet/>
      <dgm:spPr/>
      <dgm:t>
        <a:bodyPr/>
        <a:lstStyle/>
        <a:p>
          <a:endParaRPr lang="en-US"/>
        </a:p>
      </dgm:t>
    </dgm:pt>
    <dgm:pt modelId="{36B04011-D7AF-4B87-BF0D-DE416AF41E6F}">
      <dgm:prSet/>
      <dgm:spPr/>
      <dgm:t>
        <a:bodyPr/>
        <a:lstStyle/>
        <a:p>
          <a:r>
            <a:rPr lang="en-US" dirty="0"/>
            <a:t>Excellence</a:t>
          </a:r>
        </a:p>
      </dgm:t>
    </dgm:pt>
    <dgm:pt modelId="{3961D9C8-98BE-458C-B18B-89B3C0433AC3}" type="parTrans" cxnId="{DE7D174C-9AF9-472B-8055-7FB9AA2CE1FF}">
      <dgm:prSet/>
      <dgm:spPr/>
      <dgm:t>
        <a:bodyPr/>
        <a:lstStyle/>
        <a:p>
          <a:endParaRPr lang="en-US"/>
        </a:p>
      </dgm:t>
    </dgm:pt>
    <dgm:pt modelId="{E230C580-5372-4779-9BED-90A12F495338}" type="sibTrans" cxnId="{DE7D174C-9AF9-472B-8055-7FB9AA2CE1FF}">
      <dgm:prSet/>
      <dgm:spPr/>
      <dgm:t>
        <a:bodyPr/>
        <a:lstStyle/>
        <a:p>
          <a:endParaRPr lang="en-US"/>
        </a:p>
      </dgm:t>
    </dgm:pt>
    <dgm:pt modelId="{947AA440-20C6-4363-955A-7B0EC6DB5D70}">
      <dgm:prSet/>
      <dgm:spPr/>
      <dgm:t>
        <a:bodyPr/>
        <a:lstStyle/>
        <a:p>
          <a:r>
            <a:rPr lang="en-US"/>
            <a:t>Regardless of circumstances, always strive to do your best</a:t>
          </a:r>
        </a:p>
      </dgm:t>
    </dgm:pt>
    <dgm:pt modelId="{B9EFC239-8E22-4E9F-887B-E75E5FC6357A}" type="parTrans" cxnId="{5DFF9055-645A-4BD6-BA53-120C813A149C}">
      <dgm:prSet/>
      <dgm:spPr/>
      <dgm:t>
        <a:bodyPr/>
        <a:lstStyle/>
        <a:p>
          <a:endParaRPr lang="en-US"/>
        </a:p>
      </dgm:t>
    </dgm:pt>
    <dgm:pt modelId="{A9602167-F756-4788-9955-95A8DFD11A15}" type="sibTrans" cxnId="{5DFF9055-645A-4BD6-BA53-120C813A149C}">
      <dgm:prSet/>
      <dgm:spPr/>
      <dgm:t>
        <a:bodyPr/>
        <a:lstStyle/>
        <a:p>
          <a:endParaRPr lang="en-US"/>
        </a:p>
      </dgm:t>
    </dgm:pt>
    <dgm:pt modelId="{FC820237-5120-4331-914A-BBE49F97CE52}" type="pres">
      <dgm:prSet presAssocID="{63767FB5-4EAF-4208-8B72-1BE49A5C1D32}" presName="linear" presStyleCnt="0">
        <dgm:presLayoutVars>
          <dgm:dir/>
          <dgm:animLvl val="lvl"/>
          <dgm:resizeHandles val="exact"/>
        </dgm:presLayoutVars>
      </dgm:prSet>
      <dgm:spPr/>
    </dgm:pt>
    <dgm:pt modelId="{BA73AA73-F46D-4DA9-B5AA-F5144B53CB47}" type="pres">
      <dgm:prSet presAssocID="{D4DACBEF-5E3E-4E17-846F-AFE9271D0F2F}" presName="parentLin" presStyleCnt="0"/>
      <dgm:spPr/>
    </dgm:pt>
    <dgm:pt modelId="{6A4DCACF-849A-4F7C-961B-1B6D0DE25BC5}" type="pres">
      <dgm:prSet presAssocID="{D4DACBEF-5E3E-4E17-846F-AFE9271D0F2F}" presName="parentLeftMargin" presStyleLbl="node1" presStyleIdx="0" presStyleCnt="5"/>
      <dgm:spPr/>
    </dgm:pt>
    <dgm:pt modelId="{CA996830-559A-4631-A4E4-587A1B586D1C}" type="pres">
      <dgm:prSet presAssocID="{D4DACBEF-5E3E-4E17-846F-AFE9271D0F2F}" presName="parentText" presStyleLbl="node1" presStyleIdx="0" presStyleCnt="5">
        <dgm:presLayoutVars>
          <dgm:chMax val="0"/>
          <dgm:bulletEnabled val="1"/>
        </dgm:presLayoutVars>
      </dgm:prSet>
      <dgm:spPr/>
    </dgm:pt>
    <dgm:pt modelId="{6513B1C5-BBBF-4BC7-9381-16FAF360CC13}" type="pres">
      <dgm:prSet presAssocID="{D4DACBEF-5E3E-4E17-846F-AFE9271D0F2F}" presName="negativeSpace" presStyleCnt="0"/>
      <dgm:spPr/>
    </dgm:pt>
    <dgm:pt modelId="{937F1979-3149-4CF6-AA02-822D8A8A8196}" type="pres">
      <dgm:prSet presAssocID="{D4DACBEF-5E3E-4E17-846F-AFE9271D0F2F}" presName="childText" presStyleLbl="conFgAcc1" presStyleIdx="0" presStyleCnt="5">
        <dgm:presLayoutVars>
          <dgm:bulletEnabled val="1"/>
        </dgm:presLayoutVars>
      </dgm:prSet>
      <dgm:spPr/>
    </dgm:pt>
    <dgm:pt modelId="{090AFFF0-58E0-46BB-8D0F-6BB38C21FA74}" type="pres">
      <dgm:prSet presAssocID="{6EA1309F-2BCB-4D77-B10F-C8DAE5EB1DB1}" presName="spaceBetweenRectangles" presStyleCnt="0"/>
      <dgm:spPr/>
    </dgm:pt>
    <dgm:pt modelId="{BB426B75-4C50-405C-AA2E-2EE6575E6F32}" type="pres">
      <dgm:prSet presAssocID="{D722A7A9-D463-486D-BD98-B86133D41F7C}" presName="parentLin" presStyleCnt="0"/>
      <dgm:spPr/>
    </dgm:pt>
    <dgm:pt modelId="{993ADAA5-AD3D-448E-9C13-B553CE12F841}" type="pres">
      <dgm:prSet presAssocID="{D722A7A9-D463-486D-BD98-B86133D41F7C}" presName="parentLeftMargin" presStyleLbl="node1" presStyleIdx="0" presStyleCnt="5"/>
      <dgm:spPr/>
    </dgm:pt>
    <dgm:pt modelId="{36C4D503-B940-4745-BCA8-169F931B2264}" type="pres">
      <dgm:prSet presAssocID="{D722A7A9-D463-486D-BD98-B86133D41F7C}" presName="parentText" presStyleLbl="node1" presStyleIdx="1" presStyleCnt="5">
        <dgm:presLayoutVars>
          <dgm:chMax val="0"/>
          <dgm:bulletEnabled val="1"/>
        </dgm:presLayoutVars>
      </dgm:prSet>
      <dgm:spPr/>
    </dgm:pt>
    <dgm:pt modelId="{6B61FEDE-DAF2-43D6-A76D-6131665E6330}" type="pres">
      <dgm:prSet presAssocID="{D722A7A9-D463-486D-BD98-B86133D41F7C}" presName="negativeSpace" presStyleCnt="0"/>
      <dgm:spPr/>
    </dgm:pt>
    <dgm:pt modelId="{7BF21173-79A7-404F-A159-8AC5DB174662}" type="pres">
      <dgm:prSet presAssocID="{D722A7A9-D463-486D-BD98-B86133D41F7C}" presName="childText" presStyleLbl="conFgAcc1" presStyleIdx="1" presStyleCnt="5">
        <dgm:presLayoutVars>
          <dgm:bulletEnabled val="1"/>
        </dgm:presLayoutVars>
      </dgm:prSet>
      <dgm:spPr/>
    </dgm:pt>
    <dgm:pt modelId="{A3DC280C-5AAE-4FCB-88D2-8EB91B0FAE98}" type="pres">
      <dgm:prSet presAssocID="{2B93F528-F454-4E32-8F04-975C63228298}" presName="spaceBetweenRectangles" presStyleCnt="0"/>
      <dgm:spPr/>
    </dgm:pt>
    <dgm:pt modelId="{8592A6A1-CC06-45FF-B5B8-3C878DF36EDE}" type="pres">
      <dgm:prSet presAssocID="{939D19EC-9B00-4D01-8939-A3A95B5AD952}" presName="parentLin" presStyleCnt="0"/>
      <dgm:spPr/>
    </dgm:pt>
    <dgm:pt modelId="{0E407C8A-5C7A-4C2C-B031-00052D118466}" type="pres">
      <dgm:prSet presAssocID="{939D19EC-9B00-4D01-8939-A3A95B5AD952}" presName="parentLeftMargin" presStyleLbl="node1" presStyleIdx="1" presStyleCnt="5"/>
      <dgm:spPr/>
    </dgm:pt>
    <dgm:pt modelId="{C68359FC-6984-49F7-9426-308A9EE3C69F}" type="pres">
      <dgm:prSet presAssocID="{939D19EC-9B00-4D01-8939-A3A95B5AD952}" presName="parentText" presStyleLbl="node1" presStyleIdx="2" presStyleCnt="5">
        <dgm:presLayoutVars>
          <dgm:chMax val="0"/>
          <dgm:bulletEnabled val="1"/>
        </dgm:presLayoutVars>
      </dgm:prSet>
      <dgm:spPr/>
    </dgm:pt>
    <dgm:pt modelId="{A1C4A73F-361E-4A7F-BD6B-EA8C6C2ED085}" type="pres">
      <dgm:prSet presAssocID="{939D19EC-9B00-4D01-8939-A3A95B5AD952}" presName="negativeSpace" presStyleCnt="0"/>
      <dgm:spPr/>
    </dgm:pt>
    <dgm:pt modelId="{605E03F7-2091-44CC-9E62-DC83EC16478A}" type="pres">
      <dgm:prSet presAssocID="{939D19EC-9B00-4D01-8939-A3A95B5AD952}" presName="childText" presStyleLbl="conFgAcc1" presStyleIdx="2" presStyleCnt="5">
        <dgm:presLayoutVars>
          <dgm:bulletEnabled val="1"/>
        </dgm:presLayoutVars>
      </dgm:prSet>
      <dgm:spPr/>
    </dgm:pt>
    <dgm:pt modelId="{1F806926-6F00-43CB-98B0-20F6A4E336AF}" type="pres">
      <dgm:prSet presAssocID="{5292D9A4-7858-49AC-9F9A-204328A237A3}" presName="spaceBetweenRectangles" presStyleCnt="0"/>
      <dgm:spPr/>
    </dgm:pt>
    <dgm:pt modelId="{7CECA3CA-2AF3-44C6-9470-74C8CE131B1F}" type="pres">
      <dgm:prSet presAssocID="{0394CB78-C8AC-47C4-A1D2-1A2581D41E2D}" presName="parentLin" presStyleCnt="0"/>
      <dgm:spPr/>
    </dgm:pt>
    <dgm:pt modelId="{CF70FB8D-5DFB-4D43-93E5-3D64C813A5A1}" type="pres">
      <dgm:prSet presAssocID="{0394CB78-C8AC-47C4-A1D2-1A2581D41E2D}" presName="parentLeftMargin" presStyleLbl="node1" presStyleIdx="2" presStyleCnt="5"/>
      <dgm:spPr/>
    </dgm:pt>
    <dgm:pt modelId="{A582EF96-8F67-47BB-BC71-1CA0585932F8}" type="pres">
      <dgm:prSet presAssocID="{0394CB78-C8AC-47C4-A1D2-1A2581D41E2D}" presName="parentText" presStyleLbl="node1" presStyleIdx="3" presStyleCnt="5">
        <dgm:presLayoutVars>
          <dgm:chMax val="0"/>
          <dgm:bulletEnabled val="1"/>
        </dgm:presLayoutVars>
      </dgm:prSet>
      <dgm:spPr/>
    </dgm:pt>
    <dgm:pt modelId="{22BA53B8-0A12-4794-AF36-E78A79A97F01}" type="pres">
      <dgm:prSet presAssocID="{0394CB78-C8AC-47C4-A1D2-1A2581D41E2D}" presName="negativeSpace" presStyleCnt="0"/>
      <dgm:spPr/>
    </dgm:pt>
    <dgm:pt modelId="{42420249-FAE0-46E2-8B13-B30437812B6C}" type="pres">
      <dgm:prSet presAssocID="{0394CB78-C8AC-47C4-A1D2-1A2581D41E2D}" presName="childText" presStyleLbl="conFgAcc1" presStyleIdx="3" presStyleCnt="5">
        <dgm:presLayoutVars>
          <dgm:bulletEnabled val="1"/>
        </dgm:presLayoutVars>
      </dgm:prSet>
      <dgm:spPr/>
    </dgm:pt>
    <dgm:pt modelId="{1F9AEDCB-5ADB-440C-9B3E-B8AA51D0EA59}" type="pres">
      <dgm:prSet presAssocID="{5BD33861-8D54-4B1F-9AFA-F44E8E3BE486}" presName="spaceBetweenRectangles" presStyleCnt="0"/>
      <dgm:spPr/>
    </dgm:pt>
    <dgm:pt modelId="{38B35D1D-AF02-421C-972A-B6C8D3575962}" type="pres">
      <dgm:prSet presAssocID="{36B04011-D7AF-4B87-BF0D-DE416AF41E6F}" presName="parentLin" presStyleCnt="0"/>
      <dgm:spPr/>
    </dgm:pt>
    <dgm:pt modelId="{3D12E823-1FD3-409F-A587-5F4B9DC62196}" type="pres">
      <dgm:prSet presAssocID="{36B04011-D7AF-4B87-BF0D-DE416AF41E6F}" presName="parentLeftMargin" presStyleLbl="node1" presStyleIdx="3" presStyleCnt="5"/>
      <dgm:spPr/>
    </dgm:pt>
    <dgm:pt modelId="{06B076A5-DF93-428B-80D3-50120708B2F9}" type="pres">
      <dgm:prSet presAssocID="{36B04011-D7AF-4B87-BF0D-DE416AF41E6F}" presName="parentText" presStyleLbl="node1" presStyleIdx="4" presStyleCnt="5">
        <dgm:presLayoutVars>
          <dgm:chMax val="0"/>
          <dgm:bulletEnabled val="1"/>
        </dgm:presLayoutVars>
      </dgm:prSet>
      <dgm:spPr/>
    </dgm:pt>
    <dgm:pt modelId="{BD2BD7F2-0526-45B9-B464-0A2BCAE57DE6}" type="pres">
      <dgm:prSet presAssocID="{36B04011-D7AF-4B87-BF0D-DE416AF41E6F}" presName="negativeSpace" presStyleCnt="0"/>
      <dgm:spPr/>
    </dgm:pt>
    <dgm:pt modelId="{AF005D72-DCA3-4873-81A9-4EF29E6C3F51}" type="pres">
      <dgm:prSet presAssocID="{36B04011-D7AF-4B87-BF0D-DE416AF41E6F}" presName="childText" presStyleLbl="conFgAcc1" presStyleIdx="4" presStyleCnt="5">
        <dgm:presLayoutVars>
          <dgm:bulletEnabled val="1"/>
        </dgm:presLayoutVars>
      </dgm:prSet>
      <dgm:spPr/>
    </dgm:pt>
  </dgm:ptLst>
  <dgm:cxnLst>
    <dgm:cxn modelId="{40FF2101-E979-4054-9965-88428C83888F}" type="presOf" srcId="{36B04011-D7AF-4B87-BF0D-DE416AF41E6F}" destId="{06B076A5-DF93-428B-80D3-50120708B2F9}" srcOrd="1" destOrd="0" presId="urn:microsoft.com/office/officeart/2005/8/layout/list1"/>
    <dgm:cxn modelId="{34DEB10C-8331-46ED-BB84-53CC85E7C110}" type="presOf" srcId="{B466D285-6DF4-4A3D-B336-4FA4C6A5C24D}" destId="{605E03F7-2091-44CC-9E62-DC83EC16478A}" srcOrd="0" destOrd="0" presId="urn:microsoft.com/office/officeart/2005/8/layout/list1"/>
    <dgm:cxn modelId="{94B72B21-45FE-4844-8F0D-277681C08417}" type="presOf" srcId="{F05A553C-D1B9-4BBE-97DA-4859D2F4E7C4}" destId="{7BF21173-79A7-404F-A159-8AC5DB174662}" srcOrd="0" destOrd="0" presId="urn:microsoft.com/office/officeart/2005/8/layout/list1"/>
    <dgm:cxn modelId="{E01BFE2C-299C-4D56-A5FE-1FBAE421A7AC}" srcId="{63767FB5-4EAF-4208-8B72-1BE49A5C1D32}" destId="{D722A7A9-D463-486D-BD98-B86133D41F7C}" srcOrd="1" destOrd="0" parTransId="{CB8CC49C-78FF-4F91-8D8E-6BF2658ED04C}" sibTransId="{2B93F528-F454-4E32-8F04-975C63228298}"/>
    <dgm:cxn modelId="{DE7D174C-9AF9-472B-8055-7FB9AA2CE1FF}" srcId="{63767FB5-4EAF-4208-8B72-1BE49A5C1D32}" destId="{36B04011-D7AF-4B87-BF0D-DE416AF41E6F}" srcOrd="4" destOrd="0" parTransId="{3961D9C8-98BE-458C-B18B-89B3C0433AC3}" sibTransId="{E230C580-5372-4779-9BED-90A12F495338}"/>
    <dgm:cxn modelId="{5D58416D-239C-4BB1-BAEB-2676E96E4A25}" type="presOf" srcId="{0394CB78-C8AC-47C4-A1D2-1A2581D41E2D}" destId="{CF70FB8D-5DFB-4D43-93E5-3D64C813A5A1}" srcOrd="0" destOrd="0" presId="urn:microsoft.com/office/officeart/2005/8/layout/list1"/>
    <dgm:cxn modelId="{348BED6E-5EBD-49C3-9E86-5CF6F483FD7D}" type="presOf" srcId="{D4DACBEF-5E3E-4E17-846F-AFE9271D0F2F}" destId="{6A4DCACF-849A-4F7C-961B-1B6D0DE25BC5}" srcOrd="0" destOrd="0" presId="urn:microsoft.com/office/officeart/2005/8/layout/list1"/>
    <dgm:cxn modelId="{5EF57572-E5EF-4771-9CAB-4B629DF28A77}" srcId="{939D19EC-9B00-4D01-8939-A3A95B5AD952}" destId="{B466D285-6DF4-4A3D-B336-4FA4C6A5C24D}" srcOrd="0" destOrd="0" parTransId="{75255E46-5273-4768-9CB0-C643830DF141}" sibTransId="{A191F11D-70FD-4DF9-8D2F-4C409498A477}"/>
    <dgm:cxn modelId="{E2A1FD72-23D2-4F65-86AD-31DA4B91C592}" type="presOf" srcId="{0394CB78-C8AC-47C4-A1D2-1A2581D41E2D}" destId="{A582EF96-8F67-47BB-BC71-1CA0585932F8}" srcOrd="1" destOrd="0" presId="urn:microsoft.com/office/officeart/2005/8/layout/list1"/>
    <dgm:cxn modelId="{5DFF9055-645A-4BD6-BA53-120C813A149C}" srcId="{36B04011-D7AF-4B87-BF0D-DE416AF41E6F}" destId="{947AA440-20C6-4363-955A-7B0EC6DB5D70}" srcOrd="0" destOrd="0" parTransId="{B9EFC239-8E22-4E9F-887B-E75E5FC6357A}" sibTransId="{A9602167-F756-4788-9955-95A8DFD11A15}"/>
    <dgm:cxn modelId="{80898959-C55C-4989-9BCE-ABF675DAA636}" srcId="{63767FB5-4EAF-4208-8B72-1BE49A5C1D32}" destId="{939D19EC-9B00-4D01-8939-A3A95B5AD952}" srcOrd="2" destOrd="0" parTransId="{AA1E173C-71AC-46E2-8C41-00B6D3F0E8EE}" sibTransId="{5292D9A4-7858-49AC-9F9A-204328A237A3}"/>
    <dgm:cxn modelId="{96EB277E-AA16-4CDB-91EC-C608F22204EF}" type="presOf" srcId="{939D19EC-9B00-4D01-8939-A3A95B5AD952}" destId="{0E407C8A-5C7A-4C2C-B031-00052D118466}" srcOrd="0" destOrd="0" presId="urn:microsoft.com/office/officeart/2005/8/layout/list1"/>
    <dgm:cxn modelId="{F7266C81-BE10-47D8-8AEC-D98750271278}" type="presOf" srcId="{947AA440-20C6-4363-955A-7B0EC6DB5D70}" destId="{AF005D72-DCA3-4873-81A9-4EF29E6C3F51}" srcOrd="0" destOrd="0" presId="urn:microsoft.com/office/officeart/2005/8/layout/list1"/>
    <dgm:cxn modelId="{D96E3B83-6AB6-4ABB-BC35-7368667B2F05}" type="presOf" srcId="{D4DACBEF-5E3E-4E17-846F-AFE9271D0F2F}" destId="{CA996830-559A-4631-A4E4-587A1B586D1C}" srcOrd="1" destOrd="0" presId="urn:microsoft.com/office/officeart/2005/8/layout/list1"/>
    <dgm:cxn modelId="{DD39238F-2354-4692-9452-147CA65743ED}" type="presOf" srcId="{D722A7A9-D463-486D-BD98-B86133D41F7C}" destId="{993ADAA5-AD3D-448E-9C13-B553CE12F841}" srcOrd="0" destOrd="0" presId="urn:microsoft.com/office/officeart/2005/8/layout/list1"/>
    <dgm:cxn modelId="{DF459998-D6E2-4724-8789-70657CCB76C7}" srcId="{D4DACBEF-5E3E-4E17-846F-AFE9271D0F2F}" destId="{E7C79EEA-DFBE-4DDB-81DD-00E74929ABE7}" srcOrd="0" destOrd="0" parTransId="{B29E0978-294B-4614-9F1B-B82F5BED3CE4}" sibTransId="{ACAB54CA-2003-4FAE-9E94-6C25F71447ED}"/>
    <dgm:cxn modelId="{F150949F-1306-46D7-B1CD-4A82A887122D}" srcId="{D722A7A9-D463-486D-BD98-B86133D41F7C}" destId="{F05A553C-D1B9-4BBE-97DA-4859D2F4E7C4}" srcOrd="0" destOrd="0" parTransId="{CE4D6180-BF22-4E79-B185-943DFEFE8060}" sibTransId="{9BD7ED8C-AC32-4938-9919-AEE46DA4E924}"/>
    <dgm:cxn modelId="{59945EAE-BC66-4A43-854A-DEA29D836634}" srcId="{63767FB5-4EAF-4208-8B72-1BE49A5C1D32}" destId="{0394CB78-C8AC-47C4-A1D2-1A2581D41E2D}" srcOrd="3" destOrd="0" parTransId="{B74BCF93-913A-4643-B5DB-882DD072D9F1}" sibTransId="{5BD33861-8D54-4B1F-9AFA-F44E8E3BE486}"/>
    <dgm:cxn modelId="{BEB029B7-A28B-425A-B3FB-543C30085326}" srcId="{63767FB5-4EAF-4208-8B72-1BE49A5C1D32}" destId="{D4DACBEF-5E3E-4E17-846F-AFE9271D0F2F}" srcOrd="0" destOrd="0" parTransId="{FA58136A-961A-4575-B7F2-D3647292BC7D}" sibTransId="{6EA1309F-2BCB-4D77-B10F-C8DAE5EB1DB1}"/>
    <dgm:cxn modelId="{A052BFBC-E57F-4362-A42F-E708DA1C2756}" type="presOf" srcId="{9CB27E4F-0AFA-4EFA-BA2F-0A33CDF79D5E}" destId="{42420249-FAE0-46E2-8B13-B30437812B6C}" srcOrd="0" destOrd="0" presId="urn:microsoft.com/office/officeart/2005/8/layout/list1"/>
    <dgm:cxn modelId="{A38AAAD0-980F-4FC8-8083-662CEFA99C91}" type="presOf" srcId="{939D19EC-9B00-4D01-8939-A3A95B5AD952}" destId="{C68359FC-6984-49F7-9426-308A9EE3C69F}" srcOrd="1" destOrd="0" presId="urn:microsoft.com/office/officeart/2005/8/layout/list1"/>
    <dgm:cxn modelId="{3AC406D3-842F-47F8-8A0C-DFD3E0856B55}" type="presOf" srcId="{63767FB5-4EAF-4208-8B72-1BE49A5C1D32}" destId="{FC820237-5120-4331-914A-BBE49F97CE52}" srcOrd="0" destOrd="0" presId="urn:microsoft.com/office/officeart/2005/8/layout/list1"/>
    <dgm:cxn modelId="{1BDEBCDE-80C2-4EFF-B6F1-DEF793B47496}" type="presOf" srcId="{D722A7A9-D463-486D-BD98-B86133D41F7C}" destId="{36C4D503-B940-4745-BCA8-169F931B2264}" srcOrd="1" destOrd="0" presId="urn:microsoft.com/office/officeart/2005/8/layout/list1"/>
    <dgm:cxn modelId="{593634E0-BA26-420C-B382-7A571BD5FDBC}" type="presOf" srcId="{36B04011-D7AF-4B87-BF0D-DE416AF41E6F}" destId="{3D12E823-1FD3-409F-A587-5F4B9DC62196}" srcOrd="0" destOrd="0" presId="urn:microsoft.com/office/officeart/2005/8/layout/list1"/>
    <dgm:cxn modelId="{C25B2DEC-6F37-4B5E-8C21-9417D8C865A1}" type="presOf" srcId="{E7C79EEA-DFBE-4DDB-81DD-00E74929ABE7}" destId="{937F1979-3149-4CF6-AA02-822D8A8A8196}" srcOrd="0" destOrd="0" presId="urn:microsoft.com/office/officeart/2005/8/layout/list1"/>
    <dgm:cxn modelId="{908E40F7-2C52-48F9-8C05-3142FDAF9E69}" srcId="{0394CB78-C8AC-47C4-A1D2-1A2581D41E2D}" destId="{9CB27E4F-0AFA-4EFA-BA2F-0A33CDF79D5E}" srcOrd="0" destOrd="0" parTransId="{4FECA595-C834-4FF7-83B1-406DBE8D2CA5}" sibTransId="{4FE49401-D8E3-4D82-A562-51D05207548F}"/>
    <dgm:cxn modelId="{B9B74072-CEDF-4D2A-8088-707D13C53165}" type="presParOf" srcId="{FC820237-5120-4331-914A-BBE49F97CE52}" destId="{BA73AA73-F46D-4DA9-B5AA-F5144B53CB47}" srcOrd="0" destOrd="0" presId="urn:microsoft.com/office/officeart/2005/8/layout/list1"/>
    <dgm:cxn modelId="{5BF79C80-CB7F-4D8B-AF74-B1998DD0C585}" type="presParOf" srcId="{BA73AA73-F46D-4DA9-B5AA-F5144B53CB47}" destId="{6A4DCACF-849A-4F7C-961B-1B6D0DE25BC5}" srcOrd="0" destOrd="0" presId="urn:microsoft.com/office/officeart/2005/8/layout/list1"/>
    <dgm:cxn modelId="{A590F9E3-1F3F-4BCF-9348-4461F2AF685F}" type="presParOf" srcId="{BA73AA73-F46D-4DA9-B5AA-F5144B53CB47}" destId="{CA996830-559A-4631-A4E4-587A1B586D1C}" srcOrd="1" destOrd="0" presId="urn:microsoft.com/office/officeart/2005/8/layout/list1"/>
    <dgm:cxn modelId="{AD9D65E3-B353-4E5A-A82C-D8E37B6108E6}" type="presParOf" srcId="{FC820237-5120-4331-914A-BBE49F97CE52}" destId="{6513B1C5-BBBF-4BC7-9381-16FAF360CC13}" srcOrd="1" destOrd="0" presId="urn:microsoft.com/office/officeart/2005/8/layout/list1"/>
    <dgm:cxn modelId="{E0420263-8326-4C75-B1BA-4023543001F6}" type="presParOf" srcId="{FC820237-5120-4331-914A-BBE49F97CE52}" destId="{937F1979-3149-4CF6-AA02-822D8A8A8196}" srcOrd="2" destOrd="0" presId="urn:microsoft.com/office/officeart/2005/8/layout/list1"/>
    <dgm:cxn modelId="{93CA7CB4-6619-4E21-A81A-F689F0BD35E4}" type="presParOf" srcId="{FC820237-5120-4331-914A-BBE49F97CE52}" destId="{090AFFF0-58E0-46BB-8D0F-6BB38C21FA74}" srcOrd="3" destOrd="0" presId="urn:microsoft.com/office/officeart/2005/8/layout/list1"/>
    <dgm:cxn modelId="{A1DD49AA-ADDA-4775-8499-AC117A63E7D2}" type="presParOf" srcId="{FC820237-5120-4331-914A-BBE49F97CE52}" destId="{BB426B75-4C50-405C-AA2E-2EE6575E6F32}" srcOrd="4" destOrd="0" presId="urn:microsoft.com/office/officeart/2005/8/layout/list1"/>
    <dgm:cxn modelId="{6EAB8F34-85AE-4741-9781-735990712462}" type="presParOf" srcId="{BB426B75-4C50-405C-AA2E-2EE6575E6F32}" destId="{993ADAA5-AD3D-448E-9C13-B553CE12F841}" srcOrd="0" destOrd="0" presId="urn:microsoft.com/office/officeart/2005/8/layout/list1"/>
    <dgm:cxn modelId="{F55FEB60-7109-4682-825F-59C40B259195}" type="presParOf" srcId="{BB426B75-4C50-405C-AA2E-2EE6575E6F32}" destId="{36C4D503-B940-4745-BCA8-169F931B2264}" srcOrd="1" destOrd="0" presId="urn:microsoft.com/office/officeart/2005/8/layout/list1"/>
    <dgm:cxn modelId="{3E9E725A-5BD7-4CEA-AA4E-7C6BBF1A8041}" type="presParOf" srcId="{FC820237-5120-4331-914A-BBE49F97CE52}" destId="{6B61FEDE-DAF2-43D6-A76D-6131665E6330}" srcOrd="5" destOrd="0" presId="urn:microsoft.com/office/officeart/2005/8/layout/list1"/>
    <dgm:cxn modelId="{2E7014A8-FA41-4581-B415-A39AC6410EBF}" type="presParOf" srcId="{FC820237-5120-4331-914A-BBE49F97CE52}" destId="{7BF21173-79A7-404F-A159-8AC5DB174662}" srcOrd="6" destOrd="0" presId="urn:microsoft.com/office/officeart/2005/8/layout/list1"/>
    <dgm:cxn modelId="{3C695FFD-7693-4D16-BEEE-61B7418BA7A4}" type="presParOf" srcId="{FC820237-5120-4331-914A-BBE49F97CE52}" destId="{A3DC280C-5AAE-4FCB-88D2-8EB91B0FAE98}" srcOrd="7" destOrd="0" presId="urn:microsoft.com/office/officeart/2005/8/layout/list1"/>
    <dgm:cxn modelId="{510E5D4D-3265-4102-ADF9-037FFDF7253F}" type="presParOf" srcId="{FC820237-5120-4331-914A-BBE49F97CE52}" destId="{8592A6A1-CC06-45FF-B5B8-3C878DF36EDE}" srcOrd="8" destOrd="0" presId="urn:microsoft.com/office/officeart/2005/8/layout/list1"/>
    <dgm:cxn modelId="{7603ACDD-F865-4705-8C46-AA5D96932E86}" type="presParOf" srcId="{8592A6A1-CC06-45FF-B5B8-3C878DF36EDE}" destId="{0E407C8A-5C7A-4C2C-B031-00052D118466}" srcOrd="0" destOrd="0" presId="urn:microsoft.com/office/officeart/2005/8/layout/list1"/>
    <dgm:cxn modelId="{0EDF0526-AFCC-418F-A779-94AA611942D0}" type="presParOf" srcId="{8592A6A1-CC06-45FF-B5B8-3C878DF36EDE}" destId="{C68359FC-6984-49F7-9426-308A9EE3C69F}" srcOrd="1" destOrd="0" presId="urn:microsoft.com/office/officeart/2005/8/layout/list1"/>
    <dgm:cxn modelId="{E4108B82-6FF6-4BF8-B36E-24DE7AC2488D}" type="presParOf" srcId="{FC820237-5120-4331-914A-BBE49F97CE52}" destId="{A1C4A73F-361E-4A7F-BD6B-EA8C6C2ED085}" srcOrd="9" destOrd="0" presId="urn:microsoft.com/office/officeart/2005/8/layout/list1"/>
    <dgm:cxn modelId="{EB7E59B6-FBE3-4F98-BF12-F569815C4E7C}" type="presParOf" srcId="{FC820237-5120-4331-914A-BBE49F97CE52}" destId="{605E03F7-2091-44CC-9E62-DC83EC16478A}" srcOrd="10" destOrd="0" presId="urn:microsoft.com/office/officeart/2005/8/layout/list1"/>
    <dgm:cxn modelId="{7D99101B-C569-4BA5-9C1D-EA495C78A1F8}" type="presParOf" srcId="{FC820237-5120-4331-914A-BBE49F97CE52}" destId="{1F806926-6F00-43CB-98B0-20F6A4E336AF}" srcOrd="11" destOrd="0" presId="urn:microsoft.com/office/officeart/2005/8/layout/list1"/>
    <dgm:cxn modelId="{9AB8DD95-FB95-4F0A-801A-BDE0B21B6DF7}" type="presParOf" srcId="{FC820237-5120-4331-914A-BBE49F97CE52}" destId="{7CECA3CA-2AF3-44C6-9470-74C8CE131B1F}" srcOrd="12" destOrd="0" presId="urn:microsoft.com/office/officeart/2005/8/layout/list1"/>
    <dgm:cxn modelId="{1F3E3343-BF64-4B17-8595-BDD18BDE78CA}" type="presParOf" srcId="{7CECA3CA-2AF3-44C6-9470-74C8CE131B1F}" destId="{CF70FB8D-5DFB-4D43-93E5-3D64C813A5A1}" srcOrd="0" destOrd="0" presId="urn:microsoft.com/office/officeart/2005/8/layout/list1"/>
    <dgm:cxn modelId="{B10EB668-A85F-40F9-BA1C-D7B407C9DE7E}" type="presParOf" srcId="{7CECA3CA-2AF3-44C6-9470-74C8CE131B1F}" destId="{A582EF96-8F67-47BB-BC71-1CA0585932F8}" srcOrd="1" destOrd="0" presId="urn:microsoft.com/office/officeart/2005/8/layout/list1"/>
    <dgm:cxn modelId="{A7A52DE4-F6F0-4F14-96C6-AB6BA9E53BA1}" type="presParOf" srcId="{FC820237-5120-4331-914A-BBE49F97CE52}" destId="{22BA53B8-0A12-4794-AF36-E78A79A97F01}" srcOrd="13" destOrd="0" presId="urn:microsoft.com/office/officeart/2005/8/layout/list1"/>
    <dgm:cxn modelId="{7D897E17-794F-4A29-ADCD-4F706F079BBC}" type="presParOf" srcId="{FC820237-5120-4331-914A-BBE49F97CE52}" destId="{42420249-FAE0-46E2-8B13-B30437812B6C}" srcOrd="14" destOrd="0" presId="urn:microsoft.com/office/officeart/2005/8/layout/list1"/>
    <dgm:cxn modelId="{BD7B34D5-4012-453D-837D-20793CD76BBB}" type="presParOf" srcId="{FC820237-5120-4331-914A-BBE49F97CE52}" destId="{1F9AEDCB-5ADB-440C-9B3E-B8AA51D0EA59}" srcOrd="15" destOrd="0" presId="urn:microsoft.com/office/officeart/2005/8/layout/list1"/>
    <dgm:cxn modelId="{F1240751-1C17-4658-BFE4-C3F0BEC80303}" type="presParOf" srcId="{FC820237-5120-4331-914A-BBE49F97CE52}" destId="{38B35D1D-AF02-421C-972A-B6C8D3575962}" srcOrd="16" destOrd="0" presId="urn:microsoft.com/office/officeart/2005/8/layout/list1"/>
    <dgm:cxn modelId="{80980371-D537-473B-A460-BE48C3E2681B}" type="presParOf" srcId="{38B35D1D-AF02-421C-972A-B6C8D3575962}" destId="{3D12E823-1FD3-409F-A587-5F4B9DC62196}" srcOrd="0" destOrd="0" presId="urn:microsoft.com/office/officeart/2005/8/layout/list1"/>
    <dgm:cxn modelId="{47336B7D-9A64-4808-B376-80B9419D96B1}" type="presParOf" srcId="{38B35D1D-AF02-421C-972A-B6C8D3575962}" destId="{06B076A5-DF93-428B-80D3-50120708B2F9}" srcOrd="1" destOrd="0" presId="urn:microsoft.com/office/officeart/2005/8/layout/list1"/>
    <dgm:cxn modelId="{19CC1A56-8450-4D97-BD6A-2D7E435806C4}" type="presParOf" srcId="{FC820237-5120-4331-914A-BBE49F97CE52}" destId="{BD2BD7F2-0526-45B9-B464-0A2BCAE57DE6}" srcOrd="17" destOrd="0" presId="urn:microsoft.com/office/officeart/2005/8/layout/list1"/>
    <dgm:cxn modelId="{713109A4-B0D0-4263-9C5C-9E59D33EB8B9}" type="presParOf" srcId="{FC820237-5120-4331-914A-BBE49F97CE52}" destId="{AF005D72-DCA3-4873-81A9-4EF29E6C3F51}"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D25EC1-E309-4BCE-B0FE-5C8381D5016B}" type="doc">
      <dgm:prSet loTypeId="urn:microsoft.com/office/officeart/2005/8/layout/vList5" loCatId="list" qsTypeId="urn:microsoft.com/office/officeart/2005/8/quickstyle/simple1" qsCatId="simple" csTypeId="urn:microsoft.com/office/officeart/2005/8/colors/colorful2" csCatId="colorful"/>
      <dgm:spPr/>
      <dgm:t>
        <a:bodyPr/>
        <a:lstStyle/>
        <a:p>
          <a:endParaRPr lang="en-US"/>
        </a:p>
      </dgm:t>
    </dgm:pt>
    <dgm:pt modelId="{A17A34BA-276B-440F-B94F-82A77A4F3DFB}">
      <dgm:prSet/>
      <dgm:spPr/>
      <dgm:t>
        <a:bodyPr/>
        <a:lstStyle/>
        <a:p>
          <a:r>
            <a:rPr lang="en-US"/>
            <a:t>You are a </a:t>
          </a:r>
          <a:r>
            <a:rPr lang="en-US" b="1" u="sng"/>
            <a:t>Student</a:t>
          </a:r>
          <a:r>
            <a:rPr lang="en-US"/>
            <a:t>, first and foremost</a:t>
          </a:r>
        </a:p>
      </dgm:t>
    </dgm:pt>
    <dgm:pt modelId="{E67FA894-F4CD-4575-8376-C441661203BC}" type="parTrans" cxnId="{618F0DB8-068A-43FE-96FF-B3BBA7593D75}">
      <dgm:prSet/>
      <dgm:spPr/>
      <dgm:t>
        <a:bodyPr/>
        <a:lstStyle/>
        <a:p>
          <a:endParaRPr lang="en-US"/>
        </a:p>
      </dgm:t>
    </dgm:pt>
    <dgm:pt modelId="{04D35E2A-0419-40A9-B8F4-8F833576E9A1}" type="sibTrans" cxnId="{618F0DB8-068A-43FE-96FF-B3BBA7593D75}">
      <dgm:prSet/>
      <dgm:spPr/>
      <dgm:t>
        <a:bodyPr/>
        <a:lstStyle/>
        <a:p>
          <a:endParaRPr lang="en-US"/>
        </a:p>
      </dgm:t>
    </dgm:pt>
    <dgm:pt modelId="{4C85C7EF-F8F7-44C9-887E-C11D16383A07}">
      <dgm:prSet/>
      <dgm:spPr/>
      <dgm:t>
        <a:bodyPr/>
        <a:lstStyle/>
        <a:p>
          <a:r>
            <a:rPr lang="en-US" dirty="0"/>
            <a:t>This means you must maintain good grades and attendance</a:t>
          </a:r>
        </a:p>
      </dgm:t>
    </dgm:pt>
    <dgm:pt modelId="{C76E4B77-EE28-4EEF-813A-7BAB9D4B4839}" type="parTrans" cxnId="{06042DAE-E3B0-4F01-A902-5308B4A4AA08}">
      <dgm:prSet/>
      <dgm:spPr/>
      <dgm:t>
        <a:bodyPr/>
        <a:lstStyle/>
        <a:p>
          <a:endParaRPr lang="en-US"/>
        </a:p>
      </dgm:t>
    </dgm:pt>
    <dgm:pt modelId="{A1C08AF3-1B17-48F7-8E44-5945657267B1}" type="sibTrans" cxnId="{06042DAE-E3B0-4F01-A902-5308B4A4AA08}">
      <dgm:prSet/>
      <dgm:spPr/>
      <dgm:t>
        <a:bodyPr/>
        <a:lstStyle/>
        <a:p>
          <a:endParaRPr lang="en-US"/>
        </a:p>
      </dgm:t>
    </dgm:pt>
    <dgm:pt modelId="{4F73FEDF-AFA2-40AF-BF49-156D430DDE95}">
      <dgm:prSet/>
      <dgm:spPr/>
      <dgm:t>
        <a:bodyPr/>
        <a:lstStyle/>
        <a:p>
          <a:r>
            <a:rPr lang="en-US"/>
            <a:t>On Gamedays – YOU WILL </a:t>
          </a:r>
          <a:r>
            <a:rPr lang="en-US" b="1" u="sng"/>
            <a:t>NOT</a:t>
          </a:r>
          <a:r>
            <a:rPr lang="en-US"/>
            <a:t> PLAY IF…</a:t>
          </a:r>
        </a:p>
      </dgm:t>
    </dgm:pt>
    <dgm:pt modelId="{BF060487-2E1B-43D3-B1E3-73732EEBA3A4}" type="parTrans" cxnId="{8495CC92-A73E-4155-B615-D6ED7842C882}">
      <dgm:prSet/>
      <dgm:spPr/>
      <dgm:t>
        <a:bodyPr/>
        <a:lstStyle/>
        <a:p>
          <a:endParaRPr lang="en-US"/>
        </a:p>
      </dgm:t>
    </dgm:pt>
    <dgm:pt modelId="{CD3C9D36-C5A5-4525-9D8F-9B045BCDB700}" type="sibTrans" cxnId="{8495CC92-A73E-4155-B615-D6ED7842C882}">
      <dgm:prSet/>
      <dgm:spPr/>
      <dgm:t>
        <a:bodyPr/>
        <a:lstStyle/>
        <a:p>
          <a:endParaRPr lang="en-US"/>
        </a:p>
      </dgm:t>
    </dgm:pt>
    <dgm:pt modelId="{F7999EC0-B21A-4DFB-B58A-665954D88913}">
      <dgm:prSet/>
      <dgm:spPr/>
      <dgm:t>
        <a:bodyPr/>
        <a:lstStyle/>
        <a:p>
          <a:r>
            <a:rPr lang="en-US"/>
            <a:t>You miss a single period</a:t>
          </a:r>
        </a:p>
      </dgm:t>
    </dgm:pt>
    <dgm:pt modelId="{E9EAC27E-13B8-4F39-B50F-B2B9587C1F61}" type="parTrans" cxnId="{2EC2693F-CBBA-4714-8FA7-8F47358FE063}">
      <dgm:prSet/>
      <dgm:spPr/>
      <dgm:t>
        <a:bodyPr/>
        <a:lstStyle/>
        <a:p>
          <a:endParaRPr lang="en-US"/>
        </a:p>
      </dgm:t>
    </dgm:pt>
    <dgm:pt modelId="{71452FE6-F68F-4CC3-80D6-2E39AC9616DC}" type="sibTrans" cxnId="{2EC2693F-CBBA-4714-8FA7-8F47358FE063}">
      <dgm:prSet/>
      <dgm:spPr/>
      <dgm:t>
        <a:bodyPr/>
        <a:lstStyle/>
        <a:p>
          <a:endParaRPr lang="en-US"/>
        </a:p>
      </dgm:t>
    </dgm:pt>
    <dgm:pt modelId="{638B443B-9A71-4F27-B42B-51DA38CDCB14}">
      <dgm:prSet/>
      <dgm:spPr/>
      <dgm:t>
        <a:bodyPr/>
        <a:lstStyle/>
        <a:p>
          <a:r>
            <a:rPr lang="en-US"/>
            <a:t>You are tardy to any of your classes</a:t>
          </a:r>
        </a:p>
      </dgm:t>
    </dgm:pt>
    <dgm:pt modelId="{97AE0356-AFF9-4D95-9384-AD8FAE6AD8EC}" type="parTrans" cxnId="{1A0EC224-68AF-49F2-8CA6-AC5AAFDFFEEC}">
      <dgm:prSet/>
      <dgm:spPr/>
      <dgm:t>
        <a:bodyPr/>
        <a:lstStyle/>
        <a:p>
          <a:endParaRPr lang="en-US"/>
        </a:p>
      </dgm:t>
    </dgm:pt>
    <dgm:pt modelId="{211E4399-14A4-46E7-A8A4-5C40520F56F3}" type="sibTrans" cxnId="{1A0EC224-68AF-49F2-8CA6-AC5AAFDFFEEC}">
      <dgm:prSet/>
      <dgm:spPr/>
      <dgm:t>
        <a:bodyPr/>
        <a:lstStyle/>
        <a:p>
          <a:endParaRPr lang="en-US"/>
        </a:p>
      </dgm:t>
    </dgm:pt>
    <dgm:pt modelId="{C571495A-B444-4F6D-9ECF-44F4C75E139F}">
      <dgm:prSet/>
      <dgm:spPr/>
      <dgm:t>
        <a:bodyPr/>
        <a:lstStyle/>
        <a:p>
          <a:r>
            <a:rPr lang="en-US"/>
            <a:t>You are sent out of class</a:t>
          </a:r>
        </a:p>
      </dgm:t>
    </dgm:pt>
    <dgm:pt modelId="{90CC9ED7-61F0-4959-915D-2FE86A0288AA}" type="parTrans" cxnId="{2096D66A-6001-42F7-AA6B-FA8F36C4D574}">
      <dgm:prSet/>
      <dgm:spPr/>
      <dgm:t>
        <a:bodyPr/>
        <a:lstStyle/>
        <a:p>
          <a:endParaRPr lang="en-US"/>
        </a:p>
      </dgm:t>
    </dgm:pt>
    <dgm:pt modelId="{D2E78EDB-DE10-455A-8659-4C3144708AEB}" type="sibTrans" cxnId="{2096D66A-6001-42F7-AA6B-FA8F36C4D574}">
      <dgm:prSet/>
      <dgm:spPr/>
      <dgm:t>
        <a:bodyPr/>
        <a:lstStyle/>
        <a:p>
          <a:endParaRPr lang="en-US"/>
        </a:p>
      </dgm:t>
    </dgm:pt>
    <dgm:pt modelId="{B51B4134-2F35-4B30-BBE4-4F0B56A5F1D1}" type="pres">
      <dgm:prSet presAssocID="{B5D25EC1-E309-4BCE-B0FE-5C8381D5016B}" presName="Name0" presStyleCnt="0">
        <dgm:presLayoutVars>
          <dgm:dir/>
          <dgm:animLvl val="lvl"/>
          <dgm:resizeHandles val="exact"/>
        </dgm:presLayoutVars>
      </dgm:prSet>
      <dgm:spPr/>
    </dgm:pt>
    <dgm:pt modelId="{A09C48AD-CFC1-415C-9DC5-B86DE3EEF056}" type="pres">
      <dgm:prSet presAssocID="{A17A34BA-276B-440F-B94F-82A77A4F3DFB}" presName="linNode" presStyleCnt="0"/>
      <dgm:spPr/>
    </dgm:pt>
    <dgm:pt modelId="{C8AB11CE-00F5-44C1-BE63-0D2C9635C7EA}" type="pres">
      <dgm:prSet presAssocID="{A17A34BA-276B-440F-B94F-82A77A4F3DFB}" presName="parentText" presStyleLbl="node1" presStyleIdx="0" presStyleCnt="2">
        <dgm:presLayoutVars>
          <dgm:chMax val="1"/>
          <dgm:bulletEnabled val="1"/>
        </dgm:presLayoutVars>
      </dgm:prSet>
      <dgm:spPr/>
    </dgm:pt>
    <dgm:pt modelId="{B304DDDF-25F3-4F16-9022-D884DB38839B}" type="pres">
      <dgm:prSet presAssocID="{A17A34BA-276B-440F-B94F-82A77A4F3DFB}" presName="descendantText" presStyleLbl="alignAccFollowNode1" presStyleIdx="0" presStyleCnt="2">
        <dgm:presLayoutVars>
          <dgm:bulletEnabled val="1"/>
        </dgm:presLayoutVars>
      </dgm:prSet>
      <dgm:spPr/>
    </dgm:pt>
    <dgm:pt modelId="{0FC3CB7C-D56F-49A3-922F-DC2E862637CF}" type="pres">
      <dgm:prSet presAssocID="{04D35E2A-0419-40A9-B8F4-8F833576E9A1}" presName="sp" presStyleCnt="0"/>
      <dgm:spPr/>
    </dgm:pt>
    <dgm:pt modelId="{1C46F9DB-01B3-4821-9C16-57BAECAAC8A6}" type="pres">
      <dgm:prSet presAssocID="{4F73FEDF-AFA2-40AF-BF49-156D430DDE95}" presName="linNode" presStyleCnt="0"/>
      <dgm:spPr/>
    </dgm:pt>
    <dgm:pt modelId="{5CCA63EC-A342-409D-9B58-52F55C323BA0}" type="pres">
      <dgm:prSet presAssocID="{4F73FEDF-AFA2-40AF-BF49-156D430DDE95}" presName="parentText" presStyleLbl="node1" presStyleIdx="1" presStyleCnt="2">
        <dgm:presLayoutVars>
          <dgm:chMax val="1"/>
          <dgm:bulletEnabled val="1"/>
        </dgm:presLayoutVars>
      </dgm:prSet>
      <dgm:spPr/>
    </dgm:pt>
    <dgm:pt modelId="{260B85B8-C2DD-4F60-8F04-09CFD87BFD87}" type="pres">
      <dgm:prSet presAssocID="{4F73FEDF-AFA2-40AF-BF49-156D430DDE95}" presName="descendantText" presStyleLbl="alignAccFollowNode1" presStyleIdx="1" presStyleCnt="2">
        <dgm:presLayoutVars>
          <dgm:bulletEnabled val="1"/>
        </dgm:presLayoutVars>
      </dgm:prSet>
      <dgm:spPr/>
    </dgm:pt>
  </dgm:ptLst>
  <dgm:cxnLst>
    <dgm:cxn modelId="{96377708-92A6-4625-9A71-3EEE4B05413E}" type="presOf" srcId="{B5D25EC1-E309-4BCE-B0FE-5C8381D5016B}" destId="{B51B4134-2F35-4B30-BBE4-4F0B56A5F1D1}" srcOrd="0" destOrd="0" presId="urn:microsoft.com/office/officeart/2005/8/layout/vList5"/>
    <dgm:cxn modelId="{1A0EC224-68AF-49F2-8CA6-AC5AAFDFFEEC}" srcId="{4F73FEDF-AFA2-40AF-BF49-156D430DDE95}" destId="{638B443B-9A71-4F27-B42B-51DA38CDCB14}" srcOrd="1" destOrd="0" parTransId="{97AE0356-AFF9-4D95-9384-AD8FAE6AD8EC}" sibTransId="{211E4399-14A4-46E7-A8A4-5C40520F56F3}"/>
    <dgm:cxn modelId="{22EC4527-755C-4191-8C26-54A25FFBD001}" type="presOf" srcId="{4F73FEDF-AFA2-40AF-BF49-156D430DDE95}" destId="{5CCA63EC-A342-409D-9B58-52F55C323BA0}" srcOrd="0" destOrd="0" presId="urn:microsoft.com/office/officeart/2005/8/layout/vList5"/>
    <dgm:cxn modelId="{2EC2693F-CBBA-4714-8FA7-8F47358FE063}" srcId="{4F73FEDF-AFA2-40AF-BF49-156D430DDE95}" destId="{F7999EC0-B21A-4DFB-B58A-665954D88913}" srcOrd="0" destOrd="0" parTransId="{E9EAC27E-13B8-4F39-B50F-B2B9587C1F61}" sibTransId="{71452FE6-F68F-4CC3-80D6-2E39AC9616DC}"/>
    <dgm:cxn modelId="{2096D66A-6001-42F7-AA6B-FA8F36C4D574}" srcId="{4F73FEDF-AFA2-40AF-BF49-156D430DDE95}" destId="{C571495A-B444-4F6D-9ECF-44F4C75E139F}" srcOrd="2" destOrd="0" parTransId="{90CC9ED7-61F0-4959-915D-2FE86A0288AA}" sibTransId="{D2E78EDB-DE10-455A-8659-4C3144708AEB}"/>
    <dgm:cxn modelId="{8495CC92-A73E-4155-B615-D6ED7842C882}" srcId="{B5D25EC1-E309-4BCE-B0FE-5C8381D5016B}" destId="{4F73FEDF-AFA2-40AF-BF49-156D430DDE95}" srcOrd="1" destOrd="0" parTransId="{BF060487-2E1B-43D3-B1E3-73732EEBA3A4}" sibTransId="{CD3C9D36-C5A5-4525-9D8F-9B045BCDB700}"/>
    <dgm:cxn modelId="{B454119C-BA48-49DB-AA57-D1534C607B60}" type="presOf" srcId="{A17A34BA-276B-440F-B94F-82A77A4F3DFB}" destId="{C8AB11CE-00F5-44C1-BE63-0D2C9635C7EA}" srcOrd="0" destOrd="0" presId="urn:microsoft.com/office/officeart/2005/8/layout/vList5"/>
    <dgm:cxn modelId="{754838AA-A2F2-44C3-B273-8658FE015F39}" type="presOf" srcId="{638B443B-9A71-4F27-B42B-51DA38CDCB14}" destId="{260B85B8-C2DD-4F60-8F04-09CFD87BFD87}" srcOrd="0" destOrd="1" presId="urn:microsoft.com/office/officeart/2005/8/layout/vList5"/>
    <dgm:cxn modelId="{4812BAAD-B52E-4338-9DCB-8AC6BDBB2146}" type="presOf" srcId="{F7999EC0-B21A-4DFB-B58A-665954D88913}" destId="{260B85B8-C2DD-4F60-8F04-09CFD87BFD87}" srcOrd="0" destOrd="0" presId="urn:microsoft.com/office/officeart/2005/8/layout/vList5"/>
    <dgm:cxn modelId="{06042DAE-E3B0-4F01-A902-5308B4A4AA08}" srcId="{A17A34BA-276B-440F-B94F-82A77A4F3DFB}" destId="{4C85C7EF-F8F7-44C9-887E-C11D16383A07}" srcOrd="0" destOrd="0" parTransId="{C76E4B77-EE28-4EEF-813A-7BAB9D4B4839}" sibTransId="{A1C08AF3-1B17-48F7-8E44-5945657267B1}"/>
    <dgm:cxn modelId="{618F0DB8-068A-43FE-96FF-B3BBA7593D75}" srcId="{B5D25EC1-E309-4BCE-B0FE-5C8381D5016B}" destId="{A17A34BA-276B-440F-B94F-82A77A4F3DFB}" srcOrd="0" destOrd="0" parTransId="{E67FA894-F4CD-4575-8376-C441661203BC}" sibTransId="{04D35E2A-0419-40A9-B8F4-8F833576E9A1}"/>
    <dgm:cxn modelId="{B93EC2D9-5977-49F9-A982-DBD586C2184D}" type="presOf" srcId="{4C85C7EF-F8F7-44C9-887E-C11D16383A07}" destId="{B304DDDF-25F3-4F16-9022-D884DB38839B}" srcOrd="0" destOrd="0" presId="urn:microsoft.com/office/officeart/2005/8/layout/vList5"/>
    <dgm:cxn modelId="{D9B99DE2-F6E0-46A6-BE15-D05763F9897D}" type="presOf" srcId="{C571495A-B444-4F6D-9ECF-44F4C75E139F}" destId="{260B85B8-C2DD-4F60-8F04-09CFD87BFD87}" srcOrd="0" destOrd="2" presId="urn:microsoft.com/office/officeart/2005/8/layout/vList5"/>
    <dgm:cxn modelId="{99405F25-1CAA-47D5-AF07-BA4A3E8F2857}" type="presParOf" srcId="{B51B4134-2F35-4B30-BBE4-4F0B56A5F1D1}" destId="{A09C48AD-CFC1-415C-9DC5-B86DE3EEF056}" srcOrd="0" destOrd="0" presId="urn:microsoft.com/office/officeart/2005/8/layout/vList5"/>
    <dgm:cxn modelId="{76564F94-4E33-492B-BEC1-0D1446C4ACE4}" type="presParOf" srcId="{A09C48AD-CFC1-415C-9DC5-B86DE3EEF056}" destId="{C8AB11CE-00F5-44C1-BE63-0D2C9635C7EA}" srcOrd="0" destOrd="0" presId="urn:microsoft.com/office/officeart/2005/8/layout/vList5"/>
    <dgm:cxn modelId="{A2F9ABAA-B4BF-44B1-9A13-D9A13C564486}" type="presParOf" srcId="{A09C48AD-CFC1-415C-9DC5-B86DE3EEF056}" destId="{B304DDDF-25F3-4F16-9022-D884DB38839B}" srcOrd="1" destOrd="0" presId="urn:microsoft.com/office/officeart/2005/8/layout/vList5"/>
    <dgm:cxn modelId="{0D729E5C-3318-41FD-8F9A-7B2CEB9BE77C}" type="presParOf" srcId="{B51B4134-2F35-4B30-BBE4-4F0B56A5F1D1}" destId="{0FC3CB7C-D56F-49A3-922F-DC2E862637CF}" srcOrd="1" destOrd="0" presId="urn:microsoft.com/office/officeart/2005/8/layout/vList5"/>
    <dgm:cxn modelId="{A7B1212F-09F9-4883-8117-828D73A85BC3}" type="presParOf" srcId="{B51B4134-2F35-4B30-BBE4-4F0B56A5F1D1}" destId="{1C46F9DB-01B3-4821-9C16-57BAECAAC8A6}" srcOrd="2" destOrd="0" presId="urn:microsoft.com/office/officeart/2005/8/layout/vList5"/>
    <dgm:cxn modelId="{3BB34023-70EE-4EE3-B730-A50B63B24DDE}" type="presParOf" srcId="{1C46F9DB-01B3-4821-9C16-57BAECAAC8A6}" destId="{5CCA63EC-A342-409D-9B58-52F55C323BA0}" srcOrd="0" destOrd="0" presId="urn:microsoft.com/office/officeart/2005/8/layout/vList5"/>
    <dgm:cxn modelId="{7FB0734A-96B9-4D1F-8B5B-BFE7236179FB}" type="presParOf" srcId="{1C46F9DB-01B3-4821-9C16-57BAECAAC8A6}" destId="{260B85B8-C2DD-4F60-8F04-09CFD87BFD8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6853A0-FAEF-4580-A430-3D7F0281453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D4A7701-765D-4F59-AC90-8FC3688783C5}">
      <dgm:prSet/>
      <dgm:spPr/>
      <dgm:t>
        <a:bodyPr/>
        <a:lstStyle/>
        <a:p>
          <a:r>
            <a:rPr lang="en-US"/>
            <a:t>There will be no club meetings the first week of school</a:t>
          </a:r>
        </a:p>
      </dgm:t>
    </dgm:pt>
    <dgm:pt modelId="{C6DAF86C-14E6-4587-B4D1-01FC59EA8304}" type="parTrans" cxnId="{0F7F6A80-1A89-4E0F-9D81-7D2A8A28EA72}">
      <dgm:prSet/>
      <dgm:spPr/>
      <dgm:t>
        <a:bodyPr/>
        <a:lstStyle/>
        <a:p>
          <a:endParaRPr lang="en-US"/>
        </a:p>
      </dgm:t>
    </dgm:pt>
    <dgm:pt modelId="{3521066F-E124-4FE3-B3EA-DC7641624756}" type="sibTrans" cxnId="{0F7F6A80-1A89-4E0F-9D81-7D2A8A28EA72}">
      <dgm:prSet/>
      <dgm:spPr/>
      <dgm:t>
        <a:bodyPr/>
        <a:lstStyle/>
        <a:p>
          <a:endParaRPr lang="en-US"/>
        </a:p>
      </dgm:t>
    </dgm:pt>
    <dgm:pt modelId="{D6DA664E-155F-43A6-94EF-A67DA0D1DD85}">
      <dgm:prSet/>
      <dgm:spPr/>
      <dgm:t>
        <a:bodyPr/>
        <a:lstStyle/>
        <a:p>
          <a:r>
            <a:rPr lang="en-US"/>
            <a:t>All students must eat in the cafeteria. You will no longer take your food to your club meetings</a:t>
          </a:r>
        </a:p>
      </dgm:t>
    </dgm:pt>
    <dgm:pt modelId="{580F4D9A-EDAD-476B-9222-CD6516BDC4B7}" type="parTrans" cxnId="{7CD4DA5C-79A1-4AA4-8401-3B22C4E5E7D2}">
      <dgm:prSet/>
      <dgm:spPr/>
      <dgm:t>
        <a:bodyPr/>
        <a:lstStyle/>
        <a:p>
          <a:endParaRPr lang="en-US"/>
        </a:p>
      </dgm:t>
    </dgm:pt>
    <dgm:pt modelId="{4C4D0B6D-57A6-4C2C-A79A-820CFD0056CA}" type="sibTrans" cxnId="{7CD4DA5C-79A1-4AA4-8401-3B22C4E5E7D2}">
      <dgm:prSet/>
      <dgm:spPr/>
      <dgm:t>
        <a:bodyPr/>
        <a:lstStyle/>
        <a:p>
          <a:endParaRPr lang="en-US"/>
        </a:p>
      </dgm:t>
    </dgm:pt>
    <dgm:pt modelId="{4DA1BCA0-5914-4F51-86DF-2527B8BB2FEF}">
      <dgm:prSet/>
      <dgm:spPr/>
      <dgm:t>
        <a:bodyPr/>
        <a:lstStyle/>
        <a:p>
          <a:r>
            <a:rPr lang="en-US"/>
            <a:t>Only exception is lunch bunch</a:t>
          </a:r>
        </a:p>
      </dgm:t>
    </dgm:pt>
    <dgm:pt modelId="{685356A2-6F28-462D-9817-07D172D0EC79}" type="parTrans" cxnId="{53B47B92-E21F-48C1-9E02-950C2FF5A293}">
      <dgm:prSet/>
      <dgm:spPr/>
      <dgm:t>
        <a:bodyPr/>
        <a:lstStyle/>
        <a:p>
          <a:endParaRPr lang="en-US"/>
        </a:p>
      </dgm:t>
    </dgm:pt>
    <dgm:pt modelId="{E65C675C-B5AD-4015-9F07-F8A165C8AC0D}" type="sibTrans" cxnId="{53B47B92-E21F-48C1-9E02-950C2FF5A293}">
      <dgm:prSet/>
      <dgm:spPr/>
      <dgm:t>
        <a:bodyPr/>
        <a:lstStyle/>
        <a:p>
          <a:endParaRPr lang="en-US"/>
        </a:p>
      </dgm:t>
    </dgm:pt>
    <dgm:pt modelId="{32C5FE13-7AF5-46D2-A26D-C1404F49C131}">
      <dgm:prSet/>
      <dgm:spPr/>
      <dgm:t>
        <a:bodyPr/>
        <a:lstStyle/>
        <a:p>
          <a:r>
            <a:rPr lang="en-US"/>
            <a:t>Students in clubs will have designated lunch tables and your club advisor (the teacher for the club) will come and pick you up.</a:t>
          </a:r>
        </a:p>
      </dgm:t>
    </dgm:pt>
    <dgm:pt modelId="{A782F7EE-AC2C-42E2-8317-EA36A222E6E5}" type="parTrans" cxnId="{438DE422-1FB0-422E-8559-64279E47F21A}">
      <dgm:prSet/>
      <dgm:spPr/>
      <dgm:t>
        <a:bodyPr/>
        <a:lstStyle/>
        <a:p>
          <a:endParaRPr lang="en-US"/>
        </a:p>
      </dgm:t>
    </dgm:pt>
    <dgm:pt modelId="{A927A189-5FAA-4C34-BB35-EFFB97411855}" type="sibTrans" cxnId="{438DE422-1FB0-422E-8559-64279E47F21A}">
      <dgm:prSet/>
      <dgm:spPr/>
      <dgm:t>
        <a:bodyPr/>
        <a:lstStyle/>
        <a:p>
          <a:endParaRPr lang="en-US"/>
        </a:p>
      </dgm:t>
    </dgm:pt>
    <dgm:pt modelId="{3646FD43-69AA-43A9-9BAC-D526A1DEA9B2}">
      <dgm:prSet/>
      <dgm:spPr/>
      <dgm:t>
        <a:bodyPr/>
        <a:lstStyle/>
        <a:p>
          <a:r>
            <a:rPr lang="en-US"/>
            <a:t>You must stay in the room with your club the entire lunch </a:t>
          </a:r>
        </a:p>
      </dgm:t>
    </dgm:pt>
    <dgm:pt modelId="{74EB9E51-2288-4135-B9BD-BF3C0C6127E4}" type="parTrans" cxnId="{D3D70E1D-FFAB-437A-99CA-ED76DB35DCA0}">
      <dgm:prSet/>
      <dgm:spPr/>
      <dgm:t>
        <a:bodyPr/>
        <a:lstStyle/>
        <a:p>
          <a:endParaRPr lang="en-US"/>
        </a:p>
      </dgm:t>
    </dgm:pt>
    <dgm:pt modelId="{57F7B2D0-967E-4D10-AF7D-FA9B937C25A5}" type="sibTrans" cxnId="{D3D70E1D-FFAB-437A-99CA-ED76DB35DCA0}">
      <dgm:prSet/>
      <dgm:spPr/>
      <dgm:t>
        <a:bodyPr/>
        <a:lstStyle/>
        <a:p>
          <a:endParaRPr lang="en-US"/>
        </a:p>
      </dgm:t>
    </dgm:pt>
    <dgm:pt modelId="{89DB9A4F-44D1-4398-89D9-18F85F131E9B}">
      <dgm:prSet/>
      <dgm:spPr/>
      <dgm:t>
        <a:bodyPr/>
        <a:lstStyle/>
        <a:p>
          <a:r>
            <a:rPr lang="en-US"/>
            <a:t>Must have sticker to attend the club</a:t>
          </a:r>
        </a:p>
      </dgm:t>
    </dgm:pt>
    <dgm:pt modelId="{77644272-4C44-4E5C-B1EE-8B04DD0D2981}" type="parTrans" cxnId="{CA823D71-2969-4F0C-88C6-11E574D71055}">
      <dgm:prSet/>
      <dgm:spPr/>
      <dgm:t>
        <a:bodyPr/>
        <a:lstStyle/>
        <a:p>
          <a:endParaRPr lang="en-US"/>
        </a:p>
      </dgm:t>
    </dgm:pt>
    <dgm:pt modelId="{20E4DC1D-096F-4F0B-9B07-DF8629A63594}" type="sibTrans" cxnId="{CA823D71-2969-4F0C-88C6-11E574D71055}">
      <dgm:prSet/>
      <dgm:spPr/>
      <dgm:t>
        <a:bodyPr/>
        <a:lstStyle/>
        <a:p>
          <a:endParaRPr lang="en-US"/>
        </a:p>
      </dgm:t>
    </dgm:pt>
    <dgm:pt modelId="{A7165ABA-A077-404C-AB2E-C240CBBCEA89}" type="pres">
      <dgm:prSet presAssocID="{B96853A0-FAEF-4580-A430-3D7F02814531}" presName="root" presStyleCnt="0">
        <dgm:presLayoutVars>
          <dgm:dir/>
          <dgm:resizeHandles val="exact"/>
        </dgm:presLayoutVars>
      </dgm:prSet>
      <dgm:spPr/>
    </dgm:pt>
    <dgm:pt modelId="{84A2E0DD-3549-47EE-A3D6-F4825B4A00DB}" type="pres">
      <dgm:prSet presAssocID="{2D4A7701-765D-4F59-AC90-8FC3688783C5}" presName="compNode" presStyleCnt="0"/>
      <dgm:spPr/>
    </dgm:pt>
    <dgm:pt modelId="{26D78905-8B9C-4600-A626-16FC6319AD3A}" type="pres">
      <dgm:prSet presAssocID="{2D4A7701-765D-4F59-AC90-8FC3688783C5}" presName="bgRect" presStyleLbl="bgShp" presStyleIdx="0" presStyleCnt="5"/>
      <dgm:spPr/>
    </dgm:pt>
    <dgm:pt modelId="{0547D139-4EBD-4BB1-B3A6-145B3D1566EE}" type="pres">
      <dgm:prSet presAssocID="{2D4A7701-765D-4F59-AC90-8FC3688783C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6346E822-BDE4-4DEA-B093-BBBFF703D9CE}" type="pres">
      <dgm:prSet presAssocID="{2D4A7701-765D-4F59-AC90-8FC3688783C5}" presName="spaceRect" presStyleCnt="0"/>
      <dgm:spPr/>
    </dgm:pt>
    <dgm:pt modelId="{5E500408-2856-4464-9126-05C739597BD8}" type="pres">
      <dgm:prSet presAssocID="{2D4A7701-765D-4F59-AC90-8FC3688783C5}" presName="parTx" presStyleLbl="revTx" presStyleIdx="0" presStyleCnt="6">
        <dgm:presLayoutVars>
          <dgm:chMax val="0"/>
          <dgm:chPref val="0"/>
        </dgm:presLayoutVars>
      </dgm:prSet>
      <dgm:spPr/>
    </dgm:pt>
    <dgm:pt modelId="{B849650A-AB46-479C-8DD4-5091911A14AC}" type="pres">
      <dgm:prSet presAssocID="{3521066F-E124-4FE3-B3EA-DC7641624756}" presName="sibTrans" presStyleCnt="0"/>
      <dgm:spPr/>
    </dgm:pt>
    <dgm:pt modelId="{3C8C8973-8DDB-4A16-BE1A-646BEDBEDA52}" type="pres">
      <dgm:prSet presAssocID="{D6DA664E-155F-43A6-94EF-A67DA0D1DD85}" presName="compNode" presStyleCnt="0"/>
      <dgm:spPr/>
    </dgm:pt>
    <dgm:pt modelId="{07944C9D-6D9F-4F28-9418-E7FA7C4FF6CD}" type="pres">
      <dgm:prSet presAssocID="{D6DA664E-155F-43A6-94EF-A67DA0D1DD85}" presName="bgRect" presStyleLbl="bgShp" presStyleIdx="1" presStyleCnt="5"/>
      <dgm:spPr/>
    </dgm:pt>
    <dgm:pt modelId="{7CEEFAFD-558B-4512-9885-F38EEA59668E}" type="pres">
      <dgm:prSet presAssocID="{D6DA664E-155F-43A6-94EF-A67DA0D1DD8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iter"/>
        </a:ext>
      </dgm:extLst>
    </dgm:pt>
    <dgm:pt modelId="{EA9A1D02-AC6A-41E4-8DAA-78C3AAD78EE6}" type="pres">
      <dgm:prSet presAssocID="{D6DA664E-155F-43A6-94EF-A67DA0D1DD85}" presName="spaceRect" presStyleCnt="0"/>
      <dgm:spPr/>
    </dgm:pt>
    <dgm:pt modelId="{A93F476D-BC1F-4A17-87C3-34FA1887C841}" type="pres">
      <dgm:prSet presAssocID="{D6DA664E-155F-43A6-94EF-A67DA0D1DD85}" presName="parTx" presStyleLbl="revTx" presStyleIdx="1" presStyleCnt="6">
        <dgm:presLayoutVars>
          <dgm:chMax val="0"/>
          <dgm:chPref val="0"/>
        </dgm:presLayoutVars>
      </dgm:prSet>
      <dgm:spPr/>
    </dgm:pt>
    <dgm:pt modelId="{476CD718-68AF-4830-8C8C-F84AA69F3BD9}" type="pres">
      <dgm:prSet presAssocID="{D6DA664E-155F-43A6-94EF-A67DA0D1DD85}" presName="desTx" presStyleLbl="revTx" presStyleIdx="2" presStyleCnt="6">
        <dgm:presLayoutVars/>
      </dgm:prSet>
      <dgm:spPr/>
    </dgm:pt>
    <dgm:pt modelId="{41386048-F8ED-4EE5-A4D0-C7D1F2927AB4}" type="pres">
      <dgm:prSet presAssocID="{4C4D0B6D-57A6-4C2C-A79A-820CFD0056CA}" presName="sibTrans" presStyleCnt="0"/>
      <dgm:spPr/>
    </dgm:pt>
    <dgm:pt modelId="{DECACA32-B84D-4995-BA81-7728D0D59330}" type="pres">
      <dgm:prSet presAssocID="{32C5FE13-7AF5-46D2-A26D-C1404F49C131}" presName="compNode" presStyleCnt="0"/>
      <dgm:spPr/>
    </dgm:pt>
    <dgm:pt modelId="{3E04F38B-516C-4886-B5EA-77272166A271}" type="pres">
      <dgm:prSet presAssocID="{32C5FE13-7AF5-46D2-A26D-C1404F49C131}" presName="bgRect" presStyleLbl="bgShp" presStyleIdx="2" presStyleCnt="5"/>
      <dgm:spPr/>
    </dgm:pt>
    <dgm:pt modelId="{7AB9B918-3116-41E9-90EC-C7FB565162DF}" type="pres">
      <dgm:prSet presAssocID="{32C5FE13-7AF5-46D2-A26D-C1404F49C13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47308697-B9E2-4C53-B9DB-06ED7783BC8A}" type="pres">
      <dgm:prSet presAssocID="{32C5FE13-7AF5-46D2-A26D-C1404F49C131}" presName="spaceRect" presStyleCnt="0"/>
      <dgm:spPr/>
    </dgm:pt>
    <dgm:pt modelId="{06B8B1DB-174D-4401-B8E7-31C3510EA381}" type="pres">
      <dgm:prSet presAssocID="{32C5FE13-7AF5-46D2-A26D-C1404F49C131}" presName="parTx" presStyleLbl="revTx" presStyleIdx="3" presStyleCnt="6">
        <dgm:presLayoutVars>
          <dgm:chMax val="0"/>
          <dgm:chPref val="0"/>
        </dgm:presLayoutVars>
      </dgm:prSet>
      <dgm:spPr/>
    </dgm:pt>
    <dgm:pt modelId="{6E9C3D80-0C23-40D6-8BDA-173CCAAE15E9}" type="pres">
      <dgm:prSet presAssocID="{A927A189-5FAA-4C34-BB35-EFFB97411855}" presName="sibTrans" presStyleCnt="0"/>
      <dgm:spPr/>
    </dgm:pt>
    <dgm:pt modelId="{ADE3F1E2-FEA5-47CA-BEC7-5B24A9FAA424}" type="pres">
      <dgm:prSet presAssocID="{3646FD43-69AA-43A9-9BAC-D526A1DEA9B2}" presName="compNode" presStyleCnt="0"/>
      <dgm:spPr/>
    </dgm:pt>
    <dgm:pt modelId="{9C0E62DA-6BB2-4B18-9ACF-E9DD0CE402FD}" type="pres">
      <dgm:prSet presAssocID="{3646FD43-69AA-43A9-9BAC-D526A1DEA9B2}" presName="bgRect" presStyleLbl="bgShp" presStyleIdx="3" presStyleCnt="5"/>
      <dgm:spPr/>
    </dgm:pt>
    <dgm:pt modelId="{11AA50D8-BA2C-4C2B-A6CF-AF166C5FAF43}" type="pres">
      <dgm:prSet presAssocID="{3646FD43-69AA-43A9-9BAC-D526A1DEA9B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ork and knife"/>
        </a:ext>
      </dgm:extLst>
    </dgm:pt>
    <dgm:pt modelId="{2E503D2D-E15C-4CBC-A579-2918BB134C38}" type="pres">
      <dgm:prSet presAssocID="{3646FD43-69AA-43A9-9BAC-D526A1DEA9B2}" presName="spaceRect" presStyleCnt="0"/>
      <dgm:spPr/>
    </dgm:pt>
    <dgm:pt modelId="{6B7513F4-A9E5-4477-8AD3-F74D7B0DE1D0}" type="pres">
      <dgm:prSet presAssocID="{3646FD43-69AA-43A9-9BAC-D526A1DEA9B2}" presName="parTx" presStyleLbl="revTx" presStyleIdx="4" presStyleCnt="6">
        <dgm:presLayoutVars>
          <dgm:chMax val="0"/>
          <dgm:chPref val="0"/>
        </dgm:presLayoutVars>
      </dgm:prSet>
      <dgm:spPr/>
    </dgm:pt>
    <dgm:pt modelId="{22E7B788-62DA-4E0F-85EF-58E21B0F4CBF}" type="pres">
      <dgm:prSet presAssocID="{57F7B2D0-967E-4D10-AF7D-FA9B937C25A5}" presName="sibTrans" presStyleCnt="0"/>
      <dgm:spPr/>
    </dgm:pt>
    <dgm:pt modelId="{2CF213EA-B216-40D2-AC53-31675AAFD565}" type="pres">
      <dgm:prSet presAssocID="{89DB9A4F-44D1-4398-89D9-18F85F131E9B}" presName="compNode" presStyleCnt="0"/>
      <dgm:spPr/>
    </dgm:pt>
    <dgm:pt modelId="{ED5B27C5-995F-4A3F-BFBB-D3F06787920D}" type="pres">
      <dgm:prSet presAssocID="{89DB9A4F-44D1-4398-89D9-18F85F131E9B}" presName="bgRect" presStyleLbl="bgShp" presStyleIdx="4" presStyleCnt="5"/>
      <dgm:spPr/>
    </dgm:pt>
    <dgm:pt modelId="{43CCB9B2-CA57-4240-BCD1-981859A66D07}" type="pres">
      <dgm:prSet presAssocID="{89DB9A4F-44D1-4398-89D9-18F85F131E9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89544397-2BBD-4036-8D19-21FEE365563F}" type="pres">
      <dgm:prSet presAssocID="{89DB9A4F-44D1-4398-89D9-18F85F131E9B}" presName="spaceRect" presStyleCnt="0"/>
      <dgm:spPr/>
    </dgm:pt>
    <dgm:pt modelId="{B07A48C6-896C-42AB-9926-CCFFDD5F76A9}" type="pres">
      <dgm:prSet presAssocID="{89DB9A4F-44D1-4398-89D9-18F85F131E9B}" presName="parTx" presStyleLbl="revTx" presStyleIdx="5" presStyleCnt="6">
        <dgm:presLayoutVars>
          <dgm:chMax val="0"/>
          <dgm:chPref val="0"/>
        </dgm:presLayoutVars>
      </dgm:prSet>
      <dgm:spPr/>
    </dgm:pt>
  </dgm:ptLst>
  <dgm:cxnLst>
    <dgm:cxn modelId="{D3D70E1D-FFAB-437A-99CA-ED76DB35DCA0}" srcId="{B96853A0-FAEF-4580-A430-3D7F02814531}" destId="{3646FD43-69AA-43A9-9BAC-D526A1DEA9B2}" srcOrd="3" destOrd="0" parTransId="{74EB9E51-2288-4135-B9BD-BF3C0C6127E4}" sibTransId="{57F7B2D0-967E-4D10-AF7D-FA9B937C25A5}"/>
    <dgm:cxn modelId="{4C53611E-56EF-4AB1-9E0F-99AE69E283F7}" type="presOf" srcId="{2D4A7701-765D-4F59-AC90-8FC3688783C5}" destId="{5E500408-2856-4464-9126-05C739597BD8}" srcOrd="0" destOrd="0" presId="urn:microsoft.com/office/officeart/2018/2/layout/IconVerticalSolidList"/>
    <dgm:cxn modelId="{438DE422-1FB0-422E-8559-64279E47F21A}" srcId="{B96853A0-FAEF-4580-A430-3D7F02814531}" destId="{32C5FE13-7AF5-46D2-A26D-C1404F49C131}" srcOrd="2" destOrd="0" parTransId="{A782F7EE-AC2C-42E2-8317-EA36A222E6E5}" sibTransId="{A927A189-5FAA-4C34-BB35-EFFB97411855}"/>
    <dgm:cxn modelId="{AF6C2E23-1D0F-4DEF-8275-6E1ACC20FF5B}" type="presOf" srcId="{D6DA664E-155F-43A6-94EF-A67DA0D1DD85}" destId="{A93F476D-BC1F-4A17-87C3-34FA1887C841}" srcOrd="0" destOrd="0" presId="urn:microsoft.com/office/officeart/2018/2/layout/IconVerticalSolidList"/>
    <dgm:cxn modelId="{FCC3E52C-F25E-46F4-9AEE-5345565D2392}" type="presOf" srcId="{3646FD43-69AA-43A9-9BAC-D526A1DEA9B2}" destId="{6B7513F4-A9E5-4477-8AD3-F74D7B0DE1D0}" srcOrd="0" destOrd="0" presId="urn:microsoft.com/office/officeart/2018/2/layout/IconVerticalSolidList"/>
    <dgm:cxn modelId="{7CD4DA5C-79A1-4AA4-8401-3B22C4E5E7D2}" srcId="{B96853A0-FAEF-4580-A430-3D7F02814531}" destId="{D6DA664E-155F-43A6-94EF-A67DA0D1DD85}" srcOrd="1" destOrd="0" parTransId="{580F4D9A-EDAD-476B-9222-CD6516BDC4B7}" sibTransId="{4C4D0B6D-57A6-4C2C-A79A-820CFD0056CA}"/>
    <dgm:cxn modelId="{FCE0B04C-D9D6-4406-9164-5C273671990B}" type="presOf" srcId="{32C5FE13-7AF5-46D2-A26D-C1404F49C131}" destId="{06B8B1DB-174D-4401-B8E7-31C3510EA381}" srcOrd="0" destOrd="0" presId="urn:microsoft.com/office/officeart/2018/2/layout/IconVerticalSolidList"/>
    <dgm:cxn modelId="{CA823D71-2969-4F0C-88C6-11E574D71055}" srcId="{B96853A0-FAEF-4580-A430-3D7F02814531}" destId="{89DB9A4F-44D1-4398-89D9-18F85F131E9B}" srcOrd="4" destOrd="0" parTransId="{77644272-4C44-4E5C-B1EE-8B04DD0D2981}" sibTransId="{20E4DC1D-096F-4F0B-9B07-DF8629A63594}"/>
    <dgm:cxn modelId="{A8059257-01F3-4820-9EFA-994C667DBBDA}" type="presOf" srcId="{B96853A0-FAEF-4580-A430-3D7F02814531}" destId="{A7165ABA-A077-404C-AB2E-C240CBBCEA89}" srcOrd="0" destOrd="0" presId="urn:microsoft.com/office/officeart/2018/2/layout/IconVerticalSolidList"/>
    <dgm:cxn modelId="{0F7F6A80-1A89-4E0F-9D81-7D2A8A28EA72}" srcId="{B96853A0-FAEF-4580-A430-3D7F02814531}" destId="{2D4A7701-765D-4F59-AC90-8FC3688783C5}" srcOrd="0" destOrd="0" parTransId="{C6DAF86C-14E6-4587-B4D1-01FC59EA8304}" sibTransId="{3521066F-E124-4FE3-B3EA-DC7641624756}"/>
    <dgm:cxn modelId="{53B47B92-E21F-48C1-9E02-950C2FF5A293}" srcId="{D6DA664E-155F-43A6-94EF-A67DA0D1DD85}" destId="{4DA1BCA0-5914-4F51-86DF-2527B8BB2FEF}" srcOrd="0" destOrd="0" parTransId="{685356A2-6F28-462D-9817-07D172D0EC79}" sibTransId="{E65C675C-B5AD-4015-9F07-F8A165C8AC0D}"/>
    <dgm:cxn modelId="{E3471BA4-8C46-4FBD-9496-FFA0753ABB0A}" type="presOf" srcId="{4DA1BCA0-5914-4F51-86DF-2527B8BB2FEF}" destId="{476CD718-68AF-4830-8C8C-F84AA69F3BD9}" srcOrd="0" destOrd="0" presId="urn:microsoft.com/office/officeart/2018/2/layout/IconVerticalSolidList"/>
    <dgm:cxn modelId="{AC34E4AC-2781-4CEC-9FFA-664957B4D9DA}" type="presOf" srcId="{89DB9A4F-44D1-4398-89D9-18F85F131E9B}" destId="{B07A48C6-896C-42AB-9926-CCFFDD5F76A9}" srcOrd="0" destOrd="0" presId="urn:microsoft.com/office/officeart/2018/2/layout/IconVerticalSolidList"/>
    <dgm:cxn modelId="{64B68ECC-9909-4629-8E09-2A568B605716}" type="presParOf" srcId="{A7165ABA-A077-404C-AB2E-C240CBBCEA89}" destId="{84A2E0DD-3549-47EE-A3D6-F4825B4A00DB}" srcOrd="0" destOrd="0" presId="urn:microsoft.com/office/officeart/2018/2/layout/IconVerticalSolidList"/>
    <dgm:cxn modelId="{BD4DD0D3-83A7-46E2-BD07-B0914010F4D3}" type="presParOf" srcId="{84A2E0DD-3549-47EE-A3D6-F4825B4A00DB}" destId="{26D78905-8B9C-4600-A626-16FC6319AD3A}" srcOrd="0" destOrd="0" presId="urn:microsoft.com/office/officeart/2018/2/layout/IconVerticalSolidList"/>
    <dgm:cxn modelId="{6FCC21DD-A52E-4EF0-B284-C3BDD08D026C}" type="presParOf" srcId="{84A2E0DD-3549-47EE-A3D6-F4825B4A00DB}" destId="{0547D139-4EBD-4BB1-B3A6-145B3D1566EE}" srcOrd="1" destOrd="0" presId="urn:microsoft.com/office/officeart/2018/2/layout/IconVerticalSolidList"/>
    <dgm:cxn modelId="{61848EE6-2020-4773-A9D0-3CED795B1BD6}" type="presParOf" srcId="{84A2E0DD-3549-47EE-A3D6-F4825B4A00DB}" destId="{6346E822-BDE4-4DEA-B093-BBBFF703D9CE}" srcOrd="2" destOrd="0" presId="urn:microsoft.com/office/officeart/2018/2/layout/IconVerticalSolidList"/>
    <dgm:cxn modelId="{3F3109BF-F215-415F-AA3D-80419A4AA38F}" type="presParOf" srcId="{84A2E0DD-3549-47EE-A3D6-F4825B4A00DB}" destId="{5E500408-2856-4464-9126-05C739597BD8}" srcOrd="3" destOrd="0" presId="urn:microsoft.com/office/officeart/2018/2/layout/IconVerticalSolidList"/>
    <dgm:cxn modelId="{12BD1128-35DC-44E4-89C2-79EA6C76361F}" type="presParOf" srcId="{A7165ABA-A077-404C-AB2E-C240CBBCEA89}" destId="{B849650A-AB46-479C-8DD4-5091911A14AC}" srcOrd="1" destOrd="0" presId="urn:microsoft.com/office/officeart/2018/2/layout/IconVerticalSolidList"/>
    <dgm:cxn modelId="{2D93FFEF-C941-49F3-86E2-C750325AC6E6}" type="presParOf" srcId="{A7165ABA-A077-404C-AB2E-C240CBBCEA89}" destId="{3C8C8973-8DDB-4A16-BE1A-646BEDBEDA52}" srcOrd="2" destOrd="0" presId="urn:microsoft.com/office/officeart/2018/2/layout/IconVerticalSolidList"/>
    <dgm:cxn modelId="{ACFEA55D-C652-4822-80E6-38B729111096}" type="presParOf" srcId="{3C8C8973-8DDB-4A16-BE1A-646BEDBEDA52}" destId="{07944C9D-6D9F-4F28-9418-E7FA7C4FF6CD}" srcOrd="0" destOrd="0" presId="urn:microsoft.com/office/officeart/2018/2/layout/IconVerticalSolidList"/>
    <dgm:cxn modelId="{501194B2-FFDD-4274-ABCB-7E8CE90245B3}" type="presParOf" srcId="{3C8C8973-8DDB-4A16-BE1A-646BEDBEDA52}" destId="{7CEEFAFD-558B-4512-9885-F38EEA59668E}" srcOrd="1" destOrd="0" presId="urn:microsoft.com/office/officeart/2018/2/layout/IconVerticalSolidList"/>
    <dgm:cxn modelId="{36C2D789-9737-4D48-9402-FA0E13CE199F}" type="presParOf" srcId="{3C8C8973-8DDB-4A16-BE1A-646BEDBEDA52}" destId="{EA9A1D02-AC6A-41E4-8DAA-78C3AAD78EE6}" srcOrd="2" destOrd="0" presId="urn:microsoft.com/office/officeart/2018/2/layout/IconVerticalSolidList"/>
    <dgm:cxn modelId="{6BDC546B-B0CB-46CF-9460-44DAC6CD6C2E}" type="presParOf" srcId="{3C8C8973-8DDB-4A16-BE1A-646BEDBEDA52}" destId="{A93F476D-BC1F-4A17-87C3-34FA1887C841}" srcOrd="3" destOrd="0" presId="urn:microsoft.com/office/officeart/2018/2/layout/IconVerticalSolidList"/>
    <dgm:cxn modelId="{2A702C58-2EC7-4CE4-96B8-C119588AEA69}" type="presParOf" srcId="{3C8C8973-8DDB-4A16-BE1A-646BEDBEDA52}" destId="{476CD718-68AF-4830-8C8C-F84AA69F3BD9}" srcOrd="4" destOrd="0" presId="urn:microsoft.com/office/officeart/2018/2/layout/IconVerticalSolidList"/>
    <dgm:cxn modelId="{1A70ED05-9B2A-447E-84DA-DBC8BACFF056}" type="presParOf" srcId="{A7165ABA-A077-404C-AB2E-C240CBBCEA89}" destId="{41386048-F8ED-4EE5-A4D0-C7D1F2927AB4}" srcOrd="3" destOrd="0" presId="urn:microsoft.com/office/officeart/2018/2/layout/IconVerticalSolidList"/>
    <dgm:cxn modelId="{640D7766-C264-4CC7-B6FE-AC64C7437D3E}" type="presParOf" srcId="{A7165ABA-A077-404C-AB2E-C240CBBCEA89}" destId="{DECACA32-B84D-4995-BA81-7728D0D59330}" srcOrd="4" destOrd="0" presId="urn:microsoft.com/office/officeart/2018/2/layout/IconVerticalSolidList"/>
    <dgm:cxn modelId="{985D24DB-CA2F-4635-8A2B-9F694EF0BB00}" type="presParOf" srcId="{DECACA32-B84D-4995-BA81-7728D0D59330}" destId="{3E04F38B-516C-4886-B5EA-77272166A271}" srcOrd="0" destOrd="0" presId="urn:microsoft.com/office/officeart/2018/2/layout/IconVerticalSolidList"/>
    <dgm:cxn modelId="{C8232685-9A48-4782-8E77-A95DB341B45D}" type="presParOf" srcId="{DECACA32-B84D-4995-BA81-7728D0D59330}" destId="{7AB9B918-3116-41E9-90EC-C7FB565162DF}" srcOrd="1" destOrd="0" presId="urn:microsoft.com/office/officeart/2018/2/layout/IconVerticalSolidList"/>
    <dgm:cxn modelId="{0CC4A8E7-024A-45DA-A272-1A9317FDF2B9}" type="presParOf" srcId="{DECACA32-B84D-4995-BA81-7728D0D59330}" destId="{47308697-B9E2-4C53-B9DB-06ED7783BC8A}" srcOrd="2" destOrd="0" presId="urn:microsoft.com/office/officeart/2018/2/layout/IconVerticalSolidList"/>
    <dgm:cxn modelId="{92EF8E87-D8CD-4616-8928-7DB3D14F3E1D}" type="presParOf" srcId="{DECACA32-B84D-4995-BA81-7728D0D59330}" destId="{06B8B1DB-174D-4401-B8E7-31C3510EA381}" srcOrd="3" destOrd="0" presId="urn:microsoft.com/office/officeart/2018/2/layout/IconVerticalSolidList"/>
    <dgm:cxn modelId="{B4CA9FF2-F9D3-4BFF-AFEE-1A6A3D4B7EDE}" type="presParOf" srcId="{A7165ABA-A077-404C-AB2E-C240CBBCEA89}" destId="{6E9C3D80-0C23-40D6-8BDA-173CCAAE15E9}" srcOrd="5" destOrd="0" presId="urn:microsoft.com/office/officeart/2018/2/layout/IconVerticalSolidList"/>
    <dgm:cxn modelId="{93131D38-FEA0-443F-BB9D-7E345601186C}" type="presParOf" srcId="{A7165ABA-A077-404C-AB2E-C240CBBCEA89}" destId="{ADE3F1E2-FEA5-47CA-BEC7-5B24A9FAA424}" srcOrd="6" destOrd="0" presId="urn:microsoft.com/office/officeart/2018/2/layout/IconVerticalSolidList"/>
    <dgm:cxn modelId="{24388C62-3A37-4592-8FEA-873B0C7137D5}" type="presParOf" srcId="{ADE3F1E2-FEA5-47CA-BEC7-5B24A9FAA424}" destId="{9C0E62DA-6BB2-4B18-9ACF-E9DD0CE402FD}" srcOrd="0" destOrd="0" presId="urn:microsoft.com/office/officeart/2018/2/layout/IconVerticalSolidList"/>
    <dgm:cxn modelId="{40EC3AB6-60F0-4A03-86D4-66C6B603EF01}" type="presParOf" srcId="{ADE3F1E2-FEA5-47CA-BEC7-5B24A9FAA424}" destId="{11AA50D8-BA2C-4C2B-A6CF-AF166C5FAF43}" srcOrd="1" destOrd="0" presId="urn:microsoft.com/office/officeart/2018/2/layout/IconVerticalSolidList"/>
    <dgm:cxn modelId="{66AE0843-8D57-4468-A5D5-94DFE08D0110}" type="presParOf" srcId="{ADE3F1E2-FEA5-47CA-BEC7-5B24A9FAA424}" destId="{2E503D2D-E15C-4CBC-A579-2918BB134C38}" srcOrd="2" destOrd="0" presId="urn:microsoft.com/office/officeart/2018/2/layout/IconVerticalSolidList"/>
    <dgm:cxn modelId="{DE6365C3-044C-4796-9D3B-E80108DC1993}" type="presParOf" srcId="{ADE3F1E2-FEA5-47CA-BEC7-5B24A9FAA424}" destId="{6B7513F4-A9E5-4477-8AD3-F74D7B0DE1D0}" srcOrd="3" destOrd="0" presId="urn:microsoft.com/office/officeart/2018/2/layout/IconVerticalSolidList"/>
    <dgm:cxn modelId="{53195A8E-B05A-407B-9B83-228788B070EE}" type="presParOf" srcId="{A7165ABA-A077-404C-AB2E-C240CBBCEA89}" destId="{22E7B788-62DA-4E0F-85EF-58E21B0F4CBF}" srcOrd="7" destOrd="0" presId="urn:microsoft.com/office/officeart/2018/2/layout/IconVerticalSolidList"/>
    <dgm:cxn modelId="{451EA5E4-2BE6-491B-8C03-F66AD7120C1E}" type="presParOf" srcId="{A7165ABA-A077-404C-AB2E-C240CBBCEA89}" destId="{2CF213EA-B216-40D2-AC53-31675AAFD565}" srcOrd="8" destOrd="0" presId="urn:microsoft.com/office/officeart/2018/2/layout/IconVerticalSolidList"/>
    <dgm:cxn modelId="{6395045F-735C-44F5-8A20-4500320D9CAA}" type="presParOf" srcId="{2CF213EA-B216-40D2-AC53-31675AAFD565}" destId="{ED5B27C5-995F-4A3F-BFBB-D3F06787920D}" srcOrd="0" destOrd="0" presId="urn:microsoft.com/office/officeart/2018/2/layout/IconVerticalSolidList"/>
    <dgm:cxn modelId="{81462E5C-C381-4A45-A36F-748AEC7E2D29}" type="presParOf" srcId="{2CF213EA-B216-40D2-AC53-31675AAFD565}" destId="{43CCB9B2-CA57-4240-BCD1-981859A66D07}" srcOrd="1" destOrd="0" presId="urn:microsoft.com/office/officeart/2018/2/layout/IconVerticalSolidList"/>
    <dgm:cxn modelId="{C50CAC10-22FC-49B6-95AB-565D2368A1EB}" type="presParOf" srcId="{2CF213EA-B216-40D2-AC53-31675AAFD565}" destId="{89544397-2BBD-4036-8D19-21FEE365563F}" srcOrd="2" destOrd="0" presId="urn:microsoft.com/office/officeart/2018/2/layout/IconVerticalSolidList"/>
    <dgm:cxn modelId="{8EAB4D66-814F-4727-A985-B158CB595951}" type="presParOf" srcId="{2CF213EA-B216-40D2-AC53-31675AAFD565}" destId="{B07A48C6-896C-42AB-9926-CCFFDD5F76A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EA7E15-C043-4130-B7F2-0272519D992E}"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854EFDD5-F672-4995-AD6C-97EB6AA9B386}">
      <dgm:prSet/>
      <dgm:spPr/>
      <dgm:t>
        <a:bodyPr/>
        <a:lstStyle/>
        <a:p>
          <a:r>
            <a:rPr lang="en-US"/>
            <a:t>Possessing, selling, or furnishing a firearm/weapon</a:t>
          </a:r>
        </a:p>
      </dgm:t>
    </dgm:pt>
    <dgm:pt modelId="{D3343703-B9BF-4AC6-BF65-1C2A6CB119C7}" type="parTrans" cxnId="{1A2CA7B2-1307-4210-B0D4-2B8051564010}">
      <dgm:prSet/>
      <dgm:spPr/>
      <dgm:t>
        <a:bodyPr/>
        <a:lstStyle/>
        <a:p>
          <a:endParaRPr lang="en-US"/>
        </a:p>
      </dgm:t>
    </dgm:pt>
    <dgm:pt modelId="{2E8F1D4C-95B9-4672-8424-606594C25DE4}" type="sibTrans" cxnId="{1A2CA7B2-1307-4210-B0D4-2B8051564010}">
      <dgm:prSet/>
      <dgm:spPr/>
      <dgm:t>
        <a:bodyPr/>
        <a:lstStyle/>
        <a:p>
          <a:endParaRPr lang="en-US"/>
        </a:p>
      </dgm:t>
    </dgm:pt>
    <dgm:pt modelId="{2B737F78-3988-41C4-91DC-7B59FC749E3A}">
      <dgm:prSet/>
      <dgm:spPr/>
      <dgm:t>
        <a:bodyPr/>
        <a:lstStyle/>
        <a:p>
          <a:r>
            <a:rPr lang="en-US"/>
            <a:t>Brandishing a knife</a:t>
          </a:r>
        </a:p>
      </dgm:t>
    </dgm:pt>
    <dgm:pt modelId="{B3DD50BA-AF6B-4B08-B52E-454F0680566C}" type="parTrans" cxnId="{D511DD21-5DDB-44CE-91C1-1CA72A05A625}">
      <dgm:prSet/>
      <dgm:spPr/>
      <dgm:t>
        <a:bodyPr/>
        <a:lstStyle/>
        <a:p>
          <a:endParaRPr lang="en-US"/>
        </a:p>
      </dgm:t>
    </dgm:pt>
    <dgm:pt modelId="{B80F454C-756A-475E-97F2-B0BCC01EB966}" type="sibTrans" cxnId="{D511DD21-5DDB-44CE-91C1-1CA72A05A625}">
      <dgm:prSet/>
      <dgm:spPr/>
      <dgm:t>
        <a:bodyPr/>
        <a:lstStyle/>
        <a:p>
          <a:endParaRPr lang="en-US"/>
        </a:p>
      </dgm:t>
    </dgm:pt>
    <dgm:pt modelId="{B5D02B10-C1E1-4CA4-B98D-7C8802AFA740}">
      <dgm:prSet/>
      <dgm:spPr/>
      <dgm:t>
        <a:bodyPr/>
        <a:lstStyle/>
        <a:p>
          <a:r>
            <a:rPr lang="en-US"/>
            <a:t>Selling a controlled substance</a:t>
          </a:r>
        </a:p>
      </dgm:t>
    </dgm:pt>
    <dgm:pt modelId="{5A72F851-2993-4B40-B8BC-2C5A95294543}" type="parTrans" cxnId="{E19ED359-1F4D-4841-84AF-2C427DFDCC10}">
      <dgm:prSet/>
      <dgm:spPr/>
      <dgm:t>
        <a:bodyPr/>
        <a:lstStyle/>
        <a:p>
          <a:endParaRPr lang="en-US"/>
        </a:p>
      </dgm:t>
    </dgm:pt>
    <dgm:pt modelId="{D323937A-C453-4217-9954-ADE1C0BAF681}" type="sibTrans" cxnId="{E19ED359-1F4D-4841-84AF-2C427DFDCC10}">
      <dgm:prSet/>
      <dgm:spPr/>
      <dgm:t>
        <a:bodyPr/>
        <a:lstStyle/>
        <a:p>
          <a:endParaRPr lang="en-US"/>
        </a:p>
      </dgm:t>
    </dgm:pt>
    <dgm:pt modelId="{E024BFCF-0EF4-43E3-8E90-541594615B6A}">
      <dgm:prSet/>
      <dgm:spPr/>
      <dgm:t>
        <a:bodyPr/>
        <a:lstStyle/>
        <a:p>
          <a:r>
            <a:rPr lang="en-US"/>
            <a:t>Sexual Assault/Battery</a:t>
          </a:r>
        </a:p>
      </dgm:t>
    </dgm:pt>
    <dgm:pt modelId="{83BFA424-30D7-441E-911B-668913A7B540}" type="parTrans" cxnId="{D2C1C740-A5F0-4113-BEF8-7DF7B2640E7F}">
      <dgm:prSet/>
      <dgm:spPr/>
      <dgm:t>
        <a:bodyPr/>
        <a:lstStyle/>
        <a:p>
          <a:endParaRPr lang="en-US"/>
        </a:p>
      </dgm:t>
    </dgm:pt>
    <dgm:pt modelId="{8BD81042-B936-4A7A-96E8-87F0F5F55093}" type="sibTrans" cxnId="{D2C1C740-A5F0-4113-BEF8-7DF7B2640E7F}">
      <dgm:prSet/>
      <dgm:spPr/>
      <dgm:t>
        <a:bodyPr/>
        <a:lstStyle/>
        <a:p>
          <a:endParaRPr lang="en-US"/>
        </a:p>
      </dgm:t>
    </dgm:pt>
    <dgm:pt modelId="{A986423E-C5B2-428F-ADE6-D0AAFB89F632}">
      <dgm:prSet/>
      <dgm:spPr/>
      <dgm:t>
        <a:bodyPr/>
        <a:lstStyle/>
        <a:p>
          <a:r>
            <a:rPr lang="en-US"/>
            <a:t>Possession of an explosive</a:t>
          </a:r>
        </a:p>
      </dgm:t>
    </dgm:pt>
    <dgm:pt modelId="{B42E1C28-8A4A-4BD7-84FD-638F9F813353}" type="parTrans" cxnId="{3845F068-3CEC-406C-AD56-5C995E854846}">
      <dgm:prSet/>
      <dgm:spPr/>
      <dgm:t>
        <a:bodyPr/>
        <a:lstStyle/>
        <a:p>
          <a:endParaRPr lang="en-US"/>
        </a:p>
      </dgm:t>
    </dgm:pt>
    <dgm:pt modelId="{615077B9-538E-4899-AA31-978B1CE26F0D}" type="sibTrans" cxnId="{3845F068-3CEC-406C-AD56-5C995E854846}">
      <dgm:prSet/>
      <dgm:spPr/>
      <dgm:t>
        <a:bodyPr/>
        <a:lstStyle/>
        <a:p>
          <a:endParaRPr lang="en-US"/>
        </a:p>
      </dgm:t>
    </dgm:pt>
    <dgm:pt modelId="{12356B4D-53B6-4435-8BC3-9D5EEDE09011}">
      <dgm:prSet/>
      <dgm:spPr/>
      <dgm:t>
        <a:bodyPr/>
        <a:lstStyle/>
        <a:p>
          <a:r>
            <a:rPr lang="en-US"/>
            <a:t>Serious physical Injury</a:t>
          </a:r>
        </a:p>
      </dgm:t>
    </dgm:pt>
    <dgm:pt modelId="{54099700-0B9D-4B67-8BAA-F7DAF6638214}" type="parTrans" cxnId="{F185B0A7-825E-4203-AC4B-C6506C0C8687}">
      <dgm:prSet/>
      <dgm:spPr/>
      <dgm:t>
        <a:bodyPr/>
        <a:lstStyle/>
        <a:p>
          <a:endParaRPr lang="en-US"/>
        </a:p>
      </dgm:t>
    </dgm:pt>
    <dgm:pt modelId="{78001D66-2EFD-49A3-B147-7DDA704E2DBA}" type="sibTrans" cxnId="{F185B0A7-825E-4203-AC4B-C6506C0C8687}">
      <dgm:prSet/>
      <dgm:spPr/>
      <dgm:t>
        <a:bodyPr/>
        <a:lstStyle/>
        <a:p>
          <a:endParaRPr lang="en-US"/>
        </a:p>
      </dgm:t>
    </dgm:pt>
    <dgm:pt modelId="{577A3DDC-5A52-411B-BACD-5A159503F221}">
      <dgm:prSet/>
      <dgm:spPr/>
      <dgm:t>
        <a:bodyPr/>
        <a:lstStyle/>
        <a:p>
          <a:r>
            <a:rPr lang="en-US"/>
            <a:t>Robbery or extorsion</a:t>
          </a:r>
        </a:p>
      </dgm:t>
    </dgm:pt>
    <dgm:pt modelId="{66BDF2BB-E43B-4D4D-BCA2-04BE2B9B7468}" type="parTrans" cxnId="{11C57F44-CA3A-42B5-8EC2-045B9987F908}">
      <dgm:prSet/>
      <dgm:spPr/>
      <dgm:t>
        <a:bodyPr/>
        <a:lstStyle/>
        <a:p>
          <a:endParaRPr lang="en-US"/>
        </a:p>
      </dgm:t>
    </dgm:pt>
    <dgm:pt modelId="{4DCB218C-0650-4B25-9708-EFDC1C0EF33F}" type="sibTrans" cxnId="{11C57F44-CA3A-42B5-8EC2-045B9987F908}">
      <dgm:prSet/>
      <dgm:spPr/>
      <dgm:t>
        <a:bodyPr/>
        <a:lstStyle/>
        <a:p>
          <a:endParaRPr lang="en-US"/>
        </a:p>
      </dgm:t>
    </dgm:pt>
    <dgm:pt modelId="{219E8F3F-F1AF-46B3-920A-976E2ED536A0}">
      <dgm:prSet/>
      <dgm:spPr/>
      <dgm:t>
        <a:bodyPr/>
        <a:lstStyle/>
        <a:p>
          <a:r>
            <a:rPr lang="en-US"/>
            <a:t>Threatened bodily injury or Assault/battery on school official</a:t>
          </a:r>
        </a:p>
      </dgm:t>
    </dgm:pt>
    <dgm:pt modelId="{9A803586-A819-48C2-A5E0-7D145E945654}" type="parTrans" cxnId="{86381FFF-3D80-4160-8036-0B5CCD92526F}">
      <dgm:prSet/>
      <dgm:spPr/>
      <dgm:t>
        <a:bodyPr/>
        <a:lstStyle/>
        <a:p>
          <a:endParaRPr lang="en-US"/>
        </a:p>
      </dgm:t>
    </dgm:pt>
    <dgm:pt modelId="{7101C865-561D-43F5-9423-A697C87B16DC}" type="sibTrans" cxnId="{86381FFF-3D80-4160-8036-0B5CCD92526F}">
      <dgm:prSet/>
      <dgm:spPr/>
      <dgm:t>
        <a:bodyPr/>
        <a:lstStyle/>
        <a:p>
          <a:endParaRPr lang="en-US"/>
        </a:p>
      </dgm:t>
    </dgm:pt>
    <dgm:pt modelId="{FAAB167F-906E-4451-B88D-11B478E2C937}" type="pres">
      <dgm:prSet presAssocID="{C5EA7E15-C043-4130-B7F2-0272519D992E}" presName="root" presStyleCnt="0">
        <dgm:presLayoutVars>
          <dgm:dir/>
          <dgm:resizeHandles val="exact"/>
        </dgm:presLayoutVars>
      </dgm:prSet>
      <dgm:spPr/>
    </dgm:pt>
    <dgm:pt modelId="{882376B8-A42C-4EF8-87A3-3A3780877064}" type="pres">
      <dgm:prSet presAssocID="{854EFDD5-F672-4995-AD6C-97EB6AA9B386}" presName="compNode" presStyleCnt="0"/>
      <dgm:spPr/>
    </dgm:pt>
    <dgm:pt modelId="{E4C0EB4B-A9EF-492F-8C65-E45320255345}" type="pres">
      <dgm:prSet presAssocID="{854EFDD5-F672-4995-AD6C-97EB6AA9B386}"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tcoin"/>
        </a:ext>
      </dgm:extLst>
    </dgm:pt>
    <dgm:pt modelId="{FAC2A7FC-89A2-42BC-BF64-3D278B3E8F40}" type="pres">
      <dgm:prSet presAssocID="{854EFDD5-F672-4995-AD6C-97EB6AA9B386}" presName="spaceRect" presStyleCnt="0"/>
      <dgm:spPr/>
    </dgm:pt>
    <dgm:pt modelId="{D900A242-59B9-4916-8B19-8238EB7FB605}" type="pres">
      <dgm:prSet presAssocID="{854EFDD5-F672-4995-AD6C-97EB6AA9B386}" presName="textRect" presStyleLbl="revTx" presStyleIdx="0" presStyleCnt="8">
        <dgm:presLayoutVars>
          <dgm:chMax val="1"/>
          <dgm:chPref val="1"/>
        </dgm:presLayoutVars>
      </dgm:prSet>
      <dgm:spPr/>
    </dgm:pt>
    <dgm:pt modelId="{9F4ADA4A-E191-44D6-A85E-6B72D55A028A}" type="pres">
      <dgm:prSet presAssocID="{2E8F1D4C-95B9-4672-8424-606594C25DE4}" presName="sibTrans" presStyleCnt="0"/>
      <dgm:spPr/>
    </dgm:pt>
    <dgm:pt modelId="{C6E35D8A-78F8-4EC6-8ACD-123E1A2EF34C}" type="pres">
      <dgm:prSet presAssocID="{2B737F78-3988-41C4-91DC-7B59FC749E3A}" presName="compNode" presStyleCnt="0"/>
      <dgm:spPr/>
    </dgm:pt>
    <dgm:pt modelId="{2B268131-7BF7-4839-BB85-49A0AA6FE276}" type="pres">
      <dgm:prSet presAssocID="{2B737F78-3988-41C4-91DC-7B59FC749E3A}"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cket knife"/>
        </a:ext>
      </dgm:extLst>
    </dgm:pt>
    <dgm:pt modelId="{8ED4B351-CDDB-44E9-9E71-2CEBCFF9D602}" type="pres">
      <dgm:prSet presAssocID="{2B737F78-3988-41C4-91DC-7B59FC749E3A}" presName="spaceRect" presStyleCnt="0"/>
      <dgm:spPr/>
    </dgm:pt>
    <dgm:pt modelId="{EBB3F622-A1F2-44EE-8D90-968C63C1C916}" type="pres">
      <dgm:prSet presAssocID="{2B737F78-3988-41C4-91DC-7B59FC749E3A}" presName="textRect" presStyleLbl="revTx" presStyleIdx="1" presStyleCnt="8">
        <dgm:presLayoutVars>
          <dgm:chMax val="1"/>
          <dgm:chPref val="1"/>
        </dgm:presLayoutVars>
      </dgm:prSet>
      <dgm:spPr/>
    </dgm:pt>
    <dgm:pt modelId="{8DFF639E-D015-47EE-989C-73255DC3B77F}" type="pres">
      <dgm:prSet presAssocID="{B80F454C-756A-475E-97F2-B0BCC01EB966}" presName="sibTrans" presStyleCnt="0"/>
      <dgm:spPr/>
    </dgm:pt>
    <dgm:pt modelId="{3CB4E1A2-35A6-4931-A389-067AAAAA1F5C}" type="pres">
      <dgm:prSet presAssocID="{B5D02B10-C1E1-4CA4-B98D-7C8802AFA740}" presName="compNode" presStyleCnt="0"/>
      <dgm:spPr/>
    </dgm:pt>
    <dgm:pt modelId="{53B5B534-9E65-4688-BE21-3DA54F6F3B95}" type="pres">
      <dgm:prSet presAssocID="{B5D02B10-C1E1-4CA4-B98D-7C8802AFA740}"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539E337B-FAAB-4192-B75F-5FAE49217F2E}" type="pres">
      <dgm:prSet presAssocID="{B5D02B10-C1E1-4CA4-B98D-7C8802AFA740}" presName="spaceRect" presStyleCnt="0"/>
      <dgm:spPr/>
    </dgm:pt>
    <dgm:pt modelId="{BB5B47E3-98FF-4F3D-A3E0-5FD462CB0678}" type="pres">
      <dgm:prSet presAssocID="{B5D02B10-C1E1-4CA4-B98D-7C8802AFA740}" presName="textRect" presStyleLbl="revTx" presStyleIdx="2" presStyleCnt="8">
        <dgm:presLayoutVars>
          <dgm:chMax val="1"/>
          <dgm:chPref val="1"/>
        </dgm:presLayoutVars>
      </dgm:prSet>
      <dgm:spPr/>
    </dgm:pt>
    <dgm:pt modelId="{4CA6C886-9C55-4E07-A245-3F358CE3B4D0}" type="pres">
      <dgm:prSet presAssocID="{D323937A-C453-4217-9954-ADE1C0BAF681}" presName="sibTrans" presStyleCnt="0"/>
      <dgm:spPr/>
    </dgm:pt>
    <dgm:pt modelId="{DC782F54-0EE3-404D-9D1E-1B394A1DF65F}" type="pres">
      <dgm:prSet presAssocID="{E024BFCF-0EF4-43E3-8E90-541594615B6A}" presName="compNode" presStyleCnt="0"/>
      <dgm:spPr/>
    </dgm:pt>
    <dgm:pt modelId="{B7E98CD6-45EF-4A97-8AD9-B9A053BFF388}" type="pres">
      <dgm:prSet presAssocID="{E024BFCF-0EF4-43E3-8E90-541594615B6A}"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ttery Charging"/>
        </a:ext>
      </dgm:extLst>
    </dgm:pt>
    <dgm:pt modelId="{A826AF43-8592-4B1F-B408-215AB59A1A10}" type="pres">
      <dgm:prSet presAssocID="{E024BFCF-0EF4-43E3-8E90-541594615B6A}" presName="spaceRect" presStyleCnt="0"/>
      <dgm:spPr/>
    </dgm:pt>
    <dgm:pt modelId="{021524AA-38C1-4A67-9534-C2D1FC579218}" type="pres">
      <dgm:prSet presAssocID="{E024BFCF-0EF4-43E3-8E90-541594615B6A}" presName="textRect" presStyleLbl="revTx" presStyleIdx="3" presStyleCnt="8">
        <dgm:presLayoutVars>
          <dgm:chMax val="1"/>
          <dgm:chPref val="1"/>
        </dgm:presLayoutVars>
      </dgm:prSet>
      <dgm:spPr/>
    </dgm:pt>
    <dgm:pt modelId="{9782FB30-1016-4CF2-9DF8-CD3F1DF2FAEF}" type="pres">
      <dgm:prSet presAssocID="{8BD81042-B936-4A7A-96E8-87F0F5F55093}" presName="sibTrans" presStyleCnt="0"/>
      <dgm:spPr/>
    </dgm:pt>
    <dgm:pt modelId="{CC82373A-ECE7-4B7D-B231-8083FDC5D235}" type="pres">
      <dgm:prSet presAssocID="{A986423E-C5B2-428F-ADE6-D0AAFB89F632}" presName="compNode" presStyleCnt="0"/>
      <dgm:spPr/>
    </dgm:pt>
    <dgm:pt modelId="{8D74EC30-C8A8-44F8-9057-6647FF63CFC2}" type="pres">
      <dgm:prSet presAssocID="{A986423E-C5B2-428F-ADE6-D0AAFB89F632}"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xplosion"/>
        </a:ext>
      </dgm:extLst>
    </dgm:pt>
    <dgm:pt modelId="{D1C73A46-9F66-44E9-B2FE-F2E973EA819D}" type="pres">
      <dgm:prSet presAssocID="{A986423E-C5B2-428F-ADE6-D0AAFB89F632}" presName="spaceRect" presStyleCnt="0"/>
      <dgm:spPr/>
    </dgm:pt>
    <dgm:pt modelId="{C35A3CB7-C82E-457A-80CE-1AF5551C2E2B}" type="pres">
      <dgm:prSet presAssocID="{A986423E-C5B2-428F-ADE6-D0AAFB89F632}" presName="textRect" presStyleLbl="revTx" presStyleIdx="4" presStyleCnt="8">
        <dgm:presLayoutVars>
          <dgm:chMax val="1"/>
          <dgm:chPref val="1"/>
        </dgm:presLayoutVars>
      </dgm:prSet>
      <dgm:spPr/>
    </dgm:pt>
    <dgm:pt modelId="{DCC10E65-80AB-49A7-9117-8A44A951DFA6}" type="pres">
      <dgm:prSet presAssocID="{615077B9-538E-4899-AA31-978B1CE26F0D}" presName="sibTrans" presStyleCnt="0"/>
      <dgm:spPr/>
    </dgm:pt>
    <dgm:pt modelId="{A5044E4F-7034-478A-B5EC-758E45C6DD64}" type="pres">
      <dgm:prSet presAssocID="{12356B4D-53B6-4435-8BC3-9D5EEDE09011}" presName="compNode" presStyleCnt="0"/>
      <dgm:spPr/>
    </dgm:pt>
    <dgm:pt modelId="{71021975-A44C-4FB6-B014-DE950306E0D8}" type="pres">
      <dgm:prSet presAssocID="{12356B4D-53B6-4435-8BC3-9D5EEDE09011}"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heelchair Access"/>
        </a:ext>
      </dgm:extLst>
    </dgm:pt>
    <dgm:pt modelId="{86305902-E252-4B98-87E0-EDE4D78C5EB4}" type="pres">
      <dgm:prSet presAssocID="{12356B4D-53B6-4435-8BC3-9D5EEDE09011}" presName="spaceRect" presStyleCnt="0"/>
      <dgm:spPr/>
    </dgm:pt>
    <dgm:pt modelId="{7B46C236-D813-4DCD-A772-33FB30ABA90C}" type="pres">
      <dgm:prSet presAssocID="{12356B4D-53B6-4435-8BC3-9D5EEDE09011}" presName="textRect" presStyleLbl="revTx" presStyleIdx="5" presStyleCnt="8">
        <dgm:presLayoutVars>
          <dgm:chMax val="1"/>
          <dgm:chPref val="1"/>
        </dgm:presLayoutVars>
      </dgm:prSet>
      <dgm:spPr/>
    </dgm:pt>
    <dgm:pt modelId="{FA883D24-0CC2-4529-8F7E-5AB85AFB38AC}" type="pres">
      <dgm:prSet presAssocID="{78001D66-2EFD-49A3-B147-7DDA704E2DBA}" presName="sibTrans" presStyleCnt="0"/>
      <dgm:spPr/>
    </dgm:pt>
    <dgm:pt modelId="{1F261B22-9F83-45E9-B4B6-8FBAE9047DE8}" type="pres">
      <dgm:prSet presAssocID="{577A3DDC-5A52-411B-BACD-5A159503F221}" presName="compNode" presStyleCnt="0"/>
      <dgm:spPr/>
    </dgm:pt>
    <dgm:pt modelId="{A196A09D-E0F0-4806-834A-45304F89FA53}" type="pres">
      <dgm:prSet presAssocID="{577A3DDC-5A52-411B-BACD-5A159503F221}"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Police"/>
        </a:ext>
      </dgm:extLst>
    </dgm:pt>
    <dgm:pt modelId="{62948009-6857-4648-A6C3-E0CCE39C253A}" type="pres">
      <dgm:prSet presAssocID="{577A3DDC-5A52-411B-BACD-5A159503F221}" presName="spaceRect" presStyleCnt="0"/>
      <dgm:spPr/>
    </dgm:pt>
    <dgm:pt modelId="{5AE54EA3-9E14-47C1-9CD2-E42D5AFE35A5}" type="pres">
      <dgm:prSet presAssocID="{577A3DDC-5A52-411B-BACD-5A159503F221}" presName="textRect" presStyleLbl="revTx" presStyleIdx="6" presStyleCnt="8">
        <dgm:presLayoutVars>
          <dgm:chMax val="1"/>
          <dgm:chPref val="1"/>
        </dgm:presLayoutVars>
      </dgm:prSet>
      <dgm:spPr/>
    </dgm:pt>
    <dgm:pt modelId="{12C364AA-790C-48BA-A88B-9A10E07CA24E}" type="pres">
      <dgm:prSet presAssocID="{4DCB218C-0650-4B25-9708-EFDC1C0EF33F}" presName="sibTrans" presStyleCnt="0"/>
      <dgm:spPr/>
    </dgm:pt>
    <dgm:pt modelId="{485C2D0F-7651-4724-8B3A-9D9268101A05}" type="pres">
      <dgm:prSet presAssocID="{219E8F3F-F1AF-46B3-920A-976E2ED536A0}" presName="compNode" presStyleCnt="0"/>
      <dgm:spPr/>
    </dgm:pt>
    <dgm:pt modelId="{35C11F12-47D4-4611-AD15-B7FAF24762BF}" type="pres">
      <dgm:prSet presAssocID="{219E8F3F-F1AF-46B3-920A-976E2ED536A0}"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Ambulance"/>
        </a:ext>
      </dgm:extLst>
    </dgm:pt>
    <dgm:pt modelId="{6AFC2008-DD65-4A27-A9D9-96ADFC710686}" type="pres">
      <dgm:prSet presAssocID="{219E8F3F-F1AF-46B3-920A-976E2ED536A0}" presName="spaceRect" presStyleCnt="0"/>
      <dgm:spPr/>
    </dgm:pt>
    <dgm:pt modelId="{F4768A95-27D9-4B5C-9A8A-26618537D17D}" type="pres">
      <dgm:prSet presAssocID="{219E8F3F-F1AF-46B3-920A-976E2ED536A0}" presName="textRect" presStyleLbl="revTx" presStyleIdx="7" presStyleCnt="8">
        <dgm:presLayoutVars>
          <dgm:chMax val="1"/>
          <dgm:chPref val="1"/>
        </dgm:presLayoutVars>
      </dgm:prSet>
      <dgm:spPr/>
    </dgm:pt>
  </dgm:ptLst>
  <dgm:cxnLst>
    <dgm:cxn modelId="{D511DD21-5DDB-44CE-91C1-1CA72A05A625}" srcId="{C5EA7E15-C043-4130-B7F2-0272519D992E}" destId="{2B737F78-3988-41C4-91DC-7B59FC749E3A}" srcOrd="1" destOrd="0" parTransId="{B3DD50BA-AF6B-4B08-B52E-454F0680566C}" sibTransId="{B80F454C-756A-475E-97F2-B0BCC01EB966}"/>
    <dgm:cxn modelId="{E1456B37-277A-48A1-9670-EFDAA6C21326}" type="presOf" srcId="{B5D02B10-C1E1-4CA4-B98D-7C8802AFA740}" destId="{BB5B47E3-98FF-4F3D-A3E0-5FD462CB0678}" srcOrd="0" destOrd="0" presId="urn:microsoft.com/office/officeart/2018/2/layout/IconLabelList"/>
    <dgm:cxn modelId="{D2C1C740-A5F0-4113-BEF8-7DF7B2640E7F}" srcId="{C5EA7E15-C043-4130-B7F2-0272519D992E}" destId="{E024BFCF-0EF4-43E3-8E90-541594615B6A}" srcOrd="3" destOrd="0" parTransId="{83BFA424-30D7-441E-911B-668913A7B540}" sibTransId="{8BD81042-B936-4A7A-96E8-87F0F5F55093}"/>
    <dgm:cxn modelId="{11C57F44-CA3A-42B5-8EC2-045B9987F908}" srcId="{C5EA7E15-C043-4130-B7F2-0272519D992E}" destId="{577A3DDC-5A52-411B-BACD-5A159503F221}" srcOrd="6" destOrd="0" parTransId="{66BDF2BB-E43B-4D4D-BCA2-04BE2B9B7468}" sibTransId="{4DCB218C-0650-4B25-9708-EFDC1C0EF33F}"/>
    <dgm:cxn modelId="{3845F068-3CEC-406C-AD56-5C995E854846}" srcId="{C5EA7E15-C043-4130-B7F2-0272519D992E}" destId="{A986423E-C5B2-428F-ADE6-D0AAFB89F632}" srcOrd="4" destOrd="0" parTransId="{B42E1C28-8A4A-4BD7-84FD-638F9F813353}" sibTransId="{615077B9-538E-4899-AA31-978B1CE26F0D}"/>
    <dgm:cxn modelId="{2CD72D70-1430-4BFA-AB5B-A8E0424CD13C}" type="presOf" srcId="{12356B4D-53B6-4435-8BC3-9D5EEDE09011}" destId="{7B46C236-D813-4DCD-A772-33FB30ABA90C}" srcOrd="0" destOrd="0" presId="urn:microsoft.com/office/officeart/2018/2/layout/IconLabelList"/>
    <dgm:cxn modelId="{ABB39E51-1F32-46E1-B58E-C325CC2E2ACE}" type="presOf" srcId="{2B737F78-3988-41C4-91DC-7B59FC749E3A}" destId="{EBB3F622-A1F2-44EE-8D90-968C63C1C916}" srcOrd="0" destOrd="0" presId="urn:microsoft.com/office/officeart/2018/2/layout/IconLabelList"/>
    <dgm:cxn modelId="{FB00BD51-427C-40C1-B6F9-8C23A6115545}" type="presOf" srcId="{854EFDD5-F672-4995-AD6C-97EB6AA9B386}" destId="{D900A242-59B9-4916-8B19-8238EB7FB605}" srcOrd="0" destOrd="0" presId="urn:microsoft.com/office/officeart/2018/2/layout/IconLabelList"/>
    <dgm:cxn modelId="{E19ED359-1F4D-4841-84AF-2C427DFDCC10}" srcId="{C5EA7E15-C043-4130-B7F2-0272519D992E}" destId="{B5D02B10-C1E1-4CA4-B98D-7C8802AFA740}" srcOrd="2" destOrd="0" parTransId="{5A72F851-2993-4B40-B8BC-2C5A95294543}" sibTransId="{D323937A-C453-4217-9954-ADE1C0BAF681}"/>
    <dgm:cxn modelId="{7574EC7C-3147-4D37-A0C0-B268AC2AA10E}" type="presOf" srcId="{E024BFCF-0EF4-43E3-8E90-541594615B6A}" destId="{021524AA-38C1-4A67-9534-C2D1FC579218}" srcOrd="0" destOrd="0" presId="urn:microsoft.com/office/officeart/2018/2/layout/IconLabelList"/>
    <dgm:cxn modelId="{6410587E-3447-4C25-AC61-281B669FFD34}" type="presOf" srcId="{A986423E-C5B2-428F-ADE6-D0AAFB89F632}" destId="{C35A3CB7-C82E-457A-80CE-1AF5551C2E2B}" srcOrd="0" destOrd="0" presId="urn:microsoft.com/office/officeart/2018/2/layout/IconLabelList"/>
    <dgm:cxn modelId="{F185B0A7-825E-4203-AC4B-C6506C0C8687}" srcId="{C5EA7E15-C043-4130-B7F2-0272519D992E}" destId="{12356B4D-53B6-4435-8BC3-9D5EEDE09011}" srcOrd="5" destOrd="0" parTransId="{54099700-0B9D-4B67-8BAA-F7DAF6638214}" sibTransId="{78001D66-2EFD-49A3-B147-7DDA704E2DBA}"/>
    <dgm:cxn modelId="{1A2CA7B2-1307-4210-B0D4-2B8051564010}" srcId="{C5EA7E15-C043-4130-B7F2-0272519D992E}" destId="{854EFDD5-F672-4995-AD6C-97EB6AA9B386}" srcOrd="0" destOrd="0" parTransId="{D3343703-B9BF-4AC6-BF65-1C2A6CB119C7}" sibTransId="{2E8F1D4C-95B9-4672-8424-606594C25DE4}"/>
    <dgm:cxn modelId="{919F96BD-24EC-4EE5-A347-23AE8BB3DFA4}" type="presOf" srcId="{577A3DDC-5A52-411B-BACD-5A159503F221}" destId="{5AE54EA3-9E14-47C1-9CD2-E42D5AFE35A5}" srcOrd="0" destOrd="0" presId="urn:microsoft.com/office/officeart/2018/2/layout/IconLabelList"/>
    <dgm:cxn modelId="{F25B83C0-86B3-4F97-8FF7-8C18D2866AAA}" type="presOf" srcId="{C5EA7E15-C043-4130-B7F2-0272519D992E}" destId="{FAAB167F-906E-4451-B88D-11B478E2C937}" srcOrd="0" destOrd="0" presId="urn:microsoft.com/office/officeart/2018/2/layout/IconLabelList"/>
    <dgm:cxn modelId="{6F076CF5-3805-4B0D-8CC4-C497C38B27E5}" type="presOf" srcId="{219E8F3F-F1AF-46B3-920A-976E2ED536A0}" destId="{F4768A95-27D9-4B5C-9A8A-26618537D17D}" srcOrd="0" destOrd="0" presId="urn:microsoft.com/office/officeart/2018/2/layout/IconLabelList"/>
    <dgm:cxn modelId="{86381FFF-3D80-4160-8036-0B5CCD92526F}" srcId="{C5EA7E15-C043-4130-B7F2-0272519D992E}" destId="{219E8F3F-F1AF-46B3-920A-976E2ED536A0}" srcOrd="7" destOrd="0" parTransId="{9A803586-A819-48C2-A5E0-7D145E945654}" sibTransId="{7101C865-561D-43F5-9423-A697C87B16DC}"/>
    <dgm:cxn modelId="{E881BD66-B79C-4D85-9D11-95D7B90A7DFF}" type="presParOf" srcId="{FAAB167F-906E-4451-B88D-11B478E2C937}" destId="{882376B8-A42C-4EF8-87A3-3A3780877064}" srcOrd="0" destOrd="0" presId="urn:microsoft.com/office/officeart/2018/2/layout/IconLabelList"/>
    <dgm:cxn modelId="{5922EF47-0DCD-40AF-B440-38C5FB7F6DF5}" type="presParOf" srcId="{882376B8-A42C-4EF8-87A3-3A3780877064}" destId="{E4C0EB4B-A9EF-492F-8C65-E45320255345}" srcOrd="0" destOrd="0" presId="urn:microsoft.com/office/officeart/2018/2/layout/IconLabelList"/>
    <dgm:cxn modelId="{0195F544-DA06-446A-8067-3879CBBDD839}" type="presParOf" srcId="{882376B8-A42C-4EF8-87A3-3A3780877064}" destId="{FAC2A7FC-89A2-42BC-BF64-3D278B3E8F40}" srcOrd="1" destOrd="0" presId="urn:microsoft.com/office/officeart/2018/2/layout/IconLabelList"/>
    <dgm:cxn modelId="{D2B86455-5538-41F7-9F3F-CB339679D89D}" type="presParOf" srcId="{882376B8-A42C-4EF8-87A3-3A3780877064}" destId="{D900A242-59B9-4916-8B19-8238EB7FB605}" srcOrd="2" destOrd="0" presId="urn:microsoft.com/office/officeart/2018/2/layout/IconLabelList"/>
    <dgm:cxn modelId="{B4830A5E-72C8-488E-BF1B-144254EE19C5}" type="presParOf" srcId="{FAAB167F-906E-4451-B88D-11B478E2C937}" destId="{9F4ADA4A-E191-44D6-A85E-6B72D55A028A}" srcOrd="1" destOrd="0" presId="urn:microsoft.com/office/officeart/2018/2/layout/IconLabelList"/>
    <dgm:cxn modelId="{EA0F33AE-C947-4961-AF84-44AB16C97452}" type="presParOf" srcId="{FAAB167F-906E-4451-B88D-11B478E2C937}" destId="{C6E35D8A-78F8-4EC6-8ACD-123E1A2EF34C}" srcOrd="2" destOrd="0" presId="urn:microsoft.com/office/officeart/2018/2/layout/IconLabelList"/>
    <dgm:cxn modelId="{2091A0C9-C137-437D-98CB-CEEAF6B11F13}" type="presParOf" srcId="{C6E35D8A-78F8-4EC6-8ACD-123E1A2EF34C}" destId="{2B268131-7BF7-4839-BB85-49A0AA6FE276}" srcOrd="0" destOrd="0" presId="urn:microsoft.com/office/officeart/2018/2/layout/IconLabelList"/>
    <dgm:cxn modelId="{D24C3233-748D-4790-9BB5-E0E8B81CB37F}" type="presParOf" srcId="{C6E35D8A-78F8-4EC6-8ACD-123E1A2EF34C}" destId="{8ED4B351-CDDB-44E9-9E71-2CEBCFF9D602}" srcOrd="1" destOrd="0" presId="urn:microsoft.com/office/officeart/2018/2/layout/IconLabelList"/>
    <dgm:cxn modelId="{8E6666A4-57E1-45EB-96D7-4A1980331B53}" type="presParOf" srcId="{C6E35D8A-78F8-4EC6-8ACD-123E1A2EF34C}" destId="{EBB3F622-A1F2-44EE-8D90-968C63C1C916}" srcOrd="2" destOrd="0" presId="urn:microsoft.com/office/officeart/2018/2/layout/IconLabelList"/>
    <dgm:cxn modelId="{D5781703-0E3D-43D3-9436-5BF70D54EA86}" type="presParOf" srcId="{FAAB167F-906E-4451-B88D-11B478E2C937}" destId="{8DFF639E-D015-47EE-989C-73255DC3B77F}" srcOrd="3" destOrd="0" presId="urn:microsoft.com/office/officeart/2018/2/layout/IconLabelList"/>
    <dgm:cxn modelId="{3663D74C-6A0E-4E66-87CC-B883563EEA0C}" type="presParOf" srcId="{FAAB167F-906E-4451-B88D-11B478E2C937}" destId="{3CB4E1A2-35A6-4931-A389-067AAAAA1F5C}" srcOrd="4" destOrd="0" presId="urn:microsoft.com/office/officeart/2018/2/layout/IconLabelList"/>
    <dgm:cxn modelId="{F59577EC-8A29-4E89-811B-C654860116DE}" type="presParOf" srcId="{3CB4E1A2-35A6-4931-A389-067AAAAA1F5C}" destId="{53B5B534-9E65-4688-BE21-3DA54F6F3B95}" srcOrd="0" destOrd="0" presId="urn:microsoft.com/office/officeart/2018/2/layout/IconLabelList"/>
    <dgm:cxn modelId="{EE090FAD-1378-4159-AE2E-5338614D6BBF}" type="presParOf" srcId="{3CB4E1A2-35A6-4931-A389-067AAAAA1F5C}" destId="{539E337B-FAAB-4192-B75F-5FAE49217F2E}" srcOrd="1" destOrd="0" presId="urn:microsoft.com/office/officeart/2018/2/layout/IconLabelList"/>
    <dgm:cxn modelId="{F654281B-7D05-4ABD-8239-9824255A6B53}" type="presParOf" srcId="{3CB4E1A2-35A6-4931-A389-067AAAAA1F5C}" destId="{BB5B47E3-98FF-4F3D-A3E0-5FD462CB0678}" srcOrd="2" destOrd="0" presId="urn:microsoft.com/office/officeart/2018/2/layout/IconLabelList"/>
    <dgm:cxn modelId="{E3F00E98-280A-4E05-BA22-FD6432BC32C2}" type="presParOf" srcId="{FAAB167F-906E-4451-B88D-11B478E2C937}" destId="{4CA6C886-9C55-4E07-A245-3F358CE3B4D0}" srcOrd="5" destOrd="0" presId="urn:microsoft.com/office/officeart/2018/2/layout/IconLabelList"/>
    <dgm:cxn modelId="{5C2D7D3F-25D9-48F5-89A7-65738D1CBEE1}" type="presParOf" srcId="{FAAB167F-906E-4451-B88D-11B478E2C937}" destId="{DC782F54-0EE3-404D-9D1E-1B394A1DF65F}" srcOrd="6" destOrd="0" presId="urn:microsoft.com/office/officeart/2018/2/layout/IconLabelList"/>
    <dgm:cxn modelId="{66A8D1A1-906D-4293-8E00-D60CC73D3A5C}" type="presParOf" srcId="{DC782F54-0EE3-404D-9D1E-1B394A1DF65F}" destId="{B7E98CD6-45EF-4A97-8AD9-B9A053BFF388}" srcOrd="0" destOrd="0" presId="urn:microsoft.com/office/officeart/2018/2/layout/IconLabelList"/>
    <dgm:cxn modelId="{71E92845-0109-4157-8D4D-5175CE2B2DBD}" type="presParOf" srcId="{DC782F54-0EE3-404D-9D1E-1B394A1DF65F}" destId="{A826AF43-8592-4B1F-B408-215AB59A1A10}" srcOrd="1" destOrd="0" presId="urn:microsoft.com/office/officeart/2018/2/layout/IconLabelList"/>
    <dgm:cxn modelId="{A49B0123-E41F-422A-A56F-A9425FE8757C}" type="presParOf" srcId="{DC782F54-0EE3-404D-9D1E-1B394A1DF65F}" destId="{021524AA-38C1-4A67-9534-C2D1FC579218}" srcOrd="2" destOrd="0" presId="urn:microsoft.com/office/officeart/2018/2/layout/IconLabelList"/>
    <dgm:cxn modelId="{9E5B737F-92D1-4B3E-B723-AB10D2698AFA}" type="presParOf" srcId="{FAAB167F-906E-4451-B88D-11B478E2C937}" destId="{9782FB30-1016-4CF2-9DF8-CD3F1DF2FAEF}" srcOrd="7" destOrd="0" presId="urn:microsoft.com/office/officeart/2018/2/layout/IconLabelList"/>
    <dgm:cxn modelId="{2A1B8DB7-D4DF-4DF3-BA3B-9AEF1088ECDF}" type="presParOf" srcId="{FAAB167F-906E-4451-B88D-11B478E2C937}" destId="{CC82373A-ECE7-4B7D-B231-8083FDC5D235}" srcOrd="8" destOrd="0" presId="urn:microsoft.com/office/officeart/2018/2/layout/IconLabelList"/>
    <dgm:cxn modelId="{BAE30741-0151-4EF1-8B44-161956BA9BD5}" type="presParOf" srcId="{CC82373A-ECE7-4B7D-B231-8083FDC5D235}" destId="{8D74EC30-C8A8-44F8-9057-6647FF63CFC2}" srcOrd="0" destOrd="0" presId="urn:microsoft.com/office/officeart/2018/2/layout/IconLabelList"/>
    <dgm:cxn modelId="{811A22A3-45BD-4B9A-86B7-0E44E956FC43}" type="presParOf" srcId="{CC82373A-ECE7-4B7D-B231-8083FDC5D235}" destId="{D1C73A46-9F66-44E9-B2FE-F2E973EA819D}" srcOrd="1" destOrd="0" presId="urn:microsoft.com/office/officeart/2018/2/layout/IconLabelList"/>
    <dgm:cxn modelId="{50D5705E-5624-44A6-A464-FADDC18232E0}" type="presParOf" srcId="{CC82373A-ECE7-4B7D-B231-8083FDC5D235}" destId="{C35A3CB7-C82E-457A-80CE-1AF5551C2E2B}" srcOrd="2" destOrd="0" presId="urn:microsoft.com/office/officeart/2018/2/layout/IconLabelList"/>
    <dgm:cxn modelId="{E0E139FD-FD1F-421A-8DB7-8CBD8F32968D}" type="presParOf" srcId="{FAAB167F-906E-4451-B88D-11B478E2C937}" destId="{DCC10E65-80AB-49A7-9117-8A44A951DFA6}" srcOrd="9" destOrd="0" presId="urn:microsoft.com/office/officeart/2018/2/layout/IconLabelList"/>
    <dgm:cxn modelId="{207F4E4A-5B46-4310-AF7A-191E6C298C15}" type="presParOf" srcId="{FAAB167F-906E-4451-B88D-11B478E2C937}" destId="{A5044E4F-7034-478A-B5EC-758E45C6DD64}" srcOrd="10" destOrd="0" presId="urn:microsoft.com/office/officeart/2018/2/layout/IconLabelList"/>
    <dgm:cxn modelId="{6E290F94-93EF-468E-ABED-A298F764AACB}" type="presParOf" srcId="{A5044E4F-7034-478A-B5EC-758E45C6DD64}" destId="{71021975-A44C-4FB6-B014-DE950306E0D8}" srcOrd="0" destOrd="0" presId="urn:microsoft.com/office/officeart/2018/2/layout/IconLabelList"/>
    <dgm:cxn modelId="{BFD71E4C-4C92-45ED-9F55-D638B577848E}" type="presParOf" srcId="{A5044E4F-7034-478A-B5EC-758E45C6DD64}" destId="{86305902-E252-4B98-87E0-EDE4D78C5EB4}" srcOrd="1" destOrd="0" presId="urn:microsoft.com/office/officeart/2018/2/layout/IconLabelList"/>
    <dgm:cxn modelId="{E1AE2E48-9619-4BAF-B234-9BD4767EDEEB}" type="presParOf" srcId="{A5044E4F-7034-478A-B5EC-758E45C6DD64}" destId="{7B46C236-D813-4DCD-A772-33FB30ABA90C}" srcOrd="2" destOrd="0" presId="urn:microsoft.com/office/officeart/2018/2/layout/IconLabelList"/>
    <dgm:cxn modelId="{197FB07F-E32F-49FE-A740-3909A4006FFC}" type="presParOf" srcId="{FAAB167F-906E-4451-B88D-11B478E2C937}" destId="{FA883D24-0CC2-4529-8F7E-5AB85AFB38AC}" srcOrd="11" destOrd="0" presId="urn:microsoft.com/office/officeart/2018/2/layout/IconLabelList"/>
    <dgm:cxn modelId="{C6F5D347-C064-4991-AC27-FDAD2F412998}" type="presParOf" srcId="{FAAB167F-906E-4451-B88D-11B478E2C937}" destId="{1F261B22-9F83-45E9-B4B6-8FBAE9047DE8}" srcOrd="12" destOrd="0" presId="urn:microsoft.com/office/officeart/2018/2/layout/IconLabelList"/>
    <dgm:cxn modelId="{DF022FE1-4BA9-43BD-902F-B26C7458F5DF}" type="presParOf" srcId="{1F261B22-9F83-45E9-B4B6-8FBAE9047DE8}" destId="{A196A09D-E0F0-4806-834A-45304F89FA53}" srcOrd="0" destOrd="0" presId="urn:microsoft.com/office/officeart/2018/2/layout/IconLabelList"/>
    <dgm:cxn modelId="{F814CB5F-45EA-4DF4-ABDF-218EF7CEBCCF}" type="presParOf" srcId="{1F261B22-9F83-45E9-B4B6-8FBAE9047DE8}" destId="{62948009-6857-4648-A6C3-E0CCE39C253A}" srcOrd="1" destOrd="0" presId="urn:microsoft.com/office/officeart/2018/2/layout/IconLabelList"/>
    <dgm:cxn modelId="{646E39A4-DCA4-4862-917A-AAB774265548}" type="presParOf" srcId="{1F261B22-9F83-45E9-B4B6-8FBAE9047DE8}" destId="{5AE54EA3-9E14-47C1-9CD2-E42D5AFE35A5}" srcOrd="2" destOrd="0" presId="urn:microsoft.com/office/officeart/2018/2/layout/IconLabelList"/>
    <dgm:cxn modelId="{2EB5076B-5636-45B2-8E8D-9014C275F6B0}" type="presParOf" srcId="{FAAB167F-906E-4451-B88D-11B478E2C937}" destId="{12C364AA-790C-48BA-A88B-9A10E07CA24E}" srcOrd="13" destOrd="0" presId="urn:microsoft.com/office/officeart/2018/2/layout/IconLabelList"/>
    <dgm:cxn modelId="{D3273F04-C741-44E9-B8D8-B4F0E09E225E}" type="presParOf" srcId="{FAAB167F-906E-4451-B88D-11B478E2C937}" destId="{485C2D0F-7651-4724-8B3A-9D9268101A05}" srcOrd="14" destOrd="0" presId="urn:microsoft.com/office/officeart/2018/2/layout/IconLabelList"/>
    <dgm:cxn modelId="{737C6E94-D4E4-4204-8C42-2AC41ED8AD55}" type="presParOf" srcId="{485C2D0F-7651-4724-8B3A-9D9268101A05}" destId="{35C11F12-47D4-4611-AD15-B7FAF24762BF}" srcOrd="0" destOrd="0" presId="urn:microsoft.com/office/officeart/2018/2/layout/IconLabelList"/>
    <dgm:cxn modelId="{63AAD9E5-E29E-4FBE-A3BD-6AA1C3808CBC}" type="presParOf" srcId="{485C2D0F-7651-4724-8B3A-9D9268101A05}" destId="{6AFC2008-DD65-4A27-A9D9-96ADFC710686}" srcOrd="1" destOrd="0" presId="urn:microsoft.com/office/officeart/2018/2/layout/IconLabelList"/>
    <dgm:cxn modelId="{B0F7AEC8-386D-4FBF-AEDE-446F05BA8AFA}" type="presParOf" srcId="{485C2D0F-7651-4724-8B3A-9D9268101A05}" destId="{F4768A95-27D9-4B5C-9A8A-26618537D17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180B969-DFB7-41CF-841F-49967237F918}"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3CDA8E2-A252-4063-BAB8-02E421D807FA}">
      <dgm:prSet/>
      <dgm:spPr/>
      <dgm:t>
        <a:bodyPr/>
        <a:lstStyle/>
        <a:p>
          <a:r>
            <a:rPr lang="en-US"/>
            <a:t>Unwanted sexual advances</a:t>
          </a:r>
        </a:p>
      </dgm:t>
    </dgm:pt>
    <dgm:pt modelId="{9C22FDF6-717B-4806-955D-4AA717306C90}" type="parTrans" cxnId="{CF2D2AAC-3BBA-4D96-B180-C4A0DC9E1D59}">
      <dgm:prSet/>
      <dgm:spPr/>
      <dgm:t>
        <a:bodyPr/>
        <a:lstStyle/>
        <a:p>
          <a:endParaRPr lang="en-US"/>
        </a:p>
      </dgm:t>
    </dgm:pt>
    <dgm:pt modelId="{E0FE0E5C-1DDC-4776-BB88-2EC38C7FE821}" type="sibTrans" cxnId="{CF2D2AAC-3BBA-4D96-B180-C4A0DC9E1D59}">
      <dgm:prSet/>
      <dgm:spPr/>
      <dgm:t>
        <a:bodyPr/>
        <a:lstStyle/>
        <a:p>
          <a:endParaRPr lang="en-US"/>
        </a:p>
      </dgm:t>
    </dgm:pt>
    <dgm:pt modelId="{B300FAC6-C0C5-4AFF-AC0C-CBD7A7E87165}">
      <dgm:prSet/>
      <dgm:spPr/>
      <dgm:t>
        <a:bodyPr/>
        <a:lstStyle/>
        <a:p>
          <a:r>
            <a:rPr lang="en-US"/>
            <a:t>Making sexual jokes, comments, or gestures to or about someone</a:t>
          </a:r>
        </a:p>
      </dgm:t>
    </dgm:pt>
    <dgm:pt modelId="{631EC3B2-A51F-44F1-9040-FE24BD409313}" type="parTrans" cxnId="{7B446300-55D1-4F5A-B3FE-7B8518B48F9E}">
      <dgm:prSet/>
      <dgm:spPr/>
      <dgm:t>
        <a:bodyPr/>
        <a:lstStyle/>
        <a:p>
          <a:endParaRPr lang="en-US"/>
        </a:p>
      </dgm:t>
    </dgm:pt>
    <dgm:pt modelId="{502485C6-B8EC-43DA-BFC3-EC64437BFAEE}" type="sibTrans" cxnId="{7B446300-55D1-4F5A-B3FE-7B8518B48F9E}">
      <dgm:prSet/>
      <dgm:spPr/>
      <dgm:t>
        <a:bodyPr/>
        <a:lstStyle/>
        <a:p>
          <a:endParaRPr lang="en-US"/>
        </a:p>
      </dgm:t>
    </dgm:pt>
    <dgm:pt modelId="{1ED66C39-200B-4E3B-97E7-616AA73C39F8}">
      <dgm:prSet/>
      <dgm:spPr/>
      <dgm:t>
        <a:bodyPr/>
        <a:lstStyle/>
        <a:p>
          <a:r>
            <a:rPr lang="en-US"/>
            <a:t>Spreading sexual rumors (in person, by text, or online)</a:t>
          </a:r>
        </a:p>
      </dgm:t>
    </dgm:pt>
    <dgm:pt modelId="{312EB729-3491-4088-946F-CA82BEAFE2B5}" type="parTrans" cxnId="{9DD44FC6-6C10-470E-ADA3-55155C0B6376}">
      <dgm:prSet/>
      <dgm:spPr/>
      <dgm:t>
        <a:bodyPr/>
        <a:lstStyle/>
        <a:p>
          <a:endParaRPr lang="en-US"/>
        </a:p>
      </dgm:t>
    </dgm:pt>
    <dgm:pt modelId="{9B2E4230-A560-41E4-A7C7-478FF215021C}" type="sibTrans" cxnId="{9DD44FC6-6C10-470E-ADA3-55155C0B6376}">
      <dgm:prSet/>
      <dgm:spPr/>
      <dgm:t>
        <a:bodyPr/>
        <a:lstStyle/>
        <a:p>
          <a:endParaRPr lang="en-US"/>
        </a:p>
      </dgm:t>
    </dgm:pt>
    <dgm:pt modelId="{006C695A-E52E-4FEF-9914-07804938A518}">
      <dgm:prSet/>
      <dgm:spPr/>
      <dgm:t>
        <a:bodyPr/>
        <a:lstStyle/>
        <a:p>
          <a:r>
            <a:rPr lang="en-US"/>
            <a:t>Writing sexual messages about people</a:t>
          </a:r>
        </a:p>
      </dgm:t>
    </dgm:pt>
    <dgm:pt modelId="{B4CE4732-D02A-4F0E-990A-4340554626DF}" type="parTrans" cxnId="{B6C4D160-2E17-4ACF-B0E6-5A592B9A32B2}">
      <dgm:prSet/>
      <dgm:spPr/>
      <dgm:t>
        <a:bodyPr/>
        <a:lstStyle/>
        <a:p>
          <a:endParaRPr lang="en-US"/>
        </a:p>
      </dgm:t>
    </dgm:pt>
    <dgm:pt modelId="{7B22E749-C014-4D14-9D41-F632FC66829A}" type="sibTrans" cxnId="{B6C4D160-2E17-4ACF-B0E6-5A592B9A32B2}">
      <dgm:prSet/>
      <dgm:spPr/>
      <dgm:t>
        <a:bodyPr/>
        <a:lstStyle/>
        <a:p>
          <a:endParaRPr lang="en-US"/>
        </a:p>
      </dgm:t>
    </dgm:pt>
    <dgm:pt modelId="{8E56D022-50DA-4E7B-B0DF-C00BD08E3A6C}">
      <dgm:prSet/>
      <dgm:spPr/>
      <dgm:t>
        <a:bodyPr/>
        <a:lstStyle/>
        <a:p>
          <a:r>
            <a:rPr lang="en-US"/>
            <a:t>Showing someone inappropriate sexual pictures or videos</a:t>
          </a:r>
        </a:p>
      </dgm:t>
    </dgm:pt>
    <dgm:pt modelId="{3E44DD23-46F3-4333-B3B6-E53901770111}" type="parTrans" cxnId="{47C859F6-6FFB-4454-8DA7-CE0B45037F57}">
      <dgm:prSet/>
      <dgm:spPr/>
      <dgm:t>
        <a:bodyPr/>
        <a:lstStyle/>
        <a:p>
          <a:endParaRPr lang="en-US"/>
        </a:p>
      </dgm:t>
    </dgm:pt>
    <dgm:pt modelId="{EC50C5EA-2376-42D0-A609-9858220518DC}" type="sibTrans" cxnId="{47C859F6-6FFB-4454-8DA7-CE0B45037F57}">
      <dgm:prSet/>
      <dgm:spPr/>
      <dgm:t>
        <a:bodyPr/>
        <a:lstStyle/>
        <a:p>
          <a:endParaRPr lang="en-US"/>
        </a:p>
      </dgm:t>
    </dgm:pt>
    <dgm:pt modelId="{5D1ED488-9AD0-4005-9BF2-3DA5F15DF4D3}">
      <dgm:prSet/>
      <dgm:spPr/>
      <dgm:t>
        <a:bodyPr/>
        <a:lstStyle/>
        <a:p>
          <a:r>
            <a:rPr lang="en-US"/>
            <a:t>Asking someone to send you naked pictures of herself or himself ("nudes")</a:t>
          </a:r>
        </a:p>
      </dgm:t>
    </dgm:pt>
    <dgm:pt modelId="{6FD6A4F1-C290-49A1-8A4C-3DD26119786E}" type="parTrans" cxnId="{0E27E0A2-F53A-4AA5-8117-04EB957C1B60}">
      <dgm:prSet/>
      <dgm:spPr/>
      <dgm:t>
        <a:bodyPr/>
        <a:lstStyle/>
        <a:p>
          <a:endParaRPr lang="en-US"/>
        </a:p>
      </dgm:t>
    </dgm:pt>
    <dgm:pt modelId="{1B993C55-2648-48C4-9690-FD50AC1244E0}" type="sibTrans" cxnId="{0E27E0A2-F53A-4AA5-8117-04EB957C1B60}">
      <dgm:prSet/>
      <dgm:spPr/>
      <dgm:t>
        <a:bodyPr/>
        <a:lstStyle/>
        <a:p>
          <a:endParaRPr lang="en-US"/>
        </a:p>
      </dgm:t>
    </dgm:pt>
    <dgm:pt modelId="{805784C4-C469-497B-9C07-0BDF471CC36B}">
      <dgm:prSet/>
      <dgm:spPr/>
      <dgm:t>
        <a:bodyPr/>
        <a:lstStyle/>
        <a:p>
          <a:r>
            <a:rPr lang="en-US"/>
            <a:t>Posting sexual comments, pictures, or videos on social networks like Facebook, or sending explicit text messages</a:t>
          </a:r>
        </a:p>
      </dgm:t>
    </dgm:pt>
    <dgm:pt modelId="{F7A4BD7E-330D-4794-B2D2-76412C8D4837}" type="parTrans" cxnId="{6FD81B7D-3B17-4561-944F-9017ACDD4E27}">
      <dgm:prSet/>
      <dgm:spPr/>
      <dgm:t>
        <a:bodyPr/>
        <a:lstStyle/>
        <a:p>
          <a:endParaRPr lang="en-US"/>
        </a:p>
      </dgm:t>
    </dgm:pt>
    <dgm:pt modelId="{6BCB441B-942D-43FD-B0AF-26A18370D249}" type="sibTrans" cxnId="{6FD81B7D-3B17-4561-944F-9017ACDD4E27}">
      <dgm:prSet/>
      <dgm:spPr/>
      <dgm:t>
        <a:bodyPr/>
        <a:lstStyle/>
        <a:p>
          <a:endParaRPr lang="en-US"/>
        </a:p>
      </dgm:t>
    </dgm:pt>
    <dgm:pt modelId="{4EE4353F-5E5C-4154-9832-282B3683E551}">
      <dgm:prSet/>
      <dgm:spPr/>
      <dgm:t>
        <a:bodyPr/>
        <a:lstStyle/>
        <a:p>
          <a:r>
            <a:rPr lang="en-US" dirty="0"/>
            <a:t>Making sexual comments or offers while pretending to be someone else online</a:t>
          </a:r>
        </a:p>
      </dgm:t>
    </dgm:pt>
    <dgm:pt modelId="{192BB1B8-AA9E-47A0-B7E1-2E8B86FBF807}" type="parTrans" cxnId="{248D4C0F-137F-46DE-AD02-9F4FF1480D40}">
      <dgm:prSet/>
      <dgm:spPr/>
      <dgm:t>
        <a:bodyPr/>
        <a:lstStyle/>
        <a:p>
          <a:endParaRPr lang="en-US"/>
        </a:p>
      </dgm:t>
    </dgm:pt>
    <dgm:pt modelId="{522811E4-FC0B-4561-BCA5-09C57FE352D7}" type="sibTrans" cxnId="{248D4C0F-137F-46DE-AD02-9F4FF1480D40}">
      <dgm:prSet/>
      <dgm:spPr/>
      <dgm:t>
        <a:bodyPr/>
        <a:lstStyle/>
        <a:p>
          <a:endParaRPr lang="en-US"/>
        </a:p>
      </dgm:t>
    </dgm:pt>
    <dgm:pt modelId="{4C35CAC7-0232-4967-A860-10711787740A}">
      <dgm:prSet/>
      <dgm:spPr/>
      <dgm:t>
        <a:bodyPr/>
        <a:lstStyle/>
        <a:p>
          <a:r>
            <a:rPr lang="en-US" dirty="0"/>
            <a:t>Touching, grabbing, or pinching someone in a deliberately sexual way</a:t>
          </a:r>
        </a:p>
      </dgm:t>
    </dgm:pt>
    <dgm:pt modelId="{78E320C4-38EF-4F92-B2AD-0AAEADA4FFDF}" type="parTrans" cxnId="{2C0FD81C-05D2-48AA-9C78-C8E2B102FA15}">
      <dgm:prSet/>
      <dgm:spPr/>
      <dgm:t>
        <a:bodyPr/>
        <a:lstStyle/>
        <a:p>
          <a:endParaRPr lang="en-US"/>
        </a:p>
      </dgm:t>
    </dgm:pt>
    <dgm:pt modelId="{74562FE1-7025-48CF-9D81-0FD5B5771907}" type="sibTrans" cxnId="{2C0FD81C-05D2-48AA-9C78-C8E2B102FA15}">
      <dgm:prSet/>
      <dgm:spPr/>
      <dgm:t>
        <a:bodyPr/>
        <a:lstStyle/>
        <a:p>
          <a:endParaRPr lang="en-US"/>
        </a:p>
      </dgm:t>
    </dgm:pt>
    <dgm:pt modelId="{DD86F6DC-673B-4DA1-B08A-8C1ED2FC1B85}">
      <dgm:prSet/>
      <dgm:spPr/>
      <dgm:t>
        <a:bodyPr/>
        <a:lstStyle/>
        <a:p>
          <a:r>
            <a:rPr lang="en-US" dirty="0"/>
            <a:t>Pulling at someone's clothing and brushing up against them in a purposefully sexual way</a:t>
          </a:r>
        </a:p>
      </dgm:t>
    </dgm:pt>
    <dgm:pt modelId="{79BCA275-B671-4D93-8B82-0FFFD59FBCA8}" type="parTrans" cxnId="{CEA34801-1528-49F5-A284-CFE02406C86E}">
      <dgm:prSet/>
      <dgm:spPr/>
      <dgm:t>
        <a:bodyPr/>
        <a:lstStyle/>
        <a:p>
          <a:endParaRPr lang="en-US"/>
        </a:p>
      </dgm:t>
    </dgm:pt>
    <dgm:pt modelId="{903B07B4-EAEE-4261-A7B2-8AAA73A04F77}" type="sibTrans" cxnId="{CEA34801-1528-49F5-A284-CFE02406C86E}">
      <dgm:prSet/>
      <dgm:spPr/>
      <dgm:t>
        <a:bodyPr/>
        <a:lstStyle/>
        <a:p>
          <a:endParaRPr lang="en-US"/>
        </a:p>
      </dgm:t>
    </dgm:pt>
    <dgm:pt modelId="{6DC6136D-C1B5-4844-B33A-DE0420852D56}">
      <dgm:prSet/>
      <dgm:spPr/>
      <dgm:t>
        <a:bodyPr/>
        <a:lstStyle/>
        <a:p>
          <a:r>
            <a:rPr lang="en-US" dirty="0"/>
            <a:t>Asking someone to go out over and over again, even after the person has said no</a:t>
          </a:r>
        </a:p>
      </dgm:t>
    </dgm:pt>
    <dgm:pt modelId="{2BA7BF56-EDF9-4CFC-9035-2B63322811BE}" type="parTrans" cxnId="{F5074615-B72E-4C26-95C0-3864010129D0}">
      <dgm:prSet/>
      <dgm:spPr/>
      <dgm:t>
        <a:bodyPr/>
        <a:lstStyle/>
        <a:p>
          <a:endParaRPr lang="en-US"/>
        </a:p>
      </dgm:t>
    </dgm:pt>
    <dgm:pt modelId="{97E8B641-3EC4-4EDB-BDF1-0E2C4D2996C5}" type="sibTrans" cxnId="{F5074615-B72E-4C26-95C0-3864010129D0}">
      <dgm:prSet/>
      <dgm:spPr/>
      <dgm:t>
        <a:bodyPr/>
        <a:lstStyle/>
        <a:p>
          <a:endParaRPr lang="en-US"/>
        </a:p>
      </dgm:t>
    </dgm:pt>
    <dgm:pt modelId="{E23FCA68-882B-44DB-8939-C610072B723C}" type="pres">
      <dgm:prSet presAssocID="{2180B969-DFB7-41CF-841F-49967237F918}" presName="diagram" presStyleCnt="0">
        <dgm:presLayoutVars>
          <dgm:dir/>
          <dgm:resizeHandles val="exact"/>
        </dgm:presLayoutVars>
      </dgm:prSet>
      <dgm:spPr/>
    </dgm:pt>
    <dgm:pt modelId="{7573C7D9-9D9E-4558-BFB4-36CA3CC6DB4F}" type="pres">
      <dgm:prSet presAssocID="{83CDA8E2-A252-4063-BAB8-02E421D807FA}" presName="node" presStyleLbl="node1" presStyleIdx="0" presStyleCnt="11">
        <dgm:presLayoutVars>
          <dgm:bulletEnabled val="1"/>
        </dgm:presLayoutVars>
      </dgm:prSet>
      <dgm:spPr/>
    </dgm:pt>
    <dgm:pt modelId="{7AB91F41-5DF3-463D-8BE0-5E2D51BB9B41}" type="pres">
      <dgm:prSet presAssocID="{E0FE0E5C-1DDC-4776-BB88-2EC38C7FE821}" presName="sibTrans" presStyleCnt="0"/>
      <dgm:spPr/>
    </dgm:pt>
    <dgm:pt modelId="{441AC95B-FEA9-4DE6-8C8F-59C466EDF590}" type="pres">
      <dgm:prSet presAssocID="{B300FAC6-C0C5-4AFF-AC0C-CBD7A7E87165}" presName="node" presStyleLbl="node1" presStyleIdx="1" presStyleCnt="11">
        <dgm:presLayoutVars>
          <dgm:bulletEnabled val="1"/>
        </dgm:presLayoutVars>
      </dgm:prSet>
      <dgm:spPr/>
    </dgm:pt>
    <dgm:pt modelId="{B03B5662-305A-4B53-AD0C-E3911388CA37}" type="pres">
      <dgm:prSet presAssocID="{502485C6-B8EC-43DA-BFC3-EC64437BFAEE}" presName="sibTrans" presStyleCnt="0"/>
      <dgm:spPr/>
    </dgm:pt>
    <dgm:pt modelId="{65BDC126-6F98-49A2-A46E-364271710408}" type="pres">
      <dgm:prSet presAssocID="{1ED66C39-200B-4E3B-97E7-616AA73C39F8}" presName="node" presStyleLbl="node1" presStyleIdx="2" presStyleCnt="11">
        <dgm:presLayoutVars>
          <dgm:bulletEnabled val="1"/>
        </dgm:presLayoutVars>
      </dgm:prSet>
      <dgm:spPr/>
    </dgm:pt>
    <dgm:pt modelId="{C5D03EA2-B291-42C8-B43F-F6300773C29D}" type="pres">
      <dgm:prSet presAssocID="{9B2E4230-A560-41E4-A7C7-478FF215021C}" presName="sibTrans" presStyleCnt="0"/>
      <dgm:spPr/>
    </dgm:pt>
    <dgm:pt modelId="{3E6EFE36-A2A9-48F3-BC7C-C9A8C803BB92}" type="pres">
      <dgm:prSet presAssocID="{006C695A-E52E-4FEF-9914-07804938A518}" presName="node" presStyleLbl="node1" presStyleIdx="3" presStyleCnt="11">
        <dgm:presLayoutVars>
          <dgm:bulletEnabled val="1"/>
        </dgm:presLayoutVars>
      </dgm:prSet>
      <dgm:spPr/>
    </dgm:pt>
    <dgm:pt modelId="{68296595-EECB-40AF-BBA7-1080A5379DEF}" type="pres">
      <dgm:prSet presAssocID="{7B22E749-C014-4D14-9D41-F632FC66829A}" presName="sibTrans" presStyleCnt="0"/>
      <dgm:spPr/>
    </dgm:pt>
    <dgm:pt modelId="{4547F03F-8F86-41AA-8320-E71862557B57}" type="pres">
      <dgm:prSet presAssocID="{8E56D022-50DA-4E7B-B0DF-C00BD08E3A6C}" presName="node" presStyleLbl="node1" presStyleIdx="4" presStyleCnt="11">
        <dgm:presLayoutVars>
          <dgm:bulletEnabled val="1"/>
        </dgm:presLayoutVars>
      </dgm:prSet>
      <dgm:spPr/>
    </dgm:pt>
    <dgm:pt modelId="{CF6CDBD2-958C-412E-AF7F-C875BB2CEAEF}" type="pres">
      <dgm:prSet presAssocID="{EC50C5EA-2376-42D0-A609-9858220518DC}" presName="sibTrans" presStyleCnt="0"/>
      <dgm:spPr/>
    </dgm:pt>
    <dgm:pt modelId="{EDCFBF2A-638A-4534-B8B9-DBF03032EB00}" type="pres">
      <dgm:prSet presAssocID="{5D1ED488-9AD0-4005-9BF2-3DA5F15DF4D3}" presName="node" presStyleLbl="node1" presStyleIdx="5" presStyleCnt="11">
        <dgm:presLayoutVars>
          <dgm:bulletEnabled val="1"/>
        </dgm:presLayoutVars>
      </dgm:prSet>
      <dgm:spPr/>
    </dgm:pt>
    <dgm:pt modelId="{007B7BEF-B4AF-42DD-942B-61B240349AD7}" type="pres">
      <dgm:prSet presAssocID="{1B993C55-2648-48C4-9690-FD50AC1244E0}" presName="sibTrans" presStyleCnt="0"/>
      <dgm:spPr/>
    </dgm:pt>
    <dgm:pt modelId="{2C075195-F90B-4C0D-ACF0-7B732845FA29}" type="pres">
      <dgm:prSet presAssocID="{805784C4-C469-497B-9C07-0BDF471CC36B}" presName="node" presStyleLbl="node1" presStyleIdx="6" presStyleCnt="11">
        <dgm:presLayoutVars>
          <dgm:bulletEnabled val="1"/>
        </dgm:presLayoutVars>
      </dgm:prSet>
      <dgm:spPr/>
    </dgm:pt>
    <dgm:pt modelId="{EEF409E1-4BC1-432D-BC5A-694F045A045D}" type="pres">
      <dgm:prSet presAssocID="{6BCB441B-942D-43FD-B0AF-26A18370D249}" presName="sibTrans" presStyleCnt="0"/>
      <dgm:spPr/>
    </dgm:pt>
    <dgm:pt modelId="{8ADF7155-0653-4035-85E5-B81CB81F084C}" type="pres">
      <dgm:prSet presAssocID="{4EE4353F-5E5C-4154-9832-282B3683E551}" presName="node" presStyleLbl="node1" presStyleIdx="7" presStyleCnt="11">
        <dgm:presLayoutVars>
          <dgm:bulletEnabled val="1"/>
        </dgm:presLayoutVars>
      </dgm:prSet>
      <dgm:spPr/>
    </dgm:pt>
    <dgm:pt modelId="{427E2209-551C-4644-BF6C-85F7F703A887}" type="pres">
      <dgm:prSet presAssocID="{522811E4-FC0B-4561-BCA5-09C57FE352D7}" presName="sibTrans" presStyleCnt="0"/>
      <dgm:spPr/>
    </dgm:pt>
    <dgm:pt modelId="{8406E770-97B7-40F4-A3B9-5EE9FFBBFA2B}" type="pres">
      <dgm:prSet presAssocID="{4C35CAC7-0232-4967-A860-10711787740A}" presName="node" presStyleLbl="node1" presStyleIdx="8" presStyleCnt="11">
        <dgm:presLayoutVars>
          <dgm:bulletEnabled val="1"/>
        </dgm:presLayoutVars>
      </dgm:prSet>
      <dgm:spPr/>
    </dgm:pt>
    <dgm:pt modelId="{D2DE5E3E-89DA-4D1F-8B3B-15BB842B5395}" type="pres">
      <dgm:prSet presAssocID="{74562FE1-7025-48CF-9D81-0FD5B5771907}" presName="sibTrans" presStyleCnt="0"/>
      <dgm:spPr/>
    </dgm:pt>
    <dgm:pt modelId="{3321AD06-AC9A-4361-BEF0-299AA4C0AD95}" type="pres">
      <dgm:prSet presAssocID="{DD86F6DC-673B-4DA1-B08A-8C1ED2FC1B85}" presName="node" presStyleLbl="node1" presStyleIdx="9" presStyleCnt="11">
        <dgm:presLayoutVars>
          <dgm:bulletEnabled val="1"/>
        </dgm:presLayoutVars>
      </dgm:prSet>
      <dgm:spPr/>
    </dgm:pt>
    <dgm:pt modelId="{427DDDF7-B32C-4D59-8882-F81194770F00}" type="pres">
      <dgm:prSet presAssocID="{903B07B4-EAEE-4261-A7B2-8AAA73A04F77}" presName="sibTrans" presStyleCnt="0"/>
      <dgm:spPr/>
    </dgm:pt>
    <dgm:pt modelId="{29F401B6-E498-450C-B922-F48311A2428F}" type="pres">
      <dgm:prSet presAssocID="{6DC6136D-C1B5-4844-B33A-DE0420852D56}" presName="node" presStyleLbl="node1" presStyleIdx="10" presStyleCnt="11">
        <dgm:presLayoutVars>
          <dgm:bulletEnabled val="1"/>
        </dgm:presLayoutVars>
      </dgm:prSet>
      <dgm:spPr/>
    </dgm:pt>
  </dgm:ptLst>
  <dgm:cxnLst>
    <dgm:cxn modelId="{7B446300-55D1-4F5A-B3FE-7B8518B48F9E}" srcId="{2180B969-DFB7-41CF-841F-49967237F918}" destId="{B300FAC6-C0C5-4AFF-AC0C-CBD7A7E87165}" srcOrd="1" destOrd="0" parTransId="{631EC3B2-A51F-44F1-9040-FE24BD409313}" sibTransId="{502485C6-B8EC-43DA-BFC3-EC64437BFAEE}"/>
    <dgm:cxn modelId="{CEA34801-1528-49F5-A284-CFE02406C86E}" srcId="{2180B969-DFB7-41CF-841F-49967237F918}" destId="{DD86F6DC-673B-4DA1-B08A-8C1ED2FC1B85}" srcOrd="9" destOrd="0" parTransId="{79BCA275-B671-4D93-8B82-0FFFD59FBCA8}" sibTransId="{903B07B4-EAEE-4261-A7B2-8AAA73A04F77}"/>
    <dgm:cxn modelId="{248D4C0F-137F-46DE-AD02-9F4FF1480D40}" srcId="{2180B969-DFB7-41CF-841F-49967237F918}" destId="{4EE4353F-5E5C-4154-9832-282B3683E551}" srcOrd="7" destOrd="0" parTransId="{192BB1B8-AA9E-47A0-B7E1-2E8B86FBF807}" sibTransId="{522811E4-FC0B-4561-BCA5-09C57FE352D7}"/>
    <dgm:cxn modelId="{850EC110-EBA4-47EE-998C-BCDA3F50E971}" type="presOf" srcId="{83CDA8E2-A252-4063-BAB8-02E421D807FA}" destId="{7573C7D9-9D9E-4558-BFB4-36CA3CC6DB4F}" srcOrd="0" destOrd="0" presId="urn:microsoft.com/office/officeart/2005/8/layout/default"/>
    <dgm:cxn modelId="{F5074615-B72E-4C26-95C0-3864010129D0}" srcId="{2180B969-DFB7-41CF-841F-49967237F918}" destId="{6DC6136D-C1B5-4844-B33A-DE0420852D56}" srcOrd="10" destOrd="0" parTransId="{2BA7BF56-EDF9-4CFC-9035-2B63322811BE}" sibTransId="{97E8B641-3EC4-4EDB-BDF1-0E2C4D2996C5}"/>
    <dgm:cxn modelId="{2C0FD81C-05D2-48AA-9C78-C8E2B102FA15}" srcId="{2180B969-DFB7-41CF-841F-49967237F918}" destId="{4C35CAC7-0232-4967-A860-10711787740A}" srcOrd="8" destOrd="0" parTransId="{78E320C4-38EF-4F92-B2AD-0AAEADA4FFDF}" sibTransId="{74562FE1-7025-48CF-9D81-0FD5B5771907}"/>
    <dgm:cxn modelId="{AC50E923-F9A5-4BA9-8406-4FFFFBF56F17}" type="presOf" srcId="{006C695A-E52E-4FEF-9914-07804938A518}" destId="{3E6EFE36-A2A9-48F3-BC7C-C9A8C803BB92}" srcOrd="0" destOrd="0" presId="urn:microsoft.com/office/officeart/2005/8/layout/default"/>
    <dgm:cxn modelId="{12DB1C34-C16B-4513-92E5-336EDC869968}" type="presOf" srcId="{2180B969-DFB7-41CF-841F-49967237F918}" destId="{E23FCA68-882B-44DB-8939-C610072B723C}" srcOrd="0" destOrd="0" presId="urn:microsoft.com/office/officeart/2005/8/layout/default"/>
    <dgm:cxn modelId="{B6C4D160-2E17-4ACF-B0E6-5A592B9A32B2}" srcId="{2180B969-DFB7-41CF-841F-49967237F918}" destId="{006C695A-E52E-4FEF-9914-07804938A518}" srcOrd="3" destOrd="0" parTransId="{B4CE4732-D02A-4F0E-990A-4340554626DF}" sibTransId="{7B22E749-C014-4D14-9D41-F632FC66829A}"/>
    <dgm:cxn modelId="{3C55224C-88F3-4503-AF3F-8865E95B8DDD}" type="presOf" srcId="{1ED66C39-200B-4E3B-97E7-616AA73C39F8}" destId="{65BDC126-6F98-49A2-A46E-364271710408}" srcOrd="0" destOrd="0" presId="urn:microsoft.com/office/officeart/2005/8/layout/default"/>
    <dgm:cxn modelId="{6FBA846E-0DBE-4606-A2BA-B6E4AF51519A}" type="presOf" srcId="{4C35CAC7-0232-4967-A860-10711787740A}" destId="{8406E770-97B7-40F4-A3B9-5EE9FFBBFA2B}" srcOrd="0" destOrd="0" presId="urn:microsoft.com/office/officeart/2005/8/layout/default"/>
    <dgm:cxn modelId="{6BD2EC7B-43AF-4B70-8348-365CBEBEE9F3}" type="presOf" srcId="{B300FAC6-C0C5-4AFF-AC0C-CBD7A7E87165}" destId="{441AC95B-FEA9-4DE6-8C8F-59C466EDF590}" srcOrd="0" destOrd="0" presId="urn:microsoft.com/office/officeart/2005/8/layout/default"/>
    <dgm:cxn modelId="{6FD81B7D-3B17-4561-944F-9017ACDD4E27}" srcId="{2180B969-DFB7-41CF-841F-49967237F918}" destId="{805784C4-C469-497B-9C07-0BDF471CC36B}" srcOrd="6" destOrd="0" parTransId="{F7A4BD7E-330D-4794-B2D2-76412C8D4837}" sibTransId="{6BCB441B-942D-43FD-B0AF-26A18370D249}"/>
    <dgm:cxn modelId="{3D00AC97-2948-460F-80BC-EE9D3D2E9317}" type="presOf" srcId="{8E56D022-50DA-4E7B-B0DF-C00BD08E3A6C}" destId="{4547F03F-8F86-41AA-8320-E71862557B57}" srcOrd="0" destOrd="0" presId="urn:microsoft.com/office/officeart/2005/8/layout/default"/>
    <dgm:cxn modelId="{0E27E0A2-F53A-4AA5-8117-04EB957C1B60}" srcId="{2180B969-DFB7-41CF-841F-49967237F918}" destId="{5D1ED488-9AD0-4005-9BF2-3DA5F15DF4D3}" srcOrd="5" destOrd="0" parTransId="{6FD6A4F1-C290-49A1-8A4C-3DD26119786E}" sibTransId="{1B993C55-2648-48C4-9690-FD50AC1244E0}"/>
    <dgm:cxn modelId="{CF2D2AAC-3BBA-4D96-B180-C4A0DC9E1D59}" srcId="{2180B969-DFB7-41CF-841F-49967237F918}" destId="{83CDA8E2-A252-4063-BAB8-02E421D807FA}" srcOrd="0" destOrd="0" parTransId="{9C22FDF6-717B-4806-955D-4AA717306C90}" sibTransId="{E0FE0E5C-1DDC-4776-BB88-2EC38C7FE821}"/>
    <dgm:cxn modelId="{EC4EE9AD-8E36-44B0-BAA4-CF3DC48D12E4}" type="presOf" srcId="{DD86F6DC-673B-4DA1-B08A-8C1ED2FC1B85}" destId="{3321AD06-AC9A-4361-BEF0-299AA4C0AD95}" srcOrd="0" destOrd="0" presId="urn:microsoft.com/office/officeart/2005/8/layout/default"/>
    <dgm:cxn modelId="{BC3C3AB1-A3EA-48B7-A8A2-E1F43E4FD0ED}" type="presOf" srcId="{6DC6136D-C1B5-4844-B33A-DE0420852D56}" destId="{29F401B6-E498-450C-B922-F48311A2428F}" srcOrd="0" destOrd="0" presId="urn:microsoft.com/office/officeart/2005/8/layout/default"/>
    <dgm:cxn modelId="{F528C9C2-4720-415C-8CBC-00C601D7CC5B}" type="presOf" srcId="{805784C4-C469-497B-9C07-0BDF471CC36B}" destId="{2C075195-F90B-4C0D-ACF0-7B732845FA29}" srcOrd="0" destOrd="0" presId="urn:microsoft.com/office/officeart/2005/8/layout/default"/>
    <dgm:cxn modelId="{9DD44FC6-6C10-470E-ADA3-55155C0B6376}" srcId="{2180B969-DFB7-41CF-841F-49967237F918}" destId="{1ED66C39-200B-4E3B-97E7-616AA73C39F8}" srcOrd="2" destOrd="0" parTransId="{312EB729-3491-4088-946F-CA82BEAFE2B5}" sibTransId="{9B2E4230-A560-41E4-A7C7-478FF215021C}"/>
    <dgm:cxn modelId="{1F2AAFCA-AFDB-4C82-B279-B7CEF6B696E8}" type="presOf" srcId="{4EE4353F-5E5C-4154-9832-282B3683E551}" destId="{8ADF7155-0653-4035-85E5-B81CB81F084C}" srcOrd="0" destOrd="0" presId="urn:microsoft.com/office/officeart/2005/8/layout/default"/>
    <dgm:cxn modelId="{C11527E3-DA09-4C15-A091-3A5E32572553}" type="presOf" srcId="{5D1ED488-9AD0-4005-9BF2-3DA5F15DF4D3}" destId="{EDCFBF2A-638A-4534-B8B9-DBF03032EB00}" srcOrd="0" destOrd="0" presId="urn:microsoft.com/office/officeart/2005/8/layout/default"/>
    <dgm:cxn modelId="{47C859F6-6FFB-4454-8DA7-CE0B45037F57}" srcId="{2180B969-DFB7-41CF-841F-49967237F918}" destId="{8E56D022-50DA-4E7B-B0DF-C00BD08E3A6C}" srcOrd="4" destOrd="0" parTransId="{3E44DD23-46F3-4333-B3B6-E53901770111}" sibTransId="{EC50C5EA-2376-42D0-A609-9858220518DC}"/>
    <dgm:cxn modelId="{F990222F-4BFD-4E0C-9D74-DA9F287AEB0E}" type="presParOf" srcId="{E23FCA68-882B-44DB-8939-C610072B723C}" destId="{7573C7D9-9D9E-4558-BFB4-36CA3CC6DB4F}" srcOrd="0" destOrd="0" presId="urn:microsoft.com/office/officeart/2005/8/layout/default"/>
    <dgm:cxn modelId="{9F595854-6E0E-428A-A35A-F964C9EE2088}" type="presParOf" srcId="{E23FCA68-882B-44DB-8939-C610072B723C}" destId="{7AB91F41-5DF3-463D-8BE0-5E2D51BB9B41}" srcOrd="1" destOrd="0" presId="urn:microsoft.com/office/officeart/2005/8/layout/default"/>
    <dgm:cxn modelId="{23D62830-A6AF-4C17-B17C-8A55D53FD69E}" type="presParOf" srcId="{E23FCA68-882B-44DB-8939-C610072B723C}" destId="{441AC95B-FEA9-4DE6-8C8F-59C466EDF590}" srcOrd="2" destOrd="0" presId="urn:microsoft.com/office/officeart/2005/8/layout/default"/>
    <dgm:cxn modelId="{D439C475-5E42-4524-8D14-7ABE7D8FCD07}" type="presParOf" srcId="{E23FCA68-882B-44DB-8939-C610072B723C}" destId="{B03B5662-305A-4B53-AD0C-E3911388CA37}" srcOrd="3" destOrd="0" presId="urn:microsoft.com/office/officeart/2005/8/layout/default"/>
    <dgm:cxn modelId="{FBAD43F2-FDF0-407E-8F50-7BC8EE7C4D52}" type="presParOf" srcId="{E23FCA68-882B-44DB-8939-C610072B723C}" destId="{65BDC126-6F98-49A2-A46E-364271710408}" srcOrd="4" destOrd="0" presId="urn:microsoft.com/office/officeart/2005/8/layout/default"/>
    <dgm:cxn modelId="{89941CCC-B996-47BD-83BD-1C549DD19112}" type="presParOf" srcId="{E23FCA68-882B-44DB-8939-C610072B723C}" destId="{C5D03EA2-B291-42C8-B43F-F6300773C29D}" srcOrd="5" destOrd="0" presId="urn:microsoft.com/office/officeart/2005/8/layout/default"/>
    <dgm:cxn modelId="{A53D4930-9E4C-406F-82C2-A5E778730ED9}" type="presParOf" srcId="{E23FCA68-882B-44DB-8939-C610072B723C}" destId="{3E6EFE36-A2A9-48F3-BC7C-C9A8C803BB92}" srcOrd="6" destOrd="0" presId="urn:microsoft.com/office/officeart/2005/8/layout/default"/>
    <dgm:cxn modelId="{CE26149E-578E-48F8-BD8A-5A03327FBDD0}" type="presParOf" srcId="{E23FCA68-882B-44DB-8939-C610072B723C}" destId="{68296595-EECB-40AF-BBA7-1080A5379DEF}" srcOrd="7" destOrd="0" presId="urn:microsoft.com/office/officeart/2005/8/layout/default"/>
    <dgm:cxn modelId="{75C5DE97-6677-4471-8F91-0FB8F355019A}" type="presParOf" srcId="{E23FCA68-882B-44DB-8939-C610072B723C}" destId="{4547F03F-8F86-41AA-8320-E71862557B57}" srcOrd="8" destOrd="0" presId="urn:microsoft.com/office/officeart/2005/8/layout/default"/>
    <dgm:cxn modelId="{845ADC54-01D2-426F-9975-8313E8188629}" type="presParOf" srcId="{E23FCA68-882B-44DB-8939-C610072B723C}" destId="{CF6CDBD2-958C-412E-AF7F-C875BB2CEAEF}" srcOrd="9" destOrd="0" presId="urn:microsoft.com/office/officeart/2005/8/layout/default"/>
    <dgm:cxn modelId="{E5D7535E-447A-4F25-B676-64794AC5E782}" type="presParOf" srcId="{E23FCA68-882B-44DB-8939-C610072B723C}" destId="{EDCFBF2A-638A-4534-B8B9-DBF03032EB00}" srcOrd="10" destOrd="0" presId="urn:microsoft.com/office/officeart/2005/8/layout/default"/>
    <dgm:cxn modelId="{3C2C78D6-C625-40C7-8F69-F8EFFD18B872}" type="presParOf" srcId="{E23FCA68-882B-44DB-8939-C610072B723C}" destId="{007B7BEF-B4AF-42DD-942B-61B240349AD7}" srcOrd="11" destOrd="0" presId="urn:microsoft.com/office/officeart/2005/8/layout/default"/>
    <dgm:cxn modelId="{E2D7695D-FEB5-47F2-A910-3955F3B8C077}" type="presParOf" srcId="{E23FCA68-882B-44DB-8939-C610072B723C}" destId="{2C075195-F90B-4C0D-ACF0-7B732845FA29}" srcOrd="12" destOrd="0" presId="urn:microsoft.com/office/officeart/2005/8/layout/default"/>
    <dgm:cxn modelId="{636177DC-A8F8-4614-B45E-B3788AA0A4C4}" type="presParOf" srcId="{E23FCA68-882B-44DB-8939-C610072B723C}" destId="{EEF409E1-4BC1-432D-BC5A-694F045A045D}" srcOrd="13" destOrd="0" presId="urn:microsoft.com/office/officeart/2005/8/layout/default"/>
    <dgm:cxn modelId="{147A8304-1E9C-4E67-B244-4E6D42B8ADB2}" type="presParOf" srcId="{E23FCA68-882B-44DB-8939-C610072B723C}" destId="{8ADF7155-0653-4035-85E5-B81CB81F084C}" srcOrd="14" destOrd="0" presId="urn:microsoft.com/office/officeart/2005/8/layout/default"/>
    <dgm:cxn modelId="{54F37210-9597-42F0-9461-DC6DC27C06AB}" type="presParOf" srcId="{E23FCA68-882B-44DB-8939-C610072B723C}" destId="{427E2209-551C-4644-BF6C-85F7F703A887}" srcOrd="15" destOrd="0" presId="urn:microsoft.com/office/officeart/2005/8/layout/default"/>
    <dgm:cxn modelId="{B5FF4B0E-71D9-4173-807D-5DC0C8961D2E}" type="presParOf" srcId="{E23FCA68-882B-44DB-8939-C610072B723C}" destId="{8406E770-97B7-40F4-A3B9-5EE9FFBBFA2B}" srcOrd="16" destOrd="0" presId="urn:microsoft.com/office/officeart/2005/8/layout/default"/>
    <dgm:cxn modelId="{E54FEAA1-CBCA-46B2-9A41-F1CBA2E47AF6}" type="presParOf" srcId="{E23FCA68-882B-44DB-8939-C610072B723C}" destId="{D2DE5E3E-89DA-4D1F-8B3B-15BB842B5395}" srcOrd="17" destOrd="0" presId="urn:microsoft.com/office/officeart/2005/8/layout/default"/>
    <dgm:cxn modelId="{F1698D0B-D082-42CD-A62E-D2A8F8CB723D}" type="presParOf" srcId="{E23FCA68-882B-44DB-8939-C610072B723C}" destId="{3321AD06-AC9A-4361-BEF0-299AA4C0AD95}" srcOrd="18" destOrd="0" presId="urn:microsoft.com/office/officeart/2005/8/layout/default"/>
    <dgm:cxn modelId="{D8135A14-84B0-4396-A2E3-93510D821531}" type="presParOf" srcId="{E23FCA68-882B-44DB-8939-C610072B723C}" destId="{427DDDF7-B32C-4D59-8882-F81194770F00}" srcOrd="19" destOrd="0" presId="urn:microsoft.com/office/officeart/2005/8/layout/default"/>
    <dgm:cxn modelId="{4418D3FC-75D6-4358-8BDE-335B090995B1}" type="presParOf" srcId="{E23FCA68-882B-44DB-8939-C610072B723C}" destId="{29F401B6-E498-450C-B922-F48311A2428F}"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D2C16D-96AF-43EA-B649-3D76C162229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0325F9D-66BC-44E3-8ED3-F5B437C8DC2E}">
      <dgm:prSet/>
      <dgm:spPr/>
      <dgm:t>
        <a:bodyPr/>
        <a:lstStyle/>
        <a:p>
          <a:pPr>
            <a:lnSpc>
              <a:spcPct val="100000"/>
            </a:lnSpc>
            <a:defRPr cap="all"/>
          </a:pPr>
          <a:r>
            <a:rPr lang="en-US"/>
            <a:t>Cell Phones Zones in the Cafeteria and Library</a:t>
          </a:r>
        </a:p>
      </dgm:t>
    </dgm:pt>
    <dgm:pt modelId="{5BE101A3-BC5E-4E44-AC32-32AB8AE8FACF}" type="parTrans" cxnId="{836699A5-92E6-4FBC-987F-8EA38DBD0887}">
      <dgm:prSet/>
      <dgm:spPr/>
      <dgm:t>
        <a:bodyPr/>
        <a:lstStyle/>
        <a:p>
          <a:endParaRPr lang="en-US"/>
        </a:p>
      </dgm:t>
    </dgm:pt>
    <dgm:pt modelId="{D4241E15-ECC7-43BC-8341-230DBF570C90}" type="sibTrans" cxnId="{836699A5-92E6-4FBC-987F-8EA38DBD0887}">
      <dgm:prSet/>
      <dgm:spPr/>
      <dgm:t>
        <a:bodyPr/>
        <a:lstStyle/>
        <a:p>
          <a:endParaRPr lang="en-US"/>
        </a:p>
      </dgm:t>
    </dgm:pt>
    <dgm:pt modelId="{0A6D29A1-D6C9-4D1B-B1C5-1CD3AAA3496E}">
      <dgm:prSet/>
      <dgm:spPr/>
      <dgm:t>
        <a:bodyPr/>
        <a:lstStyle/>
        <a:p>
          <a:pPr>
            <a:lnSpc>
              <a:spcPct val="100000"/>
            </a:lnSpc>
            <a:defRPr cap="all"/>
          </a:pPr>
          <a:r>
            <a:rPr lang="en-US"/>
            <a:t>Cell phones should not be out at any other time</a:t>
          </a:r>
        </a:p>
      </dgm:t>
    </dgm:pt>
    <dgm:pt modelId="{AAE2524B-27C2-4407-96A2-8B138B500D2B}" type="parTrans" cxnId="{43D61058-D9DF-43BA-B468-205DA097F67E}">
      <dgm:prSet/>
      <dgm:spPr/>
      <dgm:t>
        <a:bodyPr/>
        <a:lstStyle/>
        <a:p>
          <a:endParaRPr lang="en-US"/>
        </a:p>
      </dgm:t>
    </dgm:pt>
    <dgm:pt modelId="{A2E48AE2-54F3-456A-B104-7AAE50619554}" type="sibTrans" cxnId="{43D61058-D9DF-43BA-B468-205DA097F67E}">
      <dgm:prSet/>
      <dgm:spPr/>
      <dgm:t>
        <a:bodyPr/>
        <a:lstStyle/>
        <a:p>
          <a:endParaRPr lang="en-US"/>
        </a:p>
      </dgm:t>
    </dgm:pt>
    <dgm:pt modelId="{F48BC525-2FF1-47BC-9221-B50347E84A77}">
      <dgm:prSet/>
      <dgm:spPr/>
      <dgm:t>
        <a:bodyPr/>
        <a:lstStyle/>
        <a:p>
          <a:pPr>
            <a:lnSpc>
              <a:spcPct val="100000"/>
            </a:lnSpc>
            <a:defRPr cap="all"/>
          </a:pPr>
          <a:r>
            <a:rPr lang="en-US" dirty="0"/>
            <a:t>Anyone who has there phone out to record a fight will have their phone confiscated and it will be a parent pick up</a:t>
          </a:r>
        </a:p>
      </dgm:t>
    </dgm:pt>
    <dgm:pt modelId="{7ECF4D1C-E951-4E7A-AE2C-AE49BD1C7270}" type="parTrans" cxnId="{5406AFEC-E80A-40F6-96E6-ECDF79DA26B0}">
      <dgm:prSet/>
      <dgm:spPr/>
      <dgm:t>
        <a:bodyPr/>
        <a:lstStyle/>
        <a:p>
          <a:endParaRPr lang="en-US"/>
        </a:p>
      </dgm:t>
    </dgm:pt>
    <dgm:pt modelId="{9475F9D4-F49B-45E2-851A-31BEA6E2F12F}" type="sibTrans" cxnId="{5406AFEC-E80A-40F6-96E6-ECDF79DA26B0}">
      <dgm:prSet/>
      <dgm:spPr/>
      <dgm:t>
        <a:bodyPr/>
        <a:lstStyle/>
        <a:p>
          <a:endParaRPr lang="en-US"/>
        </a:p>
      </dgm:t>
    </dgm:pt>
    <dgm:pt modelId="{3721A74D-47D0-484C-ADA9-9BEFDCC61754}" type="pres">
      <dgm:prSet presAssocID="{7CD2C16D-96AF-43EA-B649-3D76C1622293}" presName="root" presStyleCnt="0">
        <dgm:presLayoutVars>
          <dgm:dir/>
          <dgm:resizeHandles val="exact"/>
        </dgm:presLayoutVars>
      </dgm:prSet>
      <dgm:spPr/>
    </dgm:pt>
    <dgm:pt modelId="{C8278FC6-8B85-4AA0-8DA1-A0E501599757}" type="pres">
      <dgm:prSet presAssocID="{50325F9D-66BC-44E3-8ED3-F5B437C8DC2E}" presName="compNode" presStyleCnt="0"/>
      <dgm:spPr/>
    </dgm:pt>
    <dgm:pt modelId="{711A3B88-C742-448C-AD35-36A50925AC5A}" type="pres">
      <dgm:prSet presAssocID="{50325F9D-66BC-44E3-8ED3-F5B437C8DC2E}" presName="iconBgRect" presStyleLbl="bgShp" presStyleIdx="0" presStyleCnt="3"/>
      <dgm:spPr/>
    </dgm:pt>
    <dgm:pt modelId="{352BD894-DF54-4FD1-8865-7C63BD693D51}" type="pres">
      <dgm:prSet presAssocID="{50325F9D-66BC-44E3-8ED3-F5B437C8DC2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29186745-AC97-431F-9F87-ACC821FF06DA}" type="pres">
      <dgm:prSet presAssocID="{50325F9D-66BC-44E3-8ED3-F5B437C8DC2E}" presName="spaceRect" presStyleCnt="0"/>
      <dgm:spPr/>
    </dgm:pt>
    <dgm:pt modelId="{5FF6AB86-50CC-49A2-8545-6CAE99EB4B52}" type="pres">
      <dgm:prSet presAssocID="{50325F9D-66BC-44E3-8ED3-F5B437C8DC2E}" presName="textRect" presStyleLbl="revTx" presStyleIdx="0" presStyleCnt="3">
        <dgm:presLayoutVars>
          <dgm:chMax val="1"/>
          <dgm:chPref val="1"/>
        </dgm:presLayoutVars>
      </dgm:prSet>
      <dgm:spPr/>
    </dgm:pt>
    <dgm:pt modelId="{CC44DE32-7451-4B65-8620-739C483DE0BB}" type="pres">
      <dgm:prSet presAssocID="{D4241E15-ECC7-43BC-8341-230DBF570C90}" presName="sibTrans" presStyleCnt="0"/>
      <dgm:spPr/>
    </dgm:pt>
    <dgm:pt modelId="{C0E379FB-C6C9-4989-98C6-E9891E3EE4E2}" type="pres">
      <dgm:prSet presAssocID="{0A6D29A1-D6C9-4D1B-B1C5-1CD3AAA3496E}" presName="compNode" presStyleCnt="0"/>
      <dgm:spPr/>
    </dgm:pt>
    <dgm:pt modelId="{E2210E0F-233B-4452-BC7C-7FD15D85C240}" type="pres">
      <dgm:prSet presAssocID="{0A6D29A1-D6C9-4D1B-B1C5-1CD3AAA3496E}" presName="iconBgRect" presStyleLbl="bgShp" presStyleIdx="1" presStyleCnt="3"/>
      <dgm:spPr/>
    </dgm:pt>
    <dgm:pt modelId="{EC910BDB-0E8A-4D82-957D-890D8AABFDF2}" type="pres">
      <dgm:prSet presAssocID="{0A6D29A1-D6C9-4D1B-B1C5-1CD3AAA3496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ull Battery"/>
        </a:ext>
      </dgm:extLst>
    </dgm:pt>
    <dgm:pt modelId="{73D836C0-50F1-40B9-8939-3DF4C6C18BC3}" type="pres">
      <dgm:prSet presAssocID="{0A6D29A1-D6C9-4D1B-B1C5-1CD3AAA3496E}" presName="spaceRect" presStyleCnt="0"/>
      <dgm:spPr/>
    </dgm:pt>
    <dgm:pt modelId="{665012BC-4B9A-4B99-B70E-B612BE87F3B9}" type="pres">
      <dgm:prSet presAssocID="{0A6D29A1-D6C9-4D1B-B1C5-1CD3AAA3496E}" presName="textRect" presStyleLbl="revTx" presStyleIdx="1" presStyleCnt="3">
        <dgm:presLayoutVars>
          <dgm:chMax val="1"/>
          <dgm:chPref val="1"/>
        </dgm:presLayoutVars>
      </dgm:prSet>
      <dgm:spPr/>
    </dgm:pt>
    <dgm:pt modelId="{6C20C9E7-5ADB-429D-AC68-20D8EFB6B129}" type="pres">
      <dgm:prSet presAssocID="{A2E48AE2-54F3-456A-B104-7AAE50619554}" presName="sibTrans" presStyleCnt="0"/>
      <dgm:spPr/>
    </dgm:pt>
    <dgm:pt modelId="{F1421D7A-C744-4A16-B2FB-B9C205C0BACD}" type="pres">
      <dgm:prSet presAssocID="{F48BC525-2FF1-47BC-9221-B50347E84A77}" presName="compNode" presStyleCnt="0"/>
      <dgm:spPr/>
    </dgm:pt>
    <dgm:pt modelId="{8C3FBEFA-48FD-4425-9777-2777DED4BF10}" type="pres">
      <dgm:prSet presAssocID="{F48BC525-2FF1-47BC-9221-B50347E84A77}" presName="iconBgRect" presStyleLbl="bgShp" presStyleIdx="2" presStyleCnt="3"/>
      <dgm:spPr/>
    </dgm:pt>
    <dgm:pt modelId="{6B05BB9F-6F4A-44F3-88C7-88E80589C80B}" type="pres">
      <dgm:prSet presAssocID="{F48BC525-2FF1-47BC-9221-B50347E84A7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eiver"/>
        </a:ext>
      </dgm:extLst>
    </dgm:pt>
    <dgm:pt modelId="{1A798FB3-D320-4FF2-80C3-F2743EDBE3AE}" type="pres">
      <dgm:prSet presAssocID="{F48BC525-2FF1-47BC-9221-B50347E84A77}" presName="spaceRect" presStyleCnt="0"/>
      <dgm:spPr/>
    </dgm:pt>
    <dgm:pt modelId="{21316960-2BFD-4B30-B0A9-98E7B57998B5}" type="pres">
      <dgm:prSet presAssocID="{F48BC525-2FF1-47BC-9221-B50347E84A77}" presName="textRect" presStyleLbl="revTx" presStyleIdx="2" presStyleCnt="3">
        <dgm:presLayoutVars>
          <dgm:chMax val="1"/>
          <dgm:chPref val="1"/>
        </dgm:presLayoutVars>
      </dgm:prSet>
      <dgm:spPr/>
    </dgm:pt>
  </dgm:ptLst>
  <dgm:cxnLst>
    <dgm:cxn modelId="{3D95080A-9059-4184-9BE0-2275E20AB719}" type="presOf" srcId="{0A6D29A1-D6C9-4D1B-B1C5-1CD3AAA3496E}" destId="{665012BC-4B9A-4B99-B70E-B612BE87F3B9}" srcOrd="0" destOrd="0" presId="urn:microsoft.com/office/officeart/2018/5/layout/IconCircleLabelList"/>
    <dgm:cxn modelId="{6514C91B-59E8-4DFF-B35B-8972A536EE95}" type="presOf" srcId="{F48BC525-2FF1-47BC-9221-B50347E84A77}" destId="{21316960-2BFD-4B30-B0A9-98E7B57998B5}" srcOrd="0" destOrd="0" presId="urn:microsoft.com/office/officeart/2018/5/layout/IconCircleLabelList"/>
    <dgm:cxn modelId="{43D61058-D9DF-43BA-B468-205DA097F67E}" srcId="{7CD2C16D-96AF-43EA-B649-3D76C1622293}" destId="{0A6D29A1-D6C9-4D1B-B1C5-1CD3AAA3496E}" srcOrd="1" destOrd="0" parTransId="{AAE2524B-27C2-4407-96A2-8B138B500D2B}" sibTransId="{A2E48AE2-54F3-456A-B104-7AAE50619554}"/>
    <dgm:cxn modelId="{0881ED7A-553A-48E8-B2D2-F1FE19AECBD3}" type="presOf" srcId="{50325F9D-66BC-44E3-8ED3-F5B437C8DC2E}" destId="{5FF6AB86-50CC-49A2-8545-6CAE99EB4B52}" srcOrd="0" destOrd="0" presId="urn:microsoft.com/office/officeart/2018/5/layout/IconCircleLabelList"/>
    <dgm:cxn modelId="{836699A5-92E6-4FBC-987F-8EA38DBD0887}" srcId="{7CD2C16D-96AF-43EA-B649-3D76C1622293}" destId="{50325F9D-66BC-44E3-8ED3-F5B437C8DC2E}" srcOrd="0" destOrd="0" parTransId="{5BE101A3-BC5E-4E44-AC32-32AB8AE8FACF}" sibTransId="{D4241E15-ECC7-43BC-8341-230DBF570C90}"/>
    <dgm:cxn modelId="{1A987EAE-ED55-4124-8F27-08C2A22956FC}" type="presOf" srcId="{7CD2C16D-96AF-43EA-B649-3D76C1622293}" destId="{3721A74D-47D0-484C-ADA9-9BEFDCC61754}" srcOrd="0" destOrd="0" presId="urn:microsoft.com/office/officeart/2018/5/layout/IconCircleLabelList"/>
    <dgm:cxn modelId="{5406AFEC-E80A-40F6-96E6-ECDF79DA26B0}" srcId="{7CD2C16D-96AF-43EA-B649-3D76C1622293}" destId="{F48BC525-2FF1-47BC-9221-B50347E84A77}" srcOrd="2" destOrd="0" parTransId="{7ECF4D1C-E951-4E7A-AE2C-AE49BD1C7270}" sibTransId="{9475F9D4-F49B-45E2-851A-31BEA6E2F12F}"/>
    <dgm:cxn modelId="{A4C33043-9936-4337-B61E-8290AE55F4B0}" type="presParOf" srcId="{3721A74D-47D0-484C-ADA9-9BEFDCC61754}" destId="{C8278FC6-8B85-4AA0-8DA1-A0E501599757}" srcOrd="0" destOrd="0" presId="urn:microsoft.com/office/officeart/2018/5/layout/IconCircleLabelList"/>
    <dgm:cxn modelId="{DBF4F5A2-2E8B-418B-9B42-C02690E75531}" type="presParOf" srcId="{C8278FC6-8B85-4AA0-8DA1-A0E501599757}" destId="{711A3B88-C742-448C-AD35-36A50925AC5A}" srcOrd="0" destOrd="0" presId="urn:microsoft.com/office/officeart/2018/5/layout/IconCircleLabelList"/>
    <dgm:cxn modelId="{7881E238-7CC4-4A7C-A950-4C227C044508}" type="presParOf" srcId="{C8278FC6-8B85-4AA0-8DA1-A0E501599757}" destId="{352BD894-DF54-4FD1-8865-7C63BD693D51}" srcOrd="1" destOrd="0" presId="urn:microsoft.com/office/officeart/2018/5/layout/IconCircleLabelList"/>
    <dgm:cxn modelId="{5036E9AA-A047-47CF-AF5B-5D5C18D91094}" type="presParOf" srcId="{C8278FC6-8B85-4AA0-8DA1-A0E501599757}" destId="{29186745-AC97-431F-9F87-ACC821FF06DA}" srcOrd="2" destOrd="0" presId="urn:microsoft.com/office/officeart/2018/5/layout/IconCircleLabelList"/>
    <dgm:cxn modelId="{5B5564AD-48DE-4F05-B29D-7018BE5762BE}" type="presParOf" srcId="{C8278FC6-8B85-4AA0-8DA1-A0E501599757}" destId="{5FF6AB86-50CC-49A2-8545-6CAE99EB4B52}" srcOrd="3" destOrd="0" presId="urn:microsoft.com/office/officeart/2018/5/layout/IconCircleLabelList"/>
    <dgm:cxn modelId="{1A9E0C19-133F-41D1-B84A-D8E59B5DC64A}" type="presParOf" srcId="{3721A74D-47D0-484C-ADA9-9BEFDCC61754}" destId="{CC44DE32-7451-4B65-8620-739C483DE0BB}" srcOrd="1" destOrd="0" presId="urn:microsoft.com/office/officeart/2018/5/layout/IconCircleLabelList"/>
    <dgm:cxn modelId="{8F7C9C33-FBC6-4DEC-852A-83DFBCF9E4E4}" type="presParOf" srcId="{3721A74D-47D0-484C-ADA9-9BEFDCC61754}" destId="{C0E379FB-C6C9-4989-98C6-E9891E3EE4E2}" srcOrd="2" destOrd="0" presId="urn:microsoft.com/office/officeart/2018/5/layout/IconCircleLabelList"/>
    <dgm:cxn modelId="{4050FE73-55E4-414F-BE60-BD4298A08F12}" type="presParOf" srcId="{C0E379FB-C6C9-4989-98C6-E9891E3EE4E2}" destId="{E2210E0F-233B-4452-BC7C-7FD15D85C240}" srcOrd="0" destOrd="0" presId="urn:microsoft.com/office/officeart/2018/5/layout/IconCircleLabelList"/>
    <dgm:cxn modelId="{F1B6C316-796A-4B94-8363-AA3910009365}" type="presParOf" srcId="{C0E379FB-C6C9-4989-98C6-E9891E3EE4E2}" destId="{EC910BDB-0E8A-4D82-957D-890D8AABFDF2}" srcOrd="1" destOrd="0" presId="urn:microsoft.com/office/officeart/2018/5/layout/IconCircleLabelList"/>
    <dgm:cxn modelId="{22B5AB6E-9485-4D42-B4FD-D88F58E60449}" type="presParOf" srcId="{C0E379FB-C6C9-4989-98C6-E9891E3EE4E2}" destId="{73D836C0-50F1-40B9-8939-3DF4C6C18BC3}" srcOrd="2" destOrd="0" presId="urn:microsoft.com/office/officeart/2018/5/layout/IconCircleLabelList"/>
    <dgm:cxn modelId="{1BC513EB-21D1-4775-A767-338DE18D5F44}" type="presParOf" srcId="{C0E379FB-C6C9-4989-98C6-E9891E3EE4E2}" destId="{665012BC-4B9A-4B99-B70E-B612BE87F3B9}" srcOrd="3" destOrd="0" presId="urn:microsoft.com/office/officeart/2018/5/layout/IconCircleLabelList"/>
    <dgm:cxn modelId="{71017A3C-5BF6-4B38-A12A-A058A7ADD65B}" type="presParOf" srcId="{3721A74D-47D0-484C-ADA9-9BEFDCC61754}" destId="{6C20C9E7-5ADB-429D-AC68-20D8EFB6B129}" srcOrd="3" destOrd="0" presId="urn:microsoft.com/office/officeart/2018/5/layout/IconCircleLabelList"/>
    <dgm:cxn modelId="{16167785-E9B2-4F71-ACB7-E431E68E7C93}" type="presParOf" srcId="{3721A74D-47D0-484C-ADA9-9BEFDCC61754}" destId="{F1421D7A-C744-4A16-B2FB-B9C205C0BACD}" srcOrd="4" destOrd="0" presId="urn:microsoft.com/office/officeart/2018/5/layout/IconCircleLabelList"/>
    <dgm:cxn modelId="{7CE70F6F-501A-41C4-B826-AB9C3DB0D664}" type="presParOf" srcId="{F1421D7A-C744-4A16-B2FB-B9C205C0BACD}" destId="{8C3FBEFA-48FD-4425-9777-2777DED4BF10}" srcOrd="0" destOrd="0" presId="urn:microsoft.com/office/officeart/2018/5/layout/IconCircleLabelList"/>
    <dgm:cxn modelId="{826D8AFD-DDA4-42EF-9D64-FA6A9FDA25E8}" type="presParOf" srcId="{F1421D7A-C744-4A16-B2FB-B9C205C0BACD}" destId="{6B05BB9F-6F4A-44F3-88C7-88E80589C80B}" srcOrd="1" destOrd="0" presId="urn:microsoft.com/office/officeart/2018/5/layout/IconCircleLabelList"/>
    <dgm:cxn modelId="{7F9F9E90-6D90-4157-8270-D962AF1F2DE8}" type="presParOf" srcId="{F1421D7A-C744-4A16-B2FB-B9C205C0BACD}" destId="{1A798FB3-D320-4FF2-80C3-F2743EDBE3AE}" srcOrd="2" destOrd="0" presId="urn:microsoft.com/office/officeart/2018/5/layout/IconCircleLabelList"/>
    <dgm:cxn modelId="{337FD03E-19F0-4C49-8935-A8FF8785FE3C}" type="presParOf" srcId="{F1421D7A-C744-4A16-B2FB-B9C205C0BACD}" destId="{21316960-2BFD-4B30-B0A9-98E7B57998B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F1979-3149-4CF6-AA02-822D8A8A8196}">
      <dsp:nvSpPr>
        <dsp:cNvPr id="0" name=""/>
        <dsp:cNvSpPr/>
      </dsp:nvSpPr>
      <dsp:spPr>
        <a:xfrm>
          <a:off x="0" y="324659"/>
          <a:ext cx="649287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333248" rIns="50391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Be Positive and stay positive every day! </a:t>
          </a:r>
        </a:p>
      </dsp:txBody>
      <dsp:txXfrm>
        <a:off x="0" y="324659"/>
        <a:ext cx="6492875" cy="680400"/>
      </dsp:txXfrm>
    </dsp:sp>
    <dsp:sp modelId="{CA996830-559A-4631-A4E4-587A1B586D1C}">
      <dsp:nvSpPr>
        <dsp:cNvPr id="0" name=""/>
        <dsp:cNvSpPr/>
      </dsp:nvSpPr>
      <dsp:spPr>
        <a:xfrm>
          <a:off x="324643" y="88499"/>
          <a:ext cx="454501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711200">
            <a:lnSpc>
              <a:spcPct val="90000"/>
            </a:lnSpc>
            <a:spcBef>
              <a:spcPct val="0"/>
            </a:spcBef>
            <a:spcAft>
              <a:spcPct val="35000"/>
            </a:spcAft>
            <a:buNone/>
          </a:pPr>
          <a:r>
            <a:rPr lang="en-US" sz="1600" kern="1200" dirty="0"/>
            <a:t>Positivity</a:t>
          </a:r>
        </a:p>
      </dsp:txBody>
      <dsp:txXfrm>
        <a:off x="347700" y="111556"/>
        <a:ext cx="4498898" cy="426206"/>
      </dsp:txXfrm>
    </dsp:sp>
    <dsp:sp modelId="{7BF21173-79A7-404F-A159-8AC5DB174662}">
      <dsp:nvSpPr>
        <dsp:cNvPr id="0" name=""/>
        <dsp:cNvSpPr/>
      </dsp:nvSpPr>
      <dsp:spPr>
        <a:xfrm>
          <a:off x="0" y="1327619"/>
          <a:ext cx="649287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333248" rIns="50391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Respect you peers, your teachers, and yourself</a:t>
          </a:r>
        </a:p>
      </dsp:txBody>
      <dsp:txXfrm>
        <a:off x="0" y="1327619"/>
        <a:ext cx="6492875" cy="680400"/>
      </dsp:txXfrm>
    </dsp:sp>
    <dsp:sp modelId="{36C4D503-B940-4745-BCA8-169F931B2264}">
      <dsp:nvSpPr>
        <dsp:cNvPr id="0" name=""/>
        <dsp:cNvSpPr/>
      </dsp:nvSpPr>
      <dsp:spPr>
        <a:xfrm>
          <a:off x="324643" y="1091459"/>
          <a:ext cx="454501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711200">
            <a:lnSpc>
              <a:spcPct val="90000"/>
            </a:lnSpc>
            <a:spcBef>
              <a:spcPct val="0"/>
            </a:spcBef>
            <a:spcAft>
              <a:spcPct val="35000"/>
            </a:spcAft>
            <a:buNone/>
          </a:pPr>
          <a:r>
            <a:rPr lang="en-US" sz="1600" kern="1200" dirty="0"/>
            <a:t>Respect</a:t>
          </a:r>
        </a:p>
      </dsp:txBody>
      <dsp:txXfrm>
        <a:off x="347700" y="1114516"/>
        <a:ext cx="4498898" cy="426206"/>
      </dsp:txXfrm>
    </dsp:sp>
    <dsp:sp modelId="{605E03F7-2091-44CC-9E62-DC83EC16478A}">
      <dsp:nvSpPr>
        <dsp:cNvPr id="0" name=""/>
        <dsp:cNvSpPr/>
      </dsp:nvSpPr>
      <dsp:spPr>
        <a:xfrm>
          <a:off x="0" y="2330579"/>
          <a:ext cx="649287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333248" rIns="50391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Always do the right thing, even if no one is watching</a:t>
          </a:r>
        </a:p>
      </dsp:txBody>
      <dsp:txXfrm>
        <a:off x="0" y="2330579"/>
        <a:ext cx="6492875" cy="680400"/>
      </dsp:txXfrm>
    </dsp:sp>
    <dsp:sp modelId="{C68359FC-6984-49F7-9426-308A9EE3C69F}">
      <dsp:nvSpPr>
        <dsp:cNvPr id="0" name=""/>
        <dsp:cNvSpPr/>
      </dsp:nvSpPr>
      <dsp:spPr>
        <a:xfrm>
          <a:off x="324643" y="2094419"/>
          <a:ext cx="454501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711200">
            <a:lnSpc>
              <a:spcPct val="90000"/>
            </a:lnSpc>
            <a:spcBef>
              <a:spcPct val="0"/>
            </a:spcBef>
            <a:spcAft>
              <a:spcPct val="35000"/>
            </a:spcAft>
            <a:buNone/>
          </a:pPr>
          <a:r>
            <a:rPr lang="en-US" sz="1600" kern="1200" dirty="0"/>
            <a:t>Integrity</a:t>
          </a:r>
        </a:p>
      </dsp:txBody>
      <dsp:txXfrm>
        <a:off x="347700" y="2117476"/>
        <a:ext cx="4498898" cy="426206"/>
      </dsp:txXfrm>
    </dsp:sp>
    <dsp:sp modelId="{42420249-FAE0-46E2-8B13-B30437812B6C}">
      <dsp:nvSpPr>
        <dsp:cNvPr id="0" name=""/>
        <dsp:cNvSpPr/>
      </dsp:nvSpPr>
      <dsp:spPr>
        <a:xfrm>
          <a:off x="0" y="3333540"/>
          <a:ext cx="649287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333248" rIns="50391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Work hard and come to school every day</a:t>
          </a:r>
        </a:p>
      </dsp:txBody>
      <dsp:txXfrm>
        <a:off x="0" y="3333540"/>
        <a:ext cx="6492875" cy="680400"/>
      </dsp:txXfrm>
    </dsp:sp>
    <dsp:sp modelId="{A582EF96-8F67-47BB-BC71-1CA0585932F8}">
      <dsp:nvSpPr>
        <dsp:cNvPr id="0" name=""/>
        <dsp:cNvSpPr/>
      </dsp:nvSpPr>
      <dsp:spPr>
        <a:xfrm>
          <a:off x="324643" y="3097379"/>
          <a:ext cx="454501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711200">
            <a:lnSpc>
              <a:spcPct val="90000"/>
            </a:lnSpc>
            <a:spcBef>
              <a:spcPct val="0"/>
            </a:spcBef>
            <a:spcAft>
              <a:spcPct val="35000"/>
            </a:spcAft>
            <a:buNone/>
          </a:pPr>
          <a:r>
            <a:rPr lang="en-US" sz="1600" kern="1200" dirty="0"/>
            <a:t>Determination</a:t>
          </a:r>
        </a:p>
      </dsp:txBody>
      <dsp:txXfrm>
        <a:off x="347700" y="3120436"/>
        <a:ext cx="4498898" cy="426206"/>
      </dsp:txXfrm>
    </dsp:sp>
    <dsp:sp modelId="{AF005D72-DCA3-4873-81A9-4EF29E6C3F51}">
      <dsp:nvSpPr>
        <dsp:cNvPr id="0" name=""/>
        <dsp:cNvSpPr/>
      </dsp:nvSpPr>
      <dsp:spPr>
        <a:xfrm>
          <a:off x="0" y="4336500"/>
          <a:ext cx="6492875" cy="68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3919" tIns="333248" rIns="503919"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Regardless of circumstances, always strive to do your best</a:t>
          </a:r>
        </a:p>
      </dsp:txBody>
      <dsp:txXfrm>
        <a:off x="0" y="4336500"/>
        <a:ext cx="6492875" cy="680400"/>
      </dsp:txXfrm>
    </dsp:sp>
    <dsp:sp modelId="{06B076A5-DF93-428B-80D3-50120708B2F9}">
      <dsp:nvSpPr>
        <dsp:cNvPr id="0" name=""/>
        <dsp:cNvSpPr/>
      </dsp:nvSpPr>
      <dsp:spPr>
        <a:xfrm>
          <a:off x="324643" y="4100340"/>
          <a:ext cx="454501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791" tIns="0" rIns="171791" bIns="0" numCol="1" spcCol="1270" anchor="ctr" anchorCtr="0">
          <a:noAutofit/>
        </a:bodyPr>
        <a:lstStyle/>
        <a:p>
          <a:pPr marL="0" lvl="0" indent="0" algn="l" defTabSz="711200">
            <a:lnSpc>
              <a:spcPct val="90000"/>
            </a:lnSpc>
            <a:spcBef>
              <a:spcPct val="0"/>
            </a:spcBef>
            <a:spcAft>
              <a:spcPct val="35000"/>
            </a:spcAft>
            <a:buNone/>
          </a:pPr>
          <a:r>
            <a:rPr lang="en-US" sz="1600" kern="1200" dirty="0"/>
            <a:t>Excellence</a:t>
          </a:r>
        </a:p>
      </dsp:txBody>
      <dsp:txXfrm>
        <a:off x="347700" y="4123397"/>
        <a:ext cx="4498898" cy="42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04DDDF-25F3-4F16-9022-D884DB38839B}">
      <dsp:nvSpPr>
        <dsp:cNvPr id="0" name=""/>
        <dsp:cNvSpPr/>
      </dsp:nvSpPr>
      <dsp:spPr>
        <a:xfrm rot="5400000">
          <a:off x="6223467" y="-2378456"/>
          <a:ext cx="1411807" cy="6521761"/>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dirty="0"/>
            <a:t>This means you must maintain good grades and attendance</a:t>
          </a:r>
        </a:p>
      </dsp:txBody>
      <dsp:txXfrm rot="-5400000">
        <a:off x="3668491" y="245439"/>
        <a:ext cx="6452842" cy="1273969"/>
      </dsp:txXfrm>
    </dsp:sp>
    <dsp:sp modelId="{C8AB11CE-00F5-44C1-BE63-0D2C9635C7EA}">
      <dsp:nvSpPr>
        <dsp:cNvPr id="0" name=""/>
        <dsp:cNvSpPr/>
      </dsp:nvSpPr>
      <dsp:spPr>
        <a:xfrm>
          <a:off x="0" y="44"/>
          <a:ext cx="3668490" cy="1764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a:t>You are a </a:t>
          </a:r>
          <a:r>
            <a:rPr lang="en-US" sz="3400" b="1" u="sng" kern="1200"/>
            <a:t>Student</a:t>
          </a:r>
          <a:r>
            <a:rPr lang="en-US" sz="3400" kern="1200"/>
            <a:t>, first and foremost</a:t>
          </a:r>
        </a:p>
      </dsp:txBody>
      <dsp:txXfrm>
        <a:off x="86148" y="86192"/>
        <a:ext cx="3496194" cy="1592463"/>
      </dsp:txXfrm>
    </dsp:sp>
    <dsp:sp modelId="{260B85B8-C2DD-4F60-8F04-09CFD87BFD87}">
      <dsp:nvSpPr>
        <dsp:cNvPr id="0" name=""/>
        <dsp:cNvSpPr/>
      </dsp:nvSpPr>
      <dsp:spPr>
        <a:xfrm rot="5400000">
          <a:off x="6223467" y="-525459"/>
          <a:ext cx="1411807" cy="6521761"/>
        </a:xfrm>
        <a:prstGeom prst="round2SameRect">
          <a:avLst/>
        </a:prstGeom>
        <a:solidFill>
          <a:schemeClr val="accent2">
            <a:tint val="40000"/>
            <a:alpha val="90000"/>
            <a:hueOff val="-1200117"/>
            <a:satOff val="-15386"/>
            <a:lumOff val="-3874"/>
            <a:alphaOff val="0"/>
          </a:schemeClr>
        </a:solidFill>
        <a:ln w="1270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47625" rIns="95250" bIns="47625" numCol="1" spcCol="1270" anchor="ctr" anchorCtr="0">
          <a:noAutofit/>
        </a:bodyPr>
        <a:lstStyle/>
        <a:p>
          <a:pPr marL="228600" lvl="1" indent="-228600" algn="l" defTabSz="1111250">
            <a:lnSpc>
              <a:spcPct val="90000"/>
            </a:lnSpc>
            <a:spcBef>
              <a:spcPct val="0"/>
            </a:spcBef>
            <a:spcAft>
              <a:spcPct val="15000"/>
            </a:spcAft>
            <a:buChar char="•"/>
          </a:pPr>
          <a:r>
            <a:rPr lang="en-US" sz="2500" kern="1200"/>
            <a:t>You miss a single period</a:t>
          </a:r>
        </a:p>
        <a:p>
          <a:pPr marL="228600" lvl="1" indent="-228600" algn="l" defTabSz="1111250">
            <a:lnSpc>
              <a:spcPct val="90000"/>
            </a:lnSpc>
            <a:spcBef>
              <a:spcPct val="0"/>
            </a:spcBef>
            <a:spcAft>
              <a:spcPct val="15000"/>
            </a:spcAft>
            <a:buChar char="•"/>
          </a:pPr>
          <a:r>
            <a:rPr lang="en-US" sz="2500" kern="1200"/>
            <a:t>You are tardy to any of your classes</a:t>
          </a:r>
        </a:p>
        <a:p>
          <a:pPr marL="228600" lvl="1" indent="-228600" algn="l" defTabSz="1111250">
            <a:lnSpc>
              <a:spcPct val="90000"/>
            </a:lnSpc>
            <a:spcBef>
              <a:spcPct val="0"/>
            </a:spcBef>
            <a:spcAft>
              <a:spcPct val="15000"/>
            </a:spcAft>
            <a:buChar char="•"/>
          </a:pPr>
          <a:r>
            <a:rPr lang="en-US" sz="2500" kern="1200"/>
            <a:t>You are sent out of class</a:t>
          </a:r>
        </a:p>
      </dsp:txBody>
      <dsp:txXfrm rot="-5400000">
        <a:off x="3668491" y="2098436"/>
        <a:ext cx="6452842" cy="1273969"/>
      </dsp:txXfrm>
    </dsp:sp>
    <dsp:sp modelId="{5CCA63EC-A342-409D-9B58-52F55C323BA0}">
      <dsp:nvSpPr>
        <dsp:cNvPr id="0" name=""/>
        <dsp:cNvSpPr/>
      </dsp:nvSpPr>
      <dsp:spPr>
        <a:xfrm>
          <a:off x="0" y="1853041"/>
          <a:ext cx="3668490" cy="1764759"/>
        </a:xfrm>
        <a:prstGeom prst="roundRect">
          <a:avLst/>
        </a:prstGeom>
        <a:solidFill>
          <a:schemeClr val="accent2">
            <a:hueOff val="-1459563"/>
            <a:satOff val="-12734"/>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a:t>On Gamedays – YOU WILL </a:t>
          </a:r>
          <a:r>
            <a:rPr lang="en-US" sz="3400" b="1" u="sng" kern="1200"/>
            <a:t>NOT</a:t>
          </a:r>
          <a:r>
            <a:rPr lang="en-US" sz="3400" kern="1200"/>
            <a:t> PLAY IF…</a:t>
          </a:r>
        </a:p>
      </dsp:txBody>
      <dsp:txXfrm>
        <a:off x="86148" y="1939189"/>
        <a:ext cx="3496194" cy="15924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78905-8B9C-4600-A626-16FC6319AD3A}">
      <dsp:nvSpPr>
        <dsp:cNvPr id="0" name=""/>
        <dsp:cNvSpPr/>
      </dsp:nvSpPr>
      <dsp:spPr>
        <a:xfrm>
          <a:off x="0" y="4597"/>
          <a:ext cx="6513603" cy="9793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47D139-4EBD-4BB1-B3A6-145B3D1566EE}">
      <dsp:nvSpPr>
        <dsp:cNvPr id="0" name=""/>
        <dsp:cNvSpPr/>
      </dsp:nvSpPr>
      <dsp:spPr>
        <a:xfrm>
          <a:off x="296259" y="224956"/>
          <a:ext cx="538654" cy="538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500408-2856-4464-9126-05C739597BD8}">
      <dsp:nvSpPr>
        <dsp:cNvPr id="0" name=""/>
        <dsp:cNvSpPr/>
      </dsp:nvSpPr>
      <dsp:spPr>
        <a:xfrm>
          <a:off x="1131174" y="459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There will be no club meetings the first week of school</a:t>
          </a:r>
        </a:p>
      </dsp:txBody>
      <dsp:txXfrm>
        <a:off x="1131174" y="4597"/>
        <a:ext cx="5382429" cy="979371"/>
      </dsp:txXfrm>
    </dsp:sp>
    <dsp:sp modelId="{07944C9D-6D9F-4F28-9418-E7FA7C4FF6CD}">
      <dsp:nvSpPr>
        <dsp:cNvPr id="0" name=""/>
        <dsp:cNvSpPr/>
      </dsp:nvSpPr>
      <dsp:spPr>
        <a:xfrm>
          <a:off x="0" y="1228812"/>
          <a:ext cx="6513603" cy="9793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EEFAFD-558B-4512-9885-F38EEA59668E}">
      <dsp:nvSpPr>
        <dsp:cNvPr id="0" name=""/>
        <dsp:cNvSpPr/>
      </dsp:nvSpPr>
      <dsp:spPr>
        <a:xfrm>
          <a:off x="296259" y="1449171"/>
          <a:ext cx="538654" cy="5386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3F476D-BC1F-4A17-87C3-34FA1887C841}">
      <dsp:nvSpPr>
        <dsp:cNvPr id="0" name=""/>
        <dsp:cNvSpPr/>
      </dsp:nvSpPr>
      <dsp:spPr>
        <a:xfrm>
          <a:off x="1131174" y="1228812"/>
          <a:ext cx="2931121"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All students must eat in the cafeteria. You will no longer take your food to your club meetings</a:t>
          </a:r>
        </a:p>
      </dsp:txBody>
      <dsp:txXfrm>
        <a:off x="1131174" y="1228812"/>
        <a:ext cx="2931121" cy="979371"/>
      </dsp:txXfrm>
    </dsp:sp>
    <dsp:sp modelId="{476CD718-68AF-4830-8C8C-F84AA69F3BD9}">
      <dsp:nvSpPr>
        <dsp:cNvPr id="0" name=""/>
        <dsp:cNvSpPr/>
      </dsp:nvSpPr>
      <dsp:spPr>
        <a:xfrm>
          <a:off x="4062296" y="1228812"/>
          <a:ext cx="2451307"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533400">
            <a:lnSpc>
              <a:spcPct val="90000"/>
            </a:lnSpc>
            <a:spcBef>
              <a:spcPct val="0"/>
            </a:spcBef>
            <a:spcAft>
              <a:spcPct val="35000"/>
            </a:spcAft>
            <a:buNone/>
          </a:pPr>
          <a:r>
            <a:rPr lang="en-US" sz="1200" kern="1200"/>
            <a:t>Only exception is lunch bunch</a:t>
          </a:r>
        </a:p>
      </dsp:txBody>
      <dsp:txXfrm>
        <a:off x="4062296" y="1228812"/>
        <a:ext cx="2451307" cy="979371"/>
      </dsp:txXfrm>
    </dsp:sp>
    <dsp:sp modelId="{3E04F38B-516C-4886-B5EA-77272166A271}">
      <dsp:nvSpPr>
        <dsp:cNvPr id="0" name=""/>
        <dsp:cNvSpPr/>
      </dsp:nvSpPr>
      <dsp:spPr>
        <a:xfrm>
          <a:off x="0" y="2453027"/>
          <a:ext cx="6513603" cy="97937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B9B918-3116-41E9-90EC-C7FB565162DF}">
      <dsp:nvSpPr>
        <dsp:cNvPr id="0" name=""/>
        <dsp:cNvSpPr/>
      </dsp:nvSpPr>
      <dsp:spPr>
        <a:xfrm>
          <a:off x="296259" y="2673385"/>
          <a:ext cx="538654" cy="5386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B8B1DB-174D-4401-B8E7-31C3510EA381}">
      <dsp:nvSpPr>
        <dsp:cNvPr id="0" name=""/>
        <dsp:cNvSpPr/>
      </dsp:nvSpPr>
      <dsp:spPr>
        <a:xfrm>
          <a:off x="1131174" y="2453027"/>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Students in clubs will have designated lunch tables and your club advisor (the teacher for the club) will come and pick you up.</a:t>
          </a:r>
        </a:p>
      </dsp:txBody>
      <dsp:txXfrm>
        <a:off x="1131174" y="2453027"/>
        <a:ext cx="5382429" cy="979371"/>
      </dsp:txXfrm>
    </dsp:sp>
    <dsp:sp modelId="{9C0E62DA-6BB2-4B18-9ACF-E9DD0CE402FD}">
      <dsp:nvSpPr>
        <dsp:cNvPr id="0" name=""/>
        <dsp:cNvSpPr/>
      </dsp:nvSpPr>
      <dsp:spPr>
        <a:xfrm>
          <a:off x="0" y="3677241"/>
          <a:ext cx="6513603" cy="97937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AA50D8-BA2C-4C2B-A6CF-AF166C5FAF43}">
      <dsp:nvSpPr>
        <dsp:cNvPr id="0" name=""/>
        <dsp:cNvSpPr/>
      </dsp:nvSpPr>
      <dsp:spPr>
        <a:xfrm>
          <a:off x="296259" y="3897600"/>
          <a:ext cx="538654" cy="53865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7513F4-A9E5-4477-8AD3-F74D7B0DE1D0}">
      <dsp:nvSpPr>
        <dsp:cNvPr id="0" name=""/>
        <dsp:cNvSpPr/>
      </dsp:nvSpPr>
      <dsp:spPr>
        <a:xfrm>
          <a:off x="1131174" y="3677241"/>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You must stay in the room with your club the entire lunch </a:t>
          </a:r>
        </a:p>
      </dsp:txBody>
      <dsp:txXfrm>
        <a:off x="1131174" y="3677241"/>
        <a:ext cx="5382429" cy="979371"/>
      </dsp:txXfrm>
    </dsp:sp>
    <dsp:sp modelId="{ED5B27C5-995F-4A3F-BFBB-D3F06787920D}">
      <dsp:nvSpPr>
        <dsp:cNvPr id="0" name=""/>
        <dsp:cNvSpPr/>
      </dsp:nvSpPr>
      <dsp:spPr>
        <a:xfrm>
          <a:off x="0" y="4901456"/>
          <a:ext cx="6513603" cy="97937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CCB9B2-CA57-4240-BCD1-981859A66D07}">
      <dsp:nvSpPr>
        <dsp:cNvPr id="0" name=""/>
        <dsp:cNvSpPr/>
      </dsp:nvSpPr>
      <dsp:spPr>
        <a:xfrm>
          <a:off x="296259" y="5121814"/>
          <a:ext cx="538654" cy="53865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7A48C6-896C-42AB-9926-CCFFDD5F76A9}">
      <dsp:nvSpPr>
        <dsp:cNvPr id="0" name=""/>
        <dsp:cNvSpPr/>
      </dsp:nvSpPr>
      <dsp:spPr>
        <a:xfrm>
          <a:off x="1131174" y="4901456"/>
          <a:ext cx="5382429" cy="979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50" tIns="103650" rIns="103650" bIns="103650" numCol="1" spcCol="1270" anchor="ctr" anchorCtr="0">
          <a:noAutofit/>
        </a:bodyPr>
        <a:lstStyle/>
        <a:p>
          <a:pPr marL="0" lvl="0" indent="0" algn="l" defTabSz="711200">
            <a:lnSpc>
              <a:spcPct val="90000"/>
            </a:lnSpc>
            <a:spcBef>
              <a:spcPct val="0"/>
            </a:spcBef>
            <a:spcAft>
              <a:spcPct val="35000"/>
            </a:spcAft>
            <a:buNone/>
          </a:pPr>
          <a:r>
            <a:rPr lang="en-US" sz="1600" kern="1200"/>
            <a:t>Must have sticker to attend the club</a:t>
          </a:r>
        </a:p>
      </dsp:txBody>
      <dsp:txXfrm>
        <a:off x="1131174" y="4901456"/>
        <a:ext cx="5382429" cy="9793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0EB4B-A9EF-492F-8C65-E45320255345}">
      <dsp:nvSpPr>
        <dsp:cNvPr id="0" name=""/>
        <dsp:cNvSpPr/>
      </dsp:nvSpPr>
      <dsp:spPr>
        <a:xfrm>
          <a:off x="398994" y="1280209"/>
          <a:ext cx="647050" cy="6470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00A242-59B9-4916-8B19-8238EB7FB605}">
      <dsp:nvSpPr>
        <dsp:cNvPr id="0" name=""/>
        <dsp:cNvSpPr/>
      </dsp:nvSpPr>
      <dsp:spPr>
        <a:xfrm>
          <a:off x="3574" y="218782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Possessing, selling, or furnishing a firearm/weapon</a:t>
          </a:r>
        </a:p>
      </dsp:txBody>
      <dsp:txXfrm>
        <a:off x="3574" y="2187820"/>
        <a:ext cx="1437890" cy="575156"/>
      </dsp:txXfrm>
    </dsp:sp>
    <dsp:sp modelId="{2B268131-7BF7-4839-BB85-49A0AA6FE276}">
      <dsp:nvSpPr>
        <dsp:cNvPr id="0" name=""/>
        <dsp:cNvSpPr/>
      </dsp:nvSpPr>
      <dsp:spPr>
        <a:xfrm>
          <a:off x="2088515" y="1280209"/>
          <a:ext cx="647050" cy="6470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B3F622-A1F2-44EE-8D90-968C63C1C916}">
      <dsp:nvSpPr>
        <dsp:cNvPr id="0" name=""/>
        <dsp:cNvSpPr/>
      </dsp:nvSpPr>
      <dsp:spPr>
        <a:xfrm>
          <a:off x="1693095" y="218782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Brandishing a knife</a:t>
          </a:r>
        </a:p>
      </dsp:txBody>
      <dsp:txXfrm>
        <a:off x="1693095" y="2187820"/>
        <a:ext cx="1437890" cy="575156"/>
      </dsp:txXfrm>
    </dsp:sp>
    <dsp:sp modelId="{53B5B534-9E65-4688-BE21-3DA54F6F3B95}">
      <dsp:nvSpPr>
        <dsp:cNvPr id="0" name=""/>
        <dsp:cNvSpPr/>
      </dsp:nvSpPr>
      <dsp:spPr>
        <a:xfrm>
          <a:off x="3778037" y="1280209"/>
          <a:ext cx="647050" cy="6470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5B47E3-98FF-4F3D-A3E0-5FD462CB0678}">
      <dsp:nvSpPr>
        <dsp:cNvPr id="0" name=""/>
        <dsp:cNvSpPr/>
      </dsp:nvSpPr>
      <dsp:spPr>
        <a:xfrm>
          <a:off x="3382617" y="218782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Selling a controlled substance</a:t>
          </a:r>
        </a:p>
      </dsp:txBody>
      <dsp:txXfrm>
        <a:off x="3382617" y="2187820"/>
        <a:ext cx="1437890" cy="575156"/>
      </dsp:txXfrm>
    </dsp:sp>
    <dsp:sp modelId="{B7E98CD6-45EF-4A97-8AD9-B9A053BFF388}">
      <dsp:nvSpPr>
        <dsp:cNvPr id="0" name=""/>
        <dsp:cNvSpPr/>
      </dsp:nvSpPr>
      <dsp:spPr>
        <a:xfrm>
          <a:off x="5467558" y="1280209"/>
          <a:ext cx="647050" cy="6470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1524AA-38C1-4A67-9534-C2D1FC579218}">
      <dsp:nvSpPr>
        <dsp:cNvPr id="0" name=""/>
        <dsp:cNvSpPr/>
      </dsp:nvSpPr>
      <dsp:spPr>
        <a:xfrm>
          <a:off x="5072138" y="218782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Sexual Assault/Battery</a:t>
          </a:r>
        </a:p>
      </dsp:txBody>
      <dsp:txXfrm>
        <a:off x="5072138" y="2187820"/>
        <a:ext cx="1437890" cy="575156"/>
      </dsp:txXfrm>
    </dsp:sp>
    <dsp:sp modelId="{8D74EC30-C8A8-44F8-9057-6647FF63CFC2}">
      <dsp:nvSpPr>
        <dsp:cNvPr id="0" name=""/>
        <dsp:cNvSpPr/>
      </dsp:nvSpPr>
      <dsp:spPr>
        <a:xfrm>
          <a:off x="398994" y="3122449"/>
          <a:ext cx="647050" cy="64705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5A3CB7-C82E-457A-80CE-1AF5551C2E2B}">
      <dsp:nvSpPr>
        <dsp:cNvPr id="0" name=""/>
        <dsp:cNvSpPr/>
      </dsp:nvSpPr>
      <dsp:spPr>
        <a:xfrm>
          <a:off x="3574" y="403006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Possession of an explosive</a:t>
          </a:r>
        </a:p>
      </dsp:txBody>
      <dsp:txXfrm>
        <a:off x="3574" y="4030060"/>
        <a:ext cx="1437890" cy="575156"/>
      </dsp:txXfrm>
    </dsp:sp>
    <dsp:sp modelId="{71021975-A44C-4FB6-B014-DE950306E0D8}">
      <dsp:nvSpPr>
        <dsp:cNvPr id="0" name=""/>
        <dsp:cNvSpPr/>
      </dsp:nvSpPr>
      <dsp:spPr>
        <a:xfrm>
          <a:off x="2088515" y="3122449"/>
          <a:ext cx="647050" cy="64705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46C236-D813-4DCD-A772-33FB30ABA90C}">
      <dsp:nvSpPr>
        <dsp:cNvPr id="0" name=""/>
        <dsp:cNvSpPr/>
      </dsp:nvSpPr>
      <dsp:spPr>
        <a:xfrm>
          <a:off x="1693095" y="403006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Serious physical Injury</a:t>
          </a:r>
        </a:p>
      </dsp:txBody>
      <dsp:txXfrm>
        <a:off x="1693095" y="4030060"/>
        <a:ext cx="1437890" cy="575156"/>
      </dsp:txXfrm>
    </dsp:sp>
    <dsp:sp modelId="{A196A09D-E0F0-4806-834A-45304F89FA53}">
      <dsp:nvSpPr>
        <dsp:cNvPr id="0" name=""/>
        <dsp:cNvSpPr/>
      </dsp:nvSpPr>
      <dsp:spPr>
        <a:xfrm>
          <a:off x="3778037" y="3122449"/>
          <a:ext cx="647050" cy="64705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E54EA3-9E14-47C1-9CD2-E42D5AFE35A5}">
      <dsp:nvSpPr>
        <dsp:cNvPr id="0" name=""/>
        <dsp:cNvSpPr/>
      </dsp:nvSpPr>
      <dsp:spPr>
        <a:xfrm>
          <a:off x="3382617" y="403006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Robbery or extorsion</a:t>
          </a:r>
        </a:p>
      </dsp:txBody>
      <dsp:txXfrm>
        <a:off x="3382617" y="4030060"/>
        <a:ext cx="1437890" cy="575156"/>
      </dsp:txXfrm>
    </dsp:sp>
    <dsp:sp modelId="{35C11F12-47D4-4611-AD15-B7FAF24762BF}">
      <dsp:nvSpPr>
        <dsp:cNvPr id="0" name=""/>
        <dsp:cNvSpPr/>
      </dsp:nvSpPr>
      <dsp:spPr>
        <a:xfrm>
          <a:off x="5467558" y="3122449"/>
          <a:ext cx="647050" cy="64705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768A95-27D9-4B5C-9A8A-26618537D17D}">
      <dsp:nvSpPr>
        <dsp:cNvPr id="0" name=""/>
        <dsp:cNvSpPr/>
      </dsp:nvSpPr>
      <dsp:spPr>
        <a:xfrm>
          <a:off x="5072138" y="4030060"/>
          <a:ext cx="1437890" cy="5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Threatened bodily injury or Assault/battery on school official</a:t>
          </a:r>
        </a:p>
      </dsp:txBody>
      <dsp:txXfrm>
        <a:off x="5072138" y="4030060"/>
        <a:ext cx="1437890" cy="5751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73C7D9-9D9E-4558-BFB4-36CA3CC6DB4F}">
      <dsp:nvSpPr>
        <dsp:cNvPr id="0" name=""/>
        <dsp:cNvSpPr/>
      </dsp:nvSpPr>
      <dsp:spPr>
        <a:xfrm>
          <a:off x="0" y="194786"/>
          <a:ext cx="2035501" cy="122130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Unwanted sexual advances</a:t>
          </a:r>
        </a:p>
      </dsp:txBody>
      <dsp:txXfrm>
        <a:off x="0" y="194786"/>
        <a:ext cx="2035501" cy="1221300"/>
      </dsp:txXfrm>
    </dsp:sp>
    <dsp:sp modelId="{441AC95B-FEA9-4DE6-8C8F-59C466EDF590}">
      <dsp:nvSpPr>
        <dsp:cNvPr id="0" name=""/>
        <dsp:cNvSpPr/>
      </dsp:nvSpPr>
      <dsp:spPr>
        <a:xfrm>
          <a:off x="2239051" y="194786"/>
          <a:ext cx="2035501" cy="1221300"/>
        </a:xfrm>
        <a:prstGeom prst="rect">
          <a:avLst/>
        </a:prstGeom>
        <a:solidFill>
          <a:schemeClr val="accent2">
            <a:hueOff val="-145956"/>
            <a:satOff val="-1273"/>
            <a:lumOff val="-1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Making sexual jokes, comments, or gestures to or about someone</a:t>
          </a:r>
        </a:p>
      </dsp:txBody>
      <dsp:txXfrm>
        <a:off x="2239051" y="194786"/>
        <a:ext cx="2035501" cy="1221300"/>
      </dsp:txXfrm>
    </dsp:sp>
    <dsp:sp modelId="{65BDC126-6F98-49A2-A46E-364271710408}">
      <dsp:nvSpPr>
        <dsp:cNvPr id="0" name=""/>
        <dsp:cNvSpPr/>
      </dsp:nvSpPr>
      <dsp:spPr>
        <a:xfrm>
          <a:off x="4478102" y="194786"/>
          <a:ext cx="2035501" cy="1221300"/>
        </a:xfrm>
        <a:prstGeom prst="rect">
          <a:avLst/>
        </a:prstGeom>
        <a:solidFill>
          <a:schemeClr val="accent2">
            <a:hueOff val="-291913"/>
            <a:satOff val="-2547"/>
            <a:lumOff val="-3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Spreading sexual rumors (in person, by text, or online)</a:t>
          </a:r>
        </a:p>
      </dsp:txBody>
      <dsp:txXfrm>
        <a:off x="4478102" y="194786"/>
        <a:ext cx="2035501" cy="1221300"/>
      </dsp:txXfrm>
    </dsp:sp>
    <dsp:sp modelId="{3E6EFE36-A2A9-48F3-BC7C-C9A8C803BB92}">
      <dsp:nvSpPr>
        <dsp:cNvPr id="0" name=""/>
        <dsp:cNvSpPr/>
      </dsp:nvSpPr>
      <dsp:spPr>
        <a:xfrm>
          <a:off x="0" y="1619637"/>
          <a:ext cx="2035501" cy="1221300"/>
        </a:xfrm>
        <a:prstGeom prst="rect">
          <a:avLst/>
        </a:prstGeom>
        <a:solidFill>
          <a:schemeClr val="accent2">
            <a:hueOff val="-437869"/>
            <a:satOff val="-3820"/>
            <a:lumOff val="-4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Writing sexual messages about people</a:t>
          </a:r>
        </a:p>
      </dsp:txBody>
      <dsp:txXfrm>
        <a:off x="0" y="1619637"/>
        <a:ext cx="2035501" cy="1221300"/>
      </dsp:txXfrm>
    </dsp:sp>
    <dsp:sp modelId="{4547F03F-8F86-41AA-8320-E71862557B57}">
      <dsp:nvSpPr>
        <dsp:cNvPr id="0" name=""/>
        <dsp:cNvSpPr/>
      </dsp:nvSpPr>
      <dsp:spPr>
        <a:xfrm>
          <a:off x="2239051" y="1619637"/>
          <a:ext cx="2035501" cy="1221300"/>
        </a:xfrm>
        <a:prstGeom prst="rect">
          <a:avLst/>
        </a:prstGeom>
        <a:solidFill>
          <a:schemeClr val="accent2">
            <a:hueOff val="-583825"/>
            <a:satOff val="-5094"/>
            <a:lumOff val="-6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Showing someone inappropriate sexual pictures or videos</a:t>
          </a:r>
        </a:p>
      </dsp:txBody>
      <dsp:txXfrm>
        <a:off x="2239051" y="1619637"/>
        <a:ext cx="2035501" cy="1221300"/>
      </dsp:txXfrm>
    </dsp:sp>
    <dsp:sp modelId="{EDCFBF2A-638A-4534-B8B9-DBF03032EB00}">
      <dsp:nvSpPr>
        <dsp:cNvPr id="0" name=""/>
        <dsp:cNvSpPr/>
      </dsp:nvSpPr>
      <dsp:spPr>
        <a:xfrm>
          <a:off x="4478102" y="1619637"/>
          <a:ext cx="2035501" cy="1221300"/>
        </a:xfrm>
        <a:prstGeom prst="rect">
          <a:avLst/>
        </a:prstGeom>
        <a:solidFill>
          <a:schemeClr val="accent2">
            <a:hueOff val="-729781"/>
            <a:satOff val="-6367"/>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Asking someone to send you naked pictures of herself or himself ("nudes")</a:t>
          </a:r>
        </a:p>
      </dsp:txBody>
      <dsp:txXfrm>
        <a:off x="4478102" y="1619637"/>
        <a:ext cx="2035501" cy="1221300"/>
      </dsp:txXfrm>
    </dsp:sp>
    <dsp:sp modelId="{2C075195-F90B-4C0D-ACF0-7B732845FA29}">
      <dsp:nvSpPr>
        <dsp:cNvPr id="0" name=""/>
        <dsp:cNvSpPr/>
      </dsp:nvSpPr>
      <dsp:spPr>
        <a:xfrm>
          <a:off x="0" y="3044488"/>
          <a:ext cx="2035501" cy="1221300"/>
        </a:xfrm>
        <a:prstGeom prst="rect">
          <a:avLst/>
        </a:prstGeom>
        <a:solidFill>
          <a:schemeClr val="accent2">
            <a:hueOff val="-875738"/>
            <a:satOff val="-7640"/>
            <a:lumOff val="-9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Posting sexual comments, pictures, or videos on social networks like Facebook, or sending explicit text messages</a:t>
          </a:r>
        </a:p>
      </dsp:txBody>
      <dsp:txXfrm>
        <a:off x="0" y="3044488"/>
        <a:ext cx="2035501" cy="1221300"/>
      </dsp:txXfrm>
    </dsp:sp>
    <dsp:sp modelId="{8ADF7155-0653-4035-85E5-B81CB81F084C}">
      <dsp:nvSpPr>
        <dsp:cNvPr id="0" name=""/>
        <dsp:cNvSpPr/>
      </dsp:nvSpPr>
      <dsp:spPr>
        <a:xfrm>
          <a:off x="2239051" y="3044488"/>
          <a:ext cx="2035501" cy="1221300"/>
        </a:xfrm>
        <a:prstGeom prst="rect">
          <a:avLst/>
        </a:prstGeom>
        <a:solidFill>
          <a:schemeClr val="accent2">
            <a:hueOff val="-1021694"/>
            <a:satOff val="-8914"/>
            <a:lumOff val="-11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Making sexual comments or offers while pretending to be someone else online</a:t>
          </a:r>
        </a:p>
      </dsp:txBody>
      <dsp:txXfrm>
        <a:off x="2239051" y="3044488"/>
        <a:ext cx="2035501" cy="1221300"/>
      </dsp:txXfrm>
    </dsp:sp>
    <dsp:sp modelId="{8406E770-97B7-40F4-A3B9-5EE9FFBBFA2B}">
      <dsp:nvSpPr>
        <dsp:cNvPr id="0" name=""/>
        <dsp:cNvSpPr/>
      </dsp:nvSpPr>
      <dsp:spPr>
        <a:xfrm>
          <a:off x="4478102" y="3044488"/>
          <a:ext cx="2035501" cy="1221300"/>
        </a:xfrm>
        <a:prstGeom prst="rect">
          <a:avLst/>
        </a:prstGeom>
        <a:solidFill>
          <a:schemeClr val="accent2">
            <a:hueOff val="-1167650"/>
            <a:satOff val="-10187"/>
            <a:lumOff val="-13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Touching, grabbing, or pinching someone in a deliberately sexual way</a:t>
          </a:r>
        </a:p>
      </dsp:txBody>
      <dsp:txXfrm>
        <a:off x="4478102" y="3044488"/>
        <a:ext cx="2035501" cy="1221300"/>
      </dsp:txXfrm>
    </dsp:sp>
    <dsp:sp modelId="{3321AD06-AC9A-4361-BEF0-299AA4C0AD95}">
      <dsp:nvSpPr>
        <dsp:cNvPr id="0" name=""/>
        <dsp:cNvSpPr/>
      </dsp:nvSpPr>
      <dsp:spPr>
        <a:xfrm>
          <a:off x="1119525" y="4469338"/>
          <a:ext cx="2035501" cy="1221300"/>
        </a:xfrm>
        <a:prstGeom prst="rect">
          <a:avLst/>
        </a:prstGeom>
        <a:solidFill>
          <a:schemeClr val="accent2">
            <a:hueOff val="-1313607"/>
            <a:satOff val="-11461"/>
            <a:lumOff val="-14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Pulling at someone's clothing and brushing up against them in a purposefully sexual way</a:t>
          </a:r>
        </a:p>
      </dsp:txBody>
      <dsp:txXfrm>
        <a:off x="1119525" y="4469338"/>
        <a:ext cx="2035501" cy="1221300"/>
      </dsp:txXfrm>
    </dsp:sp>
    <dsp:sp modelId="{29F401B6-E498-450C-B922-F48311A2428F}">
      <dsp:nvSpPr>
        <dsp:cNvPr id="0" name=""/>
        <dsp:cNvSpPr/>
      </dsp:nvSpPr>
      <dsp:spPr>
        <a:xfrm>
          <a:off x="3358577" y="4469338"/>
          <a:ext cx="2035501" cy="1221300"/>
        </a:xfrm>
        <a:prstGeom prst="rect">
          <a:avLst/>
        </a:prstGeom>
        <a:solidFill>
          <a:schemeClr val="accent2">
            <a:hueOff val="-1459563"/>
            <a:satOff val="-12734"/>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Asking someone to go out over and over again, even after the person has said no</a:t>
          </a:r>
        </a:p>
      </dsp:txBody>
      <dsp:txXfrm>
        <a:off x="3358577" y="4469338"/>
        <a:ext cx="2035501" cy="12213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1A3B88-C742-448C-AD35-36A50925AC5A}">
      <dsp:nvSpPr>
        <dsp:cNvPr id="0" name=""/>
        <dsp:cNvSpPr/>
      </dsp:nvSpPr>
      <dsp:spPr>
        <a:xfrm>
          <a:off x="1148270" y="37400"/>
          <a:ext cx="1441125" cy="14411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BD894-DF54-4FD1-8865-7C63BD693D51}">
      <dsp:nvSpPr>
        <dsp:cNvPr id="0" name=""/>
        <dsp:cNvSpPr/>
      </dsp:nvSpPr>
      <dsp:spPr>
        <a:xfrm>
          <a:off x="1455395" y="344525"/>
          <a:ext cx="826875" cy="826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F6AB86-50CC-49A2-8545-6CAE99EB4B52}">
      <dsp:nvSpPr>
        <dsp:cNvPr id="0" name=""/>
        <dsp:cNvSpPr/>
      </dsp:nvSpPr>
      <dsp:spPr>
        <a:xfrm>
          <a:off x="687583" y="1927400"/>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Cell Phones Zones in the Cafeteria and Library</a:t>
          </a:r>
        </a:p>
      </dsp:txBody>
      <dsp:txXfrm>
        <a:off x="687583" y="1927400"/>
        <a:ext cx="2362500" cy="720000"/>
      </dsp:txXfrm>
    </dsp:sp>
    <dsp:sp modelId="{E2210E0F-233B-4452-BC7C-7FD15D85C240}">
      <dsp:nvSpPr>
        <dsp:cNvPr id="0" name=""/>
        <dsp:cNvSpPr/>
      </dsp:nvSpPr>
      <dsp:spPr>
        <a:xfrm>
          <a:off x="3924208" y="37400"/>
          <a:ext cx="1441125" cy="14411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910BDB-0E8A-4D82-957D-890D8AABFDF2}">
      <dsp:nvSpPr>
        <dsp:cNvPr id="0" name=""/>
        <dsp:cNvSpPr/>
      </dsp:nvSpPr>
      <dsp:spPr>
        <a:xfrm>
          <a:off x="4231333" y="344525"/>
          <a:ext cx="826875" cy="826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5012BC-4B9A-4B99-B70E-B612BE87F3B9}">
      <dsp:nvSpPr>
        <dsp:cNvPr id="0" name=""/>
        <dsp:cNvSpPr/>
      </dsp:nvSpPr>
      <dsp:spPr>
        <a:xfrm>
          <a:off x="3463520" y="1927400"/>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Cell phones should not be out at any other time</a:t>
          </a:r>
        </a:p>
      </dsp:txBody>
      <dsp:txXfrm>
        <a:off x="3463520" y="1927400"/>
        <a:ext cx="2362500" cy="720000"/>
      </dsp:txXfrm>
    </dsp:sp>
    <dsp:sp modelId="{8C3FBEFA-48FD-4425-9777-2777DED4BF10}">
      <dsp:nvSpPr>
        <dsp:cNvPr id="0" name=""/>
        <dsp:cNvSpPr/>
      </dsp:nvSpPr>
      <dsp:spPr>
        <a:xfrm>
          <a:off x="2536239" y="3238025"/>
          <a:ext cx="1441125" cy="14411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05BB9F-6F4A-44F3-88C7-88E80589C80B}">
      <dsp:nvSpPr>
        <dsp:cNvPr id="0" name=""/>
        <dsp:cNvSpPr/>
      </dsp:nvSpPr>
      <dsp:spPr>
        <a:xfrm>
          <a:off x="2843364" y="3545150"/>
          <a:ext cx="826875" cy="826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316960-2BFD-4B30-B0A9-98E7B57998B5}">
      <dsp:nvSpPr>
        <dsp:cNvPr id="0" name=""/>
        <dsp:cNvSpPr/>
      </dsp:nvSpPr>
      <dsp:spPr>
        <a:xfrm>
          <a:off x="2075551" y="5128025"/>
          <a:ext cx="23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Anyone who has there phone out to record a fight will have their phone confiscated and it will be a parent pick up</a:t>
          </a:r>
        </a:p>
      </dsp:txBody>
      <dsp:txXfrm>
        <a:off x="2075551" y="5128025"/>
        <a:ext cx="23625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2C59C0-DB4D-4CBC-9A7D-5582EDB1AEC1}"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62ADB-5222-4F87-9DC3-E4320ADE1179}" type="slidenum">
              <a:rPr lang="en-US" smtClean="0"/>
              <a:t>‹#›</a:t>
            </a:fld>
            <a:endParaRPr lang="en-US"/>
          </a:p>
        </p:txBody>
      </p:sp>
    </p:spTree>
    <p:extLst>
      <p:ext uri="{BB962C8B-B14F-4D97-AF65-F5344CB8AC3E}">
        <p14:creationId xmlns:p14="http://schemas.microsoft.com/office/powerpoint/2010/main" val="329715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34EA43-01E0-4469-AE23-68DC8E4E777C}"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29405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7FF65-2471-4990-95B8-7E87A7E945A5}"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406948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733AC-277B-4754-BCD1-3433625E62EC}"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145932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9244C5-77AB-4EC7-B0D5-954333430F15}"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1793344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534382-66FE-49F0-AFEE-A4E8548890F8}" type="datetime1">
              <a:rPr lang="en-US" smtClean="0"/>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374781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BE9F62-D09A-47D0-9E83-02DA66B259C4}" type="datetime1">
              <a:rPr lang="en-US" smtClean="0"/>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2342493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8CB4DA-144A-467D-8B90-E490C8BCD4AA}" type="datetime1">
              <a:rPr lang="en-US" smtClean="0"/>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2784472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7D3F75-260D-4FB8-8FB5-D0F221F4AD75}"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1437500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A9ABF1-4DFE-43B3-8D8C-A2135D51EF33}"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2401069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374400-1E38-422E-8C43-9C17D36D5EB2}"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1607624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C1B7A4-2BE6-4B6E-AED1-E26C98DCCF07}"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65E5E2-7768-4561-97DB-9329E5C14C5B}" type="slidenum">
              <a:rPr lang="en-US" smtClean="0"/>
              <a:t>‹#›</a:t>
            </a:fld>
            <a:endParaRPr lang="en-US"/>
          </a:p>
        </p:txBody>
      </p:sp>
    </p:spTree>
    <p:extLst>
      <p:ext uri="{BB962C8B-B14F-4D97-AF65-F5344CB8AC3E}">
        <p14:creationId xmlns:p14="http://schemas.microsoft.com/office/powerpoint/2010/main" val="326881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D18B1-231C-41C8-A6F6-44FB4BE37672}" type="datetime1">
              <a:rPr lang="en-US" smtClean="0"/>
              <a:t>1/27/2020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65E5E2-7768-4561-97DB-9329E5C14C5B}" type="slidenum">
              <a:rPr lang="en-US" smtClean="0"/>
              <a:t>‹#›</a:t>
            </a:fld>
            <a:endParaRPr lang="en-US"/>
          </a:p>
        </p:txBody>
      </p:sp>
    </p:spTree>
    <p:extLst>
      <p:ext uri="{BB962C8B-B14F-4D97-AF65-F5344CB8AC3E}">
        <p14:creationId xmlns:p14="http://schemas.microsoft.com/office/powerpoint/2010/main" val="767817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7.jf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2810EA4A-D297-4DD2-93C5-31115F58E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11">
            <a:extLst>
              <a:ext uri="{FF2B5EF4-FFF2-40B4-BE49-F238E27FC236}">
                <a16:creationId xmlns:a16="http://schemas.microsoft.com/office/drawing/2014/main" id="{6FF42514-8879-4726-A5DC-9181A01AE54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9003" t="45716" r="30135" b="9820"/>
          <a:stretch>
            <a:fillRect/>
          </a:stretch>
        </p:blipFill>
        <p:spPr>
          <a:xfrm rot="5400000">
            <a:off x="3752077" y="2019878"/>
            <a:ext cx="6858000" cy="2818244"/>
          </a:xfrm>
          <a:custGeom>
            <a:avLst/>
            <a:gdLst>
              <a:gd name="connsiteX0" fmla="*/ 0 w 6858000"/>
              <a:gd name="connsiteY0" fmla="*/ 2818244 h 2818244"/>
              <a:gd name="connsiteX1" fmla="*/ 0 w 6858000"/>
              <a:gd name="connsiteY1" fmla="*/ 0 h 2818244"/>
              <a:gd name="connsiteX2" fmla="*/ 6858000 w 6858000"/>
              <a:gd name="connsiteY2" fmla="*/ 0 h 2818244"/>
              <a:gd name="connsiteX3" fmla="*/ 6857999 w 6858000"/>
              <a:gd name="connsiteY3" fmla="*/ 2818244 h 2818244"/>
            </a:gdLst>
            <a:ahLst/>
            <a:cxnLst>
              <a:cxn ang="0">
                <a:pos x="connsiteX0" y="connsiteY0"/>
              </a:cxn>
              <a:cxn ang="0">
                <a:pos x="connsiteX1" y="connsiteY1"/>
              </a:cxn>
              <a:cxn ang="0">
                <a:pos x="connsiteX2" y="connsiteY2"/>
              </a:cxn>
              <a:cxn ang="0">
                <a:pos x="connsiteX3" y="connsiteY3"/>
              </a:cxn>
            </a:cxnLst>
            <a:rect l="l" t="t" r="r" b="b"/>
            <a:pathLst>
              <a:path w="6858000" h="2818244">
                <a:moveTo>
                  <a:pt x="0" y="2818244"/>
                </a:moveTo>
                <a:lnTo>
                  <a:pt x="0" y="0"/>
                </a:lnTo>
                <a:lnTo>
                  <a:pt x="6858000" y="0"/>
                </a:lnTo>
                <a:lnTo>
                  <a:pt x="6857999" y="2818244"/>
                </a:lnTo>
                <a:close/>
              </a:path>
            </a:pathLst>
          </a:custGeom>
        </p:spPr>
      </p:pic>
      <p:sp>
        <p:nvSpPr>
          <p:cNvPr id="2" name="Title 1">
            <a:extLst>
              <a:ext uri="{FF2B5EF4-FFF2-40B4-BE49-F238E27FC236}">
                <a16:creationId xmlns:a16="http://schemas.microsoft.com/office/drawing/2014/main" id="{DF3F7655-E697-4A25-B6C3-B3A01A986A75}"/>
              </a:ext>
            </a:extLst>
          </p:cNvPr>
          <p:cNvSpPr>
            <a:spLocks noGrp="1"/>
          </p:cNvSpPr>
          <p:nvPr>
            <p:ph type="ctrTitle"/>
          </p:nvPr>
        </p:nvSpPr>
        <p:spPr>
          <a:xfrm>
            <a:off x="7858298" y="1118937"/>
            <a:ext cx="4161906" cy="2683187"/>
          </a:xfrm>
        </p:spPr>
        <p:txBody>
          <a:bodyPr anchor="b">
            <a:normAutofit/>
          </a:bodyPr>
          <a:lstStyle/>
          <a:p>
            <a:r>
              <a:rPr lang="en-US" sz="4400" dirty="0">
                <a:solidFill>
                  <a:srgbClr val="FFFFFF"/>
                </a:solidFill>
                <a:latin typeface="Rockwell Nova Extra Bold" panose="020B0604020202020204" pitchFamily="18" charset="0"/>
              </a:rPr>
              <a:t>Fort Miller Middle School</a:t>
            </a:r>
          </a:p>
        </p:txBody>
      </p:sp>
      <p:sp>
        <p:nvSpPr>
          <p:cNvPr id="3" name="Subtitle 2">
            <a:extLst>
              <a:ext uri="{FF2B5EF4-FFF2-40B4-BE49-F238E27FC236}">
                <a16:creationId xmlns:a16="http://schemas.microsoft.com/office/drawing/2014/main" id="{4DE92B4E-5F22-47D8-8F05-3B8494FA3F03}"/>
              </a:ext>
            </a:extLst>
          </p:cNvPr>
          <p:cNvSpPr>
            <a:spLocks noGrp="1"/>
          </p:cNvSpPr>
          <p:nvPr>
            <p:ph type="subTitle" idx="1"/>
          </p:nvPr>
        </p:nvSpPr>
        <p:spPr>
          <a:xfrm>
            <a:off x="8325852" y="4025019"/>
            <a:ext cx="3404937" cy="1714044"/>
          </a:xfrm>
        </p:spPr>
        <p:txBody>
          <a:bodyPr anchor="t">
            <a:normAutofit/>
          </a:bodyPr>
          <a:lstStyle/>
          <a:p>
            <a:pPr algn="l"/>
            <a:r>
              <a:rPr lang="en-US" sz="2000" dirty="0">
                <a:solidFill>
                  <a:srgbClr val="FFFFFF"/>
                </a:solidFill>
                <a:latin typeface="Rockwell Nova Extra Bold" panose="02060903020205020403" pitchFamily="18" charset="0"/>
              </a:rPr>
              <a:t>Student Rules &amp; Responsibilities</a:t>
            </a:r>
          </a:p>
        </p:txBody>
      </p:sp>
      <p:sp>
        <p:nvSpPr>
          <p:cNvPr id="9" name="Rectangle 13">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12946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8E4CE228-218E-4BAB-9130-DAA2C2C81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672" y="1810197"/>
            <a:ext cx="6137549" cy="3237606"/>
          </a:xfrm>
          <a:prstGeom prst="rect">
            <a:avLst/>
          </a:prstGeom>
        </p:spPr>
      </p:pic>
      <p:sp>
        <p:nvSpPr>
          <p:cNvPr id="11" name="Slide Number Placeholder 10">
            <a:extLst>
              <a:ext uri="{FF2B5EF4-FFF2-40B4-BE49-F238E27FC236}">
                <a16:creationId xmlns:a16="http://schemas.microsoft.com/office/drawing/2014/main" id="{0D480588-838F-42D7-9AEA-400B5D103EB9}"/>
              </a:ext>
            </a:extLst>
          </p:cNvPr>
          <p:cNvSpPr>
            <a:spLocks noGrp="1"/>
          </p:cNvSpPr>
          <p:nvPr>
            <p:ph type="sldNum" sz="quarter" idx="12"/>
          </p:nvPr>
        </p:nvSpPr>
        <p:spPr/>
        <p:txBody>
          <a:bodyPr/>
          <a:lstStyle/>
          <a:p>
            <a:fld id="{9965E5E2-7768-4561-97DB-9329E5C14C5B}" type="slidenum">
              <a:rPr lang="en-US" smtClean="0"/>
              <a:t>1</a:t>
            </a:fld>
            <a:endParaRPr lang="en-US"/>
          </a:p>
        </p:txBody>
      </p:sp>
    </p:spTree>
    <p:extLst>
      <p:ext uri="{BB962C8B-B14F-4D97-AF65-F5344CB8AC3E}">
        <p14:creationId xmlns:p14="http://schemas.microsoft.com/office/powerpoint/2010/main" val="354234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7"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8"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9"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1"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9"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0"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5BFC5888-7205-4C8B-93A5-E19E284F88F1}"/>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Success at The Fort</a:t>
            </a:r>
          </a:p>
        </p:txBody>
      </p:sp>
      <p:graphicFrame>
        <p:nvGraphicFramePr>
          <p:cNvPr id="5" name="Content Placeholder 2">
            <a:extLst>
              <a:ext uri="{FF2B5EF4-FFF2-40B4-BE49-F238E27FC236}">
                <a16:creationId xmlns:a16="http://schemas.microsoft.com/office/drawing/2014/main" id="{5ACD1476-8431-49E0-92DC-E563D4016540}"/>
              </a:ext>
            </a:extLst>
          </p:cNvPr>
          <p:cNvGraphicFramePr>
            <a:graphicFrameLocks noGrp="1"/>
          </p:cNvGraphicFramePr>
          <p:nvPr>
            <p:ph idx="1"/>
            <p:extLst>
              <p:ext uri="{D42A27DB-BD31-4B8C-83A1-F6EECF244321}">
                <p14:modId xmlns:p14="http://schemas.microsoft.com/office/powerpoint/2010/main" val="1455734492"/>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C1559A6F-D787-413B-8F2D-A69CB2EB2668}"/>
              </a:ext>
            </a:extLst>
          </p:cNvPr>
          <p:cNvSpPr>
            <a:spLocks noGrp="1"/>
          </p:cNvSpPr>
          <p:nvPr>
            <p:ph type="sldNum" sz="quarter" idx="12"/>
          </p:nvPr>
        </p:nvSpPr>
        <p:spPr/>
        <p:txBody>
          <a:bodyPr/>
          <a:lstStyle/>
          <a:p>
            <a:fld id="{9965E5E2-7768-4561-97DB-9329E5C14C5B}" type="slidenum">
              <a:rPr lang="en-US" smtClean="0"/>
              <a:t>2</a:t>
            </a:fld>
            <a:endParaRPr lang="en-US"/>
          </a:p>
        </p:txBody>
      </p:sp>
    </p:spTree>
    <p:extLst>
      <p:ext uri="{BB962C8B-B14F-4D97-AF65-F5344CB8AC3E}">
        <p14:creationId xmlns:p14="http://schemas.microsoft.com/office/powerpoint/2010/main" val="268830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2399" b="19160"/>
          <a:stretch/>
        </p:blipFill>
        <p:spPr>
          <a:xfrm>
            <a:off x="-1" y="10"/>
            <a:ext cx="12192001" cy="4666928"/>
          </a:xfrm>
          <a:prstGeom prst="rect">
            <a:avLst/>
          </a:prstGeom>
        </p:spPr>
      </p:pic>
      <p:pic>
        <p:nvPicPr>
          <p:cNvPr id="13" name="Picture 8">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Oval 10">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F6D76C-D07D-46E1-B895-0D16857B3D04}"/>
              </a:ext>
            </a:extLst>
          </p:cNvPr>
          <p:cNvSpPr>
            <a:spLocks noGrp="1"/>
          </p:cNvSpPr>
          <p:nvPr>
            <p:ph type="title"/>
          </p:nvPr>
        </p:nvSpPr>
        <p:spPr>
          <a:xfrm>
            <a:off x="804998" y="4551037"/>
            <a:ext cx="5021782" cy="1509931"/>
          </a:xfrm>
        </p:spPr>
        <p:txBody>
          <a:bodyPr>
            <a:normAutofit/>
          </a:bodyPr>
          <a:lstStyle/>
          <a:p>
            <a:r>
              <a:rPr lang="en-US" sz="4000">
                <a:solidFill>
                  <a:srgbClr val="000000"/>
                </a:solidFill>
              </a:rPr>
              <a:t>Support at The Fort</a:t>
            </a:r>
          </a:p>
        </p:txBody>
      </p:sp>
      <p:sp>
        <p:nvSpPr>
          <p:cNvPr id="3" name="Content Placeholder 2">
            <a:extLst>
              <a:ext uri="{FF2B5EF4-FFF2-40B4-BE49-F238E27FC236}">
                <a16:creationId xmlns:a16="http://schemas.microsoft.com/office/drawing/2014/main" id="{76837BCD-CACB-4B95-B15F-323BF1F650F9}"/>
              </a:ext>
            </a:extLst>
          </p:cNvPr>
          <p:cNvSpPr>
            <a:spLocks noGrp="1"/>
          </p:cNvSpPr>
          <p:nvPr>
            <p:ph idx="1"/>
          </p:nvPr>
        </p:nvSpPr>
        <p:spPr>
          <a:xfrm>
            <a:off x="6470247" y="4551037"/>
            <a:ext cx="4926411" cy="1509935"/>
          </a:xfrm>
        </p:spPr>
        <p:txBody>
          <a:bodyPr anchor="ctr">
            <a:normAutofit fontScale="85000" lnSpcReduction="20000"/>
          </a:bodyPr>
          <a:lstStyle/>
          <a:p>
            <a:r>
              <a:rPr lang="en-US" sz="1300" dirty="0">
                <a:solidFill>
                  <a:srgbClr val="000000"/>
                </a:solidFill>
              </a:rPr>
              <a:t>Administrators</a:t>
            </a:r>
          </a:p>
          <a:p>
            <a:r>
              <a:rPr lang="en-US" sz="1300" dirty="0">
                <a:solidFill>
                  <a:srgbClr val="000000"/>
                </a:solidFill>
              </a:rPr>
              <a:t>Academic Counselors</a:t>
            </a:r>
          </a:p>
          <a:p>
            <a:r>
              <a:rPr lang="en-US" sz="1300" dirty="0">
                <a:solidFill>
                  <a:srgbClr val="000000"/>
                </a:solidFill>
              </a:rPr>
              <a:t>Social Workers</a:t>
            </a:r>
          </a:p>
          <a:p>
            <a:r>
              <a:rPr lang="en-US" sz="1300" dirty="0">
                <a:solidFill>
                  <a:srgbClr val="000000"/>
                </a:solidFill>
              </a:rPr>
              <a:t>Office Staff</a:t>
            </a:r>
          </a:p>
          <a:p>
            <a:r>
              <a:rPr lang="en-US" sz="1300" dirty="0">
                <a:solidFill>
                  <a:srgbClr val="000000"/>
                </a:solidFill>
              </a:rPr>
              <a:t>Teachers</a:t>
            </a:r>
          </a:p>
          <a:p>
            <a:r>
              <a:rPr lang="en-US" sz="1300" dirty="0">
                <a:solidFill>
                  <a:srgbClr val="000000"/>
                </a:solidFill>
              </a:rPr>
              <a:t>CAs</a:t>
            </a:r>
          </a:p>
        </p:txBody>
      </p:sp>
      <p:sp>
        <p:nvSpPr>
          <p:cNvPr id="6" name="Slide Number Placeholder 5">
            <a:extLst>
              <a:ext uri="{FF2B5EF4-FFF2-40B4-BE49-F238E27FC236}">
                <a16:creationId xmlns:a16="http://schemas.microsoft.com/office/drawing/2014/main" id="{A1673172-7E7B-4037-828E-6B6B09FE922B}"/>
              </a:ext>
            </a:extLst>
          </p:cNvPr>
          <p:cNvSpPr>
            <a:spLocks noGrp="1"/>
          </p:cNvSpPr>
          <p:nvPr>
            <p:ph type="sldNum" sz="quarter" idx="12"/>
          </p:nvPr>
        </p:nvSpPr>
        <p:spPr/>
        <p:txBody>
          <a:bodyPr/>
          <a:lstStyle/>
          <a:p>
            <a:fld id="{9965E5E2-7768-4561-97DB-9329E5C14C5B}" type="slidenum">
              <a:rPr lang="en-US" smtClean="0"/>
              <a:t>3</a:t>
            </a:fld>
            <a:endParaRPr lang="en-US"/>
          </a:p>
        </p:txBody>
      </p:sp>
    </p:spTree>
    <p:extLst>
      <p:ext uri="{BB962C8B-B14F-4D97-AF65-F5344CB8AC3E}">
        <p14:creationId xmlns:p14="http://schemas.microsoft.com/office/powerpoint/2010/main" val="1880586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in a field&#10;&#10;Description automatically generated">
            <a:extLst>
              <a:ext uri="{FF2B5EF4-FFF2-40B4-BE49-F238E27FC236}">
                <a16:creationId xmlns:a16="http://schemas.microsoft.com/office/drawing/2014/main" id="{8A3F3795-20EF-426D-BBDE-7C681411AD6D}"/>
              </a:ext>
            </a:extLst>
          </p:cNvPr>
          <p:cNvPicPr>
            <a:picLocks noChangeAspect="1"/>
          </p:cNvPicPr>
          <p:nvPr/>
        </p:nvPicPr>
        <p:blipFill>
          <a:blip r:embed="rId2">
            <a:duotone>
              <a:prstClr val="black"/>
              <a:schemeClr val="tx2">
                <a:tint val="45000"/>
                <a:satMod val="400000"/>
              </a:schemeClr>
            </a:duotone>
            <a:alphaModFix amt="50000"/>
            <a:extLst>
              <a:ext uri="{28A0092B-C50C-407E-A947-70E740481C1C}">
                <a14:useLocalDpi xmlns:a14="http://schemas.microsoft.com/office/drawing/2010/main" val="0"/>
              </a:ext>
            </a:extLst>
          </a:blip>
          <a:stretch>
            <a:fillRect/>
          </a:stretch>
        </p:blipFill>
        <p:spPr>
          <a:xfrm>
            <a:off x="33800" y="-189914"/>
            <a:ext cx="12331702" cy="9248777"/>
          </a:xfrm>
          <a:prstGeom prst="rect">
            <a:avLst/>
          </a:prstGeom>
        </p:spPr>
      </p:pic>
      <p:sp>
        <p:nvSpPr>
          <p:cNvPr id="2" name="Title 1">
            <a:extLst>
              <a:ext uri="{FF2B5EF4-FFF2-40B4-BE49-F238E27FC236}">
                <a16:creationId xmlns:a16="http://schemas.microsoft.com/office/drawing/2014/main" id="{4B84C00C-9B7E-47DF-85D9-C85FC3C54B70}"/>
              </a:ext>
            </a:extLst>
          </p:cNvPr>
          <p:cNvSpPr>
            <a:spLocks noGrp="1"/>
          </p:cNvSpPr>
          <p:nvPr>
            <p:ph type="title"/>
          </p:nvPr>
        </p:nvSpPr>
        <p:spPr/>
        <p:txBody>
          <a:bodyPr/>
          <a:lstStyle/>
          <a:p>
            <a:r>
              <a:rPr lang="en-US" b="1" dirty="0">
                <a:latin typeface="Arial Black" panose="020B0A04020102020204" pitchFamily="34" charset="0"/>
              </a:rPr>
              <a:t>Get Involved @ The Fort</a:t>
            </a:r>
          </a:p>
        </p:txBody>
      </p:sp>
      <p:sp>
        <p:nvSpPr>
          <p:cNvPr id="4" name="Text Placeholder 3">
            <a:extLst>
              <a:ext uri="{FF2B5EF4-FFF2-40B4-BE49-F238E27FC236}">
                <a16:creationId xmlns:a16="http://schemas.microsoft.com/office/drawing/2014/main" id="{B5A4AB32-96FB-4E3B-B4B3-367C890A71AA}"/>
              </a:ext>
            </a:extLst>
          </p:cNvPr>
          <p:cNvSpPr>
            <a:spLocks noGrp="1"/>
          </p:cNvSpPr>
          <p:nvPr>
            <p:ph type="body" idx="1"/>
          </p:nvPr>
        </p:nvSpPr>
        <p:spPr/>
        <p:txBody>
          <a:bodyPr>
            <a:noAutofit/>
          </a:bodyPr>
          <a:lstStyle/>
          <a:p>
            <a:pPr algn="ctr"/>
            <a:r>
              <a:rPr lang="en-US" sz="6000" u="sng" dirty="0">
                <a:latin typeface="Arial Black" panose="020B0A04020102020204" pitchFamily="34" charset="0"/>
              </a:rPr>
              <a:t>Athletics</a:t>
            </a:r>
          </a:p>
        </p:txBody>
      </p:sp>
      <p:sp>
        <p:nvSpPr>
          <p:cNvPr id="3" name="Content Placeholder 2">
            <a:extLst>
              <a:ext uri="{FF2B5EF4-FFF2-40B4-BE49-F238E27FC236}">
                <a16:creationId xmlns:a16="http://schemas.microsoft.com/office/drawing/2014/main" id="{6DD249CB-9BC7-4976-AE7F-91B45D1DBD12}"/>
              </a:ext>
            </a:extLst>
          </p:cNvPr>
          <p:cNvSpPr>
            <a:spLocks noGrp="1"/>
          </p:cNvSpPr>
          <p:nvPr>
            <p:ph sz="half" idx="2"/>
          </p:nvPr>
        </p:nvSpPr>
        <p:spPr/>
        <p:txBody>
          <a:bodyPr>
            <a:noAutofit/>
          </a:bodyPr>
          <a:lstStyle/>
          <a:p>
            <a:r>
              <a:rPr lang="en-US" sz="3500" b="1" dirty="0">
                <a:latin typeface="Arial Black" panose="020B0A04020102020204" pitchFamily="34" charset="0"/>
              </a:rPr>
              <a:t>3</a:t>
            </a:r>
            <a:r>
              <a:rPr lang="en-US" sz="3500" b="1" baseline="30000" dirty="0">
                <a:latin typeface="Arial Black" panose="020B0A04020102020204" pitchFamily="34" charset="0"/>
              </a:rPr>
              <a:t>rd</a:t>
            </a:r>
            <a:r>
              <a:rPr lang="en-US" sz="3500" b="1" dirty="0">
                <a:latin typeface="Arial Black" panose="020B0A04020102020204" pitchFamily="34" charset="0"/>
              </a:rPr>
              <a:t> Quarter Sports</a:t>
            </a:r>
          </a:p>
          <a:p>
            <a:pPr lvl="1"/>
            <a:r>
              <a:rPr lang="en-US" sz="3500" b="1" dirty="0">
                <a:latin typeface="Arial Black" panose="020B0A04020102020204" pitchFamily="34" charset="0"/>
              </a:rPr>
              <a:t>Girls Basketball</a:t>
            </a:r>
          </a:p>
          <a:p>
            <a:pPr lvl="1"/>
            <a:r>
              <a:rPr lang="en-US" sz="3500" b="1" dirty="0">
                <a:latin typeface="Arial Black" panose="020B0A04020102020204" pitchFamily="34" charset="0"/>
              </a:rPr>
              <a:t>Baseball</a:t>
            </a:r>
          </a:p>
          <a:p>
            <a:r>
              <a:rPr lang="en-US" sz="3500" b="1" dirty="0">
                <a:latin typeface="Arial Black" panose="020B0A04020102020204" pitchFamily="34" charset="0"/>
              </a:rPr>
              <a:t>4</a:t>
            </a:r>
            <a:r>
              <a:rPr lang="en-US" sz="3500" b="1" baseline="30000" dirty="0">
                <a:latin typeface="Arial Black" panose="020B0A04020102020204" pitchFamily="34" charset="0"/>
              </a:rPr>
              <a:t>th</a:t>
            </a:r>
            <a:r>
              <a:rPr lang="en-US" sz="3500" b="1" dirty="0">
                <a:latin typeface="Arial Black" panose="020B0A04020102020204" pitchFamily="34" charset="0"/>
              </a:rPr>
              <a:t> Quarter Sports</a:t>
            </a:r>
          </a:p>
          <a:p>
            <a:pPr lvl="1"/>
            <a:r>
              <a:rPr lang="en-US" sz="3500" b="1" dirty="0">
                <a:latin typeface="Arial Black" panose="020B0A04020102020204" pitchFamily="34" charset="0"/>
              </a:rPr>
              <a:t>Track &amp; Field</a:t>
            </a:r>
          </a:p>
          <a:p>
            <a:pPr lvl="1"/>
            <a:r>
              <a:rPr lang="en-US" sz="3500" b="1" dirty="0">
                <a:latin typeface="Arial Black" panose="020B0A04020102020204" pitchFamily="34" charset="0"/>
              </a:rPr>
              <a:t>Boys Volleyball</a:t>
            </a:r>
          </a:p>
          <a:p>
            <a:pPr lvl="1"/>
            <a:r>
              <a:rPr lang="en-US" sz="3500" b="1" dirty="0">
                <a:latin typeface="Arial Black" panose="020B0A04020102020204" pitchFamily="34" charset="0"/>
              </a:rPr>
              <a:t>Tennis</a:t>
            </a:r>
          </a:p>
          <a:p>
            <a:pPr lvl="1"/>
            <a:r>
              <a:rPr lang="en-US" sz="3500" b="1" dirty="0">
                <a:latin typeface="Arial Black" panose="020B0A04020102020204" pitchFamily="34" charset="0"/>
              </a:rPr>
              <a:t>Softball</a:t>
            </a:r>
          </a:p>
          <a:p>
            <a:pPr marL="0" indent="0">
              <a:buNone/>
            </a:pPr>
            <a:endParaRPr lang="en-US" sz="3500" b="1" dirty="0">
              <a:latin typeface="Arial Black" panose="020B0A04020102020204" pitchFamily="34" charset="0"/>
            </a:endParaRPr>
          </a:p>
        </p:txBody>
      </p:sp>
      <p:sp>
        <p:nvSpPr>
          <p:cNvPr id="5" name="Text Placeholder 4">
            <a:extLst>
              <a:ext uri="{FF2B5EF4-FFF2-40B4-BE49-F238E27FC236}">
                <a16:creationId xmlns:a16="http://schemas.microsoft.com/office/drawing/2014/main" id="{D01F72D9-065F-4A76-B992-948FF2E769D2}"/>
              </a:ext>
            </a:extLst>
          </p:cNvPr>
          <p:cNvSpPr>
            <a:spLocks noGrp="1"/>
          </p:cNvSpPr>
          <p:nvPr>
            <p:ph type="body" sz="quarter" idx="3"/>
          </p:nvPr>
        </p:nvSpPr>
        <p:spPr/>
        <p:txBody>
          <a:bodyPr>
            <a:noAutofit/>
          </a:bodyPr>
          <a:lstStyle/>
          <a:p>
            <a:pPr algn="ctr"/>
            <a:r>
              <a:rPr lang="en-US" sz="6000" u="sng" dirty="0">
                <a:latin typeface="Arial Black" panose="020B0A04020102020204" pitchFamily="34" charset="0"/>
              </a:rPr>
              <a:t>Clubs</a:t>
            </a:r>
          </a:p>
        </p:txBody>
      </p:sp>
      <p:sp>
        <p:nvSpPr>
          <p:cNvPr id="6" name="Content Placeholder 5">
            <a:extLst>
              <a:ext uri="{FF2B5EF4-FFF2-40B4-BE49-F238E27FC236}">
                <a16:creationId xmlns:a16="http://schemas.microsoft.com/office/drawing/2014/main" id="{D1B56D37-D2C1-484D-9EF6-33D4F23B9F66}"/>
              </a:ext>
            </a:extLst>
          </p:cNvPr>
          <p:cNvSpPr>
            <a:spLocks noGrp="1"/>
          </p:cNvSpPr>
          <p:nvPr>
            <p:ph sz="quarter" idx="4"/>
          </p:nvPr>
        </p:nvSpPr>
        <p:spPr/>
        <p:txBody>
          <a:bodyPr>
            <a:noAutofit/>
          </a:bodyPr>
          <a:lstStyle/>
          <a:p>
            <a:r>
              <a:rPr lang="en-US" sz="2500" b="1" dirty="0">
                <a:latin typeface="Arial Black" panose="020B0A04020102020204" pitchFamily="34" charset="0"/>
              </a:rPr>
              <a:t>CLASA</a:t>
            </a:r>
          </a:p>
          <a:p>
            <a:r>
              <a:rPr lang="en-US" sz="2500" b="1" dirty="0">
                <a:latin typeface="Arial Black" panose="020B0A04020102020204" pitchFamily="34" charset="0"/>
              </a:rPr>
              <a:t>Lunch Bunch</a:t>
            </a:r>
          </a:p>
          <a:p>
            <a:r>
              <a:rPr lang="en-US" sz="2500" b="1" dirty="0">
                <a:latin typeface="Arial Black" panose="020B0A04020102020204" pitchFamily="34" charset="0"/>
              </a:rPr>
              <a:t>Board Games</a:t>
            </a:r>
          </a:p>
          <a:p>
            <a:r>
              <a:rPr lang="en-US" sz="2500" b="1" dirty="0">
                <a:latin typeface="Arial Black" panose="020B0A04020102020204" pitchFamily="34" charset="0"/>
              </a:rPr>
              <a:t>GSA</a:t>
            </a:r>
          </a:p>
          <a:p>
            <a:r>
              <a:rPr lang="en-US" sz="2500" b="1" dirty="0">
                <a:latin typeface="Arial Black" panose="020B0A04020102020204" pitchFamily="34" charset="0"/>
              </a:rPr>
              <a:t>Math O Rama</a:t>
            </a:r>
          </a:p>
          <a:p>
            <a:r>
              <a:rPr lang="en-US" sz="2500" b="1" dirty="0">
                <a:latin typeface="Arial Black" panose="020B0A04020102020204" pitchFamily="34" charset="0"/>
              </a:rPr>
              <a:t>Boxing</a:t>
            </a:r>
          </a:p>
          <a:p>
            <a:r>
              <a:rPr lang="en-US" sz="2500" b="1" dirty="0">
                <a:latin typeface="Arial Black" panose="020B0A04020102020204" pitchFamily="34" charset="0"/>
              </a:rPr>
              <a:t>Card Games</a:t>
            </a:r>
          </a:p>
          <a:p>
            <a:r>
              <a:rPr lang="en-US" sz="2500" b="1" dirty="0">
                <a:latin typeface="Arial Black" panose="020B0A04020102020204" pitchFamily="34" charset="0"/>
              </a:rPr>
              <a:t>Photography</a:t>
            </a:r>
          </a:p>
          <a:p>
            <a:r>
              <a:rPr lang="en-US" sz="2500" b="1" dirty="0">
                <a:latin typeface="Arial Black" panose="020B0A04020102020204" pitchFamily="34" charset="0"/>
              </a:rPr>
              <a:t>Yearbook</a:t>
            </a:r>
          </a:p>
          <a:p>
            <a:r>
              <a:rPr lang="en-US" sz="2500" b="1" dirty="0">
                <a:latin typeface="Arial Black" panose="020B0A04020102020204" pitchFamily="34" charset="0"/>
              </a:rPr>
              <a:t>Computers</a:t>
            </a:r>
          </a:p>
          <a:p>
            <a:r>
              <a:rPr lang="en-US" sz="2500" b="1" dirty="0">
                <a:latin typeface="Arial Black" panose="020B0A04020102020204" pitchFamily="34" charset="0"/>
              </a:rPr>
              <a:t>Coloring</a:t>
            </a:r>
          </a:p>
          <a:p>
            <a:r>
              <a:rPr lang="en-US" sz="2500" b="1" dirty="0">
                <a:latin typeface="Arial Black" panose="020B0A04020102020204" pitchFamily="34" charset="0"/>
              </a:rPr>
              <a:t>Robotics</a:t>
            </a:r>
          </a:p>
          <a:p>
            <a:r>
              <a:rPr lang="en-US" sz="2500" b="1" dirty="0">
                <a:latin typeface="Arial Black" panose="020B0A04020102020204" pitchFamily="34" charset="0"/>
              </a:rPr>
              <a:t>BSU</a:t>
            </a:r>
          </a:p>
        </p:txBody>
      </p:sp>
      <p:sp>
        <p:nvSpPr>
          <p:cNvPr id="10" name="Slide Number Placeholder 9">
            <a:extLst>
              <a:ext uri="{FF2B5EF4-FFF2-40B4-BE49-F238E27FC236}">
                <a16:creationId xmlns:a16="http://schemas.microsoft.com/office/drawing/2014/main" id="{17A784A8-338F-4027-9867-3432E4BF002F}"/>
              </a:ext>
            </a:extLst>
          </p:cNvPr>
          <p:cNvSpPr>
            <a:spLocks noGrp="1"/>
          </p:cNvSpPr>
          <p:nvPr>
            <p:ph type="sldNum" sz="quarter" idx="12"/>
          </p:nvPr>
        </p:nvSpPr>
        <p:spPr/>
        <p:txBody>
          <a:bodyPr/>
          <a:lstStyle/>
          <a:p>
            <a:fld id="{9965E5E2-7768-4561-97DB-9329E5C14C5B}" type="slidenum">
              <a:rPr lang="en-US" smtClean="0"/>
              <a:t>4</a:t>
            </a:fld>
            <a:endParaRPr lang="en-US"/>
          </a:p>
        </p:txBody>
      </p:sp>
    </p:spTree>
    <p:extLst>
      <p:ext uri="{BB962C8B-B14F-4D97-AF65-F5344CB8AC3E}">
        <p14:creationId xmlns:p14="http://schemas.microsoft.com/office/powerpoint/2010/main" val="357194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F71E18-D8A8-409B-A0B0-3B08D07A638D}"/>
              </a:ext>
            </a:extLst>
          </p:cNvPr>
          <p:cNvSpPr>
            <a:spLocks noGrp="1"/>
          </p:cNvSpPr>
          <p:nvPr>
            <p:ph type="title"/>
          </p:nvPr>
        </p:nvSpPr>
        <p:spPr>
          <a:xfrm>
            <a:off x="870204" y="606564"/>
            <a:ext cx="10451592" cy="1325563"/>
          </a:xfrm>
        </p:spPr>
        <p:txBody>
          <a:bodyPr anchor="ctr">
            <a:normAutofit/>
          </a:bodyPr>
          <a:lstStyle/>
          <a:p>
            <a:r>
              <a:rPr lang="en-US" dirty="0"/>
              <a:t>Student-Athlete Expectations</a:t>
            </a:r>
          </a:p>
        </p:txBody>
      </p:sp>
      <p:sp>
        <p:nvSpPr>
          <p:cNvPr id="20" name="Rectangle 1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Content Placeholder 7">
            <a:extLst>
              <a:ext uri="{FF2B5EF4-FFF2-40B4-BE49-F238E27FC236}">
                <a16:creationId xmlns:a16="http://schemas.microsoft.com/office/drawing/2014/main" id="{8161E4DE-5CCB-4E26-8EC5-0044CC5A5827}"/>
              </a:ext>
            </a:extLst>
          </p:cNvPr>
          <p:cNvGraphicFramePr>
            <a:graphicFrameLocks noGrp="1"/>
          </p:cNvGraphicFramePr>
          <p:nvPr>
            <p:ph idx="1"/>
            <p:extLst>
              <p:ext uri="{D42A27DB-BD31-4B8C-83A1-F6EECF244321}">
                <p14:modId xmlns:p14="http://schemas.microsoft.com/office/powerpoint/2010/main" val="631195137"/>
              </p:ext>
            </p:extLst>
          </p:nvPr>
        </p:nvGraphicFramePr>
        <p:xfrm>
          <a:off x="1000874" y="2385390"/>
          <a:ext cx="10190252" cy="3617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2188E03D-0D1F-4F86-98EE-D48B1BE36774}"/>
              </a:ext>
            </a:extLst>
          </p:cNvPr>
          <p:cNvSpPr>
            <a:spLocks noGrp="1"/>
          </p:cNvSpPr>
          <p:nvPr>
            <p:ph type="sldNum" sz="quarter" idx="12"/>
          </p:nvPr>
        </p:nvSpPr>
        <p:spPr/>
        <p:txBody>
          <a:bodyPr/>
          <a:lstStyle/>
          <a:p>
            <a:fld id="{9965E5E2-7768-4561-97DB-9329E5C14C5B}" type="slidenum">
              <a:rPr lang="en-US" smtClean="0"/>
              <a:t>5</a:t>
            </a:fld>
            <a:endParaRPr lang="en-US"/>
          </a:p>
        </p:txBody>
      </p:sp>
    </p:spTree>
    <p:extLst>
      <p:ext uri="{BB962C8B-B14F-4D97-AF65-F5344CB8AC3E}">
        <p14:creationId xmlns:p14="http://schemas.microsoft.com/office/powerpoint/2010/main" val="240050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3CB232D-A9C8-4017-95AF-66748C17E178}"/>
              </a:ext>
            </a:extLst>
          </p:cNvPr>
          <p:cNvSpPr>
            <a:spLocks noGrp="1"/>
          </p:cNvSpPr>
          <p:nvPr>
            <p:ph type="title"/>
          </p:nvPr>
        </p:nvSpPr>
        <p:spPr>
          <a:xfrm>
            <a:off x="863029" y="1012004"/>
            <a:ext cx="3416158" cy="4795408"/>
          </a:xfrm>
        </p:spPr>
        <p:txBody>
          <a:bodyPr>
            <a:normAutofit/>
          </a:bodyPr>
          <a:lstStyle/>
          <a:p>
            <a:r>
              <a:rPr lang="en-US">
                <a:solidFill>
                  <a:srgbClr val="FFFFFF"/>
                </a:solidFill>
              </a:rPr>
              <a:t>Clubs</a:t>
            </a:r>
          </a:p>
        </p:txBody>
      </p:sp>
      <p:graphicFrame>
        <p:nvGraphicFramePr>
          <p:cNvPr id="5" name="Content Placeholder 2">
            <a:extLst>
              <a:ext uri="{FF2B5EF4-FFF2-40B4-BE49-F238E27FC236}">
                <a16:creationId xmlns:a16="http://schemas.microsoft.com/office/drawing/2014/main" id="{C26919CD-D6A6-4D14-86D6-DD785392EF29}"/>
              </a:ext>
            </a:extLst>
          </p:cNvPr>
          <p:cNvGraphicFramePr>
            <a:graphicFrameLocks noGrp="1"/>
          </p:cNvGraphicFramePr>
          <p:nvPr>
            <p:ph idx="1"/>
            <p:extLst>
              <p:ext uri="{D42A27DB-BD31-4B8C-83A1-F6EECF244321}">
                <p14:modId xmlns:p14="http://schemas.microsoft.com/office/powerpoint/2010/main" val="198825475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EF829DA4-2D8C-478F-A564-FAAF77E8337F}"/>
              </a:ext>
            </a:extLst>
          </p:cNvPr>
          <p:cNvSpPr>
            <a:spLocks noGrp="1"/>
          </p:cNvSpPr>
          <p:nvPr>
            <p:ph type="sldNum" sz="quarter" idx="12"/>
          </p:nvPr>
        </p:nvSpPr>
        <p:spPr/>
        <p:txBody>
          <a:bodyPr/>
          <a:lstStyle/>
          <a:p>
            <a:fld id="{9965E5E2-7768-4561-97DB-9329E5C14C5B}" type="slidenum">
              <a:rPr lang="en-US" smtClean="0"/>
              <a:t>6</a:t>
            </a:fld>
            <a:endParaRPr lang="en-US"/>
          </a:p>
        </p:txBody>
      </p:sp>
    </p:spTree>
    <p:extLst>
      <p:ext uri="{BB962C8B-B14F-4D97-AF65-F5344CB8AC3E}">
        <p14:creationId xmlns:p14="http://schemas.microsoft.com/office/powerpoint/2010/main" val="2828072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5061" b="9939"/>
          <a:stretch/>
        </p:blipFill>
        <p:spPr>
          <a:xfrm rot="10800000">
            <a:off x="-1" y="10"/>
            <a:ext cx="12192000" cy="6857990"/>
          </a:xfrm>
          <a:prstGeom prst="rect">
            <a:avLst/>
          </a:prstGeom>
        </p:spPr>
      </p:pic>
      <p:sp>
        <p:nvSpPr>
          <p:cNvPr id="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p:cNvSpPr>
            <a:spLocks noGrp="1"/>
          </p:cNvSpPr>
          <p:nvPr>
            <p:ph type="title"/>
          </p:nvPr>
        </p:nvSpPr>
        <p:spPr>
          <a:xfrm>
            <a:off x="709448" y="1913950"/>
            <a:ext cx="4204137" cy="1342754"/>
          </a:xfrm>
        </p:spPr>
        <p:txBody>
          <a:bodyPr>
            <a:normAutofit/>
          </a:bodyPr>
          <a:lstStyle/>
          <a:p>
            <a:pPr algn="ctr"/>
            <a:r>
              <a:rPr lang="en-US" sz="3600"/>
              <a:t>ID and Bus Pass</a:t>
            </a:r>
          </a:p>
        </p:txBody>
      </p:sp>
      <p:cxnSp>
        <p:nvCxnSpPr>
          <p:cNvPr id="11" name="Straight Connector 1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25516" y="3417573"/>
            <a:ext cx="4593021" cy="2619839"/>
          </a:xfrm>
        </p:spPr>
        <p:txBody>
          <a:bodyPr anchor="ctr">
            <a:normAutofit/>
          </a:bodyPr>
          <a:lstStyle/>
          <a:p>
            <a:r>
              <a:rPr lang="en-US" sz="1500"/>
              <a:t>Wear your ID and bus pass daily</a:t>
            </a:r>
          </a:p>
          <a:p>
            <a:r>
              <a:rPr lang="en-US" sz="1500"/>
              <a:t>Each student was given an ID and lanyard. Wearing it is the best way to keep it safe</a:t>
            </a:r>
          </a:p>
          <a:p>
            <a:r>
              <a:rPr lang="en-US" sz="1500"/>
              <a:t>You must have your ID and bus pass to ride a bus, no exceptions</a:t>
            </a:r>
          </a:p>
          <a:p>
            <a:r>
              <a:rPr lang="en-US" sz="1500"/>
              <a:t>You must have your ID to get into the Cafeteria for lunch or you will be last and will stay in their for lunch</a:t>
            </a:r>
          </a:p>
          <a:p>
            <a:r>
              <a:rPr lang="en-US" sz="1500"/>
              <a:t>You cannot go to clubs without an ID</a:t>
            </a:r>
          </a:p>
        </p:txBody>
      </p:sp>
      <p:sp>
        <p:nvSpPr>
          <p:cNvPr id="6" name="Slide Number Placeholder 5">
            <a:extLst>
              <a:ext uri="{FF2B5EF4-FFF2-40B4-BE49-F238E27FC236}">
                <a16:creationId xmlns:a16="http://schemas.microsoft.com/office/drawing/2014/main" id="{377217C0-5705-4432-970C-29A1BC6FE702}"/>
              </a:ext>
            </a:extLst>
          </p:cNvPr>
          <p:cNvSpPr>
            <a:spLocks noGrp="1"/>
          </p:cNvSpPr>
          <p:nvPr>
            <p:ph type="sldNum" sz="quarter" idx="12"/>
          </p:nvPr>
        </p:nvSpPr>
        <p:spPr/>
        <p:txBody>
          <a:bodyPr/>
          <a:lstStyle/>
          <a:p>
            <a:fld id="{9965E5E2-7768-4561-97DB-9329E5C14C5B}" type="slidenum">
              <a:rPr lang="en-US" smtClean="0"/>
              <a:t>7</a:t>
            </a:fld>
            <a:endParaRPr lang="en-US"/>
          </a:p>
        </p:txBody>
      </p:sp>
    </p:spTree>
    <p:extLst>
      <p:ext uri="{BB962C8B-B14F-4D97-AF65-F5344CB8AC3E}">
        <p14:creationId xmlns:p14="http://schemas.microsoft.com/office/powerpoint/2010/main" val="1032460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dirty="0">
                <a:solidFill>
                  <a:srgbClr val="FFFFFF"/>
                </a:solidFill>
              </a:rPr>
              <a:t>Bus Rider Expectations</a:t>
            </a:r>
          </a:p>
        </p:txBody>
      </p:sp>
      <p:sp>
        <p:nvSpPr>
          <p:cNvPr id="3" name="Content Placeholder 2"/>
          <p:cNvSpPr>
            <a:spLocks noGrp="1"/>
          </p:cNvSpPr>
          <p:nvPr>
            <p:ph idx="1"/>
          </p:nvPr>
        </p:nvSpPr>
        <p:spPr>
          <a:xfrm>
            <a:off x="6090574" y="801866"/>
            <a:ext cx="5306084" cy="5230634"/>
          </a:xfrm>
        </p:spPr>
        <p:txBody>
          <a:bodyPr anchor="ctr">
            <a:normAutofit/>
          </a:bodyPr>
          <a:lstStyle/>
          <a:p>
            <a:r>
              <a:rPr lang="en-US" sz="2400">
                <a:solidFill>
                  <a:srgbClr val="000000"/>
                </a:solidFill>
              </a:rPr>
              <a:t>The bus driver and all bus riders must have the opportunity to be safe to and from school.</a:t>
            </a:r>
          </a:p>
          <a:p>
            <a:r>
              <a:rPr lang="en-US" sz="2400">
                <a:solidFill>
                  <a:srgbClr val="000000"/>
                </a:solidFill>
              </a:rPr>
              <a:t>If you violate this in any way, your bus pass will be revoked</a:t>
            </a:r>
          </a:p>
          <a:p>
            <a:r>
              <a:rPr lang="en-US" sz="2400">
                <a:solidFill>
                  <a:srgbClr val="000000"/>
                </a:solidFill>
              </a:rPr>
              <a:t>Stay in your seat at all times the bus is in motion</a:t>
            </a:r>
          </a:p>
          <a:p>
            <a:r>
              <a:rPr lang="en-US" sz="2400">
                <a:solidFill>
                  <a:srgbClr val="000000"/>
                </a:solidFill>
              </a:rPr>
              <a:t>If you are going to cross the street after you get off the bus, inform the bus driver as you exit</a:t>
            </a:r>
          </a:p>
          <a:p>
            <a:r>
              <a:rPr lang="en-US" sz="2400">
                <a:solidFill>
                  <a:srgbClr val="000000"/>
                </a:solidFill>
              </a:rPr>
              <a:t>DO NOT argue with the bus driver</a:t>
            </a:r>
          </a:p>
          <a:p>
            <a:r>
              <a:rPr lang="en-US" sz="2400">
                <a:solidFill>
                  <a:srgbClr val="000000"/>
                </a:solidFill>
              </a:rPr>
              <a:t>Leave others alone</a:t>
            </a:r>
          </a:p>
          <a:p>
            <a:r>
              <a:rPr lang="en-US" sz="2400">
                <a:solidFill>
                  <a:srgbClr val="000000"/>
                </a:solidFill>
              </a:rPr>
              <a:t>Do not throw anything on the bus</a:t>
            </a:r>
          </a:p>
        </p:txBody>
      </p:sp>
      <p:sp>
        <p:nvSpPr>
          <p:cNvPr id="5" name="Slide Number Placeholder 4">
            <a:extLst>
              <a:ext uri="{FF2B5EF4-FFF2-40B4-BE49-F238E27FC236}">
                <a16:creationId xmlns:a16="http://schemas.microsoft.com/office/drawing/2014/main" id="{E58B2E71-5A64-4B5C-B682-C5FA33B16749}"/>
              </a:ext>
            </a:extLst>
          </p:cNvPr>
          <p:cNvSpPr>
            <a:spLocks noGrp="1"/>
          </p:cNvSpPr>
          <p:nvPr>
            <p:ph type="sldNum" sz="quarter" idx="12"/>
          </p:nvPr>
        </p:nvSpPr>
        <p:spPr/>
        <p:txBody>
          <a:bodyPr/>
          <a:lstStyle/>
          <a:p>
            <a:fld id="{9965E5E2-7768-4561-97DB-9329E5C14C5B}" type="slidenum">
              <a:rPr lang="en-US" smtClean="0"/>
              <a:t>8</a:t>
            </a:fld>
            <a:endParaRPr lang="en-US"/>
          </a:p>
        </p:txBody>
      </p:sp>
    </p:spTree>
    <p:extLst>
      <p:ext uri="{BB962C8B-B14F-4D97-AF65-F5344CB8AC3E}">
        <p14:creationId xmlns:p14="http://schemas.microsoft.com/office/powerpoint/2010/main" val="4042870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40079" y="2053641"/>
            <a:ext cx="3669161" cy="2760098"/>
          </a:xfrm>
        </p:spPr>
        <p:txBody>
          <a:bodyPr>
            <a:normAutofit/>
          </a:bodyPr>
          <a:lstStyle/>
          <a:p>
            <a:r>
              <a:rPr lang="en-US">
                <a:solidFill>
                  <a:srgbClr val="FFFFFF"/>
                </a:solidFill>
              </a:rPr>
              <a:t>Removal from the bus</a:t>
            </a:r>
          </a:p>
        </p:txBody>
      </p:sp>
      <p:sp>
        <p:nvSpPr>
          <p:cNvPr id="3" name="Content Placeholder 2"/>
          <p:cNvSpPr>
            <a:spLocks noGrp="1"/>
          </p:cNvSpPr>
          <p:nvPr>
            <p:ph idx="1"/>
          </p:nvPr>
        </p:nvSpPr>
        <p:spPr>
          <a:xfrm>
            <a:off x="6090574" y="801866"/>
            <a:ext cx="5306084" cy="5230634"/>
          </a:xfrm>
        </p:spPr>
        <p:txBody>
          <a:bodyPr anchor="ctr">
            <a:normAutofit/>
          </a:bodyPr>
          <a:lstStyle/>
          <a:p>
            <a:pPr marL="514350" indent="-514350">
              <a:buFont typeface="+mj-lt"/>
              <a:buAutoNum type="arabicPeriod"/>
            </a:pPr>
            <a:r>
              <a:rPr lang="en-US" sz="2400">
                <a:solidFill>
                  <a:srgbClr val="000000"/>
                </a:solidFill>
              </a:rPr>
              <a:t>Warning</a:t>
            </a:r>
          </a:p>
          <a:p>
            <a:pPr marL="514350" indent="-514350">
              <a:buFont typeface="+mj-lt"/>
              <a:buAutoNum type="arabicPeriod"/>
            </a:pPr>
            <a:r>
              <a:rPr lang="en-US" sz="2400">
                <a:solidFill>
                  <a:srgbClr val="000000"/>
                </a:solidFill>
              </a:rPr>
              <a:t>10 day suspension from the bus (to and from school)</a:t>
            </a:r>
          </a:p>
          <a:p>
            <a:pPr marL="514350" indent="-514350">
              <a:buFont typeface="+mj-lt"/>
              <a:buAutoNum type="arabicPeriod"/>
            </a:pPr>
            <a:r>
              <a:rPr lang="en-US" sz="2400">
                <a:solidFill>
                  <a:srgbClr val="000000"/>
                </a:solidFill>
              </a:rPr>
              <a:t>Removal remainder of the year</a:t>
            </a:r>
          </a:p>
          <a:p>
            <a:pPr marL="514350" indent="-514350">
              <a:buFont typeface="+mj-lt"/>
              <a:buAutoNum type="arabicPeriod"/>
            </a:pPr>
            <a:endParaRPr lang="en-US" sz="2400">
              <a:solidFill>
                <a:srgbClr val="000000"/>
              </a:solidFill>
            </a:endParaRPr>
          </a:p>
          <a:p>
            <a:pPr marL="0" indent="0">
              <a:buNone/>
            </a:pPr>
            <a:r>
              <a:rPr lang="en-US" sz="2400">
                <a:solidFill>
                  <a:srgbClr val="000000"/>
                </a:solidFill>
              </a:rPr>
              <a:t>IMMEDIATE REMOVAL REST OF THE YEAR</a:t>
            </a:r>
          </a:p>
          <a:p>
            <a:r>
              <a:rPr lang="en-US" sz="2400">
                <a:solidFill>
                  <a:srgbClr val="000000"/>
                </a:solidFill>
              </a:rPr>
              <a:t>Fight at or around bus stops</a:t>
            </a:r>
          </a:p>
          <a:p>
            <a:r>
              <a:rPr lang="en-US" sz="2400">
                <a:solidFill>
                  <a:srgbClr val="000000"/>
                </a:solidFill>
              </a:rPr>
              <a:t>Drugs/Alcohol at or around bus stops</a:t>
            </a:r>
          </a:p>
        </p:txBody>
      </p:sp>
      <p:sp>
        <p:nvSpPr>
          <p:cNvPr id="5" name="Slide Number Placeholder 4">
            <a:extLst>
              <a:ext uri="{FF2B5EF4-FFF2-40B4-BE49-F238E27FC236}">
                <a16:creationId xmlns:a16="http://schemas.microsoft.com/office/drawing/2014/main" id="{FA1807AC-AD1D-4181-A70B-B1B8B7467202}"/>
              </a:ext>
            </a:extLst>
          </p:cNvPr>
          <p:cNvSpPr>
            <a:spLocks noGrp="1"/>
          </p:cNvSpPr>
          <p:nvPr>
            <p:ph type="sldNum" sz="quarter" idx="12"/>
          </p:nvPr>
        </p:nvSpPr>
        <p:spPr/>
        <p:txBody>
          <a:bodyPr/>
          <a:lstStyle/>
          <a:p>
            <a:fld id="{9965E5E2-7768-4561-97DB-9329E5C14C5B}" type="slidenum">
              <a:rPr lang="en-US" smtClean="0"/>
              <a:t>9</a:t>
            </a:fld>
            <a:endParaRPr lang="en-US"/>
          </a:p>
        </p:txBody>
      </p:sp>
    </p:spTree>
    <p:extLst>
      <p:ext uri="{BB962C8B-B14F-4D97-AF65-F5344CB8AC3E}">
        <p14:creationId xmlns:p14="http://schemas.microsoft.com/office/powerpoint/2010/main" val="306553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A3CE79-55BE-4D18-BEA7-FCF29DA183FC}"/>
              </a:ext>
            </a:extLst>
          </p:cNvPr>
          <p:cNvPicPr>
            <a:picLocks noChangeAspect="1"/>
          </p:cNvPicPr>
          <p:nvPr/>
        </p:nvPicPr>
        <p:blipFill rotWithShape="1">
          <a:blip r:embed="rId2" cstate="hqprint">
            <a:alphaModFix/>
            <a:extLst>
              <a:ext uri="{28A0092B-C50C-407E-A947-70E740481C1C}">
                <a14:useLocalDpi xmlns:a14="http://schemas.microsoft.com/office/drawing/2010/main" val="0"/>
              </a:ext>
            </a:extLst>
          </a:blip>
          <a:srcRect l="19348" r="10725"/>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63CB232D-A9C8-4017-95AF-66748C17E178}"/>
              </a:ext>
            </a:extLst>
          </p:cNvPr>
          <p:cNvSpPr>
            <a:spLocks noGrp="1"/>
          </p:cNvSpPr>
          <p:nvPr>
            <p:ph type="title"/>
          </p:nvPr>
        </p:nvSpPr>
        <p:spPr>
          <a:xfrm>
            <a:off x="804998" y="798445"/>
            <a:ext cx="4803636" cy="1311664"/>
          </a:xfrm>
        </p:spPr>
        <p:txBody>
          <a:bodyPr>
            <a:normAutofit/>
          </a:bodyPr>
          <a:lstStyle/>
          <a:p>
            <a:r>
              <a:rPr lang="en-US">
                <a:solidFill>
                  <a:srgbClr val="000000"/>
                </a:solidFill>
              </a:rPr>
              <a:t>Lining Up</a:t>
            </a:r>
          </a:p>
        </p:txBody>
      </p:sp>
      <p:sp>
        <p:nvSpPr>
          <p:cNvPr id="3" name="Content Placeholder 2">
            <a:extLst>
              <a:ext uri="{FF2B5EF4-FFF2-40B4-BE49-F238E27FC236}">
                <a16:creationId xmlns:a16="http://schemas.microsoft.com/office/drawing/2014/main" id="{2328D725-83CB-45E1-8AC4-B526BD71B701}"/>
              </a:ext>
            </a:extLst>
          </p:cNvPr>
          <p:cNvSpPr>
            <a:spLocks noGrp="1"/>
          </p:cNvSpPr>
          <p:nvPr>
            <p:ph idx="1"/>
          </p:nvPr>
        </p:nvSpPr>
        <p:spPr>
          <a:xfrm>
            <a:off x="804997" y="2272143"/>
            <a:ext cx="4706803" cy="3788830"/>
          </a:xfrm>
        </p:spPr>
        <p:txBody>
          <a:bodyPr anchor="ctr">
            <a:normAutofit/>
          </a:bodyPr>
          <a:lstStyle/>
          <a:p>
            <a:r>
              <a:rPr lang="en-US" sz="2000">
                <a:solidFill>
                  <a:srgbClr val="000000"/>
                </a:solidFill>
              </a:rPr>
              <a:t>Students are not dismissed by the bell. </a:t>
            </a:r>
          </a:p>
          <a:p>
            <a:r>
              <a:rPr lang="en-US" sz="2000">
                <a:solidFill>
                  <a:srgbClr val="000000"/>
                </a:solidFill>
              </a:rPr>
              <a:t>Students will line up and be walked to the main hallway to line up for lunch by their teacher</a:t>
            </a:r>
          </a:p>
          <a:p>
            <a:pPr lvl="1"/>
            <a:r>
              <a:rPr lang="en-US" sz="2000">
                <a:solidFill>
                  <a:srgbClr val="000000"/>
                </a:solidFill>
              </a:rPr>
              <a:t>3</a:t>
            </a:r>
            <a:r>
              <a:rPr lang="en-US" sz="2000" baseline="30000">
                <a:solidFill>
                  <a:srgbClr val="000000"/>
                </a:solidFill>
              </a:rPr>
              <a:t>rd</a:t>
            </a:r>
            <a:r>
              <a:rPr lang="en-US" sz="2000">
                <a:solidFill>
                  <a:srgbClr val="000000"/>
                </a:solidFill>
              </a:rPr>
              <a:t> Period for 8</a:t>
            </a:r>
            <a:r>
              <a:rPr lang="en-US" sz="2000" baseline="30000">
                <a:solidFill>
                  <a:srgbClr val="000000"/>
                </a:solidFill>
              </a:rPr>
              <a:t>th</a:t>
            </a:r>
            <a:r>
              <a:rPr lang="en-US" sz="2000">
                <a:solidFill>
                  <a:srgbClr val="000000"/>
                </a:solidFill>
              </a:rPr>
              <a:t> grade</a:t>
            </a:r>
          </a:p>
          <a:p>
            <a:pPr lvl="1"/>
            <a:r>
              <a:rPr lang="en-US" sz="2000">
                <a:solidFill>
                  <a:srgbClr val="000000"/>
                </a:solidFill>
              </a:rPr>
              <a:t>4</a:t>
            </a:r>
            <a:r>
              <a:rPr lang="en-US" sz="2000" baseline="30000">
                <a:solidFill>
                  <a:srgbClr val="000000"/>
                </a:solidFill>
              </a:rPr>
              <a:t>th</a:t>
            </a:r>
            <a:r>
              <a:rPr lang="en-US" sz="2000">
                <a:solidFill>
                  <a:srgbClr val="000000"/>
                </a:solidFill>
              </a:rPr>
              <a:t> Period for 7</a:t>
            </a:r>
            <a:r>
              <a:rPr lang="en-US" sz="2000" baseline="30000">
                <a:solidFill>
                  <a:srgbClr val="000000"/>
                </a:solidFill>
              </a:rPr>
              <a:t>th</a:t>
            </a:r>
            <a:r>
              <a:rPr lang="en-US" sz="2000">
                <a:solidFill>
                  <a:srgbClr val="000000"/>
                </a:solidFill>
              </a:rPr>
              <a:t> grade</a:t>
            </a:r>
          </a:p>
          <a:p>
            <a:r>
              <a:rPr lang="en-US" sz="2000">
                <a:solidFill>
                  <a:srgbClr val="000000"/>
                </a:solidFill>
              </a:rPr>
              <a:t>The line will now be the main hallway.</a:t>
            </a:r>
          </a:p>
          <a:p>
            <a:r>
              <a:rPr lang="en-US" sz="2000">
                <a:solidFill>
                  <a:srgbClr val="000000"/>
                </a:solidFill>
              </a:rPr>
              <a:t>We will have two lines for lunch to get you in and out quicker</a:t>
            </a:r>
          </a:p>
          <a:p>
            <a:endParaRPr lang="en-US" sz="2000">
              <a:solidFill>
                <a:srgbClr val="000000"/>
              </a:solidFill>
            </a:endParaRPr>
          </a:p>
        </p:txBody>
      </p:sp>
      <p:sp>
        <p:nvSpPr>
          <p:cNvPr id="6" name="Slide Number Placeholder 5">
            <a:extLst>
              <a:ext uri="{FF2B5EF4-FFF2-40B4-BE49-F238E27FC236}">
                <a16:creationId xmlns:a16="http://schemas.microsoft.com/office/drawing/2014/main" id="{57D09B3F-5131-4801-9AA1-E86CDA4871CB}"/>
              </a:ext>
            </a:extLst>
          </p:cNvPr>
          <p:cNvSpPr>
            <a:spLocks noGrp="1"/>
          </p:cNvSpPr>
          <p:nvPr>
            <p:ph type="sldNum" sz="quarter" idx="12"/>
          </p:nvPr>
        </p:nvSpPr>
        <p:spPr/>
        <p:txBody>
          <a:bodyPr/>
          <a:lstStyle/>
          <a:p>
            <a:fld id="{9965E5E2-7768-4561-97DB-9329E5C14C5B}" type="slidenum">
              <a:rPr lang="en-US" smtClean="0"/>
              <a:t>10</a:t>
            </a:fld>
            <a:endParaRPr lang="en-US"/>
          </a:p>
        </p:txBody>
      </p:sp>
    </p:spTree>
    <p:extLst>
      <p:ext uri="{BB962C8B-B14F-4D97-AF65-F5344CB8AC3E}">
        <p14:creationId xmlns:p14="http://schemas.microsoft.com/office/powerpoint/2010/main" val="790846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9D2F8C-ADD5-45E9-A6A5-8EF449174CAD}"/>
              </a:ext>
            </a:extLst>
          </p:cNvPr>
          <p:cNvPicPr>
            <a:picLocks noChangeAspect="1"/>
          </p:cNvPicPr>
          <p:nvPr/>
        </p:nvPicPr>
        <p:blipFill rotWithShape="1">
          <a:blip r:embed="rId2">
            <a:alphaModFix amt="43000"/>
            <a:extLst>
              <a:ext uri="{28A0092B-C50C-407E-A947-70E740481C1C}">
                <a14:useLocalDpi xmlns:a14="http://schemas.microsoft.com/office/drawing/2010/main" val="0"/>
              </a:ext>
            </a:extLst>
          </a:blip>
          <a:srcRect l="5889" r="15375"/>
          <a:stretch/>
        </p:blipFill>
        <p:spPr>
          <a:xfrm>
            <a:off x="20" y="10"/>
            <a:ext cx="11734780" cy="6408728"/>
          </a:xfrm>
          <a:prstGeom prst="rect">
            <a:avLst/>
          </a:prstGeom>
          <a:ln>
            <a:noFill/>
          </a:ln>
        </p:spPr>
      </p:pic>
      <p:sp>
        <p:nvSpPr>
          <p:cNvPr id="2" name="Title 1">
            <a:extLst>
              <a:ext uri="{FF2B5EF4-FFF2-40B4-BE49-F238E27FC236}">
                <a16:creationId xmlns:a16="http://schemas.microsoft.com/office/drawing/2014/main" id="{63CB232D-A9C8-4017-95AF-66748C17E178}"/>
              </a:ext>
            </a:extLst>
          </p:cNvPr>
          <p:cNvSpPr>
            <a:spLocks noGrp="1"/>
          </p:cNvSpPr>
          <p:nvPr>
            <p:ph type="title"/>
          </p:nvPr>
        </p:nvSpPr>
        <p:spPr>
          <a:xfrm>
            <a:off x="685801" y="685800"/>
            <a:ext cx="10396882" cy="1151965"/>
          </a:xfrm>
        </p:spPr>
        <p:txBody>
          <a:bodyPr>
            <a:normAutofit/>
          </a:bodyPr>
          <a:lstStyle/>
          <a:p>
            <a:r>
              <a:rPr lang="en-US" dirty="0"/>
              <a:t>All Students Go Through the Lines</a:t>
            </a:r>
          </a:p>
        </p:txBody>
      </p:sp>
      <p:sp>
        <p:nvSpPr>
          <p:cNvPr id="3" name="Content Placeholder 2">
            <a:extLst>
              <a:ext uri="{FF2B5EF4-FFF2-40B4-BE49-F238E27FC236}">
                <a16:creationId xmlns:a16="http://schemas.microsoft.com/office/drawing/2014/main" id="{2328D725-83CB-45E1-8AC4-B526BD71B701}"/>
              </a:ext>
            </a:extLst>
          </p:cNvPr>
          <p:cNvSpPr>
            <a:spLocks noGrp="1"/>
          </p:cNvSpPr>
          <p:nvPr>
            <p:ph idx="1"/>
          </p:nvPr>
        </p:nvSpPr>
        <p:spPr>
          <a:xfrm>
            <a:off x="685800" y="2063396"/>
            <a:ext cx="10394707" cy="3311189"/>
          </a:xfrm>
        </p:spPr>
        <p:txBody>
          <a:bodyPr>
            <a:normAutofit/>
          </a:bodyPr>
          <a:lstStyle/>
          <a:p>
            <a:r>
              <a:rPr lang="en-US" b="1" u="sng" dirty="0"/>
              <a:t>ALL</a:t>
            </a:r>
            <a:r>
              <a:rPr lang="en-US" dirty="0"/>
              <a:t> students</a:t>
            </a:r>
            <a:r>
              <a:rPr lang="en-US" b="1" dirty="0"/>
              <a:t> </a:t>
            </a:r>
            <a:r>
              <a:rPr lang="en-US" b="1" u="sng" dirty="0"/>
              <a:t>MUST</a:t>
            </a:r>
            <a:r>
              <a:rPr lang="en-US" dirty="0"/>
              <a:t> go through the line. No exceptions</a:t>
            </a:r>
          </a:p>
          <a:p>
            <a:endParaRPr lang="en-US" dirty="0"/>
          </a:p>
        </p:txBody>
      </p:sp>
      <p:sp>
        <p:nvSpPr>
          <p:cNvPr id="6" name="Slide Number Placeholder 5">
            <a:extLst>
              <a:ext uri="{FF2B5EF4-FFF2-40B4-BE49-F238E27FC236}">
                <a16:creationId xmlns:a16="http://schemas.microsoft.com/office/drawing/2014/main" id="{F91C7FE7-8EB6-4190-8497-F7E70E68DA07}"/>
              </a:ext>
            </a:extLst>
          </p:cNvPr>
          <p:cNvSpPr>
            <a:spLocks noGrp="1"/>
          </p:cNvSpPr>
          <p:nvPr>
            <p:ph type="sldNum" sz="quarter" idx="12"/>
          </p:nvPr>
        </p:nvSpPr>
        <p:spPr/>
        <p:txBody>
          <a:bodyPr/>
          <a:lstStyle/>
          <a:p>
            <a:fld id="{9965E5E2-7768-4561-97DB-9329E5C14C5B}" type="slidenum">
              <a:rPr lang="en-US" smtClean="0"/>
              <a:t>11</a:t>
            </a:fld>
            <a:endParaRPr lang="en-US"/>
          </a:p>
        </p:txBody>
      </p:sp>
    </p:spTree>
    <p:extLst>
      <p:ext uri="{BB962C8B-B14F-4D97-AF65-F5344CB8AC3E}">
        <p14:creationId xmlns:p14="http://schemas.microsoft.com/office/powerpoint/2010/main" val="309098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B712A-4423-4D29-95CB-B56AAACE17DB}"/>
              </a:ext>
            </a:extLst>
          </p:cNvPr>
          <p:cNvSpPr>
            <a:spLocks noGrp="1"/>
          </p:cNvSpPr>
          <p:nvPr>
            <p:ph type="title"/>
          </p:nvPr>
        </p:nvSpPr>
        <p:spPr>
          <a:xfrm>
            <a:off x="640079" y="2053641"/>
            <a:ext cx="3669161" cy="2760098"/>
          </a:xfrm>
        </p:spPr>
        <p:txBody>
          <a:bodyPr>
            <a:normAutofit/>
          </a:bodyPr>
          <a:lstStyle/>
          <a:p>
            <a:r>
              <a:rPr lang="en-US" dirty="0">
                <a:solidFill>
                  <a:srgbClr val="FFFFFF"/>
                </a:solidFill>
              </a:rPr>
              <a:t>Lunch Areas</a:t>
            </a:r>
          </a:p>
        </p:txBody>
      </p:sp>
      <p:sp>
        <p:nvSpPr>
          <p:cNvPr id="3" name="Content Placeholder 2">
            <a:extLst>
              <a:ext uri="{FF2B5EF4-FFF2-40B4-BE49-F238E27FC236}">
                <a16:creationId xmlns:a16="http://schemas.microsoft.com/office/drawing/2014/main" id="{E5BB9650-AC80-47A7-9C7E-78C196F130C7}"/>
              </a:ext>
            </a:extLst>
          </p:cNvPr>
          <p:cNvSpPr>
            <a:spLocks noGrp="1"/>
          </p:cNvSpPr>
          <p:nvPr>
            <p:ph idx="1"/>
          </p:nvPr>
        </p:nvSpPr>
        <p:spPr>
          <a:xfrm>
            <a:off x="6090574" y="801866"/>
            <a:ext cx="5306084" cy="5230634"/>
          </a:xfrm>
        </p:spPr>
        <p:txBody>
          <a:bodyPr anchor="ctr">
            <a:normAutofit/>
          </a:bodyPr>
          <a:lstStyle/>
          <a:p>
            <a:r>
              <a:rPr lang="en-US" sz="2400" dirty="0">
                <a:solidFill>
                  <a:srgbClr val="000000"/>
                </a:solidFill>
              </a:rPr>
              <a:t>Library</a:t>
            </a:r>
          </a:p>
          <a:p>
            <a:r>
              <a:rPr lang="en-US" sz="2400" dirty="0">
                <a:solidFill>
                  <a:srgbClr val="000000"/>
                </a:solidFill>
              </a:rPr>
              <a:t>Cafeteria</a:t>
            </a:r>
          </a:p>
          <a:p>
            <a:r>
              <a:rPr lang="en-US" sz="2400" dirty="0">
                <a:solidFill>
                  <a:srgbClr val="000000"/>
                </a:solidFill>
              </a:rPr>
              <a:t>Patio</a:t>
            </a:r>
          </a:p>
          <a:p>
            <a:r>
              <a:rPr lang="en-US" sz="2400" dirty="0">
                <a:solidFill>
                  <a:srgbClr val="000000"/>
                </a:solidFill>
              </a:rPr>
              <a:t>Classrooms with clubs on specified day.</a:t>
            </a:r>
          </a:p>
          <a:p>
            <a:r>
              <a:rPr lang="en-US" sz="2400" dirty="0">
                <a:solidFill>
                  <a:srgbClr val="000000"/>
                </a:solidFill>
              </a:rPr>
              <a:t>Clear Hallways side and main hallways</a:t>
            </a:r>
          </a:p>
          <a:p>
            <a:r>
              <a:rPr lang="en-US" sz="2400" dirty="0">
                <a:solidFill>
                  <a:srgbClr val="000000"/>
                </a:solidFill>
              </a:rPr>
              <a:t>First two restrooms are open</a:t>
            </a:r>
          </a:p>
          <a:p>
            <a:pPr lvl="1"/>
            <a:r>
              <a:rPr lang="en-US" sz="2000" dirty="0">
                <a:solidFill>
                  <a:srgbClr val="000000"/>
                </a:solidFill>
              </a:rPr>
              <a:t>Enter from the area between library/office</a:t>
            </a:r>
          </a:p>
        </p:txBody>
      </p:sp>
      <p:sp>
        <p:nvSpPr>
          <p:cNvPr id="4" name="Slide Number Placeholder 3">
            <a:extLst>
              <a:ext uri="{FF2B5EF4-FFF2-40B4-BE49-F238E27FC236}">
                <a16:creationId xmlns:a16="http://schemas.microsoft.com/office/drawing/2014/main" id="{C695D45D-D166-414B-A27B-7F4BB3FD3B0C}"/>
              </a:ext>
            </a:extLst>
          </p:cNvPr>
          <p:cNvSpPr>
            <a:spLocks noGrp="1"/>
          </p:cNvSpPr>
          <p:nvPr>
            <p:ph type="sldNum" sz="quarter" idx="12"/>
          </p:nvPr>
        </p:nvSpPr>
        <p:spPr>
          <a:xfrm>
            <a:off x="10825930" y="6223702"/>
            <a:ext cx="570728" cy="314067"/>
          </a:xfrm>
        </p:spPr>
        <p:txBody>
          <a:bodyPr>
            <a:normAutofit/>
          </a:bodyPr>
          <a:lstStyle/>
          <a:p>
            <a:pPr>
              <a:spcAft>
                <a:spcPts val="600"/>
              </a:spcAft>
            </a:pPr>
            <a:fld id="{9965E5E2-7768-4561-97DB-9329E5C14C5B}" type="slidenum">
              <a:rPr lang="en-US" sz="1000">
                <a:solidFill>
                  <a:srgbClr val="898989"/>
                </a:solidFill>
              </a:rPr>
              <a:pPr>
                <a:spcAft>
                  <a:spcPts val="600"/>
                </a:spcAft>
              </a:pPr>
              <a:t>12</a:t>
            </a:fld>
            <a:endParaRPr lang="en-US" sz="1000">
              <a:solidFill>
                <a:srgbClr val="898989"/>
              </a:solidFill>
            </a:endParaRPr>
          </a:p>
        </p:txBody>
      </p:sp>
    </p:spTree>
    <p:extLst>
      <p:ext uri="{BB962C8B-B14F-4D97-AF65-F5344CB8AC3E}">
        <p14:creationId xmlns:p14="http://schemas.microsoft.com/office/powerpoint/2010/main" val="854732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US" sz="3400">
                <a:solidFill>
                  <a:srgbClr val="FFFFFF"/>
                </a:solidFill>
              </a:rPr>
              <a:t>Recommendation for Expulsion</a:t>
            </a:r>
          </a:p>
        </p:txBody>
      </p:sp>
      <p:graphicFrame>
        <p:nvGraphicFramePr>
          <p:cNvPr id="5" name="Content Placeholder 2">
            <a:extLst>
              <a:ext uri="{FF2B5EF4-FFF2-40B4-BE49-F238E27FC236}">
                <a16:creationId xmlns:a16="http://schemas.microsoft.com/office/drawing/2014/main" id="{88C2EF46-EA7D-472C-A6B7-053D2F4DD636}"/>
              </a:ext>
            </a:extLst>
          </p:cNvPr>
          <p:cNvGraphicFramePr>
            <a:graphicFrameLocks noGrp="1"/>
          </p:cNvGraphicFramePr>
          <p:nvPr>
            <p:ph idx="1"/>
            <p:extLst>
              <p:ext uri="{D42A27DB-BD31-4B8C-83A1-F6EECF244321}">
                <p14:modId xmlns:p14="http://schemas.microsoft.com/office/powerpoint/2010/main" val="138626666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7C0FA453-E9D2-4FA5-888E-E488A74EE383}"/>
              </a:ext>
            </a:extLst>
          </p:cNvPr>
          <p:cNvSpPr>
            <a:spLocks noGrp="1"/>
          </p:cNvSpPr>
          <p:nvPr>
            <p:ph type="sldNum" sz="quarter" idx="12"/>
          </p:nvPr>
        </p:nvSpPr>
        <p:spPr/>
        <p:txBody>
          <a:bodyPr/>
          <a:lstStyle/>
          <a:p>
            <a:fld id="{9965E5E2-7768-4561-97DB-9329E5C14C5B}" type="slidenum">
              <a:rPr lang="en-US" smtClean="0"/>
              <a:t>13</a:t>
            </a:fld>
            <a:endParaRPr lang="en-US"/>
          </a:p>
        </p:txBody>
      </p:sp>
    </p:spTree>
    <p:extLst>
      <p:ext uri="{BB962C8B-B14F-4D97-AF65-F5344CB8AC3E}">
        <p14:creationId xmlns:p14="http://schemas.microsoft.com/office/powerpoint/2010/main" val="392387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179226" y="826680"/>
            <a:ext cx="9833548" cy="1325563"/>
          </a:xfrm>
        </p:spPr>
        <p:txBody>
          <a:bodyPr>
            <a:normAutofit/>
          </a:bodyPr>
          <a:lstStyle/>
          <a:p>
            <a:pPr algn="ctr"/>
            <a:r>
              <a:rPr lang="en-US" sz="4000" dirty="0">
                <a:solidFill>
                  <a:srgbClr val="FFFFFF"/>
                </a:solidFill>
              </a:rPr>
              <a:t>Dress Code</a:t>
            </a:r>
          </a:p>
        </p:txBody>
      </p:sp>
      <p:sp>
        <p:nvSpPr>
          <p:cNvPr id="3" name="Content Placeholder 2"/>
          <p:cNvSpPr>
            <a:spLocks noGrp="1"/>
          </p:cNvSpPr>
          <p:nvPr>
            <p:ph idx="1"/>
          </p:nvPr>
        </p:nvSpPr>
        <p:spPr>
          <a:xfrm>
            <a:off x="1179226" y="3092970"/>
            <a:ext cx="9833548" cy="2693976"/>
          </a:xfrm>
        </p:spPr>
        <p:txBody>
          <a:bodyPr>
            <a:noAutofit/>
          </a:bodyPr>
          <a:lstStyle/>
          <a:p>
            <a:r>
              <a:rPr lang="en-US" sz="1800" dirty="0">
                <a:solidFill>
                  <a:srgbClr val="000000"/>
                </a:solidFill>
              </a:rPr>
              <a:t>Dress for Success</a:t>
            </a:r>
          </a:p>
          <a:p>
            <a:pPr lvl="1"/>
            <a:r>
              <a:rPr lang="en-US" sz="1800" dirty="0">
                <a:solidFill>
                  <a:srgbClr val="000000"/>
                </a:solidFill>
              </a:rPr>
              <a:t>No Slides</a:t>
            </a:r>
          </a:p>
          <a:p>
            <a:pPr lvl="1"/>
            <a:r>
              <a:rPr lang="en-US" sz="1800" dirty="0">
                <a:solidFill>
                  <a:srgbClr val="000000"/>
                </a:solidFill>
              </a:rPr>
              <a:t>No 2 articles of red</a:t>
            </a:r>
          </a:p>
          <a:p>
            <a:pPr lvl="1"/>
            <a:r>
              <a:rPr lang="en-US" sz="1800" dirty="0">
                <a:solidFill>
                  <a:srgbClr val="000000"/>
                </a:solidFill>
              </a:rPr>
              <a:t>No clothing that has a bulldog symbol (even if it is Fresno State)</a:t>
            </a:r>
          </a:p>
          <a:p>
            <a:pPr lvl="1"/>
            <a:r>
              <a:rPr lang="en-US" sz="1800" dirty="0">
                <a:solidFill>
                  <a:srgbClr val="000000"/>
                </a:solidFill>
              </a:rPr>
              <a:t>No clothing that shows any part of your stomach</a:t>
            </a:r>
          </a:p>
          <a:p>
            <a:pPr lvl="1"/>
            <a:r>
              <a:rPr lang="en-US" sz="1800" dirty="0">
                <a:solidFill>
                  <a:srgbClr val="000000"/>
                </a:solidFill>
              </a:rPr>
              <a:t>No see through clothing</a:t>
            </a:r>
          </a:p>
          <a:p>
            <a:pPr lvl="1"/>
            <a:r>
              <a:rPr lang="en-US" sz="1800" dirty="0">
                <a:solidFill>
                  <a:srgbClr val="000000"/>
                </a:solidFill>
              </a:rPr>
              <a:t>No undergarments can be shown</a:t>
            </a:r>
          </a:p>
          <a:p>
            <a:pPr lvl="1"/>
            <a:r>
              <a:rPr lang="en-US" sz="1800" dirty="0">
                <a:solidFill>
                  <a:srgbClr val="000000"/>
                </a:solidFill>
              </a:rPr>
              <a:t>clothing or accessories which show profanity, obscene words or pictures, sexually suggestive statements, or incites to violence</a:t>
            </a:r>
          </a:p>
          <a:p>
            <a:pPr lvl="1"/>
            <a:r>
              <a:rPr lang="en-US" sz="1800" dirty="0">
                <a:solidFill>
                  <a:srgbClr val="000000"/>
                </a:solidFill>
              </a:rPr>
              <a:t>Clothing with drug or alcohol products</a:t>
            </a:r>
          </a:p>
          <a:p>
            <a:pPr lvl="1"/>
            <a:r>
              <a:rPr lang="en-US" sz="1800" dirty="0">
                <a:solidFill>
                  <a:srgbClr val="000000"/>
                </a:solidFill>
              </a:rPr>
              <a:t>No short shorts (entire thigh exposed)</a:t>
            </a:r>
          </a:p>
          <a:p>
            <a:pPr lvl="1"/>
            <a:r>
              <a:rPr lang="en-US" sz="1800" dirty="0">
                <a:solidFill>
                  <a:srgbClr val="000000"/>
                </a:solidFill>
              </a:rPr>
              <a:t>No Hats (only Fort Miller Hats)</a:t>
            </a:r>
          </a:p>
          <a:p>
            <a:pPr lvl="1"/>
            <a:endParaRPr lang="en-US" sz="1800" dirty="0">
              <a:solidFill>
                <a:srgbClr val="000000"/>
              </a:solidFill>
            </a:endParaRPr>
          </a:p>
          <a:p>
            <a:endParaRPr lang="en-US" sz="1800" dirty="0">
              <a:solidFill>
                <a:srgbClr val="000000"/>
              </a:solidFill>
            </a:endParaRPr>
          </a:p>
        </p:txBody>
      </p:sp>
      <p:sp>
        <p:nvSpPr>
          <p:cNvPr id="11" name="Slide Number Placeholder 10">
            <a:extLst>
              <a:ext uri="{FF2B5EF4-FFF2-40B4-BE49-F238E27FC236}">
                <a16:creationId xmlns:a16="http://schemas.microsoft.com/office/drawing/2014/main" id="{6D57395B-A6CA-40AE-9D84-B64F4DB5474B}"/>
              </a:ext>
            </a:extLst>
          </p:cNvPr>
          <p:cNvSpPr>
            <a:spLocks noGrp="1"/>
          </p:cNvSpPr>
          <p:nvPr>
            <p:ph type="sldNum" sz="quarter" idx="12"/>
          </p:nvPr>
        </p:nvSpPr>
        <p:spPr/>
        <p:txBody>
          <a:bodyPr/>
          <a:lstStyle/>
          <a:p>
            <a:fld id="{9965E5E2-7768-4561-97DB-9329E5C14C5B}" type="slidenum">
              <a:rPr lang="en-US" smtClean="0"/>
              <a:t>14</a:t>
            </a:fld>
            <a:endParaRPr lang="en-US"/>
          </a:p>
        </p:txBody>
      </p:sp>
    </p:spTree>
    <p:extLst>
      <p:ext uri="{BB962C8B-B14F-4D97-AF65-F5344CB8AC3E}">
        <p14:creationId xmlns:p14="http://schemas.microsoft.com/office/powerpoint/2010/main" val="1310116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1" y="803325"/>
            <a:ext cx="5314536" cy="1325563"/>
          </a:xfrm>
        </p:spPr>
        <p:txBody>
          <a:bodyPr>
            <a:normAutofit/>
          </a:bodyPr>
          <a:lstStyle/>
          <a:p>
            <a:r>
              <a:rPr lang="en-US" dirty="0"/>
              <a:t>No Bullying Zone</a:t>
            </a:r>
          </a:p>
        </p:txBody>
      </p:sp>
      <p:sp>
        <p:nvSpPr>
          <p:cNvPr id="3" name="Content Placeholder 2"/>
          <p:cNvSpPr>
            <a:spLocks noGrp="1"/>
          </p:cNvSpPr>
          <p:nvPr>
            <p:ph idx="1"/>
          </p:nvPr>
        </p:nvSpPr>
        <p:spPr>
          <a:xfrm>
            <a:off x="762000" y="2279018"/>
            <a:ext cx="5314543" cy="3375920"/>
          </a:xfrm>
        </p:spPr>
        <p:txBody>
          <a:bodyPr anchor="t">
            <a:normAutofit fontScale="70000" lnSpcReduction="20000"/>
          </a:bodyPr>
          <a:lstStyle/>
          <a:p>
            <a:r>
              <a:rPr lang="en-US" sz="1900" dirty="0"/>
              <a:t>Physical</a:t>
            </a:r>
          </a:p>
          <a:p>
            <a:pPr lvl="1"/>
            <a:r>
              <a:rPr lang="en-US" sz="1900" dirty="0"/>
              <a:t>Hitting, pushing, shoving, slapping, tripping, spitting</a:t>
            </a:r>
          </a:p>
          <a:p>
            <a:r>
              <a:rPr lang="en-US" sz="1900" dirty="0"/>
              <a:t>Cyber/Social Media/Text</a:t>
            </a:r>
          </a:p>
          <a:p>
            <a:pPr lvl="1"/>
            <a:r>
              <a:rPr lang="en-US" sz="1900" dirty="0"/>
              <a:t> sending, posting, or sharing negative, harmful, false, or mean content about someone else. It can include sharing personal or private information about someone else causing embarrassment or humiliation. Some cyberbullying crosses the line into unlawful or criminal behavior.</a:t>
            </a:r>
          </a:p>
          <a:p>
            <a:r>
              <a:rPr lang="en-US" sz="1900" dirty="0"/>
              <a:t>Harassment</a:t>
            </a:r>
          </a:p>
          <a:p>
            <a:pPr lvl="1"/>
            <a:r>
              <a:rPr lang="en-US" sz="1900" dirty="0"/>
              <a:t>Aggressive behavior or intimidation</a:t>
            </a:r>
          </a:p>
          <a:p>
            <a:endParaRPr lang="en-US" sz="1300" dirty="0"/>
          </a:p>
          <a:p>
            <a:endParaRPr lang="en-US" sz="1300" dirty="0"/>
          </a:p>
          <a:p>
            <a:pPr marL="0" indent="0" algn="ctr">
              <a:buNone/>
            </a:pPr>
            <a:r>
              <a:rPr lang="en-US" sz="6600" dirty="0"/>
              <a:t>SPEAK UP!</a:t>
            </a:r>
          </a:p>
        </p:txBody>
      </p:sp>
      <p:sp>
        <p:nvSpPr>
          <p:cNvPr id="10" name="Freeform: Shape 9">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sign&#10;&#10;Description automatically generated">
            <a:extLst>
              <a:ext uri="{FF2B5EF4-FFF2-40B4-BE49-F238E27FC236}">
                <a16:creationId xmlns:a16="http://schemas.microsoft.com/office/drawing/2014/main" id="{07503886-6AD2-400E-A7D4-3A74F4A1A04A}"/>
              </a:ext>
            </a:extLst>
          </p:cNvPr>
          <p:cNvPicPr>
            <a:picLocks noChangeAspect="1"/>
          </p:cNvPicPr>
          <p:nvPr/>
        </p:nvPicPr>
        <p:blipFill rotWithShape="1">
          <a:blip r:embed="rId2">
            <a:extLst>
              <a:ext uri="{28A0092B-C50C-407E-A947-70E740481C1C}">
                <a14:useLocalDpi xmlns:a14="http://schemas.microsoft.com/office/drawing/2010/main" val="0"/>
              </a:ext>
            </a:extLst>
          </a:blip>
          <a:srcRect t="6454" b="12858"/>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7" name="Slide Number Placeholder 6">
            <a:extLst>
              <a:ext uri="{FF2B5EF4-FFF2-40B4-BE49-F238E27FC236}">
                <a16:creationId xmlns:a16="http://schemas.microsoft.com/office/drawing/2014/main" id="{5178A6D6-F174-46B3-A658-D4DCAB133F04}"/>
              </a:ext>
            </a:extLst>
          </p:cNvPr>
          <p:cNvSpPr>
            <a:spLocks noGrp="1"/>
          </p:cNvSpPr>
          <p:nvPr>
            <p:ph type="sldNum" sz="quarter" idx="12"/>
          </p:nvPr>
        </p:nvSpPr>
        <p:spPr/>
        <p:txBody>
          <a:bodyPr/>
          <a:lstStyle/>
          <a:p>
            <a:fld id="{9965E5E2-7768-4561-97DB-9329E5C14C5B}" type="slidenum">
              <a:rPr lang="en-US" smtClean="0"/>
              <a:t>15</a:t>
            </a:fld>
            <a:endParaRPr lang="en-US"/>
          </a:p>
        </p:txBody>
      </p:sp>
    </p:spTree>
    <p:extLst>
      <p:ext uri="{BB962C8B-B14F-4D97-AF65-F5344CB8AC3E}">
        <p14:creationId xmlns:p14="http://schemas.microsoft.com/office/powerpoint/2010/main" val="286511985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US">
                <a:solidFill>
                  <a:srgbClr val="FFFFFF"/>
                </a:solidFill>
              </a:rPr>
              <a:t>Sexual Harassment</a:t>
            </a:r>
          </a:p>
        </p:txBody>
      </p:sp>
      <p:graphicFrame>
        <p:nvGraphicFramePr>
          <p:cNvPr id="5" name="Content Placeholder 2">
            <a:extLst>
              <a:ext uri="{FF2B5EF4-FFF2-40B4-BE49-F238E27FC236}">
                <a16:creationId xmlns:a16="http://schemas.microsoft.com/office/drawing/2014/main" id="{C5107AEC-0D6C-486E-B9A3-524B01F85F45}"/>
              </a:ext>
            </a:extLst>
          </p:cNvPr>
          <p:cNvGraphicFramePr>
            <a:graphicFrameLocks noGrp="1"/>
          </p:cNvGraphicFramePr>
          <p:nvPr>
            <p:ph idx="1"/>
            <p:extLst>
              <p:ext uri="{D42A27DB-BD31-4B8C-83A1-F6EECF244321}">
                <p14:modId xmlns:p14="http://schemas.microsoft.com/office/powerpoint/2010/main" val="16794381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05CFE926-021E-45F8-9444-A93B44BEBBF7}"/>
              </a:ext>
            </a:extLst>
          </p:cNvPr>
          <p:cNvSpPr>
            <a:spLocks noGrp="1"/>
          </p:cNvSpPr>
          <p:nvPr>
            <p:ph type="sldNum" sz="quarter" idx="12"/>
          </p:nvPr>
        </p:nvSpPr>
        <p:spPr/>
        <p:txBody>
          <a:bodyPr/>
          <a:lstStyle/>
          <a:p>
            <a:fld id="{9965E5E2-7768-4561-97DB-9329E5C14C5B}" type="slidenum">
              <a:rPr lang="en-US" smtClean="0"/>
              <a:t>16</a:t>
            </a:fld>
            <a:endParaRPr lang="en-US"/>
          </a:p>
        </p:txBody>
      </p:sp>
    </p:spTree>
    <p:extLst>
      <p:ext uri="{BB962C8B-B14F-4D97-AF65-F5344CB8AC3E}">
        <p14:creationId xmlns:p14="http://schemas.microsoft.com/office/powerpoint/2010/main" val="299390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2200" y="3079538"/>
            <a:ext cx="7467600" cy="2325170"/>
          </a:xfrm>
        </p:spPr>
        <p:txBody>
          <a:bodyPr vert="horz" lIns="91440" tIns="45720" rIns="91440" bIns="45720" rtlCol="0" anchor="ctr">
            <a:normAutofit/>
          </a:bodyPr>
          <a:lstStyle/>
          <a:p>
            <a:pPr algn="ctr"/>
            <a:r>
              <a:rPr lang="en-US" sz="5400"/>
              <a:t>Hall Pass</a:t>
            </a:r>
          </a:p>
        </p:txBody>
      </p:sp>
      <p:sp>
        <p:nvSpPr>
          <p:cNvPr id="10" name="Rectangle 9">
            <a:extLst>
              <a:ext uri="{FF2B5EF4-FFF2-40B4-BE49-F238E27FC236}">
                <a16:creationId xmlns:a16="http://schemas.microsoft.com/office/drawing/2014/main" id="{92EA0DEB-983C-4A94-9B9A-51E32098C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03120" cy="6858000"/>
          </a:xfrm>
          <a:prstGeom prst="rect">
            <a:avLst/>
          </a:prstGeom>
          <a:solidFill>
            <a:srgbClr val="CB4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E197AD2-3004-4188-A389-E9EAC108A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917129"/>
            <a:ext cx="1920240" cy="1920240"/>
          </a:xfrm>
          <a:prstGeom prst="ellipse">
            <a:avLst/>
          </a:prstGeom>
          <a:solidFill>
            <a:srgbClr val="FFFFFF"/>
          </a:solidFill>
          <a:ln w="19050">
            <a:solidFill>
              <a:srgbClr val="CB45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drawing&#10;&#10;Description automatically generated">
            <a:extLst>
              <a:ext uri="{FF2B5EF4-FFF2-40B4-BE49-F238E27FC236}">
                <a16:creationId xmlns:a16="http://schemas.microsoft.com/office/drawing/2014/main" id="{D6941938-6B45-45E9-B911-2E13FD7DAB68}"/>
              </a:ext>
            </a:extLst>
          </p:cNvPr>
          <p:cNvPicPr>
            <a:picLocks noGrp="1" noChangeAspect="1"/>
          </p:cNvPicPr>
          <p:nvPr>
            <p:ph idx="1"/>
          </p:nvPr>
        </p:nvPicPr>
        <p:blipFill rotWithShape="1">
          <a:blip r:embed="rId2">
            <a:alphaModFix/>
            <a:extLst>
              <a:ext uri="{28A0092B-C50C-407E-A947-70E740481C1C}">
                <a14:useLocalDpi xmlns:a14="http://schemas.microsoft.com/office/drawing/2010/main" val="0"/>
              </a:ext>
            </a:extLst>
          </a:blip>
          <a:srcRect r="1" b="1"/>
          <a:stretch/>
        </p:blipFill>
        <p:spPr>
          <a:xfrm>
            <a:off x="5229361" y="1010610"/>
            <a:ext cx="1733278" cy="1733278"/>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4" name="Rectangle 13">
            <a:extLst>
              <a:ext uri="{FF2B5EF4-FFF2-40B4-BE49-F238E27FC236}">
                <a16:creationId xmlns:a16="http://schemas.microsoft.com/office/drawing/2014/main" id="{A82D0C51-DE81-4DC1-8D2D-1A3EE14E6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CB4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326D4943-ABFD-48EF-A784-EC104AA70F42}"/>
              </a:ext>
            </a:extLst>
          </p:cNvPr>
          <p:cNvSpPr>
            <a:spLocks noGrp="1"/>
          </p:cNvSpPr>
          <p:nvPr>
            <p:ph type="sldNum" sz="quarter" idx="12"/>
          </p:nvPr>
        </p:nvSpPr>
        <p:spPr/>
        <p:txBody>
          <a:bodyPr/>
          <a:lstStyle/>
          <a:p>
            <a:fld id="{9965E5E2-7768-4561-97DB-9329E5C14C5B}" type="slidenum">
              <a:rPr lang="en-US" smtClean="0"/>
              <a:t>17</a:t>
            </a:fld>
            <a:endParaRPr lang="en-US"/>
          </a:p>
        </p:txBody>
      </p:sp>
    </p:spTree>
    <p:extLst>
      <p:ext uri="{BB962C8B-B14F-4D97-AF65-F5344CB8AC3E}">
        <p14:creationId xmlns:p14="http://schemas.microsoft.com/office/powerpoint/2010/main" val="2657929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3200"/>
              <a:t>Refocus Form</a:t>
            </a:r>
          </a:p>
        </p:txBody>
      </p:sp>
      <p:pic>
        <p:nvPicPr>
          <p:cNvPr id="4" name="Content Placeholder 3"/>
          <p:cNvPicPr>
            <a:picLocks noGrp="1" noChangeAspect="1"/>
          </p:cNvPicPr>
          <p:nvPr>
            <p:ph idx="1"/>
          </p:nvPr>
        </p:nvPicPr>
        <p:blipFill rotWithShape="1">
          <a:blip r:embed="rId2"/>
          <a:srcRect t="6188" r="1" b="1"/>
          <a:stretch/>
        </p:blipFill>
        <p:spPr>
          <a:xfrm>
            <a:off x="640080" y="640080"/>
            <a:ext cx="10911840" cy="4836795"/>
          </a:xfrm>
          <a:prstGeom prst="rect">
            <a:avLst/>
          </a:prstGeom>
          <a:ln w="19050">
            <a:solidFill>
              <a:schemeClr val="tx1"/>
            </a:solidFill>
            <a:miter lim="800000"/>
          </a:ln>
        </p:spPr>
      </p:pic>
      <p:sp>
        <p:nvSpPr>
          <p:cNvPr id="5" name="Slide Number Placeholder 4">
            <a:extLst>
              <a:ext uri="{FF2B5EF4-FFF2-40B4-BE49-F238E27FC236}">
                <a16:creationId xmlns:a16="http://schemas.microsoft.com/office/drawing/2014/main" id="{DDDD238D-61C2-4C3A-840D-8F8901FE900A}"/>
              </a:ext>
            </a:extLst>
          </p:cNvPr>
          <p:cNvSpPr>
            <a:spLocks noGrp="1"/>
          </p:cNvSpPr>
          <p:nvPr>
            <p:ph type="sldNum" sz="quarter" idx="12"/>
          </p:nvPr>
        </p:nvSpPr>
        <p:spPr/>
        <p:txBody>
          <a:bodyPr/>
          <a:lstStyle/>
          <a:p>
            <a:fld id="{9965E5E2-7768-4561-97DB-9329E5C14C5B}" type="slidenum">
              <a:rPr lang="en-US" smtClean="0"/>
              <a:t>18</a:t>
            </a:fld>
            <a:endParaRPr lang="en-US"/>
          </a:p>
        </p:txBody>
      </p:sp>
    </p:spTree>
    <p:extLst>
      <p:ext uri="{BB962C8B-B14F-4D97-AF65-F5344CB8AC3E}">
        <p14:creationId xmlns:p14="http://schemas.microsoft.com/office/powerpoint/2010/main" val="2319833665"/>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Refocus Form</a:t>
            </a:r>
          </a:p>
        </p:txBody>
      </p:sp>
      <p:pic>
        <p:nvPicPr>
          <p:cNvPr id="5" name="Content Placeholder 4"/>
          <p:cNvPicPr>
            <a:picLocks noGrp="1" noChangeAspect="1"/>
          </p:cNvPicPr>
          <p:nvPr>
            <p:ph idx="1"/>
          </p:nvPr>
        </p:nvPicPr>
        <p:blipFill>
          <a:blip r:embed="rId2"/>
          <a:stretch>
            <a:fillRect/>
          </a:stretch>
        </p:blipFill>
        <p:spPr>
          <a:xfrm>
            <a:off x="59936" y="2658794"/>
            <a:ext cx="12950585" cy="1842563"/>
          </a:xfrm>
          <a:prstGeom prst="rect">
            <a:avLst/>
          </a:prstGeom>
        </p:spPr>
      </p:pic>
      <p:sp>
        <p:nvSpPr>
          <p:cNvPr id="4" name="Slide Number Placeholder 3">
            <a:extLst>
              <a:ext uri="{FF2B5EF4-FFF2-40B4-BE49-F238E27FC236}">
                <a16:creationId xmlns:a16="http://schemas.microsoft.com/office/drawing/2014/main" id="{BE88F169-5AF5-4B98-8146-1BF77E8BEA50}"/>
              </a:ext>
            </a:extLst>
          </p:cNvPr>
          <p:cNvSpPr>
            <a:spLocks noGrp="1"/>
          </p:cNvSpPr>
          <p:nvPr>
            <p:ph type="sldNum" sz="quarter" idx="12"/>
          </p:nvPr>
        </p:nvSpPr>
        <p:spPr/>
        <p:txBody>
          <a:bodyPr/>
          <a:lstStyle/>
          <a:p>
            <a:fld id="{9965E5E2-7768-4561-97DB-9329E5C14C5B}" type="slidenum">
              <a:rPr lang="en-US" smtClean="0"/>
              <a:t>19</a:t>
            </a:fld>
            <a:endParaRPr lang="en-US"/>
          </a:p>
        </p:txBody>
      </p:sp>
    </p:spTree>
    <p:extLst>
      <p:ext uri="{BB962C8B-B14F-4D97-AF65-F5344CB8AC3E}">
        <p14:creationId xmlns:p14="http://schemas.microsoft.com/office/powerpoint/2010/main" val="2681689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3200"/>
              <a:t>Refocus Form </a:t>
            </a:r>
          </a:p>
        </p:txBody>
      </p:sp>
      <p:pic>
        <p:nvPicPr>
          <p:cNvPr id="4" name="Content Placeholder 3"/>
          <p:cNvPicPr>
            <a:picLocks noGrp="1" noChangeAspect="1"/>
          </p:cNvPicPr>
          <p:nvPr>
            <p:ph idx="1"/>
          </p:nvPr>
        </p:nvPicPr>
        <p:blipFill rotWithShape="1">
          <a:blip r:embed="rId2"/>
          <a:srcRect r="38523" b="-1"/>
          <a:stretch/>
        </p:blipFill>
        <p:spPr>
          <a:xfrm>
            <a:off x="640080" y="640080"/>
            <a:ext cx="10911840" cy="4836795"/>
          </a:xfrm>
          <a:prstGeom prst="rect">
            <a:avLst/>
          </a:prstGeom>
          <a:ln w="19050">
            <a:solidFill>
              <a:schemeClr val="tx1"/>
            </a:solidFill>
            <a:miter lim="800000"/>
          </a:ln>
        </p:spPr>
      </p:pic>
      <p:sp>
        <p:nvSpPr>
          <p:cNvPr id="5" name="Slide Number Placeholder 4">
            <a:extLst>
              <a:ext uri="{FF2B5EF4-FFF2-40B4-BE49-F238E27FC236}">
                <a16:creationId xmlns:a16="http://schemas.microsoft.com/office/drawing/2014/main" id="{7F32FD86-BA8B-403F-84E7-7109870ECB98}"/>
              </a:ext>
            </a:extLst>
          </p:cNvPr>
          <p:cNvSpPr>
            <a:spLocks noGrp="1"/>
          </p:cNvSpPr>
          <p:nvPr>
            <p:ph type="sldNum" sz="quarter" idx="12"/>
          </p:nvPr>
        </p:nvSpPr>
        <p:spPr/>
        <p:txBody>
          <a:bodyPr/>
          <a:lstStyle/>
          <a:p>
            <a:fld id="{9965E5E2-7768-4561-97DB-9329E5C14C5B}" type="slidenum">
              <a:rPr lang="en-US" smtClean="0"/>
              <a:t>20</a:t>
            </a:fld>
            <a:endParaRPr lang="en-US"/>
          </a:p>
        </p:txBody>
      </p:sp>
    </p:spTree>
    <p:extLst>
      <p:ext uri="{BB962C8B-B14F-4D97-AF65-F5344CB8AC3E}">
        <p14:creationId xmlns:p14="http://schemas.microsoft.com/office/powerpoint/2010/main" val="353305655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en-US"/>
              <a:t>Refocus Form </a:t>
            </a:r>
            <a:endParaRPr lang="en-US" dirty="0"/>
          </a:p>
        </p:txBody>
      </p:sp>
      <p:sp>
        <p:nvSpPr>
          <p:cNvPr id="3" name="Content Placeholder 2"/>
          <p:cNvSpPr>
            <a:spLocks noGrp="1"/>
          </p:cNvSpPr>
          <p:nvPr>
            <p:ph idx="1"/>
          </p:nvPr>
        </p:nvSpPr>
        <p:spPr>
          <a:xfrm>
            <a:off x="838200" y="1825625"/>
            <a:ext cx="10515600" cy="4351338"/>
          </a:xfrm>
        </p:spPr>
        <p:txBody>
          <a:bodyPr/>
          <a:lstStyle/>
          <a:p>
            <a:endParaRPr lang="en-US"/>
          </a:p>
        </p:txBody>
      </p:sp>
      <p:pic>
        <p:nvPicPr>
          <p:cNvPr id="5" name="Picture 4"/>
          <p:cNvPicPr>
            <a:picLocks noChangeAspect="1"/>
          </p:cNvPicPr>
          <p:nvPr/>
        </p:nvPicPr>
        <p:blipFill>
          <a:blip r:embed="rId2"/>
          <a:stretch>
            <a:fillRect/>
          </a:stretch>
        </p:blipFill>
        <p:spPr>
          <a:xfrm>
            <a:off x="854595" y="2681287"/>
            <a:ext cx="10104001" cy="2117928"/>
          </a:xfrm>
          <a:prstGeom prst="rect">
            <a:avLst/>
          </a:prstGeom>
        </p:spPr>
      </p:pic>
      <p:sp>
        <p:nvSpPr>
          <p:cNvPr id="6" name="Slide Number Placeholder 5">
            <a:extLst>
              <a:ext uri="{FF2B5EF4-FFF2-40B4-BE49-F238E27FC236}">
                <a16:creationId xmlns:a16="http://schemas.microsoft.com/office/drawing/2014/main" id="{D355252B-0DED-44C2-BA24-04E1AADEC875}"/>
              </a:ext>
            </a:extLst>
          </p:cNvPr>
          <p:cNvSpPr>
            <a:spLocks noGrp="1"/>
          </p:cNvSpPr>
          <p:nvPr>
            <p:ph type="sldNum" sz="quarter" idx="12"/>
          </p:nvPr>
        </p:nvSpPr>
        <p:spPr/>
        <p:txBody>
          <a:bodyPr/>
          <a:lstStyle/>
          <a:p>
            <a:fld id="{9965E5E2-7768-4561-97DB-9329E5C14C5B}" type="slidenum">
              <a:rPr lang="en-US" smtClean="0"/>
              <a:t>21</a:t>
            </a:fld>
            <a:endParaRPr lang="en-US"/>
          </a:p>
        </p:txBody>
      </p:sp>
    </p:spTree>
    <p:extLst>
      <p:ext uri="{BB962C8B-B14F-4D97-AF65-F5344CB8AC3E}">
        <p14:creationId xmlns:p14="http://schemas.microsoft.com/office/powerpoint/2010/main" val="1165982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3200"/>
              <a:t>Refocus Form </a:t>
            </a:r>
          </a:p>
        </p:txBody>
      </p:sp>
      <p:pic>
        <p:nvPicPr>
          <p:cNvPr id="4" name="Content Placeholder 3"/>
          <p:cNvPicPr>
            <a:picLocks noGrp="1" noChangeAspect="1"/>
          </p:cNvPicPr>
          <p:nvPr>
            <p:ph idx="1"/>
          </p:nvPr>
        </p:nvPicPr>
        <p:blipFill rotWithShape="1">
          <a:blip r:embed="rId2"/>
          <a:srcRect r="35704"/>
          <a:stretch/>
        </p:blipFill>
        <p:spPr>
          <a:xfrm>
            <a:off x="640080" y="640080"/>
            <a:ext cx="10911840" cy="4836795"/>
          </a:xfrm>
          <a:prstGeom prst="rect">
            <a:avLst/>
          </a:prstGeom>
          <a:ln w="19050">
            <a:solidFill>
              <a:schemeClr val="tx1"/>
            </a:solidFill>
            <a:miter lim="800000"/>
          </a:ln>
        </p:spPr>
      </p:pic>
      <p:sp>
        <p:nvSpPr>
          <p:cNvPr id="5" name="Slide Number Placeholder 4">
            <a:extLst>
              <a:ext uri="{FF2B5EF4-FFF2-40B4-BE49-F238E27FC236}">
                <a16:creationId xmlns:a16="http://schemas.microsoft.com/office/drawing/2014/main" id="{9D7BCAF0-4504-4BDC-902F-0342FD6FDA60}"/>
              </a:ext>
            </a:extLst>
          </p:cNvPr>
          <p:cNvSpPr>
            <a:spLocks noGrp="1"/>
          </p:cNvSpPr>
          <p:nvPr>
            <p:ph type="sldNum" sz="quarter" idx="12"/>
          </p:nvPr>
        </p:nvSpPr>
        <p:spPr/>
        <p:txBody>
          <a:bodyPr/>
          <a:lstStyle/>
          <a:p>
            <a:fld id="{9965E5E2-7768-4561-97DB-9329E5C14C5B}" type="slidenum">
              <a:rPr lang="en-US" smtClean="0"/>
              <a:t>22</a:t>
            </a:fld>
            <a:endParaRPr lang="en-US"/>
          </a:p>
        </p:txBody>
      </p:sp>
    </p:spTree>
    <p:extLst>
      <p:ext uri="{BB962C8B-B14F-4D97-AF65-F5344CB8AC3E}">
        <p14:creationId xmlns:p14="http://schemas.microsoft.com/office/powerpoint/2010/main" val="96195001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493740E3-FCB3-40E9-87D0-309AD84196D0}"/>
              </a:ext>
            </a:extLst>
          </p:cNvPr>
          <p:cNvSpPr>
            <a:spLocks noGrp="1"/>
          </p:cNvSpPr>
          <p:nvPr>
            <p:ph type="title"/>
          </p:nvPr>
        </p:nvSpPr>
        <p:spPr>
          <a:xfrm>
            <a:off x="904877" y="2415322"/>
            <a:ext cx="3451730" cy="2399869"/>
          </a:xfrm>
        </p:spPr>
        <p:txBody>
          <a:bodyPr>
            <a:normAutofit/>
          </a:bodyPr>
          <a:lstStyle/>
          <a:p>
            <a:pPr algn="ctr"/>
            <a:r>
              <a:rPr lang="en-US" sz="4000">
                <a:solidFill>
                  <a:srgbClr val="FFFFFF"/>
                </a:solidFill>
              </a:rPr>
              <a:t>PE Non-Suits</a:t>
            </a:r>
          </a:p>
        </p:txBody>
      </p:sp>
      <p:sp>
        <p:nvSpPr>
          <p:cNvPr id="3" name="Content Placeholder 2">
            <a:extLst>
              <a:ext uri="{FF2B5EF4-FFF2-40B4-BE49-F238E27FC236}">
                <a16:creationId xmlns:a16="http://schemas.microsoft.com/office/drawing/2014/main" id="{0A4B837F-8FCE-4242-B0B3-9D53B4360526}"/>
              </a:ext>
            </a:extLst>
          </p:cNvPr>
          <p:cNvSpPr>
            <a:spLocks noGrp="1"/>
          </p:cNvSpPr>
          <p:nvPr>
            <p:ph idx="1"/>
          </p:nvPr>
        </p:nvSpPr>
        <p:spPr>
          <a:xfrm>
            <a:off x="5120640" y="804672"/>
            <a:ext cx="6281928" cy="5248656"/>
          </a:xfrm>
        </p:spPr>
        <p:txBody>
          <a:bodyPr anchor="ctr">
            <a:normAutofit/>
          </a:bodyPr>
          <a:lstStyle/>
          <a:p>
            <a:pPr lvl="0"/>
            <a:r>
              <a:rPr lang="en-US" sz="1400" dirty="0"/>
              <a:t>Fort Miler P.E. Clothes or any athletic style clothing. Clothing can be any color other than red. </a:t>
            </a:r>
          </a:p>
          <a:p>
            <a:pPr lvl="0"/>
            <a:r>
              <a:rPr lang="en-US" sz="1400" dirty="0"/>
              <a:t>Jeans, cargo shorts, or other non-athletic clothing will not be allowed. </a:t>
            </a:r>
          </a:p>
          <a:p>
            <a:pPr lvl="0"/>
            <a:r>
              <a:rPr lang="en-US" sz="1400" dirty="0"/>
              <a:t>Clothing must allow student to sit on blacktop outside and gym floor inside. </a:t>
            </a:r>
          </a:p>
          <a:p>
            <a:pPr lvl="0"/>
            <a:r>
              <a:rPr lang="en-US" sz="1400" b="1" dirty="0"/>
              <a:t>Students without their P.E. Clothes must wear school issued Loaner Clothes</a:t>
            </a:r>
            <a:endParaRPr lang="en-US" sz="1400" dirty="0"/>
          </a:p>
          <a:p>
            <a:pPr lvl="0"/>
            <a:r>
              <a:rPr lang="en-US" sz="1400" dirty="0"/>
              <a:t>Appropriate shoes for movement (ATHLECTIC SHOES) such as cross trainers, court or running shoes. </a:t>
            </a:r>
          </a:p>
          <a:p>
            <a:pPr lvl="0"/>
            <a:r>
              <a:rPr lang="en-US" sz="1400" dirty="0"/>
              <a:t>ABSOLUTELY NO SLIDES</a:t>
            </a:r>
          </a:p>
          <a:p>
            <a:pPr lvl="0"/>
            <a:r>
              <a:rPr lang="en-US" sz="1400" b="1" dirty="0"/>
              <a:t>For safety reasons only ¼” stud earrings are recommended.  All jewelry should be removed but is worn at students own risk.</a:t>
            </a:r>
            <a:endParaRPr lang="en-US" sz="1400" dirty="0"/>
          </a:p>
          <a:p>
            <a:pPr lvl="0"/>
            <a:r>
              <a:rPr lang="en-US" sz="1400" b="1" dirty="0"/>
              <a:t>Locker rooms are a “no cell phone zone”. Phones will be confiscated and sent to the office. No pictures or videos are allowed.</a:t>
            </a:r>
            <a:endParaRPr lang="en-US" sz="1400" dirty="0"/>
          </a:p>
          <a:p>
            <a:endParaRPr lang="en-US" sz="1400" dirty="0"/>
          </a:p>
          <a:p>
            <a:endParaRPr lang="en-US" sz="1400" dirty="0"/>
          </a:p>
          <a:p>
            <a:pPr marL="0" indent="0">
              <a:buNone/>
            </a:pPr>
            <a:r>
              <a:rPr lang="en-US" sz="1400" dirty="0"/>
              <a:t>1</a:t>
            </a:r>
            <a:r>
              <a:rPr lang="en-US" sz="1400" baseline="30000" dirty="0"/>
              <a:t>st</a:t>
            </a:r>
            <a:r>
              <a:rPr lang="en-US" sz="1400" dirty="0"/>
              <a:t> Offense: Teacher Warning</a:t>
            </a:r>
          </a:p>
          <a:p>
            <a:pPr marL="0" indent="0">
              <a:buNone/>
            </a:pPr>
            <a:r>
              <a:rPr lang="en-US" sz="1400" dirty="0"/>
              <a:t>2</a:t>
            </a:r>
            <a:r>
              <a:rPr lang="en-US" sz="1400" baseline="30000" dirty="0"/>
              <a:t>nd</a:t>
            </a:r>
            <a:r>
              <a:rPr lang="en-US" sz="1400" dirty="0"/>
              <a:t> Offense: Parent Contact</a:t>
            </a:r>
          </a:p>
          <a:p>
            <a:pPr marL="0" indent="0">
              <a:buNone/>
            </a:pPr>
            <a:r>
              <a:rPr lang="en-US" sz="1400" dirty="0"/>
              <a:t>3</a:t>
            </a:r>
            <a:r>
              <a:rPr lang="en-US" sz="1400" baseline="30000" dirty="0"/>
              <a:t>rd</a:t>
            </a:r>
            <a:r>
              <a:rPr lang="en-US" sz="1400" dirty="0"/>
              <a:t> Offense: Transition Room / ASD</a:t>
            </a:r>
          </a:p>
          <a:p>
            <a:pPr marL="0" indent="0">
              <a:buNone/>
            </a:pPr>
            <a:r>
              <a:rPr lang="en-US" sz="1400" dirty="0"/>
              <a:t>4</a:t>
            </a:r>
            <a:r>
              <a:rPr lang="en-US" sz="1400" baseline="30000" dirty="0"/>
              <a:t>th</a:t>
            </a:r>
            <a:r>
              <a:rPr lang="en-US" sz="1400" dirty="0"/>
              <a:t> Offense: Referral to VP for Parent Meeting</a:t>
            </a:r>
          </a:p>
          <a:p>
            <a:endParaRPr lang="en-US" sz="1400" dirty="0"/>
          </a:p>
        </p:txBody>
      </p:sp>
      <p:sp>
        <p:nvSpPr>
          <p:cNvPr id="6" name="Slide Number Placeholder 5">
            <a:extLst>
              <a:ext uri="{FF2B5EF4-FFF2-40B4-BE49-F238E27FC236}">
                <a16:creationId xmlns:a16="http://schemas.microsoft.com/office/drawing/2014/main" id="{E8E3C155-861C-4C8D-9DC6-89BA8CE7BF00}"/>
              </a:ext>
            </a:extLst>
          </p:cNvPr>
          <p:cNvSpPr>
            <a:spLocks noGrp="1"/>
          </p:cNvSpPr>
          <p:nvPr>
            <p:ph type="sldNum" sz="quarter" idx="12"/>
          </p:nvPr>
        </p:nvSpPr>
        <p:spPr/>
        <p:txBody>
          <a:bodyPr/>
          <a:lstStyle/>
          <a:p>
            <a:fld id="{9965E5E2-7768-4561-97DB-9329E5C14C5B}" type="slidenum">
              <a:rPr lang="en-US" smtClean="0"/>
              <a:t>23</a:t>
            </a:fld>
            <a:endParaRPr lang="en-US"/>
          </a:p>
        </p:txBody>
      </p:sp>
    </p:spTree>
    <p:extLst>
      <p:ext uri="{BB962C8B-B14F-4D97-AF65-F5344CB8AC3E}">
        <p14:creationId xmlns:p14="http://schemas.microsoft.com/office/powerpoint/2010/main" val="1714153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34E161-F275-445D-B4C5-8F45602237D8}"/>
              </a:ext>
            </a:extLst>
          </p:cNvPr>
          <p:cNvSpPr>
            <a:spLocks noGrp="1"/>
          </p:cNvSpPr>
          <p:nvPr>
            <p:ph type="title"/>
          </p:nvPr>
        </p:nvSpPr>
        <p:spPr>
          <a:xfrm>
            <a:off x="863029" y="1012004"/>
            <a:ext cx="3416158" cy="4795408"/>
          </a:xfrm>
        </p:spPr>
        <p:txBody>
          <a:bodyPr>
            <a:normAutofit/>
          </a:bodyPr>
          <a:lstStyle/>
          <a:p>
            <a:r>
              <a:rPr lang="en-US">
                <a:solidFill>
                  <a:srgbClr val="FFFFFF"/>
                </a:solidFill>
              </a:rPr>
              <a:t>Cell Phones</a:t>
            </a:r>
          </a:p>
        </p:txBody>
      </p:sp>
      <p:sp>
        <p:nvSpPr>
          <p:cNvPr id="6" name="Slide Number Placeholder 5">
            <a:extLst>
              <a:ext uri="{FF2B5EF4-FFF2-40B4-BE49-F238E27FC236}">
                <a16:creationId xmlns:a16="http://schemas.microsoft.com/office/drawing/2014/main" id="{60803862-F2F5-433D-93A1-E6C5AF0A8449}"/>
              </a:ext>
            </a:extLst>
          </p:cNvPr>
          <p:cNvSpPr>
            <a:spLocks noGrp="1"/>
          </p:cNvSpPr>
          <p:nvPr>
            <p:ph type="sldNum" sz="quarter" idx="12"/>
          </p:nvPr>
        </p:nvSpPr>
        <p:spPr>
          <a:xfrm>
            <a:off x="10726220" y="6356350"/>
            <a:ext cx="627580" cy="365125"/>
          </a:xfrm>
        </p:spPr>
        <p:txBody>
          <a:bodyPr>
            <a:normAutofit/>
          </a:bodyPr>
          <a:lstStyle/>
          <a:p>
            <a:pPr>
              <a:spcAft>
                <a:spcPts val="600"/>
              </a:spcAft>
            </a:pPr>
            <a:fld id="{9965E5E2-7768-4561-97DB-9329E5C14C5B}" type="slidenum">
              <a:rPr lang="en-US">
                <a:solidFill>
                  <a:prstClr val="black">
                    <a:tint val="75000"/>
                  </a:prstClr>
                </a:solidFill>
              </a:rPr>
              <a:pPr>
                <a:spcAft>
                  <a:spcPts val="600"/>
                </a:spcAft>
              </a:pPr>
              <a:t>24</a:t>
            </a:fld>
            <a:endParaRPr lang="en-US">
              <a:solidFill>
                <a:prstClr val="black">
                  <a:tint val="75000"/>
                </a:prstClr>
              </a:solidFill>
            </a:endParaRPr>
          </a:p>
        </p:txBody>
      </p:sp>
      <p:graphicFrame>
        <p:nvGraphicFramePr>
          <p:cNvPr id="5" name="Content Placeholder 2">
            <a:extLst>
              <a:ext uri="{FF2B5EF4-FFF2-40B4-BE49-F238E27FC236}">
                <a16:creationId xmlns:a16="http://schemas.microsoft.com/office/drawing/2014/main" id="{5E6AA836-BC90-4B35-97A9-DE00A72DAABE}"/>
              </a:ext>
            </a:extLst>
          </p:cNvPr>
          <p:cNvGraphicFramePr>
            <a:graphicFrameLocks noGrp="1"/>
          </p:cNvGraphicFramePr>
          <p:nvPr>
            <p:ph idx="1"/>
            <p:extLst>
              <p:ext uri="{D42A27DB-BD31-4B8C-83A1-F6EECF244321}">
                <p14:modId xmlns:p14="http://schemas.microsoft.com/office/powerpoint/2010/main" val="406858029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0755119"/>
      </p:ext>
    </p:extLst>
  </p:cSld>
  <p:clrMapOvr>
    <a:masterClrMapping/>
  </p:clrMapOvr>
</p:sld>
</file>

<file path=ppt/theme/theme1.xml><?xml version="1.0" encoding="utf-8"?>
<a:theme xmlns:a="http://schemas.openxmlformats.org/drawingml/2006/main" name="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0932396077E5A44B342D9D8B3C7E88C" ma:contentTypeVersion="1" ma:contentTypeDescription="Create a new document." ma:contentTypeScope="" ma:versionID="09d3a7b3182982739f02044c6aeaea88">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1B283A5-60B3-42A4-8A67-0DC52BA7E04B}"/>
</file>

<file path=customXml/itemProps2.xml><?xml version="1.0" encoding="utf-8"?>
<ds:datastoreItem xmlns:ds="http://schemas.openxmlformats.org/officeDocument/2006/customXml" ds:itemID="{18DB9F2C-B4F7-404F-B462-FAD033408825}"/>
</file>

<file path=customXml/itemProps3.xml><?xml version="1.0" encoding="utf-8"?>
<ds:datastoreItem xmlns:ds="http://schemas.openxmlformats.org/officeDocument/2006/customXml" ds:itemID="{97A89948-70D9-459D-AEB3-4DE962D98F3F}"/>
</file>

<file path=docProps/app.xml><?xml version="1.0" encoding="utf-8"?>
<Properties xmlns="http://schemas.openxmlformats.org/officeDocument/2006/extended-properties" xmlns:vt="http://schemas.openxmlformats.org/officeDocument/2006/docPropsVTypes">
  <TotalTime>12</TotalTime>
  <Words>1085</Words>
  <Application>Microsoft Office PowerPoint</Application>
  <PresentationFormat>Widescreen</PresentationFormat>
  <Paragraphs>189</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Arial Black</vt:lpstr>
      <vt:lpstr>Calibri</vt:lpstr>
      <vt:lpstr>Calibri Light</vt:lpstr>
      <vt:lpstr>Rockwell Nova Extra Bold</vt:lpstr>
      <vt:lpstr>Office Theme</vt:lpstr>
      <vt:lpstr>Fort Miller Middle School</vt:lpstr>
      <vt:lpstr>Success at The Fort</vt:lpstr>
      <vt:lpstr>Support at The Fort</vt:lpstr>
      <vt:lpstr>Get Involved @ The Fort</vt:lpstr>
      <vt:lpstr>Student-Athlete Expectations</vt:lpstr>
      <vt:lpstr>Clubs</vt:lpstr>
      <vt:lpstr>ID and Bus Pass</vt:lpstr>
      <vt:lpstr>Bus Rider Expectations</vt:lpstr>
      <vt:lpstr>Removal from the bus</vt:lpstr>
      <vt:lpstr>Lining Up</vt:lpstr>
      <vt:lpstr>All Students Go Through the Lines</vt:lpstr>
      <vt:lpstr>Lunch Areas</vt:lpstr>
      <vt:lpstr>Recommendation for Expulsion</vt:lpstr>
      <vt:lpstr>Dress Code</vt:lpstr>
      <vt:lpstr>No Bullying Zone</vt:lpstr>
      <vt:lpstr>Sexual Harassment</vt:lpstr>
      <vt:lpstr>Hall Pass</vt:lpstr>
      <vt:lpstr>Refocus Form</vt:lpstr>
      <vt:lpstr>Refocus Form</vt:lpstr>
      <vt:lpstr>Refocus Form </vt:lpstr>
      <vt:lpstr>Refocus Form </vt:lpstr>
      <vt:lpstr>Refocus Form </vt:lpstr>
      <vt:lpstr>PE Non-Suits</vt:lpstr>
      <vt:lpstr>Cell Phones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Fort Miller Middle School</dc:title>
  <dc:creator>Abraham Olivares</dc:creator>
  <cp:lastModifiedBy>Abraham Olivares</cp:lastModifiedBy>
  <cp:revision>4</cp:revision>
  <dcterms:created xsi:type="dcterms:W3CDTF">2020-01-08T04:55:51Z</dcterms:created>
  <dcterms:modified xsi:type="dcterms:W3CDTF">2020-01-28T05:09:19Z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0x01010060932396077E5A44B342D9D8B3C7E88C</vt:lpwstr>
  </property>
</Properties>
</file>