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4" r:id="rId2"/>
    <p:sldId id="256" r:id="rId3"/>
    <p:sldId id="257" r:id="rId4"/>
    <p:sldId id="258" r:id="rId5"/>
    <p:sldId id="259" r:id="rId6"/>
    <p:sldId id="260" r:id="rId7"/>
    <p:sldId id="261" r:id="rId8"/>
    <p:sldId id="262" r:id="rId9"/>
    <p:sldId id="263"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691" autoAdjust="0"/>
  </p:normalViewPr>
  <p:slideViewPr>
    <p:cSldViewPr snapToGrid="0">
      <p:cViewPr varScale="1">
        <p:scale>
          <a:sx n="50" d="100"/>
          <a:sy n="50" d="100"/>
        </p:scale>
        <p:origin x="12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4C6321-5A17-44CD-BD33-6898C5B8BE29}" type="datetimeFigureOut">
              <a:rPr lang="en-US" smtClean="0"/>
              <a:t>8/27/2019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504A66-19D4-460F-9052-0B891FCE749B}" type="slidenum">
              <a:rPr lang="en-US" smtClean="0"/>
              <a:t>‹#›</a:t>
            </a:fld>
            <a:endParaRPr lang="en-US"/>
          </a:p>
        </p:txBody>
      </p:sp>
    </p:spTree>
    <p:extLst>
      <p:ext uri="{BB962C8B-B14F-4D97-AF65-F5344CB8AC3E}">
        <p14:creationId xmlns:p14="http://schemas.microsoft.com/office/powerpoint/2010/main" val="1595179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1" i="0" u="none" strike="noStrike" cap="none" dirty="0">
                <a:solidFill>
                  <a:schemeClr val="dk1"/>
                </a:solidFill>
                <a:latin typeface="Calibri"/>
                <a:ea typeface="Calibri"/>
                <a:cs typeface="Calibri"/>
                <a:sym typeface="Calibri"/>
              </a:rPr>
              <a:t>In Wylie ISD, Achievement Education is known simply as, “The Wylie Way.”</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 Wylie Way is a school district movement to foster hope, well-being and engagement in students by establishing relationships between children and teachers to foster student achievement by discovering student strengths and passions to map their future. Students learn values to develop social savviness and develop positive adult mentors that increase their hope, well-being and engagement.</a:t>
            </a:r>
            <a:endParaRPr dirty="0"/>
          </a:p>
        </p:txBody>
      </p:sp>
      <p:sp>
        <p:nvSpPr>
          <p:cNvPr id="140" name="Google Shape;140;p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4197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dirty="0" smtClean="0">
                <a:solidFill>
                  <a:schemeClr val="dk1"/>
                </a:solidFill>
                <a:latin typeface="+mn-lt"/>
                <a:ea typeface="Calibri"/>
                <a:cs typeface="Calibri"/>
                <a:sym typeface="Calibri"/>
              </a:rPr>
              <a:t>The Wylie Way is a school district movement to foster hope, well-being and engagement in students by establishing relationships between children and teachers to foster student achievement by discovering student strengths and passions to map their future. Students learn values to develop social savviness and develop positive adult mentors that increase their hope, well-being and engagement.</a:t>
            </a:r>
            <a:endParaRPr lang="en-US" dirty="0"/>
          </a:p>
        </p:txBody>
      </p:sp>
      <p:sp>
        <p:nvSpPr>
          <p:cNvPr id="120" name="Google Shape;120;p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34964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0" u="none" strike="noStrike" cap="none">
                <a:solidFill>
                  <a:schemeClr val="dk1"/>
                </a:solidFill>
                <a:latin typeface="Calibri"/>
                <a:ea typeface="Calibri"/>
                <a:cs typeface="Calibri"/>
                <a:sym typeface="Calibri"/>
              </a:rPr>
              <a:t>Our answer is what we call “Achievement Education.” Achievement Education is…..(quote)</a:t>
            </a:r>
            <a:endParaRPr/>
          </a:p>
          <a:p>
            <a:pPr marL="0" marR="0" lvl="0" indent="0" algn="l" rtl="0">
              <a:spcBef>
                <a:spcPts val="0"/>
              </a:spcBef>
              <a:spcAft>
                <a:spcPts val="0"/>
              </a:spcAft>
              <a:buNone/>
            </a:pPr>
            <a:endParaRPr sz="12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1" i="0" u="none" strike="noStrike" cap="none">
                <a:solidFill>
                  <a:schemeClr val="dk1"/>
                </a:solidFill>
                <a:latin typeface="Calibri"/>
                <a:ea typeface="Calibri"/>
                <a:cs typeface="Calibri"/>
                <a:sym typeface="Calibri"/>
              </a:rPr>
              <a:t>(This is just my suggestion, so feel free to change it! I brought over this quote because having the Achievement Education logo and the WW logo on the same slide wasn’t working very well, and I felt like I needed a transition from AE to WW. But please delete if you think it’s extraneous.)</a:t>
            </a:r>
            <a:endParaRPr sz="1200" b="1" i="0" u="none" strike="noStrike" cap="none">
              <a:solidFill>
                <a:schemeClr val="dk1"/>
              </a:solidFill>
              <a:latin typeface="Calibri"/>
              <a:ea typeface="Calibri"/>
              <a:cs typeface="Calibri"/>
              <a:sym typeface="Calibri"/>
            </a:endParaRPr>
          </a:p>
        </p:txBody>
      </p:sp>
      <p:sp>
        <p:nvSpPr>
          <p:cNvPr id="134" name="Google Shape;134;p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0276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solidFill>
            <a:schemeClr val="dk1"/>
          </a:solidFill>
          <a:ln w="12700" cap="flat" cmpd="sng">
            <a:solidFill>
              <a:srgbClr val="000000"/>
            </a:solidFill>
            <a:prstDash val="solid"/>
            <a:round/>
            <a:headEnd type="none" w="sm" len="sm"/>
            <a:tailEnd type="none" w="sm" len="sm"/>
          </a:ln>
        </p:spPr>
      </p:sp>
      <p:sp>
        <p:nvSpPr>
          <p:cNvPr id="147" name="Google Shape;147;p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Hopeful kids believe tomorrow is better than today.</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Hopeful people believe what they are doing is going to help them achieve a better tomorrow.</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We want school to something kids value other than for socialization</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As they grow older, school gets less relevant to them</a:t>
            </a:r>
            <a:endParaRPr/>
          </a:p>
        </p:txBody>
      </p:sp>
      <p:sp>
        <p:nvSpPr>
          <p:cNvPr id="148" name="Google Shape;148;p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72578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5b925563e0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5b925563e0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0276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504A66-19D4-460F-9052-0B891FCE749B}" type="slidenum">
              <a:rPr lang="en-US" smtClean="0"/>
              <a:t>9</a:t>
            </a:fld>
            <a:endParaRPr lang="en-US"/>
          </a:p>
        </p:txBody>
      </p:sp>
    </p:spTree>
    <p:extLst>
      <p:ext uri="{BB962C8B-B14F-4D97-AF65-F5344CB8AC3E}">
        <p14:creationId xmlns:p14="http://schemas.microsoft.com/office/powerpoint/2010/main" val="3053482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15D3D2-D7CF-4A32-9F87-9325603B2CC6}"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486573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5D3D2-D7CF-4A32-9F87-9325603B2CC6}"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385882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215D3D2-D7CF-4A32-9F87-9325603B2CC6}"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455767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15D3D2-D7CF-4A32-9F87-9325603B2CC6}"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2547426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15D3D2-D7CF-4A32-9F87-9325603B2CC6}" type="datetimeFigureOut">
              <a:rPr lang="en-US" smtClean="0"/>
              <a:t>8/27/2019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1469662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15D3D2-D7CF-4A32-9F87-9325603B2CC6}" type="datetimeFigureOut">
              <a:rPr lang="en-US" smtClean="0"/>
              <a:t>8/27/2019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2746383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5D3D2-D7CF-4A32-9F87-9325603B2CC6}" type="datetimeFigureOut">
              <a:rPr lang="en-US" smtClean="0"/>
              <a:t>8/27/2019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846422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215D3D2-D7CF-4A32-9F87-9325603B2CC6}"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2497515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215D3D2-D7CF-4A32-9F87-9325603B2CC6}"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324585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5D3D2-D7CF-4A32-9F87-9325603B2CC6}"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4202093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5D3D2-D7CF-4A32-9F87-9325603B2CC6}"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ABD6B-97DC-4761-BFC8-63E1AFAD8459}" type="slidenum">
              <a:rPr lang="en-US" smtClean="0"/>
              <a:t>‹#›</a:t>
            </a:fld>
            <a:endParaRPr lang="en-US"/>
          </a:p>
        </p:txBody>
      </p:sp>
    </p:spTree>
    <p:extLst>
      <p:ext uri="{BB962C8B-B14F-4D97-AF65-F5344CB8AC3E}">
        <p14:creationId xmlns:p14="http://schemas.microsoft.com/office/powerpoint/2010/main" val="1827790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921600" y="634300"/>
            <a:ext cx="10348800" cy="6579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 name="Google Shape;32;p6"/>
          <p:cNvSpPr txBox="1">
            <a:spLocks noGrp="1"/>
          </p:cNvSpPr>
          <p:nvPr>
            <p:ph type="body" idx="1"/>
          </p:nvPr>
        </p:nvSpPr>
        <p:spPr>
          <a:xfrm>
            <a:off x="921600" y="1857900"/>
            <a:ext cx="5023200" cy="47100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33" name="Google Shape;33;p6"/>
          <p:cNvSpPr txBox="1">
            <a:spLocks noGrp="1"/>
          </p:cNvSpPr>
          <p:nvPr>
            <p:ph type="body" idx="2"/>
          </p:nvPr>
        </p:nvSpPr>
        <p:spPr>
          <a:xfrm>
            <a:off x="6247333" y="1857900"/>
            <a:ext cx="5023200" cy="47100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34" name="Google Shape;34;p6"/>
          <p:cNvSpPr/>
          <p:nvPr/>
        </p:nvSpPr>
        <p:spPr>
          <a:xfrm>
            <a:off x="1084364" y="1506189"/>
            <a:ext cx="2044800" cy="137700"/>
          </a:xfrm>
          <a:prstGeom prst="rect">
            <a:avLst/>
          </a:prstGeom>
          <a:solidFill>
            <a:srgbClr val="4ECD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5" name="Google Shape;35;p6"/>
          <p:cNvSpPr/>
          <p:nvPr/>
        </p:nvSpPr>
        <p:spPr>
          <a:xfrm>
            <a:off x="0" y="0"/>
            <a:ext cx="183600" cy="6858000"/>
          </a:xfrm>
          <a:prstGeom prst="rect">
            <a:avLst/>
          </a:prstGeom>
          <a:solidFill>
            <a:srgbClr val="C7F4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6" name="Google Shape;36;p6"/>
          <p:cNvSpPr txBox="1">
            <a:spLocks noGrp="1"/>
          </p:cNvSpPr>
          <p:nvPr>
            <p:ph type="sldNum" idx="12"/>
          </p:nvPr>
        </p:nvSpPr>
        <p:spPr>
          <a:xfrm>
            <a:off x="11409033" y="6446177"/>
            <a:ext cx="731600" cy="4119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82645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15D3D2-D7CF-4A32-9F87-9325603B2CC6}" type="datetimeFigureOut">
              <a:rPr lang="en-US" smtClean="0"/>
              <a:t>8/27/2019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9ABD6B-97DC-4761-BFC8-63E1AFAD8459}" type="slidenum">
              <a:rPr lang="en-US" smtClean="0"/>
              <a:t>‹#›</a:t>
            </a:fld>
            <a:endParaRPr lang="en-US"/>
          </a:p>
        </p:txBody>
      </p:sp>
    </p:spTree>
    <p:extLst>
      <p:ext uri="{BB962C8B-B14F-4D97-AF65-F5344CB8AC3E}">
        <p14:creationId xmlns:p14="http://schemas.microsoft.com/office/powerpoint/2010/main" val="3646758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7.jp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8.jp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png"/><Relationship Id="rId5" Type="http://schemas.openxmlformats.org/officeDocument/2006/relationships/image" Target="../media/image9.jp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4.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6.xml"/><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1351" y="952501"/>
            <a:ext cx="11562024" cy="4887912"/>
          </a:xfrm>
          <a:prstGeom prst="rect">
            <a:avLst/>
          </a:prstGeom>
        </p:spPr>
      </p:pic>
    </p:spTree>
    <p:extLst>
      <p:ext uri="{BB962C8B-B14F-4D97-AF65-F5344CB8AC3E}">
        <p14:creationId xmlns:p14="http://schemas.microsoft.com/office/powerpoint/2010/main" val="1651165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he Wylie Wa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32000" y="1143000"/>
            <a:ext cx="8128000" cy="4572000"/>
          </a:xfrm>
          <a:prstGeom prst="rect">
            <a:avLst/>
          </a:prstGeom>
        </p:spPr>
      </p:pic>
    </p:spTree>
    <p:extLst>
      <p:ext uri="{BB962C8B-B14F-4D97-AF65-F5344CB8AC3E}">
        <p14:creationId xmlns:p14="http://schemas.microsoft.com/office/powerpoint/2010/main" val="17173247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1"/>
          <p:cNvPicPr preferRelativeResize="0"/>
          <p:nvPr/>
        </p:nvPicPr>
        <p:blipFill rotWithShape="1">
          <a:blip r:embed="rId5">
            <a:alphaModFix/>
          </a:blip>
          <a:srcRect/>
          <a:stretch/>
        </p:blipFill>
        <p:spPr>
          <a:xfrm>
            <a:off x="1793182" y="1575210"/>
            <a:ext cx="8366818" cy="3778563"/>
          </a:xfrm>
          <a:prstGeom prst="rect">
            <a:avLst/>
          </a:prstGeom>
          <a:noFill/>
          <a:ln>
            <a:noFill/>
          </a:ln>
        </p:spPr>
      </p:pic>
      <p:sp>
        <p:nvSpPr>
          <p:cNvPr id="143" name="Google Shape;143;p21"/>
          <p:cNvSpPr/>
          <p:nvPr/>
        </p:nvSpPr>
        <p:spPr>
          <a:xfrm>
            <a:off x="0" y="0"/>
            <a:ext cx="12192000" cy="1016000"/>
          </a:xfrm>
          <a:prstGeom prst="rect">
            <a:avLst/>
          </a:prstGeom>
          <a:solidFill>
            <a:srgbClr val="6A183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48908"/>
              </a:solidFill>
              <a:latin typeface="Calibri"/>
              <a:ea typeface="Calibri"/>
              <a:cs typeface="Calibri"/>
              <a:sym typeface="Calibri"/>
            </a:endParaRPr>
          </a:p>
        </p:txBody>
      </p:sp>
      <p:sp>
        <p:nvSpPr>
          <p:cNvPr id="144" name="Google Shape;144;p21"/>
          <p:cNvSpPr/>
          <p:nvPr/>
        </p:nvSpPr>
        <p:spPr>
          <a:xfrm>
            <a:off x="0" y="5842000"/>
            <a:ext cx="12192000" cy="1016000"/>
          </a:xfrm>
          <a:prstGeom prst="rect">
            <a:avLst/>
          </a:prstGeom>
          <a:solidFill>
            <a:srgbClr val="202C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 name="The Wylie Way Slid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49381" y="5353773"/>
            <a:ext cx="406400" cy="406400"/>
          </a:xfrm>
          <a:prstGeom prst="rect">
            <a:avLst/>
          </a:prstGeom>
        </p:spPr>
      </p:pic>
    </p:spTree>
    <p:extLst>
      <p:ext uri="{BB962C8B-B14F-4D97-AF65-F5344CB8AC3E}">
        <p14:creationId xmlns:p14="http://schemas.microsoft.com/office/powerpoint/2010/main" val="68454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7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8" descr="4a.jpg"/>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123" name="Google Shape;123;p18" descr="4b.jpg"/>
          <p:cNvPicPr preferRelativeResize="0"/>
          <p:nvPr/>
        </p:nvPicPr>
        <p:blipFill rotWithShape="1">
          <a:blip r:embed="rId6">
            <a:alphaModFix/>
          </a:blip>
          <a:srcRect/>
          <a:stretch/>
        </p:blipFill>
        <p:spPr>
          <a:xfrm>
            <a:off x="0" y="0"/>
            <a:ext cx="12192000" cy="6858000"/>
          </a:xfrm>
          <a:prstGeom prst="rect">
            <a:avLst/>
          </a:prstGeom>
          <a:noFill/>
          <a:ln>
            <a:noFill/>
          </a:ln>
        </p:spPr>
      </p:pic>
      <p:pic>
        <p:nvPicPr>
          <p:cNvPr id="124" name="Google Shape;124;p18" descr="4c.jpg"/>
          <p:cNvPicPr preferRelativeResize="0"/>
          <p:nvPr/>
        </p:nvPicPr>
        <p:blipFill rotWithShape="1">
          <a:blip r:embed="rId7">
            <a:alphaModFix/>
          </a:blip>
          <a:srcRect/>
          <a:stretch/>
        </p:blipFill>
        <p:spPr>
          <a:xfrm>
            <a:off x="0" y="0"/>
            <a:ext cx="12192000" cy="6858000"/>
          </a:xfrm>
          <a:prstGeom prst="rect">
            <a:avLst/>
          </a:prstGeom>
          <a:noFill/>
          <a:ln>
            <a:noFill/>
          </a:ln>
        </p:spPr>
      </p:pic>
      <p:pic>
        <p:nvPicPr>
          <p:cNvPr id="2" name="H W 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06400" y="6096000"/>
            <a:ext cx="406400" cy="406400"/>
          </a:xfrm>
          <a:prstGeom prst="rect">
            <a:avLst/>
          </a:prstGeom>
        </p:spPr>
      </p:pic>
    </p:spTree>
    <p:extLst>
      <p:ext uri="{BB962C8B-B14F-4D97-AF65-F5344CB8AC3E}">
        <p14:creationId xmlns:p14="http://schemas.microsoft.com/office/powerpoint/2010/main" val="91611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377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0" descr="6.jpg"/>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2" name="A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9100" y="5549900"/>
            <a:ext cx="406400" cy="406400"/>
          </a:xfrm>
          <a:prstGeom prst="rect">
            <a:avLst/>
          </a:prstGeom>
        </p:spPr>
      </p:pic>
    </p:spTree>
    <p:extLst>
      <p:ext uri="{BB962C8B-B14F-4D97-AF65-F5344CB8AC3E}">
        <p14:creationId xmlns:p14="http://schemas.microsoft.com/office/powerpoint/2010/main" val="203291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7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Google Shape;150;p22" descr="8.jpg"/>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2" name="Hop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49300" y="5473700"/>
            <a:ext cx="406400" cy="406400"/>
          </a:xfrm>
          <a:prstGeom prst="rect">
            <a:avLst/>
          </a:prstGeom>
        </p:spPr>
      </p:pic>
    </p:spTree>
    <p:extLst>
      <p:ext uri="{BB962C8B-B14F-4D97-AF65-F5344CB8AC3E}">
        <p14:creationId xmlns:p14="http://schemas.microsoft.com/office/powerpoint/2010/main" val="49459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2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6"/>
          <p:cNvSpPr txBox="1">
            <a:spLocks noGrp="1"/>
          </p:cNvSpPr>
          <p:nvPr>
            <p:ph type="sldNum" idx="12"/>
          </p:nvPr>
        </p:nvSpPr>
        <p:spPr>
          <a:xfrm>
            <a:off x="10080775" y="6446177"/>
            <a:ext cx="548700" cy="411900"/>
          </a:xfrm>
          <a:prstGeom prst="rect">
            <a:avLst/>
          </a:prstGeom>
        </p:spPr>
        <p:txBody>
          <a:bodyPr spcFirstLastPara="1" vert="horz" wrap="square" lIns="91425" tIns="91425" rIns="91425" bIns="91425" rtlCol="0" anchor="t" anchorCtr="0">
            <a:noAutofit/>
          </a:bodyPr>
          <a:lstStyle/>
          <a:p>
            <a:fld id="{00000000-1234-1234-1234-123412341234}" type="slidenum">
              <a:rPr lang="en"/>
              <a:pPr/>
              <a:t>7</a:t>
            </a:fld>
            <a:endParaRPr/>
          </a:p>
        </p:txBody>
      </p:sp>
      <p:pic>
        <p:nvPicPr>
          <p:cNvPr id="270" name="Google Shape;270;p36"/>
          <p:cNvPicPr preferRelativeResize="0"/>
          <p:nvPr/>
        </p:nvPicPr>
        <p:blipFill>
          <a:blip r:embed="rId5">
            <a:alphaModFix/>
          </a:blip>
          <a:stretch>
            <a:fillRect/>
          </a:stretch>
        </p:blipFill>
        <p:spPr>
          <a:xfrm>
            <a:off x="1002145" y="1366981"/>
            <a:ext cx="9979891" cy="3829260"/>
          </a:xfrm>
          <a:prstGeom prst="rect">
            <a:avLst/>
          </a:prstGeom>
          <a:noFill/>
          <a:ln>
            <a:noFill/>
          </a:ln>
        </p:spPr>
      </p:pic>
      <p:pic>
        <p:nvPicPr>
          <p:cNvPr id="2" name="AE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8945" y="5618009"/>
            <a:ext cx="406400" cy="406400"/>
          </a:xfrm>
          <a:prstGeom prst="rect">
            <a:avLst/>
          </a:prstGeom>
        </p:spPr>
      </p:pic>
    </p:spTree>
    <p:extLst>
      <p:ext uri="{BB962C8B-B14F-4D97-AF65-F5344CB8AC3E}">
        <p14:creationId xmlns:p14="http://schemas.microsoft.com/office/powerpoint/2010/main" val="244629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0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073" y="1771033"/>
            <a:ext cx="11951193" cy="3410566"/>
          </a:xfrm>
          <a:prstGeom prst="rect">
            <a:avLst/>
          </a:prstGeom>
        </p:spPr>
      </p:pic>
      <p:pic>
        <p:nvPicPr>
          <p:cNvPr id="3" name="valu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7700" y="5511800"/>
            <a:ext cx="406400" cy="406400"/>
          </a:xfrm>
          <a:prstGeom prst="rect">
            <a:avLst/>
          </a:prstGeom>
        </p:spPr>
      </p:pic>
    </p:spTree>
    <p:extLst>
      <p:ext uri="{BB962C8B-B14F-4D97-AF65-F5344CB8AC3E}">
        <p14:creationId xmlns:p14="http://schemas.microsoft.com/office/powerpoint/2010/main" val="294093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8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a:stretch>
            <a:fillRect/>
          </a:stretch>
        </p:blipFill>
        <p:spPr>
          <a:xfrm>
            <a:off x="544779" y="1732948"/>
            <a:ext cx="1400175" cy="1447800"/>
          </a:xfrm>
          <a:prstGeom prst="rect">
            <a:avLst/>
          </a:prstGeom>
        </p:spPr>
      </p:pic>
      <p:pic>
        <p:nvPicPr>
          <p:cNvPr id="6" name="Picture 5"/>
          <p:cNvPicPr>
            <a:picLocks noChangeAspect="1"/>
          </p:cNvPicPr>
          <p:nvPr/>
        </p:nvPicPr>
        <p:blipFill>
          <a:blip r:embed="rId6"/>
          <a:stretch>
            <a:fillRect/>
          </a:stretch>
        </p:blipFill>
        <p:spPr>
          <a:xfrm>
            <a:off x="468579" y="3489308"/>
            <a:ext cx="1476375" cy="1400175"/>
          </a:xfrm>
          <a:prstGeom prst="rect">
            <a:avLst/>
          </a:prstGeom>
        </p:spPr>
      </p:pic>
      <p:pic>
        <p:nvPicPr>
          <p:cNvPr id="7" name="Picture 6"/>
          <p:cNvPicPr>
            <a:picLocks noChangeAspect="1"/>
          </p:cNvPicPr>
          <p:nvPr/>
        </p:nvPicPr>
        <p:blipFill>
          <a:blip r:embed="rId7"/>
          <a:stretch>
            <a:fillRect/>
          </a:stretch>
        </p:blipFill>
        <p:spPr>
          <a:xfrm>
            <a:off x="463816" y="5108003"/>
            <a:ext cx="1562100" cy="1447800"/>
          </a:xfrm>
          <a:prstGeom prst="rect">
            <a:avLst/>
          </a:prstGeom>
        </p:spPr>
      </p:pic>
      <p:sp>
        <p:nvSpPr>
          <p:cNvPr id="9" name="TextBox 8"/>
          <p:cNvSpPr txBox="1"/>
          <p:nvPr/>
        </p:nvSpPr>
        <p:spPr>
          <a:xfrm>
            <a:off x="2025916" y="2064015"/>
            <a:ext cx="8406392" cy="923330"/>
          </a:xfrm>
          <a:prstGeom prst="rect">
            <a:avLst/>
          </a:prstGeom>
          <a:noFill/>
        </p:spPr>
        <p:txBody>
          <a:bodyPr wrap="square" rtlCol="0">
            <a:spAutoFit/>
          </a:bodyPr>
          <a:lstStyle/>
          <a:p>
            <a:r>
              <a:rPr lang="en-US" sz="5400" dirty="0" smtClean="0">
                <a:solidFill>
                  <a:srgbClr val="6600CC"/>
                </a:solidFill>
                <a:latin typeface="KG Do You Love Me" panose="02000506000000020004" pitchFamily="2" charset="2"/>
              </a:rPr>
              <a:t>@wyliewaywisd</a:t>
            </a:r>
            <a:endParaRPr lang="en-US" sz="5400" dirty="0">
              <a:solidFill>
                <a:srgbClr val="6600CC"/>
              </a:solidFill>
              <a:latin typeface="KG Do You Love Me" panose="02000506000000020004" pitchFamily="2" charset="2"/>
            </a:endParaRPr>
          </a:p>
        </p:txBody>
      </p:sp>
      <p:sp>
        <p:nvSpPr>
          <p:cNvPr id="10" name="TextBox 9"/>
          <p:cNvSpPr txBox="1"/>
          <p:nvPr/>
        </p:nvSpPr>
        <p:spPr>
          <a:xfrm>
            <a:off x="2025916" y="3823834"/>
            <a:ext cx="8406392" cy="923330"/>
          </a:xfrm>
          <a:prstGeom prst="rect">
            <a:avLst/>
          </a:prstGeom>
          <a:noFill/>
        </p:spPr>
        <p:txBody>
          <a:bodyPr wrap="square" rtlCol="0">
            <a:spAutoFit/>
          </a:bodyPr>
          <a:lstStyle/>
          <a:p>
            <a:r>
              <a:rPr lang="en-US" sz="5400" dirty="0" smtClean="0">
                <a:solidFill>
                  <a:srgbClr val="6600CC"/>
                </a:solidFill>
                <a:latin typeface="KG Do You Love Me" panose="02000506000000020004" pitchFamily="2" charset="2"/>
              </a:rPr>
              <a:t>@wyliewaywisd</a:t>
            </a:r>
            <a:endParaRPr lang="en-US" sz="5400" dirty="0">
              <a:solidFill>
                <a:srgbClr val="6600CC"/>
              </a:solidFill>
              <a:latin typeface="KG Do You Love Me" panose="02000506000000020004" pitchFamily="2" charset="2"/>
            </a:endParaRPr>
          </a:p>
        </p:txBody>
      </p:sp>
      <p:sp>
        <p:nvSpPr>
          <p:cNvPr id="11" name="TextBox 10"/>
          <p:cNvSpPr txBox="1"/>
          <p:nvPr/>
        </p:nvSpPr>
        <p:spPr>
          <a:xfrm>
            <a:off x="2025916" y="5583653"/>
            <a:ext cx="8406392" cy="923330"/>
          </a:xfrm>
          <a:prstGeom prst="rect">
            <a:avLst/>
          </a:prstGeom>
          <a:noFill/>
        </p:spPr>
        <p:txBody>
          <a:bodyPr wrap="square" rtlCol="0">
            <a:spAutoFit/>
          </a:bodyPr>
          <a:lstStyle/>
          <a:p>
            <a:r>
              <a:rPr lang="en-US" sz="5400" dirty="0" smtClean="0">
                <a:solidFill>
                  <a:srgbClr val="6600CC"/>
                </a:solidFill>
                <a:latin typeface="KG Do You Love Me" panose="02000506000000020004" pitchFamily="2" charset="2"/>
              </a:rPr>
              <a:t>@TheWylieWay</a:t>
            </a:r>
            <a:endParaRPr lang="en-US" sz="5400" dirty="0">
              <a:solidFill>
                <a:srgbClr val="6600CC"/>
              </a:solidFill>
              <a:latin typeface="KG Do You Love Me" panose="02000506000000020004" pitchFamily="2" charset="2"/>
            </a:endParaRPr>
          </a:p>
        </p:txBody>
      </p:sp>
      <p:pic>
        <p:nvPicPr>
          <p:cNvPr id="2" name="social medi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44779" y="5583653"/>
            <a:ext cx="406400" cy="406400"/>
          </a:xfrm>
          <a:prstGeom prst="rect">
            <a:avLst/>
          </a:prstGeom>
        </p:spPr>
      </p:pic>
      <p:pic>
        <p:nvPicPr>
          <p:cNvPr id="3" name="Picture 2"/>
          <p:cNvPicPr>
            <a:picLocks noChangeAspect="1"/>
          </p:cNvPicPr>
          <p:nvPr/>
        </p:nvPicPr>
        <p:blipFill>
          <a:blip r:embed="rId9"/>
          <a:stretch>
            <a:fillRect/>
          </a:stretch>
        </p:blipFill>
        <p:spPr>
          <a:xfrm>
            <a:off x="139700" y="152400"/>
            <a:ext cx="12000605" cy="6455063"/>
          </a:xfrm>
          <a:prstGeom prst="rect">
            <a:avLst/>
          </a:prstGeom>
        </p:spPr>
      </p:pic>
    </p:spTree>
    <p:extLst>
      <p:ext uri="{BB962C8B-B14F-4D97-AF65-F5344CB8AC3E}">
        <p14:creationId xmlns:p14="http://schemas.microsoft.com/office/powerpoint/2010/main" val="42363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12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ank you">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44893" y="5128591"/>
            <a:ext cx="406400" cy="406400"/>
          </a:xfrm>
          <a:prstGeom prst="rect">
            <a:avLst/>
          </a:prstGeom>
        </p:spPr>
      </p:pic>
      <p:pic>
        <p:nvPicPr>
          <p:cNvPr id="3" name="Picture 2"/>
          <p:cNvPicPr>
            <a:picLocks noChangeAspect="1"/>
          </p:cNvPicPr>
          <p:nvPr/>
        </p:nvPicPr>
        <p:blipFill>
          <a:blip r:embed="rId5"/>
          <a:stretch>
            <a:fillRect/>
          </a:stretch>
        </p:blipFill>
        <p:spPr>
          <a:xfrm>
            <a:off x="122506" y="152400"/>
            <a:ext cx="11993294" cy="6578600"/>
          </a:xfrm>
          <a:prstGeom prst="rect">
            <a:avLst/>
          </a:prstGeom>
        </p:spPr>
      </p:pic>
    </p:spTree>
    <p:extLst>
      <p:ext uri="{BB962C8B-B14F-4D97-AF65-F5344CB8AC3E}">
        <p14:creationId xmlns:p14="http://schemas.microsoft.com/office/powerpoint/2010/main" val="186420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272</Words>
  <Application>Microsoft Office PowerPoint</Application>
  <PresentationFormat>Widescreen</PresentationFormat>
  <Paragraphs>21</Paragraphs>
  <Slides>10</Slides>
  <Notes>6</Notes>
  <HiddenSlides>0</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KG Do You Love 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Wylie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Amanda</dc:creator>
  <cp:lastModifiedBy>Martin, Amanda</cp:lastModifiedBy>
  <cp:revision>6</cp:revision>
  <dcterms:created xsi:type="dcterms:W3CDTF">2019-08-27T18:55:39Z</dcterms:created>
  <dcterms:modified xsi:type="dcterms:W3CDTF">2019-08-27T19:36:20Z</dcterms:modified>
</cp:coreProperties>
</file>