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1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84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79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16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71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147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17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573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58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129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82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8684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48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8380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078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42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90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07E5B-6222-4A11-A593-82A74C47A251}" type="datetimeFigureOut">
              <a:rPr lang="en-US" smtClean="0"/>
              <a:t>8/10/2020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78DC28-43AC-41DB-9C29-C6B427CF3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184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DC2C1-2DE0-4578-A483-2D3C85FDCA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Steps to create your personal account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FCFBD5-3012-4832-AAB1-FD314A77EF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517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8900E-8AAC-44BB-8E31-94544ACF2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Create a personal account on the district's ATLAS Parent Portal.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F6DB9-0761-4804-801D-E208EB46F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834859"/>
          </a:xfrm>
        </p:spPr>
        <p:txBody>
          <a:bodyPr/>
          <a:lstStyle/>
          <a:p>
            <a:r>
              <a:rPr lang="en-US" dirty="0"/>
              <a:t>Visit the district’s website at Fresnounified.org </a:t>
            </a:r>
          </a:p>
          <a:p>
            <a:r>
              <a:rPr lang="en-US" dirty="0"/>
              <a:t>Click on the Atlas Parent Portal icon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DC019D-D373-469D-B217-F6D5D5300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595" y="2995448"/>
            <a:ext cx="6392874" cy="3887950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FEA38E9A-6D3A-44E1-993B-EC97375D7803}"/>
              </a:ext>
            </a:extLst>
          </p:cNvPr>
          <p:cNvSpPr/>
          <p:nvPr/>
        </p:nvSpPr>
        <p:spPr>
          <a:xfrm rot="20265185">
            <a:off x="7053308" y="4214388"/>
            <a:ext cx="2570238" cy="573865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731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8900E-8AAC-44BB-8E31-94544ACF2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9349535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Log on to the Atlas Parent Portal; your login information will be located on your student’s report card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6AD435-D1C5-4EC3-A42D-233BFEC0C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217" y="2275482"/>
            <a:ext cx="8748811" cy="4220180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3A7F268C-2F91-4239-893E-D4E567D967C8}"/>
              </a:ext>
            </a:extLst>
          </p:cNvPr>
          <p:cNvSpPr/>
          <p:nvPr/>
        </p:nvSpPr>
        <p:spPr>
          <a:xfrm rot="19884256">
            <a:off x="7050339" y="2774732"/>
            <a:ext cx="2427889" cy="515532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20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8900E-8AAC-44BB-8E31-94544ACF2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Click “This is me” button by your name (if you do not see your name, please contact your school site).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83FD26-DB5D-4B84-BB07-F9DBE8C96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45" y="2976965"/>
            <a:ext cx="10154411" cy="2653813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480476DC-F725-4251-9D8D-DCB0909E8E51}"/>
              </a:ext>
            </a:extLst>
          </p:cNvPr>
          <p:cNvSpPr/>
          <p:nvPr/>
        </p:nvSpPr>
        <p:spPr>
          <a:xfrm rot="19884256">
            <a:off x="8698665" y="3978583"/>
            <a:ext cx="2427889" cy="515532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33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8900E-8AAC-44BB-8E31-94544ACF2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Choose your verification method and click “Get verification code”.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B0DF5D-4514-4061-975F-97DA105AD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579042"/>
            <a:ext cx="10708566" cy="2613253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1E5EFF3E-2797-429A-9A78-2F6D01A02303}"/>
              </a:ext>
            </a:extLst>
          </p:cNvPr>
          <p:cNvSpPr/>
          <p:nvPr/>
        </p:nvSpPr>
        <p:spPr>
          <a:xfrm rot="12810470">
            <a:off x="7483476" y="3627901"/>
            <a:ext cx="2427889" cy="515532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24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8900E-8AAC-44BB-8E31-94544ACF2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are the primary guardian type in the verification code and click continue.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F6DB9-0761-4804-801D-E208EB46F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F0F86E-C815-49C7-910D-F223E6AE2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270064"/>
            <a:ext cx="10197878" cy="3978336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2EC51091-0ECA-4960-B98F-F2CD5F0CA091}"/>
              </a:ext>
            </a:extLst>
          </p:cNvPr>
          <p:cNvSpPr/>
          <p:nvPr/>
        </p:nvSpPr>
        <p:spPr>
          <a:xfrm rot="12810470">
            <a:off x="7495507" y="4482144"/>
            <a:ext cx="2427889" cy="515532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2967F509-353E-4587-AA45-2A2073BF9A68}"/>
              </a:ext>
            </a:extLst>
          </p:cNvPr>
          <p:cNvSpPr/>
          <p:nvPr/>
        </p:nvSpPr>
        <p:spPr>
          <a:xfrm rot="20318875">
            <a:off x="3212263" y="3853302"/>
            <a:ext cx="2427889" cy="515532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8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8900E-8AAC-44BB-8E31-94544ACF2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Enter your personal email address and choose an account password. Click “Create account”.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F6DB9-0761-4804-801D-E208EB46F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63A5F9-4B99-49CF-BE45-1C25CBA3E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50" y="2283315"/>
            <a:ext cx="9557934" cy="4261863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311DA05F-1751-4FF2-8EBC-04FE5C09241A}"/>
              </a:ext>
            </a:extLst>
          </p:cNvPr>
          <p:cNvSpPr/>
          <p:nvPr/>
        </p:nvSpPr>
        <p:spPr>
          <a:xfrm rot="12875132">
            <a:off x="-193067" y="2589561"/>
            <a:ext cx="1223958" cy="465542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E6414CDF-D2E6-435D-842A-B0F765EE6048}"/>
              </a:ext>
            </a:extLst>
          </p:cNvPr>
          <p:cNvSpPr/>
          <p:nvPr/>
        </p:nvSpPr>
        <p:spPr>
          <a:xfrm rot="12875132">
            <a:off x="-193068" y="3481493"/>
            <a:ext cx="1223958" cy="465542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4439669A-AF04-4AC2-8C50-346D0D65DC0B}"/>
              </a:ext>
            </a:extLst>
          </p:cNvPr>
          <p:cNvSpPr/>
          <p:nvPr/>
        </p:nvSpPr>
        <p:spPr>
          <a:xfrm rot="12875132">
            <a:off x="-126183" y="4407220"/>
            <a:ext cx="1223958" cy="465542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5B7C474F-F119-44DD-B846-892EE8502736}"/>
              </a:ext>
            </a:extLst>
          </p:cNvPr>
          <p:cNvSpPr/>
          <p:nvPr/>
        </p:nvSpPr>
        <p:spPr>
          <a:xfrm rot="12810470">
            <a:off x="6905557" y="5150416"/>
            <a:ext cx="2427889" cy="515532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90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8900E-8AAC-44BB-8E31-94544ACF2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your email and click the link that was sent to you.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F6DB9-0761-4804-801D-E208EB46F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A879B-E62D-4812-B326-6478B9563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2160589"/>
            <a:ext cx="7576329" cy="3951948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9A0CCF7B-2525-4CBE-AB19-44EAA00FC57D}"/>
              </a:ext>
            </a:extLst>
          </p:cNvPr>
          <p:cNvSpPr/>
          <p:nvPr/>
        </p:nvSpPr>
        <p:spPr>
          <a:xfrm rot="20318875">
            <a:off x="4476026" y="2710303"/>
            <a:ext cx="2427889" cy="515532"/>
          </a:xfrm>
          <a:prstGeom prst="lef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69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8900E-8AAC-44BB-8E31-94544ACF2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Login with the NEW LOGIN (email address and password you just created for your personal account.)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B3C9B6-D07E-4A30-9AA3-E0FD626E0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22" y="2244641"/>
            <a:ext cx="10306050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29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932396077E5A44B342D9D8B3C7E88C" ma:contentTypeVersion="1" ma:contentTypeDescription="Create a new document." ma:contentTypeScope="" ma:versionID="09d3a7b3182982739f02044c6aeaea8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5d3c2ff1dfae606d6f8168c3878679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6778D8A-5029-4218-9E30-6108345339BA}"/>
</file>

<file path=customXml/itemProps2.xml><?xml version="1.0" encoding="utf-8"?>
<ds:datastoreItem xmlns:ds="http://schemas.openxmlformats.org/officeDocument/2006/customXml" ds:itemID="{C73FCEAC-9A30-42E3-BFEA-6725314BE38C}"/>
</file>

<file path=customXml/itemProps3.xml><?xml version="1.0" encoding="utf-8"?>
<ds:datastoreItem xmlns:ds="http://schemas.openxmlformats.org/officeDocument/2006/customXml" ds:itemID="{03844643-4F7C-4C31-91F1-AC44E8224E7B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</TotalTime>
  <Words>150</Words>
  <Application>Microsoft Office PowerPoint</Application>
  <PresentationFormat>Widescreen</PresentationFormat>
  <Paragraphs>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Steps to create your personal account</vt:lpstr>
      <vt:lpstr>Create a personal account on the district's ATLAS Parent Portal.</vt:lpstr>
      <vt:lpstr>Log on to the Atlas Parent Portal; your login information will be located on your student’s report card</vt:lpstr>
      <vt:lpstr> Click “This is me” button by your name (if you do not see your name, please contact your school site). </vt:lpstr>
      <vt:lpstr>Choose your verification method and click “Get verification code”. </vt:lpstr>
      <vt:lpstr>If you are the primary guardian type in the verification code and click continue. </vt:lpstr>
      <vt:lpstr>Enter your personal email address and choose an account password. Click “Create account”. </vt:lpstr>
      <vt:lpstr>Check your email and click the link that was sent to you. </vt:lpstr>
      <vt:lpstr>Login with the NEW LOGIN (email address and password you just created for your personal account.)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Steps to receive your student’s tablet</dc:title>
  <dc:creator>Linda M Ramirez</dc:creator>
  <cp:lastModifiedBy>Danyell Bebereia</cp:lastModifiedBy>
  <cp:revision>10</cp:revision>
  <dcterms:created xsi:type="dcterms:W3CDTF">2020-03-27T01:06:25Z</dcterms:created>
  <dcterms:modified xsi:type="dcterms:W3CDTF">2020-08-10T15:12:53Z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0x01010060932396077E5A44B342D9D8B3C7E88C</vt:lpwstr>
  </property>
</Properties>
</file>