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38"/>
    <p:sldId id="257" r:id="rId39"/>
    <p:sldId id="258" r:id="rId40"/>
    <p:sldId id="259" r:id="rId41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ABeeZee" charset="1" panose="02000000000000000000"/>
      <p:regular r:id="rId10"/>
    </p:embeddedFont>
    <p:embeddedFont>
      <p:font typeface="ABeeZee Bold" charset="1" panose="02000000000000000000"/>
      <p:regular r:id="rId11"/>
    </p:embeddedFont>
    <p:embeddedFont>
      <p:font typeface="ABeeZee Italics" charset="1" panose="02000000000000000000"/>
      <p:regular r:id="rId12"/>
    </p:embeddedFont>
    <p:embeddedFont>
      <p:font typeface="ABeeZee Bold Italics" charset="1" panose="02000000000000000000"/>
      <p:regular r:id="rId13"/>
    </p:embeddedFont>
    <p:embeddedFont>
      <p:font typeface="Canva Sans" charset="1" panose="020B0503030501040103"/>
      <p:regular r:id="rId14"/>
    </p:embeddedFont>
    <p:embeddedFont>
      <p:font typeface="Canva Sans Bold" charset="1" panose="020B0803030501040103"/>
      <p:regular r:id="rId15"/>
    </p:embeddedFont>
    <p:embeddedFont>
      <p:font typeface="Canva Sans Italics" charset="1" panose="020B0503030501040103"/>
      <p:regular r:id="rId16"/>
    </p:embeddedFont>
    <p:embeddedFont>
      <p:font typeface="Canva Sans Bold Italics" charset="1" panose="020B0803030501040103"/>
      <p:regular r:id="rId17"/>
    </p:embeddedFont>
    <p:embeddedFont>
      <p:font typeface="Canva Sans Medium" charset="1" panose="020B0603030501040103"/>
      <p:regular r:id="rId18"/>
    </p:embeddedFont>
    <p:embeddedFont>
      <p:font typeface="Canva Sans Medium Italics" charset="1" panose="020B0603030501040103"/>
      <p:regular r:id="rId19"/>
    </p:embeddedFont>
    <p:embeddedFont>
      <p:font typeface="Poppins" charset="1" panose="00000500000000000000"/>
      <p:regular r:id="rId20"/>
    </p:embeddedFont>
    <p:embeddedFont>
      <p:font typeface="Poppins Bold" charset="1" panose="00000800000000000000"/>
      <p:regular r:id="rId21"/>
    </p:embeddedFont>
    <p:embeddedFont>
      <p:font typeface="Poppins Italics" charset="1" panose="00000500000000000000"/>
      <p:regular r:id="rId22"/>
    </p:embeddedFont>
    <p:embeddedFont>
      <p:font typeface="Poppins Bold Italics" charset="1" panose="00000800000000000000"/>
      <p:regular r:id="rId23"/>
    </p:embeddedFont>
    <p:embeddedFont>
      <p:font typeface="Poppins Thin" charset="1" panose="00000300000000000000"/>
      <p:regular r:id="rId24"/>
    </p:embeddedFont>
    <p:embeddedFont>
      <p:font typeface="Poppins Thin Italics" charset="1" panose="00000300000000000000"/>
      <p:regular r:id="rId25"/>
    </p:embeddedFont>
    <p:embeddedFont>
      <p:font typeface="Poppins Extra-Light" charset="1" panose="00000300000000000000"/>
      <p:regular r:id="rId26"/>
    </p:embeddedFont>
    <p:embeddedFont>
      <p:font typeface="Poppins Extra-Light Italics" charset="1" panose="00000300000000000000"/>
      <p:regular r:id="rId27"/>
    </p:embeddedFont>
    <p:embeddedFont>
      <p:font typeface="Poppins Light" charset="1" panose="00000400000000000000"/>
      <p:regular r:id="rId28"/>
    </p:embeddedFont>
    <p:embeddedFont>
      <p:font typeface="Poppins Light Italics" charset="1" panose="00000400000000000000"/>
      <p:regular r:id="rId29"/>
    </p:embeddedFont>
    <p:embeddedFont>
      <p:font typeface="Poppins Medium" charset="1" panose="00000600000000000000"/>
      <p:regular r:id="rId30"/>
    </p:embeddedFont>
    <p:embeddedFont>
      <p:font typeface="Poppins Medium Italics" charset="1" panose="00000600000000000000"/>
      <p:regular r:id="rId31"/>
    </p:embeddedFont>
    <p:embeddedFont>
      <p:font typeface="Poppins Semi-Bold" charset="1" panose="00000700000000000000"/>
      <p:regular r:id="rId32"/>
    </p:embeddedFont>
    <p:embeddedFont>
      <p:font typeface="Poppins Semi-Bold Italics" charset="1" panose="00000700000000000000"/>
      <p:regular r:id="rId33"/>
    </p:embeddedFont>
    <p:embeddedFont>
      <p:font typeface="Poppins Ultra-Bold" charset="1" panose="00000900000000000000"/>
      <p:regular r:id="rId34"/>
    </p:embeddedFont>
    <p:embeddedFont>
      <p:font typeface="Poppins Ultra-Bold Italics" charset="1" panose="00000900000000000000"/>
      <p:regular r:id="rId35"/>
    </p:embeddedFont>
    <p:embeddedFont>
      <p:font typeface="Poppins Heavy" charset="1" panose="00000A00000000000000"/>
      <p:regular r:id="rId36"/>
    </p:embeddedFont>
    <p:embeddedFont>
      <p:font typeface="Poppins Heavy Italics" charset="1" panose="00000A0000000000000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slides/slide1.xml" Type="http://schemas.openxmlformats.org/officeDocument/2006/relationships/slide"/><Relationship Id="rId39" Target="slides/slide2.xml" Type="http://schemas.openxmlformats.org/officeDocument/2006/relationships/slide"/><Relationship Id="rId4" Target="theme/theme1.xml" Type="http://schemas.openxmlformats.org/officeDocument/2006/relationships/theme"/><Relationship Id="rId40" Target="slides/slide3.xml" Type="http://schemas.openxmlformats.org/officeDocument/2006/relationships/slide"/><Relationship Id="rId41" Target="slides/slide4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png" Type="http://schemas.openxmlformats.org/officeDocument/2006/relationships/image"/><Relationship Id="rId8" Target="../media/image1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drive.google.com/drive/folders/1-9P00apNhBpy3_sWuLXC-bg2uPg6y8f5" TargetMode="External" Type="http://schemas.openxmlformats.org/officeDocument/2006/relationships/hyperlink"/><Relationship Id="rId3" Target="https://www.bonfire.com/harder-elementary-aasai-1/" TargetMode="External" Type="http://schemas.openxmlformats.org/officeDocument/2006/relationships/hyperlink"/><Relationship Id="rId4" Target="https://wested.ugam-apps.com/wested/ts/a6wg" TargetMode="External" Type="http://schemas.openxmlformats.org/officeDocument/2006/relationships/hyperlink"/><Relationship Id="rId5" Target="https://forms.gle/DNtC5d9sVonV97xu7" TargetMode="External" Type="http://schemas.openxmlformats.org/officeDocument/2006/relationships/hyperlink"/><Relationship Id="rId6" Target="../media/image1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jpe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https://shorturl.at/qxHI1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774144" y="351904"/>
            <a:ext cx="6739711" cy="4667250"/>
          </a:xfrm>
          <a:custGeom>
            <a:avLst/>
            <a:gdLst/>
            <a:ahLst/>
            <a:cxnLst/>
            <a:rect r="r" b="b" t="t" l="l"/>
            <a:pathLst>
              <a:path h="4667250" w="6739711">
                <a:moveTo>
                  <a:pt x="0" y="0"/>
                </a:moveTo>
                <a:lnTo>
                  <a:pt x="6739712" y="0"/>
                </a:lnTo>
                <a:lnTo>
                  <a:pt x="6739712" y="4667250"/>
                </a:lnTo>
                <a:lnTo>
                  <a:pt x="0" y="4667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148637">
            <a:off x="1174823" y="7597998"/>
            <a:ext cx="2483747" cy="3880855"/>
          </a:xfrm>
          <a:custGeom>
            <a:avLst/>
            <a:gdLst/>
            <a:ahLst/>
            <a:cxnLst/>
            <a:rect r="r" b="b" t="t" l="l"/>
            <a:pathLst>
              <a:path h="3880855" w="2483747">
                <a:moveTo>
                  <a:pt x="0" y="0"/>
                </a:moveTo>
                <a:lnTo>
                  <a:pt x="2483746" y="0"/>
                </a:lnTo>
                <a:lnTo>
                  <a:pt x="2483746" y="3880855"/>
                </a:lnTo>
                <a:lnTo>
                  <a:pt x="0" y="38808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392279" y="6059397"/>
            <a:ext cx="2787777" cy="4114800"/>
          </a:xfrm>
          <a:custGeom>
            <a:avLst/>
            <a:gdLst/>
            <a:ahLst/>
            <a:cxnLst/>
            <a:rect r="r" b="b" t="t" l="l"/>
            <a:pathLst>
              <a:path h="4114800" w="2787777">
                <a:moveTo>
                  <a:pt x="0" y="0"/>
                </a:moveTo>
                <a:lnTo>
                  <a:pt x="2787777" y="0"/>
                </a:lnTo>
                <a:lnTo>
                  <a:pt x="27877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614636" y="5216480"/>
            <a:ext cx="14943981" cy="942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97"/>
              </a:lnSpc>
            </a:pPr>
            <a:r>
              <a:rPr lang="en-US" sz="5283">
                <a:solidFill>
                  <a:srgbClr val="000000"/>
                </a:solidFill>
                <a:latin typeface="Poppins"/>
              </a:rPr>
              <a:t>Name one thing on your Summer Bucket List.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14636" y="6355926"/>
            <a:ext cx="15058727" cy="942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97"/>
              </a:lnSpc>
            </a:pPr>
            <a:r>
              <a:rPr lang="en-US" sz="5283">
                <a:solidFill>
                  <a:srgbClr val="000000"/>
                </a:solidFill>
                <a:latin typeface="Poppins"/>
              </a:rPr>
              <a:t>Name one thing on your Five Year Bucket List.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10800000">
            <a:off x="96923" y="107952"/>
            <a:ext cx="2787777" cy="4114800"/>
          </a:xfrm>
          <a:custGeom>
            <a:avLst/>
            <a:gdLst/>
            <a:ahLst/>
            <a:cxnLst/>
            <a:rect r="r" b="b" t="t" l="l"/>
            <a:pathLst>
              <a:path h="4114800" w="2787777">
                <a:moveTo>
                  <a:pt x="0" y="0"/>
                </a:moveTo>
                <a:lnTo>
                  <a:pt x="2787777" y="0"/>
                </a:lnTo>
                <a:lnTo>
                  <a:pt x="27877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14591812" y="-791937"/>
            <a:ext cx="4293058" cy="4114800"/>
          </a:xfrm>
          <a:custGeom>
            <a:avLst/>
            <a:gdLst/>
            <a:ahLst/>
            <a:cxnLst/>
            <a:rect r="r" b="b" t="t" l="l"/>
            <a:pathLst>
              <a:path h="4114800" w="4293058">
                <a:moveTo>
                  <a:pt x="4293058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293058" y="0"/>
                </a:lnTo>
                <a:lnTo>
                  <a:pt x="4293058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596870" y="-483609"/>
            <a:ext cx="4293058" cy="4114800"/>
          </a:xfrm>
          <a:custGeom>
            <a:avLst/>
            <a:gdLst/>
            <a:ahLst/>
            <a:cxnLst/>
            <a:rect r="r" b="b" t="t" l="l"/>
            <a:pathLst>
              <a:path h="4114800" w="4293058">
                <a:moveTo>
                  <a:pt x="0" y="4114800"/>
                </a:moveTo>
                <a:lnTo>
                  <a:pt x="4293058" y="4114800"/>
                </a:lnTo>
                <a:lnTo>
                  <a:pt x="4293058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421249" y="-2244019"/>
            <a:ext cx="22035296" cy="22035296"/>
          </a:xfrm>
          <a:custGeom>
            <a:avLst/>
            <a:gdLst/>
            <a:ahLst/>
            <a:cxnLst/>
            <a:rect r="r" b="b" t="t" l="l"/>
            <a:pathLst>
              <a:path h="22035296" w="22035296">
                <a:moveTo>
                  <a:pt x="0" y="0"/>
                </a:moveTo>
                <a:lnTo>
                  <a:pt x="22035296" y="0"/>
                </a:lnTo>
                <a:lnTo>
                  <a:pt x="22035296" y="22035296"/>
                </a:lnTo>
                <a:lnTo>
                  <a:pt x="0" y="220352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142498" y="368260"/>
            <a:ext cx="6003003" cy="5909207"/>
          </a:xfrm>
          <a:custGeom>
            <a:avLst/>
            <a:gdLst/>
            <a:ahLst/>
            <a:cxnLst/>
            <a:rect r="r" b="b" t="t" l="l"/>
            <a:pathLst>
              <a:path h="5909207" w="6003003">
                <a:moveTo>
                  <a:pt x="0" y="0"/>
                </a:moveTo>
                <a:lnTo>
                  <a:pt x="6003004" y="0"/>
                </a:lnTo>
                <a:lnTo>
                  <a:pt x="6003004" y="5909206"/>
                </a:lnTo>
                <a:lnTo>
                  <a:pt x="0" y="59092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56153" y="368260"/>
            <a:ext cx="2587012" cy="2411063"/>
            <a:chOff x="0" y="0"/>
            <a:chExt cx="3449349" cy="3214751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70283" y="206936"/>
              <a:ext cx="3007815" cy="3007815"/>
              <a:chOff x="0" y="0"/>
              <a:chExt cx="812800" cy="8128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1384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449349" cy="2809333"/>
            </a:xfrm>
            <a:custGeom>
              <a:avLst/>
              <a:gdLst/>
              <a:ahLst/>
              <a:cxnLst/>
              <a:rect r="r" b="b" t="t" l="l"/>
              <a:pathLst>
                <a:path h="2809333" w="3449349">
                  <a:moveTo>
                    <a:pt x="0" y="0"/>
                  </a:moveTo>
                  <a:lnTo>
                    <a:pt x="3449349" y="0"/>
                  </a:lnTo>
                  <a:lnTo>
                    <a:pt x="3449349" y="2809333"/>
                  </a:lnTo>
                  <a:lnTo>
                    <a:pt x="0" y="2809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4829583" y="368260"/>
            <a:ext cx="3817517" cy="2411063"/>
          </a:xfrm>
          <a:custGeom>
            <a:avLst/>
            <a:gdLst/>
            <a:ahLst/>
            <a:cxnLst/>
            <a:rect r="r" b="b" t="t" l="l"/>
            <a:pathLst>
              <a:path h="2411063" w="3817517">
                <a:moveTo>
                  <a:pt x="0" y="0"/>
                </a:moveTo>
                <a:lnTo>
                  <a:pt x="3817516" y="0"/>
                </a:lnTo>
                <a:lnTo>
                  <a:pt x="3817516" y="2411063"/>
                </a:lnTo>
                <a:lnTo>
                  <a:pt x="0" y="24110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596870" y="6716229"/>
            <a:ext cx="4293058" cy="4114800"/>
          </a:xfrm>
          <a:custGeom>
            <a:avLst/>
            <a:gdLst/>
            <a:ahLst/>
            <a:cxnLst/>
            <a:rect r="r" b="b" t="t" l="l"/>
            <a:pathLst>
              <a:path h="4114800" w="4293058">
                <a:moveTo>
                  <a:pt x="0" y="0"/>
                </a:moveTo>
                <a:lnTo>
                  <a:pt x="4293058" y="0"/>
                </a:lnTo>
                <a:lnTo>
                  <a:pt x="42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549659" y="6096491"/>
            <a:ext cx="15188682" cy="3170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96"/>
              </a:lnSpc>
            </a:pPr>
            <a:r>
              <a:rPr lang="en-US" sz="9069">
                <a:solidFill>
                  <a:srgbClr val="B1384B"/>
                </a:solidFill>
                <a:latin typeface="ABeeZee Bold"/>
              </a:rPr>
              <a:t>African American Student Achievement Initiative</a:t>
            </a:r>
          </a:p>
        </p:txBody>
      </p:sp>
      <p:sp>
        <p:nvSpPr>
          <p:cNvPr name="Freeform 14" id="14"/>
          <p:cNvSpPr/>
          <p:nvPr/>
        </p:nvSpPr>
        <p:spPr>
          <a:xfrm flipH="true" flipV="false" rot="0">
            <a:off x="14591812" y="6716229"/>
            <a:ext cx="4293058" cy="4114800"/>
          </a:xfrm>
          <a:custGeom>
            <a:avLst/>
            <a:gdLst/>
            <a:ahLst/>
            <a:cxnLst/>
            <a:rect r="r" b="b" t="t" l="l"/>
            <a:pathLst>
              <a:path h="4114800" w="4293058">
                <a:moveTo>
                  <a:pt x="4293058" y="0"/>
                </a:moveTo>
                <a:lnTo>
                  <a:pt x="0" y="0"/>
                </a:lnTo>
                <a:lnTo>
                  <a:pt x="0" y="4114800"/>
                </a:lnTo>
                <a:lnTo>
                  <a:pt x="4293058" y="4114800"/>
                </a:lnTo>
                <a:lnTo>
                  <a:pt x="429305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942416" y="3374540"/>
            <a:ext cx="12403167" cy="5169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10161" indent="-455080" lvl="1">
              <a:lnSpc>
                <a:spcPts val="5901"/>
              </a:lnSpc>
              <a:buFont typeface="Arial"/>
              <a:buChar char="•"/>
            </a:pPr>
            <a:r>
              <a:rPr lang="en-US" sz="4215">
                <a:solidFill>
                  <a:srgbClr val="0D0504"/>
                </a:solidFill>
                <a:latin typeface="Canva Sans"/>
              </a:rPr>
              <a:t>Welcome Icebreaker</a:t>
            </a:r>
          </a:p>
          <a:p>
            <a:pPr algn="l" marL="910161" indent="-455080" lvl="1">
              <a:lnSpc>
                <a:spcPts val="5901"/>
              </a:lnSpc>
              <a:buFont typeface="Arial"/>
              <a:buChar char="•"/>
            </a:pPr>
            <a:r>
              <a:rPr lang="en-US" sz="4215" u="sng">
                <a:solidFill>
                  <a:srgbClr val="0D0504"/>
                </a:solidFill>
                <a:latin typeface="Canva Sans"/>
                <a:hlinkClick r:id="rId2" tooltip="https://drive.google.com/drive/folders/1-9P00apNhBpy3_sWuLXC-bg2uPg6y8f5"/>
              </a:rPr>
              <a:t>Paint Night Photos</a:t>
            </a:r>
          </a:p>
          <a:p>
            <a:pPr algn="l" marL="910161" indent="-455080" lvl="1">
              <a:lnSpc>
                <a:spcPts val="5901"/>
              </a:lnSpc>
              <a:buFont typeface="Arial"/>
              <a:buChar char="•"/>
            </a:pPr>
            <a:r>
              <a:rPr lang="en-US" sz="4215" u="sng">
                <a:solidFill>
                  <a:srgbClr val="0D0504"/>
                </a:solidFill>
                <a:latin typeface="Canva Sans"/>
                <a:hlinkClick r:id="rId3" tooltip="https://www.bonfire.com/harder-elementary-aasai-1/"/>
              </a:rPr>
              <a:t>Harder AASAI Merch (T-Shirts, Hoodies, etc.</a:t>
            </a:r>
            <a:r>
              <a:rPr lang="en-US" sz="4215">
                <a:solidFill>
                  <a:srgbClr val="0D0504"/>
                </a:solidFill>
                <a:latin typeface="Canva Sans"/>
              </a:rPr>
              <a:t>)</a:t>
            </a:r>
          </a:p>
          <a:p>
            <a:pPr algn="l" marL="910161" indent="-455080" lvl="1">
              <a:lnSpc>
                <a:spcPts val="5901"/>
              </a:lnSpc>
              <a:buFont typeface="Arial"/>
              <a:buChar char="•"/>
            </a:pPr>
            <a:r>
              <a:rPr lang="en-US" sz="4215" u="sng">
                <a:solidFill>
                  <a:srgbClr val="0D0504"/>
                </a:solidFill>
                <a:latin typeface="Canva Sans"/>
                <a:hlinkClick r:id="rId4" tooltip="https://wested.ugam-apps.com/wested/ts/a6wg"/>
              </a:rPr>
              <a:t>2023-24 HUSD Parent Surve</a:t>
            </a:r>
            <a:r>
              <a:rPr lang="en-US" sz="4215" u="sng">
                <a:solidFill>
                  <a:srgbClr val="0D0504"/>
                </a:solidFill>
                <a:latin typeface="Canva Sans"/>
              </a:rPr>
              <a:t>y</a:t>
            </a:r>
          </a:p>
          <a:p>
            <a:pPr algn="l" marL="910161" indent="-455080" lvl="1">
              <a:lnSpc>
                <a:spcPts val="5901"/>
              </a:lnSpc>
              <a:buFont typeface="Arial"/>
              <a:buChar char="•"/>
            </a:pPr>
            <a:r>
              <a:rPr lang="en-US" sz="4215" u="sng">
                <a:solidFill>
                  <a:srgbClr val="0D0504"/>
                </a:solidFill>
                <a:latin typeface="Canva Sans"/>
                <a:hlinkClick r:id="rId5" tooltip="https://forms.gle/DNtC5d9sVonV97xu7"/>
              </a:rPr>
              <a:t>2023-24 Harder AASAI Feedback Survey</a:t>
            </a:r>
          </a:p>
          <a:p>
            <a:pPr algn="l" marL="910161" indent="-455080" lvl="1">
              <a:lnSpc>
                <a:spcPts val="5901"/>
              </a:lnSpc>
              <a:buFont typeface="Arial"/>
              <a:buChar char="•"/>
            </a:pPr>
            <a:r>
              <a:rPr lang="en-US" sz="4215">
                <a:solidFill>
                  <a:srgbClr val="0D0504"/>
                </a:solidFill>
                <a:latin typeface="Canva Sans"/>
              </a:rPr>
              <a:t>Plan/prep for 5/31 (Provide DJ info)</a:t>
            </a:r>
          </a:p>
          <a:p>
            <a:pPr algn="l" marL="910161" indent="-455080" lvl="1">
              <a:lnSpc>
                <a:spcPts val="5901"/>
              </a:lnSpc>
              <a:buFont typeface="Arial"/>
              <a:buChar char="•"/>
            </a:pPr>
            <a:r>
              <a:rPr lang="en-US" sz="4215">
                <a:solidFill>
                  <a:srgbClr val="0D0504"/>
                </a:solidFill>
                <a:latin typeface="Canva Sans"/>
              </a:rPr>
              <a:t>Volunteers for 5/31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549659" y="1414145"/>
            <a:ext cx="15188682" cy="1560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96"/>
              </a:lnSpc>
            </a:pPr>
            <a:r>
              <a:rPr lang="en-US" sz="9069" u="sng">
                <a:solidFill>
                  <a:srgbClr val="B1384B"/>
                </a:solidFill>
                <a:latin typeface="ABeeZee Bold"/>
              </a:rPr>
              <a:t>5/7/2024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0"/>
            <a:ext cx="16230600" cy="1136142"/>
          </a:xfrm>
          <a:custGeom>
            <a:avLst/>
            <a:gdLst/>
            <a:ahLst/>
            <a:cxnLst/>
            <a:rect r="r" b="b" t="t" l="l"/>
            <a:pathLst>
              <a:path h="1136142" w="16230600">
                <a:moveTo>
                  <a:pt x="0" y="0"/>
                </a:moveTo>
                <a:lnTo>
                  <a:pt x="16230600" y="0"/>
                </a:lnTo>
                <a:lnTo>
                  <a:pt x="16230600" y="1136142"/>
                </a:lnTo>
                <a:lnTo>
                  <a:pt x="0" y="11361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212693">
            <a:off x="-938214" y="-3707561"/>
            <a:ext cx="6892290" cy="8229600"/>
          </a:xfrm>
          <a:custGeom>
            <a:avLst/>
            <a:gdLst/>
            <a:ahLst/>
            <a:cxnLst/>
            <a:rect r="r" b="b" t="t" l="l"/>
            <a:pathLst>
              <a:path h="8229600" w="6892290">
                <a:moveTo>
                  <a:pt x="0" y="0"/>
                </a:moveTo>
                <a:lnTo>
                  <a:pt x="6892290" y="0"/>
                </a:lnTo>
                <a:lnTo>
                  <a:pt x="68922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898602">
            <a:off x="11906307" y="5143500"/>
            <a:ext cx="6892290" cy="8229600"/>
          </a:xfrm>
          <a:custGeom>
            <a:avLst/>
            <a:gdLst/>
            <a:ahLst/>
            <a:cxnLst/>
            <a:rect r="r" b="b" t="t" l="l"/>
            <a:pathLst>
              <a:path h="8229600" w="6892290">
                <a:moveTo>
                  <a:pt x="0" y="0"/>
                </a:moveTo>
                <a:lnTo>
                  <a:pt x="6892290" y="0"/>
                </a:lnTo>
                <a:lnTo>
                  <a:pt x="68922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90672" y="182127"/>
            <a:ext cx="7665640" cy="9922745"/>
          </a:xfrm>
          <a:custGeom>
            <a:avLst/>
            <a:gdLst/>
            <a:ahLst/>
            <a:cxnLst/>
            <a:rect r="r" b="b" t="t" l="l"/>
            <a:pathLst>
              <a:path h="9922745" w="7665640">
                <a:moveTo>
                  <a:pt x="0" y="0"/>
                </a:moveTo>
                <a:lnTo>
                  <a:pt x="7665641" y="0"/>
                </a:lnTo>
                <a:lnTo>
                  <a:pt x="7665641" y="9922746"/>
                </a:lnTo>
                <a:lnTo>
                  <a:pt x="0" y="99227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812164" y="1028700"/>
            <a:ext cx="6739872" cy="6739872"/>
            <a:chOff x="0" y="0"/>
            <a:chExt cx="8986496" cy="898649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986496" cy="8986496"/>
            </a:xfrm>
            <a:custGeom>
              <a:avLst/>
              <a:gdLst/>
              <a:ahLst/>
              <a:cxnLst/>
              <a:rect r="r" b="b" t="t" l="l"/>
              <a:pathLst>
                <a:path h="8986496" w="8986496">
                  <a:moveTo>
                    <a:pt x="0" y="0"/>
                  </a:moveTo>
                  <a:lnTo>
                    <a:pt x="8986496" y="0"/>
                  </a:lnTo>
                  <a:lnTo>
                    <a:pt x="8986496" y="8986496"/>
                  </a:lnTo>
                  <a:lnTo>
                    <a:pt x="0" y="89864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144000" y="7967206"/>
            <a:ext cx="8326985" cy="920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11"/>
              </a:lnSpc>
            </a:pPr>
            <a:r>
              <a:rPr lang="en-US" sz="5365" u="sng">
                <a:solidFill>
                  <a:srgbClr val="000000"/>
                </a:solidFill>
                <a:latin typeface="Canva Sans Bold"/>
                <a:hlinkClick r:id="rId6" tooltip="https://shorturl.at/qxHI1"/>
              </a:rPr>
              <a:t>https://shorturl.at/qxHI1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DAGAJ7PyMrQ</dc:identifier>
  <dcterms:modified xsi:type="dcterms:W3CDTF">2011-08-01T06:04:30Z</dcterms:modified>
  <cp:revision>1</cp:revision>
  <dc:title>2023-24 AASAI Meeting (5/7/24)</dc:title>
</cp:coreProperties>
</file>