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5"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601200" cy="7132638"/>
  <p:notesSz cx="6858000" cy="9144000"/>
  <p:defaultTextStyle>
    <a:defPPr>
      <a:defRPr lang="en-US"/>
    </a:defPPr>
    <a:lvl1pPr marL="0" algn="l" defTabSz="956188" rtl="0" eaLnBrk="1" latinLnBrk="0" hangingPunct="1">
      <a:defRPr sz="1900" kern="1200">
        <a:solidFill>
          <a:schemeClr val="tx1"/>
        </a:solidFill>
        <a:latin typeface="+mn-lt"/>
        <a:ea typeface="+mn-ea"/>
        <a:cs typeface="+mn-cs"/>
      </a:defRPr>
    </a:lvl1pPr>
    <a:lvl2pPr marL="478094" algn="l" defTabSz="956188" rtl="0" eaLnBrk="1" latinLnBrk="0" hangingPunct="1">
      <a:defRPr sz="1900" kern="1200">
        <a:solidFill>
          <a:schemeClr val="tx1"/>
        </a:solidFill>
        <a:latin typeface="+mn-lt"/>
        <a:ea typeface="+mn-ea"/>
        <a:cs typeface="+mn-cs"/>
      </a:defRPr>
    </a:lvl2pPr>
    <a:lvl3pPr marL="956188" algn="l" defTabSz="956188" rtl="0" eaLnBrk="1" latinLnBrk="0" hangingPunct="1">
      <a:defRPr sz="1900" kern="1200">
        <a:solidFill>
          <a:schemeClr val="tx1"/>
        </a:solidFill>
        <a:latin typeface="+mn-lt"/>
        <a:ea typeface="+mn-ea"/>
        <a:cs typeface="+mn-cs"/>
      </a:defRPr>
    </a:lvl3pPr>
    <a:lvl4pPr marL="1434282" algn="l" defTabSz="956188" rtl="0" eaLnBrk="1" latinLnBrk="0" hangingPunct="1">
      <a:defRPr sz="1900" kern="1200">
        <a:solidFill>
          <a:schemeClr val="tx1"/>
        </a:solidFill>
        <a:latin typeface="+mn-lt"/>
        <a:ea typeface="+mn-ea"/>
        <a:cs typeface="+mn-cs"/>
      </a:defRPr>
    </a:lvl4pPr>
    <a:lvl5pPr marL="1912376" algn="l" defTabSz="956188" rtl="0" eaLnBrk="1" latinLnBrk="0" hangingPunct="1">
      <a:defRPr sz="1900" kern="1200">
        <a:solidFill>
          <a:schemeClr val="tx1"/>
        </a:solidFill>
        <a:latin typeface="+mn-lt"/>
        <a:ea typeface="+mn-ea"/>
        <a:cs typeface="+mn-cs"/>
      </a:defRPr>
    </a:lvl5pPr>
    <a:lvl6pPr marL="2390470" algn="l" defTabSz="956188" rtl="0" eaLnBrk="1" latinLnBrk="0" hangingPunct="1">
      <a:defRPr sz="1900" kern="1200">
        <a:solidFill>
          <a:schemeClr val="tx1"/>
        </a:solidFill>
        <a:latin typeface="+mn-lt"/>
        <a:ea typeface="+mn-ea"/>
        <a:cs typeface="+mn-cs"/>
      </a:defRPr>
    </a:lvl6pPr>
    <a:lvl7pPr marL="2868564" algn="l" defTabSz="956188" rtl="0" eaLnBrk="1" latinLnBrk="0" hangingPunct="1">
      <a:defRPr sz="1900" kern="1200">
        <a:solidFill>
          <a:schemeClr val="tx1"/>
        </a:solidFill>
        <a:latin typeface="+mn-lt"/>
        <a:ea typeface="+mn-ea"/>
        <a:cs typeface="+mn-cs"/>
      </a:defRPr>
    </a:lvl7pPr>
    <a:lvl8pPr marL="3346658" algn="l" defTabSz="956188" rtl="0" eaLnBrk="1" latinLnBrk="0" hangingPunct="1">
      <a:defRPr sz="1900" kern="1200">
        <a:solidFill>
          <a:schemeClr val="tx1"/>
        </a:solidFill>
        <a:latin typeface="+mn-lt"/>
        <a:ea typeface="+mn-ea"/>
        <a:cs typeface="+mn-cs"/>
      </a:defRPr>
    </a:lvl8pPr>
    <a:lvl9pPr marL="3824752" algn="l" defTabSz="956188" rtl="0" eaLnBrk="1" latinLnBrk="0" hangingPunct="1">
      <a:defRPr sz="19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57" d="100"/>
          <a:sy n="57" d="100"/>
        </p:scale>
        <p:origin x="-1354" y="-82"/>
      </p:cViewPr>
      <p:guideLst>
        <p:guide orient="horz" pos="2247"/>
        <p:guide pos="3024"/>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94575" y="1347276"/>
            <a:ext cx="6812051" cy="3279149"/>
          </a:xfrm>
          <a:prstGeom prst="rect">
            <a:avLst/>
          </a:prstGeom>
          <a:ln w="3175">
            <a:solidFill>
              <a:schemeClr val="bg1"/>
            </a:solidFill>
          </a:ln>
          <a:effectLst>
            <a:outerShdw blurRad="63500" sx="100500" sy="100500" algn="ctr" rotWithShape="0">
              <a:prstClr val="black">
                <a:alpha val="50000"/>
              </a:prstClr>
            </a:outerShdw>
          </a:effectLst>
        </p:spPr>
        <p:txBody>
          <a:bodyPr vert="horz" lIns="95619" tIns="47809" rIns="95619" bIns="47809" rtlCol="0">
            <a:normAutofit/>
          </a:bodyPr>
          <a:lstStyle/>
          <a:p>
            <a:pPr marL="0" indent="0" algn="l" defTabSz="956188" rtl="0" eaLnBrk="1" latinLnBrk="0" hangingPunct="1">
              <a:spcBef>
                <a:spcPts val="2091"/>
              </a:spcBef>
              <a:buClr>
                <a:schemeClr val="accent1">
                  <a:lumMod val="60000"/>
                  <a:lumOff val="40000"/>
                </a:schemeClr>
              </a:buClr>
              <a:buSzPct val="110000"/>
              <a:buFont typeface="Wingdings 2" pitchFamily="18" charset="2"/>
              <a:buNone/>
            </a:pPr>
            <a:endParaRPr sz="33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89067" y="1585030"/>
            <a:ext cx="6823066" cy="1793942"/>
          </a:xfrm>
        </p:spPr>
        <p:txBody>
          <a:bodyPr vert="horz" lIns="95619" tIns="47809" rIns="95619" bIns="47809" rtlCol="0" anchor="b" anchorCtr="0">
            <a:noAutofit/>
          </a:bodyPr>
          <a:lstStyle>
            <a:lvl1pPr marL="0" indent="0" algn="ctr" defTabSz="956188" rtl="0" eaLnBrk="1" latinLnBrk="0" hangingPunct="1">
              <a:spcBef>
                <a:spcPct val="0"/>
              </a:spcBef>
              <a:buClr>
                <a:schemeClr val="accent1">
                  <a:lumMod val="60000"/>
                  <a:lumOff val="40000"/>
                </a:schemeClr>
              </a:buClr>
              <a:buSzPct val="110000"/>
              <a:buFont typeface="Wingdings 2" pitchFamily="18" charset="2"/>
              <a:buNone/>
              <a:defRPr sz="4800" kern="1200">
                <a:solidFill>
                  <a:schemeClr val="accent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1389068" y="3431126"/>
            <a:ext cx="6823067" cy="953349"/>
          </a:xfrm>
        </p:spPr>
        <p:txBody>
          <a:bodyPr vert="horz" lIns="95619" tIns="47809" rIns="95619" bIns="47809" rtlCol="0">
            <a:normAutofit/>
          </a:bodyPr>
          <a:lstStyle>
            <a:lvl1pPr marL="0" indent="0" algn="ctr" defTabSz="956188" rtl="0" eaLnBrk="1" latinLnBrk="0" hangingPunct="1">
              <a:spcBef>
                <a:spcPts val="314"/>
              </a:spcBef>
              <a:buClr>
                <a:schemeClr val="accent1">
                  <a:lumMod val="60000"/>
                  <a:lumOff val="40000"/>
                </a:schemeClr>
              </a:buClr>
              <a:buSzPct val="110000"/>
              <a:buFont typeface="Wingdings 2" pitchFamily="18" charset="2"/>
              <a:buNone/>
              <a:defRPr sz="1900" kern="1200">
                <a:solidFill>
                  <a:schemeClr val="tx1">
                    <a:tint val="75000"/>
                  </a:schemeClr>
                </a:solidFill>
                <a:latin typeface="+mn-lt"/>
                <a:ea typeface="+mn-ea"/>
                <a:cs typeface="+mn-cs"/>
              </a:defRPr>
            </a:lvl1pPr>
            <a:lvl2pPr marL="478094" indent="0" algn="ctr">
              <a:buNone/>
              <a:defRPr>
                <a:solidFill>
                  <a:schemeClr val="tx1">
                    <a:tint val="75000"/>
                  </a:schemeClr>
                </a:solidFill>
              </a:defRPr>
            </a:lvl2pPr>
            <a:lvl3pPr marL="956188" indent="0" algn="ctr">
              <a:buNone/>
              <a:defRPr>
                <a:solidFill>
                  <a:schemeClr val="tx1">
                    <a:tint val="75000"/>
                  </a:schemeClr>
                </a:solidFill>
              </a:defRPr>
            </a:lvl3pPr>
            <a:lvl4pPr marL="1434282" indent="0" algn="ctr">
              <a:buNone/>
              <a:defRPr>
                <a:solidFill>
                  <a:schemeClr val="tx1">
                    <a:tint val="75000"/>
                  </a:schemeClr>
                </a:solidFill>
              </a:defRPr>
            </a:lvl4pPr>
            <a:lvl5pPr marL="1912376" indent="0" algn="ctr">
              <a:buNone/>
              <a:defRPr>
                <a:solidFill>
                  <a:schemeClr val="tx1">
                    <a:tint val="75000"/>
                  </a:schemeClr>
                </a:solidFill>
              </a:defRPr>
            </a:lvl5pPr>
            <a:lvl6pPr marL="2390470" indent="0" algn="ctr">
              <a:buNone/>
              <a:defRPr>
                <a:solidFill>
                  <a:schemeClr val="tx1">
                    <a:tint val="75000"/>
                  </a:schemeClr>
                </a:solidFill>
              </a:defRPr>
            </a:lvl6pPr>
            <a:lvl7pPr marL="2868564" indent="0" algn="ctr">
              <a:buNone/>
              <a:defRPr>
                <a:solidFill>
                  <a:schemeClr val="tx1">
                    <a:tint val="75000"/>
                  </a:schemeClr>
                </a:solidFill>
              </a:defRPr>
            </a:lvl7pPr>
            <a:lvl8pPr marL="3346658" indent="0" algn="ctr">
              <a:buNone/>
              <a:defRPr>
                <a:solidFill>
                  <a:schemeClr val="tx1">
                    <a:tint val="75000"/>
                  </a:schemeClr>
                </a:solidFill>
              </a:defRPr>
            </a:lvl8pPr>
            <a:lvl9pPr marL="3824752"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28E80666-FB37-4B36-9149-507F3B0178E3}" type="datetimeFigureOut">
              <a:rPr lang="en-US" smtClean="0"/>
              <a:pPr/>
              <a:t>7/28/2017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7/28/2017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81716" y="3487069"/>
            <a:ext cx="8837771" cy="1528894"/>
          </a:xfrm>
        </p:spPr>
        <p:txBody>
          <a:bodyPr/>
          <a:lstStyle/>
          <a:p>
            <a:r>
              <a:rPr lang="en-US" smtClean="0"/>
              <a:t>Click to edit Master title style</a:t>
            </a:r>
            <a:endParaRPr dirty="0"/>
          </a:p>
        </p:txBody>
      </p:sp>
      <p:sp>
        <p:nvSpPr>
          <p:cNvPr id="3" name="Subtitle 2"/>
          <p:cNvSpPr>
            <a:spLocks noGrp="1"/>
          </p:cNvSpPr>
          <p:nvPr>
            <p:ph type="subTitle" idx="1"/>
          </p:nvPr>
        </p:nvSpPr>
        <p:spPr>
          <a:xfrm>
            <a:off x="381716" y="4962092"/>
            <a:ext cx="8837771" cy="1011623"/>
          </a:xfrm>
        </p:spPr>
        <p:txBody>
          <a:bodyPr>
            <a:normAutofit/>
          </a:bodyPr>
          <a:lstStyle>
            <a:lvl1pPr marL="0" indent="0" algn="ctr">
              <a:spcBef>
                <a:spcPts val="314"/>
              </a:spcBef>
              <a:buNone/>
              <a:defRPr sz="1900">
                <a:solidFill>
                  <a:schemeClr val="tx1">
                    <a:tint val="75000"/>
                  </a:schemeClr>
                </a:solidFill>
              </a:defRPr>
            </a:lvl1pPr>
            <a:lvl2pPr marL="478094" indent="0" algn="ctr">
              <a:buNone/>
              <a:defRPr>
                <a:solidFill>
                  <a:schemeClr val="tx1">
                    <a:tint val="75000"/>
                  </a:schemeClr>
                </a:solidFill>
              </a:defRPr>
            </a:lvl2pPr>
            <a:lvl3pPr marL="956188" indent="0" algn="ctr">
              <a:buNone/>
              <a:defRPr>
                <a:solidFill>
                  <a:schemeClr val="tx1">
                    <a:tint val="75000"/>
                  </a:schemeClr>
                </a:solidFill>
              </a:defRPr>
            </a:lvl3pPr>
            <a:lvl4pPr marL="1434282" indent="0" algn="ctr">
              <a:buNone/>
              <a:defRPr>
                <a:solidFill>
                  <a:schemeClr val="tx1">
                    <a:tint val="75000"/>
                  </a:schemeClr>
                </a:solidFill>
              </a:defRPr>
            </a:lvl4pPr>
            <a:lvl5pPr marL="1912376" indent="0" algn="ctr">
              <a:buNone/>
              <a:defRPr>
                <a:solidFill>
                  <a:schemeClr val="tx1">
                    <a:tint val="75000"/>
                  </a:schemeClr>
                </a:solidFill>
              </a:defRPr>
            </a:lvl5pPr>
            <a:lvl6pPr marL="2390470" indent="0" algn="ctr">
              <a:buNone/>
              <a:defRPr>
                <a:solidFill>
                  <a:schemeClr val="tx1">
                    <a:tint val="75000"/>
                  </a:schemeClr>
                </a:solidFill>
              </a:defRPr>
            </a:lvl6pPr>
            <a:lvl7pPr marL="2868564" indent="0" algn="ctr">
              <a:buNone/>
              <a:defRPr>
                <a:solidFill>
                  <a:schemeClr val="tx1">
                    <a:tint val="75000"/>
                  </a:schemeClr>
                </a:solidFill>
              </a:defRPr>
            </a:lvl7pPr>
            <a:lvl8pPr marL="3346658" indent="0" algn="ctr">
              <a:buNone/>
              <a:defRPr>
                <a:solidFill>
                  <a:schemeClr val="tx1">
                    <a:tint val="75000"/>
                  </a:schemeClr>
                </a:solidFill>
              </a:defRPr>
            </a:lvl8pPr>
            <a:lvl9pPr marL="3824752"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7/28/2017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dirty="0"/>
          </a:p>
        </p:txBody>
      </p:sp>
      <p:sp>
        <p:nvSpPr>
          <p:cNvPr id="9" name="Picture Placeholder 2"/>
          <p:cNvSpPr>
            <a:spLocks noGrp="1"/>
          </p:cNvSpPr>
          <p:nvPr>
            <p:ph type="pic" idx="13"/>
          </p:nvPr>
        </p:nvSpPr>
        <p:spPr>
          <a:xfrm>
            <a:off x="389529" y="378096"/>
            <a:ext cx="8822142" cy="2950468"/>
          </a:xfrm>
          <a:ln w="3175">
            <a:solidFill>
              <a:schemeClr val="bg1"/>
            </a:solidFill>
          </a:ln>
          <a:effectLst>
            <a:outerShdw blurRad="63500" sx="100500" sy="100500" algn="ctr" rotWithShape="0">
              <a:prstClr val="black">
                <a:alpha val="50000"/>
              </a:prstClr>
            </a:outerShdw>
          </a:effectLst>
        </p:spPr>
        <p:txBody>
          <a:bodyPr/>
          <a:lstStyle>
            <a:lvl1pPr marL="0" indent="0">
              <a:buNone/>
              <a:defRPr sz="3300"/>
            </a:lvl1pPr>
            <a:lvl2pPr marL="478094" indent="0">
              <a:buNone/>
              <a:defRPr sz="2900"/>
            </a:lvl2pPr>
            <a:lvl3pPr marL="956188" indent="0">
              <a:buNone/>
              <a:defRPr sz="2500"/>
            </a:lvl3pPr>
            <a:lvl4pPr marL="1434282" indent="0">
              <a:buNone/>
              <a:defRPr sz="2100"/>
            </a:lvl4pPr>
            <a:lvl5pPr marL="1912376" indent="0">
              <a:buNone/>
              <a:defRPr sz="2100"/>
            </a:lvl5pPr>
            <a:lvl6pPr marL="2390470" indent="0">
              <a:buNone/>
              <a:defRPr sz="2100"/>
            </a:lvl6pPr>
            <a:lvl7pPr marL="2868564" indent="0">
              <a:buNone/>
              <a:defRPr sz="2100"/>
            </a:lvl7pPr>
            <a:lvl8pPr marL="3346658" indent="0">
              <a:buNone/>
              <a:defRPr sz="2100"/>
            </a:lvl8pPr>
            <a:lvl9pPr marL="3824752" indent="0">
              <a:buNone/>
              <a:defRPr sz="2100"/>
            </a:lvl9pPr>
          </a:lstStyle>
          <a:p>
            <a:r>
              <a:rPr lang="en-US" dirty="0" smtClean="0"/>
              <a:t>Drag picture to placeholder or click icon to add</a:t>
            </a:r>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739" y="2499382"/>
            <a:ext cx="8459391" cy="1416621"/>
          </a:xfrm>
        </p:spPr>
        <p:txBody>
          <a:bodyPr anchor="b" anchorCtr="0"/>
          <a:lstStyle>
            <a:lvl1pPr algn="ctr">
              <a:defRPr sz="4800" b="0" cap="none" baseline="0"/>
            </a:lvl1pPr>
          </a:lstStyle>
          <a:p>
            <a:r>
              <a:rPr lang="en-US" smtClean="0"/>
              <a:t>Click to edit Master title style</a:t>
            </a:r>
            <a:endParaRPr/>
          </a:p>
        </p:txBody>
      </p:sp>
      <p:sp>
        <p:nvSpPr>
          <p:cNvPr id="3" name="Text Placeholder 2"/>
          <p:cNvSpPr>
            <a:spLocks noGrp="1"/>
          </p:cNvSpPr>
          <p:nvPr>
            <p:ph type="body" idx="1"/>
          </p:nvPr>
        </p:nvSpPr>
        <p:spPr>
          <a:xfrm>
            <a:off x="576739" y="3885619"/>
            <a:ext cx="8459391" cy="1560264"/>
          </a:xfrm>
        </p:spPr>
        <p:txBody>
          <a:bodyPr anchor="t" anchorCtr="0">
            <a:normAutofit/>
          </a:bodyPr>
          <a:lstStyle>
            <a:lvl1pPr marL="0" indent="0" algn="ctr">
              <a:spcBef>
                <a:spcPts val="314"/>
              </a:spcBef>
              <a:buNone/>
              <a:defRPr sz="1900">
                <a:solidFill>
                  <a:schemeClr val="tx1">
                    <a:tint val="75000"/>
                  </a:schemeClr>
                </a:solidFill>
              </a:defRPr>
            </a:lvl1pPr>
            <a:lvl2pPr marL="478094" indent="0">
              <a:buNone/>
              <a:defRPr sz="1900">
                <a:solidFill>
                  <a:schemeClr val="tx1">
                    <a:tint val="75000"/>
                  </a:schemeClr>
                </a:solidFill>
              </a:defRPr>
            </a:lvl2pPr>
            <a:lvl3pPr marL="956188" indent="0">
              <a:buNone/>
              <a:defRPr sz="1700">
                <a:solidFill>
                  <a:schemeClr val="tx1">
                    <a:tint val="75000"/>
                  </a:schemeClr>
                </a:solidFill>
              </a:defRPr>
            </a:lvl3pPr>
            <a:lvl4pPr marL="1434282" indent="0">
              <a:buNone/>
              <a:defRPr sz="1500">
                <a:solidFill>
                  <a:schemeClr val="tx1">
                    <a:tint val="75000"/>
                  </a:schemeClr>
                </a:solidFill>
              </a:defRPr>
            </a:lvl4pPr>
            <a:lvl5pPr marL="1912376" indent="0">
              <a:buNone/>
              <a:defRPr sz="1500">
                <a:solidFill>
                  <a:schemeClr val="tx1">
                    <a:tint val="75000"/>
                  </a:schemeClr>
                </a:solidFill>
              </a:defRPr>
            </a:lvl5pPr>
            <a:lvl6pPr marL="2390470" indent="0">
              <a:buNone/>
              <a:defRPr sz="1500">
                <a:solidFill>
                  <a:schemeClr val="tx1">
                    <a:tint val="75000"/>
                  </a:schemeClr>
                </a:solidFill>
              </a:defRPr>
            </a:lvl6pPr>
            <a:lvl7pPr marL="2868564" indent="0">
              <a:buNone/>
              <a:defRPr sz="1500">
                <a:solidFill>
                  <a:schemeClr val="tx1">
                    <a:tint val="75000"/>
                  </a:schemeClr>
                </a:solidFill>
              </a:defRPr>
            </a:lvl7pPr>
            <a:lvl8pPr marL="3346658" indent="0">
              <a:buNone/>
              <a:defRPr sz="1500">
                <a:solidFill>
                  <a:schemeClr val="tx1">
                    <a:tint val="75000"/>
                  </a:schemeClr>
                </a:solidFill>
              </a:defRPr>
            </a:lvl8pPr>
            <a:lvl9pPr marL="3824752" indent="0">
              <a:buNone/>
              <a:defRPr sz="15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8E80666-FB37-4B36-9149-507F3B0178E3}" type="datetimeFigureOut">
              <a:rPr lang="en-US" smtClean="0"/>
              <a:pPr/>
              <a:t>7/28/2017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76739" y="111884"/>
            <a:ext cx="8444390" cy="1390496"/>
          </a:xfrm>
        </p:spPr>
        <p:txBody>
          <a:bodyPr/>
          <a:lstStyle/>
          <a:p>
            <a:r>
              <a:rPr lang="en-US" smtClean="0"/>
              <a:t>Click to edit Master title style</a:t>
            </a:r>
            <a:endParaRPr/>
          </a:p>
        </p:txBody>
      </p:sp>
      <p:sp>
        <p:nvSpPr>
          <p:cNvPr id="3" name="Content Placeholder 2"/>
          <p:cNvSpPr>
            <a:spLocks noGrp="1"/>
          </p:cNvSpPr>
          <p:nvPr>
            <p:ph sz="half" idx="1"/>
          </p:nvPr>
        </p:nvSpPr>
        <p:spPr>
          <a:xfrm>
            <a:off x="576739" y="1664283"/>
            <a:ext cx="4032504" cy="4517337"/>
          </a:xfrm>
        </p:spPr>
        <p:txBody>
          <a:bodyPr>
            <a:normAutofit/>
          </a:bodyPr>
          <a:lstStyle>
            <a:lvl1pPr>
              <a:spcBef>
                <a:spcPts val="1673"/>
              </a:spcBef>
              <a:defRPr sz="2100"/>
            </a:lvl1pPr>
            <a:lvl2pPr>
              <a:defRPr sz="1900"/>
            </a:lvl2pPr>
            <a:lvl3pPr>
              <a:defRPr sz="1900"/>
            </a:lvl3pPr>
            <a:lvl4pPr>
              <a:defRPr sz="1900"/>
            </a:lvl4pPr>
            <a:lvl5pPr>
              <a:defRPr sz="19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988625" y="1664283"/>
            <a:ext cx="4032504" cy="4517337"/>
          </a:xfrm>
        </p:spPr>
        <p:txBody>
          <a:bodyPr>
            <a:normAutofit/>
          </a:bodyPr>
          <a:lstStyle>
            <a:lvl1pPr>
              <a:spcBef>
                <a:spcPts val="1673"/>
              </a:spcBef>
              <a:defRPr sz="2100"/>
            </a:lvl1pPr>
            <a:lvl2pPr>
              <a:defRPr sz="1900"/>
            </a:lvl2pPr>
            <a:lvl3pPr>
              <a:defRPr sz="1900"/>
            </a:lvl3pPr>
            <a:lvl4pPr>
              <a:defRPr sz="1900"/>
            </a:lvl4pPr>
            <a:lvl5pPr>
              <a:defRPr sz="19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B01F9CA3-105E-4857-9057-6DB6197DA786}" type="datetimeFigureOut">
              <a:rPr lang="en-US" smtClean="0"/>
              <a:t>7/28/2017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76738" y="111884"/>
            <a:ext cx="8444390" cy="1390496"/>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576738" y="1511421"/>
            <a:ext cx="4032504" cy="780957"/>
          </a:xfrm>
        </p:spPr>
        <p:txBody>
          <a:bodyPr anchor="b">
            <a:noAutofit/>
          </a:bodyPr>
          <a:lstStyle>
            <a:lvl1pPr marL="0" indent="0" algn="ctr">
              <a:spcBef>
                <a:spcPts val="0"/>
              </a:spcBef>
              <a:buNone/>
              <a:defRPr sz="2500" b="0">
                <a:solidFill>
                  <a:schemeClr val="accent1">
                    <a:lumMod val="60000"/>
                    <a:lumOff val="40000"/>
                  </a:schemeClr>
                </a:solidFill>
              </a:defRPr>
            </a:lvl1pPr>
            <a:lvl2pPr marL="478094" indent="0">
              <a:buNone/>
              <a:defRPr sz="2100" b="1"/>
            </a:lvl2pPr>
            <a:lvl3pPr marL="956188" indent="0">
              <a:buNone/>
              <a:defRPr sz="1900" b="1"/>
            </a:lvl3pPr>
            <a:lvl4pPr marL="1434282" indent="0">
              <a:buNone/>
              <a:defRPr sz="1700" b="1"/>
            </a:lvl4pPr>
            <a:lvl5pPr marL="1912376" indent="0">
              <a:buNone/>
              <a:defRPr sz="1700" b="1"/>
            </a:lvl5pPr>
            <a:lvl6pPr marL="2390470" indent="0">
              <a:buNone/>
              <a:defRPr sz="1700" b="1"/>
            </a:lvl6pPr>
            <a:lvl7pPr marL="2868564" indent="0">
              <a:buNone/>
              <a:defRPr sz="1700" b="1"/>
            </a:lvl7pPr>
            <a:lvl8pPr marL="3346658" indent="0">
              <a:buNone/>
              <a:defRPr sz="1700" b="1"/>
            </a:lvl8pPr>
            <a:lvl9pPr marL="3824752" indent="0">
              <a:buNone/>
              <a:defRPr sz="1700" b="1"/>
            </a:lvl9pPr>
          </a:lstStyle>
          <a:p>
            <a:pPr lvl="0"/>
            <a:r>
              <a:rPr lang="en-US" smtClean="0"/>
              <a:t>Click to edit Master text styles</a:t>
            </a:r>
          </a:p>
        </p:txBody>
      </p:sp>
      <p:sp>
        <p:nvSpPr>
          <p:cNvPr id="4" name="Content Placeholder 3"/>
          <p:cNvSpPr>
            <a:spLocks noGrp="1"/>
          </p:cNvSpPr>
          <p:nvPr>
            <p:ph sz="half" idx="2"/>
          </p:nvPr>
        </p:nvSpPr>
        <p:spPr>
          <a:xfrm>
            <a:off x="576738" y="2441421"/>
            <a:ext cx="4032504" cy="3740199"/>
          </a:xfrm>
        </p:spPr>
        <p:txBody>
          <a:bodyPr>
            <a:normAutofit/>
          </a:bodyPr>
          <a:lstStyle>
            <a:lvl1pPr>
              <a:spcBef>
                <a:spcPts val="1673"/>
              </a:spcBef>
              <a:defRPr sz="2100"/>
            </a:lvl1pPr>
            <a:lvl2pPr>
              <a:defRPr sz="1900"/>
            </a:lvl2pPr>
            <a:lvl3pPr>
              <a:defRPr sz="1900"/>
            </a:lvl3pPr>
            <a:lvl4pPr>
              <a:defRPr sz="1900"/>
            </a:lvl4pPr>
            <a:lvl5pPr>
              <a:defRPr sz="19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988624" y="1511421"/>
            <a:ext cx="4032504" cy="780957"/>
          </a:xfrm>
        </p:spPr>
        <p:txBody>
          <a:bodyPr anchor="b">
            <a:noAutofit/>
          </a:bodyPr>
          <a:lstStyle>
            <a:lvl1pPr marL="0" indent="0" algn="ctr">
              <a:spcBef>
                <a:spcPts val="0"/>
              </a:spcBef>
              <a:buNone/>
              <a:defRPr sz="2500" b="0">
                <a:solidFill>
                  <a:schemeClr val="accent1">
                    <a:lumMod val="60000"/>
                    <a:lumOff val="40000"/>
                  </a:schemeClr>
                </a:solidFill>
              </a:defRPr>
            </a:lvl1pPr>
            <a:lvl2pPr marL="478094" indent="0">
              <a:buNone/>
              <a:defRPr sz="2100" b="1"/>
            </a:lvl2pPr>
            <a:lvl3pPr marL="956188" indent="0">
              <a:buNone/>
              <a:defRPr sz="1900" b="1"/>
            </a:lvl3pPr>
            <a:lvl4pPr marL="1434282" indent="0">
              <a:buNone/>
              <a:defRPr sz="1700" b="1"/>
            </a:lvl4pPr>
            <a:lvl5pPr marL="1912376" indent="0">
              <a:buNone/>
              <a:defRPr sz="1700" b="1"/>
            </a:lvl5pPr>
            <a:lvl6pPr marL="2390470" indent="0">
              <a:buNone/>
              <a:defRPr sz="1700" b="1"/>
            </a:lvl6pPr>
            <a:lvl7pPr marL="2868564" indent="0">
              <a:buNone/>
              <a:defRPr sz="1700" b="1"/>
            </a:lvl7pPr>
            <a:lvl8pPr marL="3346658" indent="0">
              <a:buNone/>
              <a:defRPr sz="1700" b="1"/>
            </a:lvl8pPr>
            <a:lvl9pPr marL="3824752" indent="0">
              <a:buNone/>
              <a:defRPr sz="1700" b="1"/>
            </a:lvl9pPr>
          </a:lstStyle>
          <a:p>
            <a:pPr lvl="0"/>
            <a:r>
              <a:rPr lang="en-US" smtClean="0"/>
              <a:t>Click to edit Master text styles</a:t>
            </a:r>
          </a:p>
        </p:txBody>
      </p:sp>
      <p:sp>
        <p:nvSpPr>
          <p:cNvPr id="6" name="Content Placeholder 5"/>
          <p:cNvSpPr>
            <a:spLocks noGrp="1"/>
          </p:cNvSpPr>
          <p:nvPr>
            <p:ph sz="quarter" idx="4"/>
          </p:nvPr>
        </p:nvSpPr>
        <p:spPr>
          <a:xfrm>
            <a:off x="4988624" y="2441421"/>
            <a:ext cx="4032504" cy="3740199"/>
          </a:xfrm>
        </p:spPr>
        <p:txBody>
          <a:bodyPr>
            <a:normAutofit/>
          </a:bodyPr>
          <a:lstStyle>
            <a:lvl1pPr>
              <a:spcBef>
                <a:spcPts val="1673"/>
              </a:spcBef>
              <a:defRPr sz="2100"/>
            </a:lvl1pPr>
            <a:lvl2pPr>
              <a:defRPr sz="1900"/>
            </a:lvl2pPr>
            <a:lvl3pPr>
              <a:defRPr sz="1900"/>
            </a:lvl3pPr>
            <a:lvl4pPr>
              <a:defRPr sz="1900"/>
            </a:lvl4pPr>
            <a:lvl5pPr>
              <a:defRPr sz="19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B01F9CA3-105E-4857-9057-6DB6197DA786}" type="datetimeFigureOut">
              <a:rPr lang="en-US" smtClean="0"/>
              <a:t>7/28/2017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F5CE407-6216-4202-80E4-A30DC2F709B2}"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B01F9CA3-105E-4857-9057-6DB6197DA786}" type="datetimeFigureOut">
              <a:rPr lang="en-US" smtClean="0"/>
              <a:t>7/28/2017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F5CE407-6216-4202-80E4-A30DC2F709B2}"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1F9CA3-105E-4857-9057-6DB6197DA786}" type="datetimeFigureOut">
              <a:rPr lang="en-US" smtClean="0"/>
              <a:t>7/28/2017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F5CE407-6216-4202-80E4-A30DC2F709B2}"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60069" y="636375"/>
            <a:ext cx="4032504" cy="1208586"/>
          </a:xfrm>
        </p:spPr>
        <p:txBody>
          <a:bodyPr anchor="b"/>
          <a:lstStyle>
            <a:lvl1pPr algn="ctr">
              <a:defRPr sz="3800" b="0"/>
            </a:lvl1pPr>
          </a:lstStyle>
          <a:p>
            <a:r>
              <a:rPr lang="en-US" smtClean="0"/>
              <a:t>Click to edit Master title style</a:t>
            </a:r>
            <a:endParaRPr/>
          </a:p>
        </p:txBody>
      </p:sp>
      <p:sp>
        <p:nvSpPr>
          <p:cNvPr id="3" name="Content Placeholder 2"/>
          <p:cNvSpPr>
            <a:spLocks noGrp="1"/>
          </p:cNvSpPr>
          <p:nvPr>
            <p:ph idx="1"/>
          </p:nvPr>
        </p:nvSpPr>
        <p:spPr>
          <a:xfrm>
            <a:off x="4979965" y="383049"/>
            <a:ext cx="4032504" cy="5798571"/>
          </a:xfrm>
        </p:spPr>
        <p:txBody>
          <a:bodyPr>
            <a:normAutofit/>
          </a:bodyPr>
          <a:lstStyle>
            <a:lvl1pPr>
              <a:spcBef>
                <a:spcPts val="2091"/>
              </a:spcBef>
              <a:defRPr sz="2300"/>
            </a:lvl1pPr>
            <a:lvl2pPr>
              <a:defRPr sz="2100"/>
            </a:lvl2pPr>
            <a:lvl3pPr>
              <a:defRPr sz="1900"/>
            </a:lvl3pPr>
            <a:lvl4pPr>
              <a:defRPr sz="1900"/>
            </a:lvl4pPr>
            <a:lvl5pPr>
              <a:defRPr sz="19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60069" y="1859453"/>
            <a:ext cx="4032504" cy="3869131"/>
          </a:xfrm>
        </p:spPr>
        <p:txBody>
          <a:bodyPr>
            <a:normAutofit/>
          </a:bodyPr>
          <a:lstStyle>
            <a:lvl1pPr marL="0" indent="0" algn="ctr">
              <a:spcBef>
                <a:spcPts val="627"/>
              </a:spcBef>
              <a:buNone/>
              <a:defRPr sz="1900"/>
            </a:lvl1pPr>
            <a:lvl2pPr marL="478094" indent="0">
              <a:buNone/>
              <a:defRPr sz="1300"/>
            </a:lvl2pPr>
            <a:lvl3pPr marL="956188" indent="0">
              <a:buNone/>
              <a:defRPr sz="1000"/>
            </a:lvl3pPr>
            <a:lvl4pPr marL="1434282" indent="0">
              <a:buNone/>
              <a:defRPr sz="900"/>
            </a:lvl4pPr>
            <a:lvl5pPr marL="1912376" indent="0">
              <a:buNone/>
              <a:defRPr sz="900"/>
            </a:lvl5pPr>
            <a:lvl6pPr marL="2390470" indent="0">
              <a:buNone/>
              <a:defRPr sz="900"/>
            </a:lvl6pPr>
            <a:lvl7pPr marL="2868564" indent="0">
              <a:buNone/>
              <a:defRPr sz="900"/>
            </a:lvl7pPr>
            <a:lvl8pPr marL="3346658" indent="0">
              <a:buNone/>
              <a:defRPr sz="900"/>
            </a:lvl8pPr>
            <a:lvl9pPr marL="3824752"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1F9CA3-105E-4857-9057-6DB6197DA786}" type="datetimeFigureOut">
              <a:rPr lang="en-US" smtClean="0"/>
              <a:t>7/28/2017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60069" y="636375"/>
            <a:ext cx="4283522" cy="1208586"/>
          </a:xfrm>
        </p:spPr>
        <p:txBody>
          <a:bodyPr anchor="b"/>
          <a:lstStyle>
            <a:lvl1pPr algn="ctr">
              <a:defRPr sz="3800" b="0"/>
            </a:lvl1pPr>
          </a:lstStyle>
          <a:p>
            <a:r>
              <a:rPr lang="en-US" smtClean="0"/>
              <a:t>Click to edit Master title style</a:t>
            </a:r>
            <a:endParaRPr/>
          </a:p>
        </p:txBody>
      </p:sp>
      <p:sp>
        <p:nvSpPr>
          <p:cNvPr id="4" name="Text Placeholder 3"/>
          <p:cNvSpPr>
            <a:spLocks noGrp="1"/>
          </p:cNvSpPr>
          <p:nvPr>
            <p:ph type="body" sz="half" idx="2"/>
          </p:nvPr>
        </p:nvSpPr>
        <p:spPr>
          <a:xfrm>
            <a:off x="560069" y="1859453"/>
            <a:ext cx="4283522" cy="3869131"/>
          </a:xfrm>
        </p:spPr>
        <p:txBody>
          <a:bodyPr>
            <a:normAutofit/>
          </a:bodyPr>
          <a:lstStyle>
            <a:lvl1pPr marL="0" indent="0" algn="ctr">
              <a:spcBef>
                <a:spcPts val="627"/>
              </a:spcBef>
              <a:buNone/>
              <a:defRPr sz="1900"/>
            </a:lvl1pPr>
            <a:lvl2pPr marL="478094" indent="0">
              <a:buNone/>
              <a:defRPr sz="1300"/>
            </a:lvl2pPr>
            <a:lvl3pPr marL="956188" indent="0">
              <a:buNone/>
              <a:defRPr sz="1000"/>
            </a:lvl3pPr>
            <a:lvl4pPr marL="1434282" indent="0">
              <a:buNone/>
              <a:defRPr sz="900"/>
            </a:lvl4pPr>
            <a:lvl5pPr marL="1912376" indent="0">
              <a:buNone/>
              <a:defRPr sz="900"/>
            </a:lvl5pPr>
            <a:lvl6pPr marL="2390470" indent="0">
              <a:buNone/>
              <a:defRPr sz="900"/>
            </a:lvl6pPr>
            <a:lvl7pPr marL="2868564" indent="0">
              <a:buNone/>
              <a:defRPr sz="900"/>
            </a:lvl7pPr>
            <a:lvl8pPr marL="3346658" indent="0">
              <a:buNone/>
              <a:defRPr sz="900"/>
            </a:lvl8pPr>
            <a:lvl9pPr marL="3824752"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1F9CA3-105E-4857-9057-6DB6197DA786}" type="datetimeFigureOut">
              <a:rPr lang="en-US" smtClean="0"/>
              <a:t>7/28/2017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dirty="0"/>
          </a:p>
        </p:txBody>
      </p:sp>
      <p:sp>
        <p:nvSpPr>
          <p:cNvPr id="8" name="Picture Placeholder 2"/>
          <p:cNvSpPr>
            <a:spLocks noGrp="1"/>
          </p:cNvSpPr>
          <p:nvPr>
            <p:ph type="pic" idx="1"/>
          </p:nvPr>
        </p:nvSpPr>
        <p:spPr>
          <a:xfrm>
            <a:off x="5345148" y="373785"/>
            <a:ext cx="3840480" cy="5531047"/>
          </a:xfrm>
          <a:ln w="3175">
            <a:solidFill>
              <a:schemeClr val="bg1"/>
            </a:solidFill>
          </a:ln>
          <a:effectLst>
            <a:outerShdw blurRad="63500" sx="100500" sy="100500" algn="ctr" rotWithShape="0">
              <a:prstClr val="black">
                <a:alpha val="50000"/>
              </a:prstClr>
            </a:outerShdw>
          </a:effectLst>
        </p:spPr>
        <p:txBody>
          <a:bodyPr vert="horz" lIns="95619" tIns="47809" rIns="95619" bIns="47809" rtlCol="0">
            <a:normAutofit/>
          </a:bodyPr>
          <a:lstStyle>
            <a:lvl1pPr marL="0" indent="0" algn="l" defTabSz="956188" rtl="0" eaLnBrk="1" latinLnBrk="0" hangingPunct="1">
              <a:spcBef>
                <a:spcPts val="2091"/>
              </a:spcBef>
              <a:buClr>
                <a:schemeClr val="accent1">
                  <a:lumMod val="60000"/>
                  <a:lumOff val="40000"/>
                </a:schemeClr>
              </a:buClr>
              <a:buSzPct val="110000"/>
              <a:buFont typeface="Wingdings 2" pitchFamily="18" charset="2"/>
              <a:buNone/>
              <a:defRPr sz="3300" kern="1200">
                <a:solidFill>
                  <a:schemeClr val="tx1">
                    <a:lumMod val="65000"/>
                    <a:lumOff val="35000"/>
                  </a:schemeClr>
                </a:solidFill>
                <a:latin typeface="+mn-lt"/>
                <a:ea typeface="+mn-ea"/>
                <a:cs typeface="+mn-cs"/>
              </a:defRPr>
            </a:lvl1pPr>
            <a:lvl2pPr marL="478094" indent="0">
              <a:buNone/>
              <a:defRPr sz="2900"/>
            </a:lvl2pPr>
            <a:lvl3pPr marL="956188" indent="0">
              <a:buNone/>
              <a:defRPr sz="2500"/>
            </a:lvl3pPr>
            <a:lvl4pPr marL="1434282" indent="0">
              <a:buNone/>
              <a:defRPr sz="2100"/>
            </a:lvl4pPr>
            <a:lvl5pPr marL="1912376" indent="0">
              <a:buNone/>
              <a:defRPr sz="2100"/>
            </a:lvl5pPr>
            <a:lvl6pPr marL="2390470" indent="0">
              <a:buNone/>
              <a:defRPr sz="2100"/>
            </a:lvl6pPr>
            <a:lvl7pPr marL="2868564" indent="0">
              <a:buNone/>
              <a:defRPr sz="2100"/>
            </a:lvl7pPr>
            <a:lvl8pPr marL="3346658" indent="0">
              <a:buNone/>
              <a:defRPr sz="2100"/>
            </a:lvl8pPr>
            <a:lvl9pPr marL="3824752" indent="0">
              <a:buNone/>
              <a:defRPr sz="2100"/>
            </a:lvl9pPr>
          </a:lstStyle>
          <a:p>
            <a:r>
              <a:rPr lang="en-US" dirty="0" smtClean="0"/>
              <a:t>Drag picture to placeholder or click icon to add</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7/28/2017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38282" y="383050"/>
            <a:ext cx="1600200" cy="5798571"/>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576738" y="383050"/>
            <a:ext cx="7024212" cy="5798571"/>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7/28/2017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739" y="111884"/>
            <a:ext cx="8444390" cy="1390496"/>
          </a:xfrm>
          <a:prstGeom prst="rect">
            <a:avLst/>
          </a:prstGeom>
        </p:spPr>
        <p:txBody>
          <a:bodyPr vert="horz" lIns="95619" tIns="47809" rIns="95619" bIns="47809"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576739" y="1664283"/>
            <a:ext cx="8444390" cy="4517337"/>
          </a:xfrm>
          <a:prstGeom prst="rect">
            <a:avLst/>
          </a:prstGeom>
        </p:spPr>
        <p:txBody>
          <a:bodyPr vert="horz" lIns="95619" tIns="47809" rIns="95619" bIns="4780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5911327" y="6526986"/>
            <a:ext cx="2240280" cy="379747"/>
          </a:xfrm>
          <a:prstGeom prst="rect">
            <a:avLst/>
          </a:prstGeom>
        </p:spPr>
        <p:txBody>
          <a:bodyPr vert="horz" lIns="95619" tIns="47809" rIns="95619" bIns="47809" rtlCol="0" anchor="ctr"/>
          <a:lstStyle>
            <a:lvl1pPr algn="r">
              <a:defRPr sz="1300">
                <a:solidFill>
                  <a:schemeClr val="bg1"/>
                </a:solidFill>
              </a:defRPr>
            </a:lvl1pPr>
          </a:lstStyle>
          <a:p>
            <a:fld id="{B01F9CA3-105E-4857-9057-6DB6197DA786}" type="datetimeFigureOut">
              <a:rPr lang="en-US" smtClean="0"/>
              <a:t>7/28/2017</a:t>
            </a:fld>
            <a:endParaRPr lang="en-US" dirty="0"/>
          </a:p>
        </p:txBody>
      </p:sp>
      <p:sp>
        <p:nvSpPr>
          <p:cNvPr id="5" name="Footer Placeholder 4"/>
          <p:cNvSpPr>
            <a:spLocks noGrp="1"/>
          </p:cNvSpPr>
          <p:nvPr>
            <p:ph type="ftr" sz="quarter" idx="3"/>
          </p:nvPr>
        </p:nvSpPr>
        <p:spPr>
          <a:xfrm>
            <a:off x="277681" y="6526986"/>
            <a:ext cx="5082988" cy="379747"/>
          </a:xfrm>
          <a:prstGeom prst="rect">
            <a:avLst/>
          </a:prstGeom>
        </p:spPr>
        <p:txBody>
          <a:bodyPr vert="horz" lIns="95619" tIns="47809" rIns="95619" bIns="47809" rtlCol="0" anchor="ctr"/>
          <a:lstStyle>
            <a:lvl1pPr algn="l">
              <a:defRPr sz="1300">
                <a:solidFill>
                  <a:schemeClr val="bg1"/>
                </a:solidFill>
              </a:defRPr>
            </a:lvl1pPr>
          </a:lstStyle>
          <a:p>
            <a:endParaRPr lang="en-US" dirty="0"/>
          </a:p>
        </p:txBody>
      </p:sp>
      <p:sp>
        <p:nvSpPr>
          <p:cNvPr id="6" name="Slide Number Placeholder 5"/>
          <p:cNvSpPr>
            <a:spLocks noGrp="1"/>
          </p:cNvSpPr>
          <p:nvPr>
            <p:ph type="sldNum" sz="quarter" idx="4"/>
          </p:nvPr>
        </p:nvSpPr>
        <p:spPr>
          <a:xfrm>
            <a:off x="8292801" y="6526986"/>
            <a:ext cx="1040130" cy="379747"/>
          </a:xfrm>
          <a:prstGeom prst="rect">
            <a:avLst/>
          </a:prstGeom>
        </p:spPr>
        <p:txBody>
          <a:bodyPr vert="horz" lIns="95619" tIns="47809" rIns="95619" bIns="47809" rtlCol="0" anchor="ctr"/>
          <a:lstStyle>
            <a:lvl1pPr algn="r">
              <a:defRPr sz="3800">
                <a:solidFill>
                  <a:schemeClr val="bg1"/>
                </a:solidFill>
              </a:defRPr>
            </a:lvl1pPr>
          </a:lstStyle>
          <a:p>
            <a:fld id="{7F5CE407-6216-4202-80E4-A30DC2F709B2}"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 id="2147483853" r:id="rId8"/>
    <p:sldLayoutId id="2147483854" r:id="rId9"/>
    <p:sldLayoutId id="2147483855" r:id="rId10"/>
    <p:sldLayoutId id="2147483856" r:id="rId11"/>
    <p:sldLayoutId id="2147483857" r:id="rId12"/>
  </p:sldLayoutIdLst>
  <p:txStyles>
    <p:titleStyle>
      <a:lvl1pPr algn="ctr" defTabSz="956188" rtl="0" eaLnBrk="1" latinLnBrk="0" hangingPunct="1">
        <a:spcBef>
          <a:spcPct val="0"/>
        </a:spcBef>
        <a:buNone/>
        <a:defRPr sz="4800" kern="1200">
          <a:solidFill>
            <a:schemeClr val="accent1"/>
          </a:solidFill>
          <a:latin typeface="+mj-lt"/>
          <a:ea typeface="+mj-ea"/>
          <a:cs typeface="+mj-cs"/>
        </a:defRPr>
      </a:lvl1pPr>
    </p:titleStyle>
    <p:bodyStyle>
      <a:lvl1pPr marL="365211" indent="-365211" algn="l" defTabSz="956188" rtl="0" eaLnBrk="1" latinLnBrk="0" hangingPunct="1">
        <a:spcBef>
          <a:spcPts val="2091"/>
        </a:spcBef>
        <a:buClr>
          <a:schemeClr val="accent1">
            <a:lumMod val="60000"/>
            <a:lumOff val="40000"/>
          </a:schemeClr>
        </a:buClr>
        <a:buSzPct val="110000"/>
        <a:buFont typeface="Wingdings 2" pitchFamily="18" charset="2"/>
        <a:buChar char=""/>
        <a:defRPr sz="2500" kern="1200">
          <a:solidFill>
            <a:schemeClr val="tx1">
              <a:lumMod val="65000"/>
              <a:lumOff val="35000"/>
            </a:schemeClr>
          </a:solidFill>
          <a:latin typeface="+mn-lt"/>
          <a:ea typeface="+mn-ea"/>
          <a:cs typeface="+mn-cs"/>
        </a:defRPr>
      </a:lvl1pPr>
      <a:lvl2pPr marL="717141" indent="-351930" algn="l" defTabSz="956188" rtl="0" eaLnBrk="1" latinLnBrk="0" hangingPunct="1">
        <a:spcBef>
          <a:spcPts val="627"/>
        </a:spcBef>
        <a:buClr>
          <a:schemeClr val="accent1">
            <a:lumMod val="75000"/>
          </a:schemeClr>
        </a:buClr>
        <a:buSzPct val="110000"/>
        <a:buFont typeface="Wingdings 2" pitchFamily="18" charset="2"/>
        <a:buChar char=""/>
        <a:defRPr sz="2300" kern="1200">
          <a:solidFill>
            <a:schemeClr val="tx1">
              <a:lumMod val="65000"/>
              <a:lumOff val="35000"/>
            </a:schemeClr>
          </a:solidFill>
          <a:latin typeface="+mn-lt"/>
          <a:ea typeface="+mn-ea"/>
          <a:cs typeface="+mn-cs"/>
        </a:defRPr>
      </a:lvl2pPr>
      <a:lvl3pPr marL="1012630" indent="-295489" algn="l" defTabSz="956188" rtl="0" eaLnBrk="1" latinLnBrk="0" hangingPunct="1">
        <a:spcBef>
          <a:spcPts val="627"/>
        </a:spcBef>
        <a:buClr>
          <a:schemeClr val="accent1">
            <a:lumMod val="60000"/>
            <a:lumOff val="40000"/>
          </a:schemeClr>
        </a:buClr>
        <a:buSzPct val="110000"/>
        <a:buFont typeface="Wingdings 2" pitchFamily="18" charset="2"/>
        <a:buChar char=""/>
        <a:defRPr sz="2100" kern="1200">
          <a:solidFill>
            <a:schemeClr val="tx1">
              <a:lumMod val="65000"/>
              <a:lumOff val="35000"/>
            </a:schemeClr>
          </a:solidFill>
          <a:latin typeface="+mn-lt"/>
          <a:ea typeface="+mn-ea"/>
          <a:cs typeface="+mn-cs"/>
        </a:defRPr>
      </a:lvl3pPr>
      <a:lvl4pPr marL="1321399" indent="-308769" algn="l" defTabSz="956188" rtl="0" eaLnBrk="1" latinLnBrk="0" hangingPunct="1">
        <a:spcBef>
          <a:spcPts val="627"/>
        </a:spcBef>
        <a:buClr>
          <a:schemeClr val="accent1">
            <a:lumMod val="75000"/>
          </a:schemeClr>
        </a:buClr>
        <a:buSzPct val="110000"/>
        <a:buFont typeface="Wingdings 2" pitchFamily="18" charset="2"/>
        <a:buChar char=""/>
        <a:defRPr sz="1900" kern="1200">
          <a:solidFill>
            <a:schemeClr val="tx1">
              <a:lumMod val="65000"/>
              <a:lumOff val="35000"/>
            </a:schemeClr>
          </a:solidFill>
          <a:latin typeface="+mn-lt"/>
          <a:ea typeface="+mn-ea"/>
          <a:cs typeface="+mn-cs"/>
        </a:defRPr>
      </a:lvl4pPr>
      <a:lvl5pPr marL="1616887" indent="-295489" algn="l" defTabSz="956188" rtl="0" eaLnBrk="1" latinLnBrk="0" hangingPunct="1">
        <a:spcBef>
          <a:spcPts val="627"/>
        </a:spcBef>
        <a:buClr>
          <a:schemeClr val="accent1">
            <a:lumMod val="60000"/>
            <a:lumOff val="40000"/>
          </a:schemeClr>
        </a:buClr>
        <a:buSzPct val="110000"/>
        <a:buFont typeface="Wingdings 2" pitchFamily="18" charset="2"/>
        <a:buChar char=""/>
        <a:defRPr sz="1900" kern="1200">
          <a:solidFill>
            <a:schemeClr val="tx1">
              <a:lumMod val="65000"/>
              <a:lumOff val="35000"/>
            </a:schemeClr>
          </a:solidFill>
          <a:latin typeface="+mn-lt"/>
          <a:ea typeface="+mn-ea"/>
          <a:cs typeface="+mn-cs"/>
        </a:defRPr>
      </a:lvl5pPr>
      <a:lvl6pPr marL="1912376" indent="-295489" algn="l" defTabSz="956188" rtl="0" eaLnBrk="1" latinLnBrk="0" hangingPunct="1">
        <a:spcBef>
          <a:spcPct val="20000"/>
        </a:spcBef>
        <a:buClr>
          <a:schemeClr val="accent2"/>
        </a:buClr>
        <a:buSzPct val="110000"/>
        <a:buFont typeface="Wingdings 2" pitchFamily="18" charset="2"/>
        <a:buChar char=""/>
        <a:defRPr lang="en-US" sz="1900" kern="1200" dirty="0" smtClean="0">
          <a:solidFill>
            <a:schemeClr val="tx1">
              <a:lumMod val="65000"/>
              <a:lumOff val="35000"/>
            </a:schemeClr>
          </a:solidFill>
          <a:latin typeface="+mn-lt"/>
          <a:ea typeface="+mn-ea"/>
          <a:cs typeface="+mn-cs"/>
        </a:defRPr>
      </a:lvl6pPr>
      <a:lvl7pPr marL="2214505" indent="-295489" algn="l" defTabSz="956188" rtl="0" eaLnBrk="1" latinLnBrk="0" hangingPunct="1">
        <a:spcBef>
          <a:spcPct val="20000"/>
        </a:spcBef>
        <a:buClr>
          <a:schemeClr val="accent1">
            <a:lumMod val="60000"/>
            <a:lumOff val="40000"/>
          </a:schemeClr>
        </a:buClr>
        <a:buSzPct val="110000"/>
        <a:buFont typeface="Wingdings 2" pitchFamily="18" charset="2"/>
        <a:buChar char=""/>
        <a:defRPr lang="en-US" sz="1900" kern="1200" dirty="0" smtClean="0">
          <a:solidFill>
            <a:schemeClr val="tx1">
              <a:lumMod val="65000"/>
              <a:lumOff val="35000"/>
            </a:schemeClr>
          </a:solidFill>
          <a:latin typeface="+mn-lt"/>
          <a:ea typeface="+mn-ea"/>
          <a:cs typeface="+mn-cs"/>
        </a:defRPr>
      </a:lvl7pPr>
      <a:lvl8pPr marL="2508334" indent="-295489" algn="l" defTabSz="956188" rtl="0" eaLnBrk="1" latinLnBrk="0" hangingPunct="1">
        <a:spcBef>
          <a:spcPct val="20000"/>
        </a:spcBef>
        <a:buClr>
          <a:schemeClr val="accent2"/>
        </a:buClr>
        <a:buSzPct val="110000"/>
        <a:buFont typeface="Wingdings 2" pitchFamily="18" charset="2"/>
        <a:buChar char=""/>
        <a:defRPr lang="en-US" sz="1900" kern="1200" dirty="0" smtClean="0">
          <a:solidFill>
            <a:schemeClr val="tx1">
              <a:lumMod val="65000"/>
              <a:lumOff val="35000"/>
            </a:schemeClr>
          </a:solidFill>
          <a:latin typeface="+mn-lt"/>
          <a:ea typeface="+mn-ea"/>
          <a:cs typeface="+mn-cs"/>
        </a:defRPr>
      </a:lvl8pPr>
      <a:lvl9pPr marL="2812123" indent="-295489" algn="l" defTabSz="956188" rtl="0" eaLnBrk="1" latinLnBrk="0" hangingPunct="1">
        <a:spcBef>
          <a:spcPct val="20000"/>
        </a:spcBef>
        <a:buClr>
          <a:schemeClr val="accent1">
            <a:lumMod val="60000"/>
            <a:lumOff val="40000"/>
          </a:schemeClr>
        </a:buClr>
        <a:buSzPct val="110000"/>
        <a:buFont typeface="Wingdings 2" pitchFamily="18" charset="2"/>
        <a:buChar char=""/>
        <a:defRPr lang="en-US" sz="1900" kern="1200" dirty="0">
          <a:solidFill>
            <a:schemeClr val="tx1">
              <a:lumMod val="65000"/>
              <a:lumOff val="35000"/>
            </a:schemeClr>
          </a:solidFill>
          <a:latin typeface="+mn-lt"/>
          <a:ea typeface="+mn-ea"/>
          <a:cs typeface="+mn-cs"/>
        </a:defRPr>
      </a:lvl9pPr>
    </p:bodyStyle>
    <p:otherStyle>
      <a:defPPr>
        <a:defRPr/>
      </a:defPPr>
      <a:lvl1pPr marL="0" algn="l" defTabSz="956188" rtl="0" eaLnBrk="1" latinLnBrk="0" hangingPunct="1">
        <a:defRPr sz="1900" kern="1200">
          <a:solidFill>
            <a:schemeClr val="tx1"/>
          </a:solidFill>
          <a:latin typeface="+mn-lt"/>
          <a:ea typeface="+mn-ea"/>
          <a:cs typeface="+mn-cs"/>
        </a:defRPr>
      </a:lvl1pPr>
      <a:lvl2pPr marL="478094" algn="l" defTabSz="956188" rtl="0" eaLnBrk="1" latinLnBrk="0" hangingPunct="1">
        <a:defRPr sz="1900" kern="1200">
          <a:solidFill>
            <a:schemeClr val="tx1"/>
          </a:solidFill>
          <a:latin typeface="+mn-lt"/>
          <a:ea typeface="+mn-ea"/>
          <a:cs typeface="+mn-cs"/>
        </a:defRPr>
      </a:lvl2pPr>
      <a:lvl3pPr marL="956188" algn="l" defTabSz="956188" rtl="0" eaLnBrk="1" latinLnBrk="0" hangingPunct="1">
        <a:defRPr sz="1900" kern="1200">
          <a:solidFill>
            <a:schemeClr val="tx1"/>
          </a:solidFill>
          <a:latin typeface="+mn-lt"/>
          <a:ea typeface="+mn-ea"/>
          <a:cs typeface="+mn-cs"/>
        </a:defRPr>
      </a:lvl3pPr>
      <a:lvl4pPr marL="1434282" algn="l" defTabSz="956188" rtl="0" eaLnBrk="1" latinLnBrk="0" hangingPunct="1">
        <a:defRPr sz="1900" kern="1200">
          <a:solidFill>
            <a:schemeClr val="tx1"/>
          </a:solidFill>
          <a:latin typeface="+mn-lt"/>
          <a:ea typeface="+mn-ea"/>
          <a:cs typeface="+mn-cs"/>
        </a:defRPr>
      </a:lvl4pPr>
      <a:lvl5pPr marL="1912376" algn="l" defTabSz="956188" rtl="0" eaLnBrk="1" latinLnBrk="0" hangingPunct="1">
        <a:defRPr sz="1900" kern="1200">
          <a:solidFill>
            <a:schemeClr val="tx1"/>
          </a:solidFill>
          <a:latin typeface="+mn-lt"/>
          <a:ea typeface="+mn-ea"/>
          <a:cs typeface="+mn-cs"/>
        </a:defRPr>
      </a:lvl5pPr>
      <a:lvl6pPr marL="2390470" algn="l" defTabSz="956188" rtl="0" eaLnBrk="1" latinLnBrk="0" hangingPunct="1">
        <a:defRPr sz="1900" kern="1200">
          <a:solidFill>
            <a:schemeClr val="tx1"/>
          </a:solidFill>
          <a:latin typeface="+mn-lt"/>
          <a:ea typeface="+mn-ea"/>
          <a:cs typeface="+mn-cs"/>
        </a:defRPr>
      </a:lvl6pPr>
      <a:lvl7pPr marL="2868564" algn="l" defTabSz="956188" rtl="0" eaLnBrk="1" latinLnBrk="0" hangingPunct="1">
        <a:defRPr sz="1900" kern="1200">
          <a:solidFill>
            <a:schemeClr val="tx1"/>
          </a:solidFill>
          <a:latin typeface="+mn-lt"/>
          <a:ea typeface="+mn-ea"/>
          <a:cs typeface="+mn-cs"/>
        </a:defRPr>
      </a:lvl7pPr>
      <a:lvl8pPr marL="3346658" algn="l" defTabSz="956188" rtl="0" eaLnBrk="1" latinLnBrk="0" hangingPunct="1">
        <a:defRPr sz="1900" kern="1200">
          <a:solidFill>
            <a:schemeClr val="tx1"/>
          </a:solidFill>
          <a:latin typeface="+mn-lt"/>
          <a:ea typeface="+mn-ea"/>
          <a:cs typeface="+mn-cs"/>
        </a:defRPr>
      </a:lvl8pPr>
      <a:lvl9pPr marL="3824752" algn="l" defTabSz="956188"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www.doe.mass.edu/odl/byod-one-to-one.pdf"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89067" y="1415207"/>
            <a:ext cx="6823066" cy="1963766"/>
          </a:xfrm>
        </p:spPr>
        <p:txBody>
          <a:bodyPr/>
          <a:lstStyle/>
          <a:p>
            <a:r>
              <a:rPr lang="en-US" dirty="0" smtClean="0"/>
              <a:t>Cohasset School Committee</a:t>
            </a:r>
            <a:endParaRPr lang="en-US" dirty="0"/>
          </a:p>
        </p:txBody>
      </p:sp>
      <p:sp>
        <p:nvSpPr>
          <p:cNvPr id="3" name="Subtitle 2"/>
          <p:cNvSpPr>
            <a:spLocks noGrp="1"/>
          </p:cNvSpPr>
          <p:nvPr>
            <p:ph type="subTitle" idx="1"/>
          </p:nvPr>
        </p:nvSpPr>
        <p:spPr/>
        <p:txBody>
          <a:bodyPr>
            <a:normAutofit/>
          </a:bodyPr>
          <a:lstStyle/>
          <a:p>
            <a:r>
              <a:rPr lang="en-US" dirty="0" smtClean="0">
                <a:solidFill>
                  <a:schemeClr val="accent6">
                    <a:lumMod val="50000"/>
                  </a:schemeClr>
                </a:solidFill>
              </a:rPr>
              <a:t>FY 17 GOALS &amp; ACCOMPLISHMENTS</a:t>
            </a:r>
          </a:p>
          <a:p>
            <a:r>
              <a:rPr lang="en-US" dirty="0" smtClean="0">
                <a:solidFill>
                  <a:schemeClr val="accent6">
                    <a:lumMod val="50000"/>
                  </a:schemeClr>
                </a:solidFill>
              </a:rPr>
              <a:t>JULY 2017</a:t>
            </a:r>
            <a:endParaRPr lang="en-US" dirty="0">
              <a:solidFill>
                <a:schemeClr val="accent6">
                  <a:lumMod val="50000"/>
                </a:schemeClr>
              </a:solidFill>
            </a:endParaRPr>
          </a:p>
        </p:txBody>
      </p:sp>
      <p:pic>
        <p:nvPicPr>
          <p:cNvPr id="4" name="Picture 3" descr="Cohhasset-Logo-v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349478"/>
            <a:ext cx="1800225" cy="1783160"/>
          </a:xfrm>
          <a:prstGeom prst="rect">
            <a:avLst/>
          </a:prstGeom>
        </p:spPr>
      </p:pic>
    </p:spTree>
    <p:extLst>
      <p:ext uri="{BB962C8B-B14F-4D97-AF65-F5344CB8AC3E}">
        <p14:creationId xmlns:p14="http://schemas.microsoft.com/office/powerpoint/2010/main" val="22664714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739" y="111885"/>
            <a:ext cx="8444390" cy="1256148"/>
          </a:xfrm>
        </p:spPr>
        <p:txBody>
          <a:bodyPr>
            <a:normAutofit/>
          </a:bodyPr>
          <a:lstStyle/>
          <a:p>
            <a:r>
              <a:rPr lang="en-US" sz="2500" dirty="0">
                <a:solidFill>
                  <a:srgbClr val="073779"/>
                </a:solidFill>
              </a:rPr>
              <a:t>Goal 1: Cultivate a culture of respect through words and actions in order to recruit, retain and develop exceptional district leadership, teachers and staff</a:t>
            </a:r>
          </a:p>
        </p:txBody>
      </p:sp>
      <p:sp>
        <p:nvSpPr>
          <p:cNvPr id="3" name="Content Placeholder 2"/>
          <p:cNvSpPr>
            <a:spLocks noGrp="1"/>
          </p:cNvSpPr>
          <p:nvPr>
            <p:ph idx="1"/>
          </p:nvPr>
        </p:nvSpPr>
        <p:spPr>
          <a:xfrm>
            <a:off x="776764" y="1502380"/>
            <a:ext cx="7805261" cy="5531430"/>
          </a:xfrm>
        </p:spPr>
        <p:txBody>
          <a:bodyPr>
            <a:normAutofit fontScale="92500" lnSpcReduction="20000"/>
          </a:bodyPr>
          <a:lstStyle/>
          <a:p>
            <a:r>
              <a:rPr lang="en-US" sz="2300" dirty="0">
                <a:solidFill>
                  <a:srgbClr val="031B3C"/>
                </a:solidFill>
              </a:rPr>
              <a:t>Identify and hire the next Superintendent by Spring 2017</a:t>
            </a:r>
          </a:p>
          <a:p>
            <a:pPr marL="0" indent="0">
              <a:buNone/>
            </a:pPr>
            <a:r>
              <a:rPr lang="en-US" sz="2300" b="1" i="1" dirty="0">
                <a:solidFill>
                  <a:srgbClr val="031B3C"/>
                </a:solidFill>
              </a:rPr>
              <a:t>Interim Superintendent Louise Demas was appointed as Superintendent of Schools on November 30, 2016</a:t>
            </a:r>
          </a:p>
          <a:p>
            <a:r>
              <a:rPr lang="en-US" sz="2300" dirty="0">
                <a:solidFill>
                  <a:srgbClr val="031B3C"/>
                </a:solidFill>
              </a:rPr>
              <a:t>Increase communication with the CTA during FY 17</a:t>
            </a:r>
          </a:p>
          <a:p>
            <a:pPr marL="0" indent="0">
              <a:buNone/>
            </a:pPr>
            <a:r>
              <a:rPr lang="en-US" sz="2300" i="1" dirty="0">
                <a:solidFill>
                  <a:srgbClr val="031B3C"/>
                </a:solidFill>
              </a:rPr>
              <a:t>A strengthened District leadership relationship with the CTA reduced the need for formal interface by the SC with the </a:t>
            </a:r>
            <a:r>
              <a:rPr lang="en-US" sz="2300" i="1" dirty="0" smtClean="0">
                <a:solidFill>
                  <a:srgbClr val="031B3C"/>
                </a:solidFill>
              </a:rPr>
              <a:t>CTA</a:t>
            </a:r>
          </a:p>
          <a:p>
            <a:pPr marL="0" indent="0">
              <a:buNone/>
            </a:pPr>
            <a:r>
              <a:rPr lang="en-US" sz="2300" i="1" dirty="0" smtClean="0">
                <a:solidFill>
                  <a:srgbClr val="031B3C"/>
                </a:solidFill>
              </a:rPr>
              <a:t>Completed 2 study groups with respect to Secretaries’ Evaluation and ESP job descriptions</a:t>
            </a:r>
            <a:endParaRPr lang="en-US" sz="2300" i="1" dirty="0">
              <a:solidFill>
                <a:srgbClr val="031B3C"/>
              </a:solidFill>
            </a:endParaRPr>
          </a:p>
          <a:p>
            <a:r>
              <a:rPr lang="en-US" sz="2300" dirty="0">
                <a:solidFill>
                  <a:srgbClr val="031B3C"/>
                </a:solidFill>
              </a:rPr>
              <a:t>Work with the Superintendent to hire a full time Business Manager by 2017</a:t>
            </a:r>
          </a:p>
          <a:p>
            <a:pPr marL="0" indent="0">
              <a:buNone/>
            </a:pPr>
            <a:r>
              <a:rPr lang="en-US" sz="2300" i="1" dirty="0">
                <a:solidFill>
                  <a:srgbClr val="031B3C"/>
                </a:solidFill>
              </a:rPr>
              <a:t>A job posting cultivated 2 applicants. The SC supported Supt. Demas in applying for a waiver to allow Interim Business Manager John Tuffy to remain through FY 18.  The Committee participated in and supported Supt. Demas’ hiring of Assistant Supt. Patrick Sullivan</a:t>
            </a:r>
          </a:p>
          <a:p>
            <a:endParaRPr lang="en-US" dirty="0" smtClean="0"/>
          </a:p>
          <a:p>
            <a:pPr marL="0" indent="0">
              <a:buNone/>
            </a:pPr>
            <a:endParaRPr lang="en-US" dirty="0"/>
          </a:p>
          <a:p>
            <a:endParaRPr lang="en-US" dirty="0"/>
          </a:p>
        </p:txBody>
      </p:sp>
      <p:sp>
        <p:nvSpPr>
          <p:cNvPr id="5" name="Oval 4"/>
          <p:cNvSpPr/>
          <p:nvPr/>
        </p:nvSpPr>
        <p:spPr>
          <a:xfrm>
            <a:off x="8722044" y="1664284"/>
            <a:ext cx="598170" cy="629864"/>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lIns="95619" tIns="47809" rIns="95619" bIns="47809" rtlCol="0" anchor="ctr"/>
          <a:lstStyle/>
          <a:p>
            <a:pPr algn="ctr"/>
            <a:endParaRPr lang="en-US" dirty="0"/>
          </a:p>
        </p:txBody>
      </p:sp>
      <p:sp>
        <p:nvSpPr>
          <p:cNvPr id="6" name="Oval 5"/>
          <p:cNvSpPr/>
          <p:nvPr/>
        </p:nvSpPr>
        <p:spPr>
          <a:xfrm>
            <a:off x="8722044" y="2907778"/>
            <a:ext cx="598170" cy="629864"/>
          </a:xfrm>
          <a:prstGeom prst="ellipse">
            <a:avLst/>
          </a:prstGeom>
          <a:solidFill>
            <a:srgbClr val="FFFF00"/>
          </a:solidFill>
        </p:spPr>
        <p:style>
          <a:lnRef idx="1">
            <a:schemeClr val="accent1"/>
          </a:lnRef>
          <a:fillRef idx="3">
            <a:schemeClr val="accent1"/>
          </a:fillRef>
          <a:effectRef idx="2">
            <a:schemeClr val="accent1"/>
          </a:effectRef>
          <a:fontRef idx="minor">
            <a:schemeClr val="lt1"/>
          </a:fontRef>
        </p:style>
        <p:txBody>
          <a:bodyPr lIns="95619" tIns="47809" rIns="95619" bIns="47809" rtlCol="0" anchor="ctr"/>
          <a:lstStyle/>
          <a:p>
            <a:pPr algn="ctr"/>
            <a:endParaRPr lang="en-US" dirty="0"/>
          </a:p>
        </p:txBody>
      </p:sp>
      <p:sp>
        <p:nvSpPr>
          <p:cNvPr id="7" name="Oval 6"/>
          <p:cNvSpPr/>
          <p:nvPr/>
        </p:nvSpPr>
        <p:spPr>
          <a:xfrm>
            <a:off x="8722044" y="4255054"/>
            <a:ext cx="598170" cy="629864"/>
          </a:xfrm>
          <a:prstGeom prst="ellipse">
            <a:avLst/>
          </a:prstGeom>
          <a:solidFill>
            <a:srgbClr val="FFFF00"/>
          </a:solidFill>
        </p:spPr>
        <p:style>
          <a:lnRef idx="1">
            <a:schemeClr val="accent1"/>
          </a:lnRef>
          <a:fillRef idx="3">
            <a:schemeClr val="accent1"/>
          </a:fillRef>
          <a:effectRef idx="2">
            <a:schemeClr val="accent1"/>
          </a:effectRef>
          <a:fontRef idx="minor">
            <a:schemeClr val="lt1"/>
          </a:fontRef>
        </p:style>
        <p:txBody>
          <a:bodyPr lIns="95619" tIns="47809" rIns="95619" bIns="47809" rtlCol="0" anchor="ctr"/>
          <a:lstStyle/>
          <a:p>
            <a:pPr algn="ctr"/>
            <a:endParaRPr lang="en-US" dirty="0"/>
          </a:p>
        </p:txBody>
      </p:sp>
    </p:spTree>
    <p:extLst>
      <p:ext uri="{BB962C8B-B14F-4D97-AF65-F5344CB8AC3E}">
        <p14:creationId xmlns:p14="http://schemas.microsoft.com/office/powerpoint/2010/main" val="158069922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739" y="111884"/>
            <a:ext cx="8444390" cy="482502"/>
          </a:xfrm>
        </p:spPr>
        <p:txBody>
          <a:bodyPr>
            <a:normAutofit/>
          </a:bodyPr>
          <a:lstStyle/>
          <a:p>
            <a:r>
              <a:rPr lang="en-US" sz="2500" dirty="0"/>
              <a:t>Goal 1 continued</a:t>
            </a:r>
          </a:p>
        </p:txBody>
      </p:sp>
      <p:sp>
        <p:nvSpPr>
          <p:cNvPr id="3" name="Content Placeholder 2"/>
          <p:cNvSpPr>
            <a:spLocks noGrp="1"/>
          </p:cNvSpPr>
          <p:nvPr>
            <p:ph idx="1"/>
          </p:nvPr>
        </p:nvSpPr>
        <p:spPr>
          <a:xfrm>
            <a:off x="576740" y="726472"/>
            <a:ext cx="7900511" cy="6141994"/>
          </a:xfrm>
        </p:spPr>
        <p:txBody>
          <a:bodyPr>
            <a:normAutofit/>
          </a:bodyPr>
          <a:lstStyle/>
          <a:p>
            <a:r>
              <a:rPr lang="en-US" sz="2100" dirty="0">
                <a:solidFill>
                  <a:srgbClr val="031B3C"/>
                </a:solidFill>
              </a:rPr>
              <a:t>Support social-emotional programs as identified by district leadership during FY 17</a:t>
            </a:r>
          </a:p>
          <a:p>
            <a:pPr marL="0" indent="0">
              <a:buNone/>
            </a:pPr>
            <a:r>
              <a:rPr lang="en-US" sz="2100" i="1" dirty="0">
                <a:solidFill>
                  <a:srgbClr val="031B3C"/>
                </a:solidFill>
              </a:rPr>
              <a:t>Attended YHC conference in September 2016</a:t>
            </a:r>
          </a:p>
          <a:p>
            <a:pPr marL="0" indent="0">
              <a:buNone/>
            </a:pPr>
            <a:r>
              <a:rPr lang="en-US" sz="2100" i="1" dirty="0">
                <a:solidFill>
                  <a:srgbClr val="031B3C"/>
                </a:solidFill>
              </a:rPr>
              <a:t>Established liaisons to Safe Harbor Coalition</a:t>
            </a:r>
          </a:p>
          <a:p>
            <a:pPr marL="0" indent="0">
              <a:buNone/>
            </a:pPr>
            <a:r>
              <a:rPr lang="en-US" sz="2100" i="1" dirty="0">
                <a:solidFill>
                  <a:srgbClr val="031B3C"/>
                </a:solidFill>
              </a:rPr>
              <a:t>Participated in Allergen/Allergy Protocol development</a:t>
            </a:r>
          </a:p>
          <a:p>
            <a:pPr marL="0" indent="0">
              <a:buNone/>
            </a:pPr>
            <a:r>
              <a:rPr lang="en-US" sz="2100" i="1" dirty="0">
                <a:solidFill>
                  <a:srgbClr val="031B3C"/>
                </a:solidFill>
              </a:rPr>
              <a:t>Liaisons to School Councils contributed to and supported goals as outlined in School Improvement Plans</a:t>
            </a:r>
          </a:p>
          <a:p>
            <a:r>
              <a:rPr lang="en-US" sz="2100" dirty="0">
                <a:solidFill>
                  <a:srgbClr val="031B3C"/>
                </a:solidFill>
              </a:rPr>
              <a:t>Review the Business Office with the support of the Superintendent and Interim Business Manager to identify areas for potential collaboration with the Town, implement efficiencies and assess staffing needs and human resource processes by January 2017</a:t>
            </a:r>
          </a:p>
          <a:p>
            <a:pPr marL="0" indent="0">
              <a:buNone/>
            </a:pPr>
            <a:endParaRPr lang="en-US" dirty="0">
              <a:solidFill>
                <a:srgbClr val="031B3C"/>
              </a:solidFill>
            </a:endParaRPr>
          </a:p>
        </p:txBody>
      </p:sp>
      <p:sp>
        <p:nvSpPr>
          <p:cNvPr id="4" name="Oval 3"/>
          <p:cNvSpPr/>
          <p:nvPr/>
        </p:nvSpPr>
        <p:spPr>
          <a:xfrm>
            <a:off x="8722044" y="726473"/>
            <a:ext cx="598170" cy="629864"/>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lIns="95619" tIns="47809" rIns="95619" bIns="47809" rtlCol="0" anchor="ctr"/>
          <a:lstStyle/>
          <a:p>
            <a:pPr algn="ctr"/>
            <a:endParaRPr lang="en-US" dirty="0"/>
          </a:p>
        </p:txBody>
      </p:sp>
      <p:sp>
        <p:nvSpPr>
          <p:cNvPr id="5" name="Oval 4"/>
          <p:cNvSpPr/>
          <p:nvPr/>
        </p:nvSpPr>
        <p:spPr>
          <a:xfrm>
            <a:off x="8722044" y="4209767"/>
            <a:ext cx="598170" cy="629864"/>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lIns="95619" tIns="47809" rIns="95619" bIns="47809" rtlCol="0" anchor="ctr"/>
          <a:lstStyle/>
          <a:p>
            <a:pPr algn="ctr"/>
            <a:endParaRPr lang="en-US" dirty="0"/>
          </a:p>
        </p:txBody>
      </p:sp>
    </p:spTree>
    <p:extLst>
      <p:ext uri="{BB962C8B-B14F-4D97-AF65-F5344CB8AC3E}">
        <p14:creationId xmlns:p14="http://schemas.microsoft.com/office/powerpoint/2010/main" val="21692857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739" y="111885"/>
            <a:ext cx="8444390" cy="1425973"/>
          </a:xfrm>
        </p:spPr>
        <p:txBody>
          <a:bodyPr/>
          <a:lstStyle/>
          <a:p>
            <a:r>
              <a:rPr lang="en-US" sz="2500" dirty="0">
                <a:solidFill>
                  <a:srgbClr val="073779"/>
                </a:solidFill>
              </a:rPr>
              <a:t>Goal 2: Utilize multiple channels to strengthen the communication and collaboration with parents, town committees and the citizens of Cohasset</a:t>
            </a:r>
          </a:p>
        </p:txBody>
      </p:sp>
      <p:sp>
        <p:nvSpPr>
          <p:cNvPr id="3" name="Content Placeholder 2"/>
          <p:cNvSpPr>
            <a:spLocks noGrp="1"/>
          </p:cNvSpPr>
          <p:nvPr>
            <p:ph idx="1"/>
          </p:nvPr>
        </p:nvSpPr>
        <p:spPr>
          <a:xfrm>
            <a:off x="576739" y="1664283"/>
            <a:ext cx="7919561" cy="4517337"/>
          </a:xfrm>
        </p:spPr>
        <p:txBody>
          <a:bodyPr>
            <a:normAutofit fontScale="92500" lnSpcReduction="20000"/>
          </a:bodyPr>
          <a:lstStyle/>
          <a:p>
            <a:r>
              <a:rPr lang="en-US" sz="2100" dirty="0">
                <a:solidFill>
                  <a:srgbClr val="031B3C"/>
                </a:solidFill>
              </a:rPr>
              <a:t>Engage leadership team in an on-going dialogue regarding student achievement by including on a monthly basis agenda topics related to teaching and learning</a:t>
            </a:r>
          </a:p>
          <a:p>
            <a:pPr marL="0" indent="0">
              <a:buNone/>
            </a:pPr>
            <a:r>
              <a:rPr lang="en-US" sz="2100" i="1" dirty="0">
                <a:solidFill>
                  <a:srgbClr val="031B3C"/>
                </a:solidFill>
              </a:rPr>
              <a:t>5 teacher “Try It” classroom technology presentations </a:t>
            </a:r>
            <a:endParaRPr lang="en-US" sz="2100" i="1" dirty="0" smtClean="0">
              <a:solidFill>
                <a:srgbClr val="031B3C"/>
              </a:solidFill>
            </a:endParaRPr>
          </a:p>
          <a:p>
            <a:pPr marL="0" indent="0">
              <a:buNone/>
            </a:pPr>
            <a:r>
              <a:rPr lang="en-US" sz="2100" i="1" dirty="0" smtClean="0">
                <a:solidFill>
                  <a:srgbClr val="031B3C"/>
                </a:solidFill>
              </a:rPr>
              <a:t>Professional </a:t>
            </a:r>
            <a:r>
              <a:rPr lang="en-US" sz="2100" i="1" dirty="0">
                <a:solidFill>
                  <a:srgbClr val="031B3C"/>
                </a:solidFill>
              </a:rPr>
              <a:t>Development updates by </a:t>
            </a:r>
            <a:r>
              <a:rPr lang="en-US" sz="2100" i="1" dirty="0" smtClean="0">
                <a:solidFill>
                  <a:srgbClr val="031B3C"/>
                </a:solidFill>
              </a:rPr>
              <a:t>Assistant </a:t>
            </a:r>
            <a:r>
              <a:rPr lang="en-US" sz="2100" i="1" dirty="0">
                <a:solidFill>
                  <a:srgbClr val="031B3C"/>
                </a:solidFill>
              </a:rPr>
              <a:t>Supt. Skeiber</a:t>
            </a:r>
          </a:p>
          <a:p>
            <a:pPr marL="0" indent="0">
              <a:buNone/>
            </a:pPr>
            <a:r>
              <a:rPr lang="en-US" sz="2100" i="1" dirty="0">
                <a:solidFill>
                  <a:srgbClr val="031B3C"/>
                </a:solidFill>
              </a:rPr>
              <a:t>EMC at Deer Hill as presented by Dr. </a:t>
            </a:r>
            <a:r>
              <a:rPr lang="en-US" sz="2100" i="1" dirty="0" smtClean="0">
                <a:solidFill>
                  <a:srgbClr val="031B3C"/>
                </a:solidFill>
              </a:rPr>
              <a:t>deChiara</a:t>
            </a:r>
            <a:endParaRPr lang="en-US" sz="2100" i="1" dirty="0">
              <a:solidFill>
                <a:srgbClr val="031B3C"/>
              </a:solidFill>
            </a:endParaRPr>
          </a:p>
          <a:p>
            <a:pPr marL="0" indent="0">
              <a:buNone/>
            </a:pPr>
            <a:r>
              <a:rPr lang="en-US" sz="2100" i="1" dirty="0">
                <a:solidFill>
                  <a:srgbClr val="031B3C"/>
                </a:solidFill>
              </a:rPr>
              <a:t>ELA curriculum review of Osgood &amp; Deer Hill by Mrs. Farrell</a:t>
            </a:r>
          </a:p>
          <a:p>
            <a:pPr marL="0" indent="0">
              <a:buNone/>
            </a:pPr>
            <a:r>
              <a:rPr lang="en-US" sz="2100" i="1" dirty="0">
                <a:solidFill>
                  <a:srgbClr val="031B3C"/>
                </a:solidFill>
              </a:rPr>
              <a:t>MCAS, AP and SAT results review, Benchmarking </a:t>
            </a:r>
          </a:p>
          <a:p>
            <a:r>
              <a:rPr lang="en-US" sz="2100" dirty="0">
                <a:solidFill>
                  <a:srgbClr val="031B3C"/>
                </a:solidFill>
              </a:rPr>
              <a:t>Collaborate with town committees to develop reserve policy and manage Special Education Stabilization Fund by November 2016</a:t>
            </a:r>
          </a:p>
          <a:p>
            <a:endParaRPr lang="en-US" sz="2100" i="1" dirty="0"/>
          </a:p>
          <a:p>
            <a:endParaRPr lang="en-US" sz="2100" i="1" dirty="0"/>
          </a:p>
          <a:p>
            <a:pPr marL="0" indent="0">
              <a:buNone/>
            </a:pPr>
            <a:endParaRPr lang="en-US" sz="2100" i="1" dirty="0"/>
          </a:p>
        </p:txBody>
      </p:sp>
      <p:sp>
        <p:nvSpPr>
          <p:cNvPr id="4" name="Oval 3"/>
          <p:cNvSpPr/>
          <p:nvPr/>
        </p:nvSpPr>
        <p:spPr>
          <a:xfrm>
            <a:off x="8722044" y="1664284"/>
            <a:ext cx="598170" cy="629864"/>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lIns="95619" tIns="47809" rIns="95619" bIns="47809" rtlCol="0" anchor="ctr"/>
          <a:lstStyle/>
          <a:p>
            <a:pPr algn="ctr"/>
            <a:endParaRPr lang="en-US" dirty="0"/>
          </a:p>
        </p:txBody>
      </p:sp>
      <p:sp>
        <p:nvSpPr>
          <p:cNvPr id="5" name="Oval 4"/>
          <p:cNvSpPr/>
          <p:nvPr/>
        </p:nvSpPr>
        <p:spPr>
          <a:xfrm>
            <a:off x="8722044" y="5021152"/>
            <a:ext cx="598170" cy="629864"/>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lIns="95619" tIns="47809" rIns="95619" bIns="47809" rtlCol="0" anchor="ctr"/>
          <a:lstStyle/>
          <a:p>
            <a:pPr algn="ctr"/>
            <a:endParaRPr lang="en-US" dirty="0"/>
          </a:p>
        </p:txBody>
      </p:sp>
    </p:spTree>
    <p:extLst>
      <p:ext uri="{BB962C8B-B14F-4D97-AF65-F5344CB8AC3E}">
        <p14:creationId xmlns:p14="http://schemas.microsoft.com/office/powerpoint/2010/main" val="22240486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739" y="111884"/>
            <a:ext cx="8444390" cy="557980"/>
          </a:xfrm>
        </p:spPr>
        <p:txBody>
          <a:bodyPr>
            <a:normAutofit/>
          </a:bodyPr>
          <a:lstStyle/>
          <a:p>
            <a:r>
              <a:rPr lang="en-US" sz="2500" dirty="0">
                <a:solidFill>
                  <a:schemeClr val="accent5"/>
                </a:solidFill>
              </a:rPr>
              <a:t>Goal 2 continued</a:t>
            </a:r>
          </a:p>
        </p:txBody>
      </p:sp>
      <p:sp>
        <p:nvSpPr>
          <p:cNvPr id="3" name="Content Placeholder 2"/>
          <p:cNvSpPr>
            <a:spLocks noGrp="1"/>
          </p:cNvSpPr>
          <p:nvPr>
            <p:ph idx="1"/>
          </p:nvPr>
        </p:nvSpPr>
        <p:spPr>
          <a:xfrm>
            <a:off x="576739" y="745343"/>
            <a:ext cx="7776686" cy="6123123"/>
          </a:xfrm>
        </p:spPr>
        <p:txBody>
          <a:bodyPr>
            <a:normAutofit fontScale="92500"/>
          </a:bodyPr>
          <a:lstStyle/>
          <a:p>
            <a:pPr marL="0" indent="0">
              <a:buNone/>
            </a:pPr>
            <a:r>
              <a:rPr lang="en-US" sz="2100" i="1" dirty="0">
                <a:solidFill>
                  <a:srgbClr val="031B3C"/>
                </a:solidFill>
              </a:rPr>
              <a:t>Transferred for deposit $149,000 to the fund November STM. </a:t>
            </a:r>
          </a:p>
          <a:p>
            <a:pPr marL="0" indent="0">
              <a:buNone/>
            </a:pPr>
            <a:r>
              <a:rPr lang="en-US" sz="2100" i="1" dirty="0">
                <a:solidFill>
                  <a:srgbClr val="031B3C"/>
                </a:solidFill>
              </a:rPr>
              <a:t>Converted the Stabilization Fund to a Reserve Fund based on </a:t>
            </a:r>
            <a:r>
              <a:rPr lang="en-US" sz="2100" i="1" dirty="0" smtClean="0">
                <a:solidFill>
                  <a:srgbClr val="031B3C"/>
                </a:solidFill>
              </a:rPr>
              <a:t>MGL Ch. 40, section </a:t>
            </a:r>
            <a:r>
              <a:rPr lang="en-US" sz="2100" i="1" dirty="0">
                <a:solidFill>
                  <a:srgbClr val="031B3C"/>
                </a:solidFill>
              </a:rPr>
              <a:t>13E </a:t>
            </a:r>
            <a:r>
              <a:rPr lang="en-US" sz="2100" i="1" dirty="0" smtClean="0">
                <a:solidFill>
                  <a:srgbClr val="031B3C"/>
                </a:solidFill>
              </a:rPr>
              <a:t>(which is a new section added under </a:t>
            </a:r>
            <a:r>
              <a:rPr lang="en-US" sz="2100" i="1" dirty="0">
                <a:solidFill>
                  <a:srgbClr val="031B3C"/>
                </a:solidFill>
              </a:rPr>
              <a:t>the </a:t>
            </a:r>
            <a:r>
              <a:rPr lang="en-US" sz="2100" i="1" dirty="0" smtClean="0">
                <a:solidFill>
                  <a:srgbClr val="031B3C"/>
                </a:solidFill>
              </a:rPr>
              <a:t>MMA). </a:t>
            </a:r>
            <a:endParaRPr lang="en-US" sz="2100" i="1" dirty="0">
              <a:solidFill>
                <a:srgbClr val="031B3C"/>
              </a:solidFill>
            </a:endParaRPr>
          </a:p>
          <a:p>
            <a:pPr marL="0" indent="0">
              <a:buNone/>
            </a:pPr>
            <a:r>
              <a:rPr lang="en-US" sz="2100" i="1" dirty="0">
                <a:solidFill>
                  <a:srgbClr val="031B3C"/>
                </a:solidFill>
              </a:rPr>
              <a:t>Reserve Fund approved at Town Meeting in May 2017,</a:t>
            </a:r>
          </a:p>
          <a:p>
            <a:pPr marL="0" indent="0">
              <a:buNone/>
            </a:pPr>
            <a:r>
              <a:rPr lang="en-US" sz="2100" i="1" dirty="0">
                <a:solidFill>
                  <a:srgbClr val="031B3C"/>
                </a:solidFill>
              </a:rPr>
              <a:t>New policy written and approved by the BOS &amp; SC in June 2017</a:t>
            </a:r>
          </a:p>
          <a:p>
            <a:r>
              <a:rPr lang="en-US" sz="2100" dirty="0">
                <a:solidFill>
                  <a:srgbClr val="031B3C"/>
                </a:solidFill>
              </a:rPr>
              <a:t>Participate in the Long Range Planning Group during Fiscal 2017 by nominating two members of the committee and by supporting group projects and recommendations</a:t>
            </a:r>
          </a:p>
          <a:p>
            <a:pPr marL="0" indent="0">
              <a:buNone/>
            </a:pPr>
            <a:r>
              <a:rPr lang="en-US" sz="2100" i="1" dirty="0">
                <a:solidFill>
                  <a:srgbClr val="031B3C"/>
                </a:solidFill>
              </a:rPr>
              <a:t>Jeanne Astino and Katie Dugan are SC </a:t>
            </a:r>
            <a:r>
              <a:rPr lang="en-US" sz="2100" i="1" dirty="0" smtClean="0">
                <a:solidFill>
                  <a:srgbClr val="031B3C"/>
                </a:solidFill>
              </a:rPr>
              <a:t>representatives, participated in 10 meetings of the group</a:t>
            </a:r>
            <a:endParaRPr lang="en-US" sz="2100" i="1" dirty="0">
              <a:solidFill>
                <a:srgbClr val="031B3C"/>
              </a:solidFill>
            </a:endParaRPr>
          </a:p>
          <a:p>
            <a:r>
              <a:rPr lang="en-US" sz="2100" dirty="0">
                <a:solidFill>
                  <a:srgbClr val="031B3C"/>
                </a:solidFill>
              </a:rPr>
              <a:t>Provide periodic updates to BOS to ensure collaboration and dialogue regarding key issues related to the school district</a:t>
            </a:r>
          </a:p>
          <a:p>
            <a:pPr marL="0" indent="0">
              <a:buNone/>
            </a:pPr>
            <a:r>
              <a:rPr lang="en-US" sz="2100" i="1" dirty="0">
                <a:solidFill>
                  <a:srgbClr val="031B3C"/>
                </a:solidFill>
              </a:rPr>
              <a:t>The committee presented FY 18 Budget. The committee chair and Superintendent met monthly with Town Manager and BOS </a:t>
            </a:r>
            <a:r>
              <a:rPr lang="en-US" sz="2100" i="1" dirty="0" smtClean="0">
                <a:solidFill>
                  <a:srgbClr val="031B3C"/>
                </a:solidFill>
              </a:rPr>
              <a:t>chair.</a:t>
            </a:r>
            <a:endParaRPr lang="en-US" sz="2100" i="1" dirty="0">
              <a:solidFill>
                <a:srgbClr val="031B3C"/>
              </a:solidFill>
            </a:endParaRPr>
          </a:p>
        </p:txBody>
      </p:sp>
      <p:sp>
        <p:nvSpPr>
          <p:cNvPr id="4" name="Oval 3"/>
          <p:cNvSpPr/>
          <p:nvPr/>
        </p:nvSpPr>
        <p:spPr>
          <a:xfrm>
            <a:off x="8569643" y="3239880"/>
            <a:ext cx="598170" cy="629864"/>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lIns="95619" tIns="47809" rIns="95619" bIns="47809" rtlCol="0" anchor="ctr"/>
          <a:lstStyle/>
          <a:p>
            <a:pPr algn="ctr"/>
            <a:endParaRPr lang="en-US" dirty="0"/>
          </a:p>
        </p:txBody>
      </p:sp>
      <p:sp>
        <p:nvSpPr>
          <p:cNvPr id="5" name="Oval 4"/>
          <p:cNvSpPr/>
          <p:nvPr/>
        </p:nvSpPr>
        <p:spPr>
          <a:xfrm>
            <a:off x="8569643" y="4907936"/>
            <a:ext cx="598170" cy="629864"/>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lIns="95619" tIns="47809" rIns="95619" bIns="47809" rtlCol="0" anchor="ctr"/>
          <a:lstStyle/>
          <a:p>
            <a:pPr algn="ctr"/>
            <a:endParaRPr lang="en-US" dirty="0"/>
          </a:p>
        </p:txBody>
      </p:sp>
    </p:spTree>
    <p:extLst>
      <p:ext uri="{BB962C8B-B14F-4D97-AF65-F5344CB8AC3E}">
        <p14:creationId xmlns:p14="http://schemas.microsoft.com/office/powerpoint/2010/main" val="22639685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739" y="111884"/>
            <a:ext cx="8444390" cy="1105193"/>
          </a:xfrm>
        </p:spPr>
        <p:txBody>
          <a:bodyPr/>
          <a:lstStyle/>
          <a:p>
            <a:r>
              <a:rPr lang="en-US" sz="2500" dirty="0">
                <a:solidFill>
                  <a:schemeClr val="accent2"/>
                </a:solidFill>
              </a:rPr>
              <a:t>Goal 3: Strengthen the safety and security of the Cohasset Public Schools</a:t>
            </a:r>
          </a:p>
        </p:txBody>
      </p:sp>
      <p:sp>
        <p:nvSpPr>
          <p:cNvPr id="3" name="Content Placeholder 2"/>
          <p:cNvSpPr>
            <a:spLocks noGrp="1"/>
          </p:cNvSpPr>
          <p:nvPr>
            <p:ph idx="1"/>
          </p:nvPr>
        </p:nvSpPr>
        <p:spPr>
          <a:xfrm>
            <a:off x="576740" y="1452945"/>
            <a:ext cx="7976711" cy="4728676"/>
          </a:xfrm>
        </p:spPr>
        <p:txBody>
          <a:bodyPr>
            <a:normAutofit lnSpcReduction="10000"/>
          </a:bodyPr>
          <a:lstStyle/>
          <a:p>
            <a:r>
              <a:rPr lang="en-US" sz="2100" dirty="0">
                <a:solidFill>
                  <a:schemeClr val="tx1"/>
                </a:solidFill>
              </a:rPr>
              <a:t>Review Security Assessment Report with District Leadership, Town Manager and CPD by September 2016</a:t>
            </a:r>
          </a:p>
          <a:p>
            <a:pPr marL="0" indent="0">
              <a:buNone/>
            </a:pPr>
            <a:r>
              <a:rPr lang="en-US" sz="2100" i="1" dirty="0">
                <a:solidFill>
                  <a:schemeClr val="tx1"/>
                </a:solidFill>
              </a:rPr>
              <a:t>Completed August 24, 2016 in Executive Session</a:t>
            </a:r>
          </a:p>
          <a:p>
            <a:r>
              <a:rPr lang="en-US" sz="2100" dirty="0">
                <a:solidFill>
                  <a:schemeClr val="tx1"/>
                </a:solidFill>
              </a:rPr>
              <a:t>Prioritize Capital Budget Requests related to security in collaboration with the Facilities Department and the Capital Budget Committee by December 2016</a:t>
            </a:r>
          </a:p>
          <a:p>
            <a:pPr marL="0" indent="0">
              <a:buNone/>
            </a:pPr>
            <a:r>
              <a:rPr lang="en-US" sz="2100" i="1" dirty="0">
                <a:solidFill>
                  <a:schemeClr val="tx1"/>
                </a:solidFill>
              </a:rPr>
              <a:t>100% of the security requests were supported by Capital Budgets and approved at STM in November 2016 and ATM in May 2017</a:t>
            </a:r>
          </a:p>
          <a:p>
            <a:r>
              <a:rPr lang="en-US" sz="2100" dirty="0">
                <a:solidFill>
                  <a:schemeClr val="tx1"/>
                </a:solidFill>
              </a:rPr>
              <a:t>Enhance the culture of security by updating Cohasset public school’s policy manual/protocols and reviewing the schedule of ongoing training and drills for all school personnel by January 2017</a:t>
            </a:r>
          </a:p>
        </p:txBody>
      </p:sp>
      <p:sp>
        <p:nvSpPr>
          <p:cNvPr id="4" name="Oval 3"/>
          <p:cNvSpPr/>
          <p:nvPr/>
        </p:nvSpPr>
        <p:spPr>
          <a:xfrm>
            <a:off x="8703947" y="1664284"/>
            <a:ext cx="598170" cy="629864"/>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lIns="95619" tIns="47809" rIns="95619" bIns="47809" rtlCol="0" anchor="ctr"/>
          <a:lstStyle/>
          <a:p>
            <a:pPr algn="ctr"/>
            <a:endParaRPr lang="en-US" dirty="0"/>
          </a:p>
        </p:txBody>
      </p:sp>
      <p:sp>
        <p:nvSpPr>
          <p:cNvPr id="5" name="Oval 4"/>
          <p:cNvSpPr/>
          <p:nvPr/>
        </p:nvSpPr>
        <p:spPr>
          <a:xfrm>
            <a:off x="8676326" y="2871926"/>
            <a:ext cx="598170" cy="629864"/>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lIns="95619" tIns="47809" rIns="95619" bIns="47809" rtlCol="0" anchor="ctr"/>
          <a:lstStyle/>
          <a:p>
            <a:pPr algn="ctr"/>
            <a:endParaRPr lang="en-US" dirty="0"/>
          </a:p>
        </p:txBody>
      </p:sp>
      <p:sp>
        <p:nvSpPr>
          <p:cNvPr id="6" name="Oval 5"/>
          <p:cNvSpPr/>
          <p:nvPr/>
        </p:nvSpPr>
        <p:spPr>
          <a:xfrm>
            <a:off x="8703947" y="4702259"/>
            <a:ext cx="598170" cy="629864"/>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lIns="95619" tIns="47809" rIns="95619" bIns="47809" rtlCol="0" anchor="ctr"/>
          <a:lstStyle/>
          <a:p>
            <a:pPr algn="ctr"/>
            <a:endParaRPr lang="en-US" dirty="0"/>
          </a:p>
        </p:txBody>
      </p:sp>
    </p:spTree>
    <p:extLst>
      <p:ext uri="{BB962C8B-B14F-4D97-AF65-F5344CB8AC3E}">
        <p14:creationId xmlns:p14="http://schemas.microsoft.com/office/powerpoint/2010/main" val="24668706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739" y="111884"/>
            <a:ext cx="8444390" cy="557980"/>
          </a:xfrm>
        </p:spPr>
        <p:txBody>
          <a:bodyPr>
            <a:noAutofit/>
          </a:bodyPr>
          <a:lstStyle/>
          <a:p>
            <a:r>
              <a:rPr lang="en-US" sz="2500" dirty="0">
                <a:solidFill>
                  <a:srgbClr val="073779"/>
                </a:solidFill>
              </a:rPr>
              <a:t>Goal 3 continued</a:t>
            </a:r>
          </a:p>
        </p:txBody>
      </p:sp>
      <p:sp>
        <p:nvSpPr>
          <p:cNvPr id="3" name="Content Placeholder 2"/>
          <p:cNvSpPr>
            <a:spLocks noGrp="1"/>
          </p:cNvSpPr>
          <p:nvPr>
            <p:ph idx="1"/>
          </p:nvPr>
        </p:nvSpPr>
        <p:spPr>
          <a:xfrm>
            <a:off x="576739" y="830255"/>
            <a:ext cx="8444390" cy="5351366"/>
          </a:xfrm>
        </p:spPr>
        <p:txBody>
          <a:bodyPr>
            <a:normAutofit/>
          </a:bodyPr>
          <a:lstStyle/>
          <a:p>
            <a:pPr marL="0" indent="0">
              <a:buNone/>
            </a:pPr>
            <a:r>
              <a:rPr lang="en-US" sz="2100" i="1" dirty="0">
                <a:solidFill>
                  <a:srgbClr val="031B3C"/>
                </a:solidFill>
              </a:rPr>
              <a:t>The committee supported a dedicated day of professional development regarding safety and security that took place on August 30, 2016.</a:t>
            </a:r>
          </a:p>
          <a:p>
            <a:pPr marL="0" indent="0">
              <a:buNone/>
            </a:pPr>
            <a:r>
              <a:rPr lang="en-US" sz="2100" i="1" dirty="0">
                <a:solidFill>
                  <a:srgbClr val="031B3C"/>
                </a:solidFill>
              </a:rPr>
              <a:t>The committee approved an additional </a:t>
            </a:r>
            <a:r>
              <a:rPr lang="en-US" sz="2100" i="1" dirty="0" smtClean="0">
                <a:solidFill>
                  <a:srgbClr val="031B3C"/>
                </a:solidFill>
              </a:rPr>
              <a:t>4 ( </a:t>
            </a:r>
            <a:r>
              <a:rPr lang="en-US" sz="2100" i="1" dirty="0">
                <a:solidFill>
                  <a:srgbClr val="031B3C"/>
                </a:solidFill>
              </a:rPr>
              <a:t>½ </a:t>
            </a:r>
            <a:r>
              <a:rPr lang="en-US" sz="2100" i="1" dirty="0" smtClean="0">
                <a:solidFill>
                  <a:srgbClr val="031B3C"/>
                </a:solidFill>
              </a:rPr>
              <a:t>) </a:t>
            </a:r>
            <a:r>
              <a:rPr lang="en-US" sz="2100" i="1" dirty="0">
                <a:solidFill>
                  <a:srgbClr val="031B3C"/>
                </a:solidFill>
              </a:rPr>
              <a:t>days of professional development for FY 18 for curriculum and safety</a:t>
            </a:r>
          </a:p>
          <a:p>
            <a:pPr marL="0" indent="0">
              <a:buNone/>
            </a:pPr>
            <a:r>
              <a:rPr lang="en-US" sz="2100" i="1" dirty="0">
                <a:solidFill>
                  <a:srgbClr val="031B3C"/>
                </a:solidFill>
              </a:rPr>
              <a:t>The Security sub-committee met with Leadership on March 21, 2017 along with Cohasset Police Department for update on the progress of evolving the culture to one of safety and security</a:t>
            </a:r>
          </a:p>
          <a:p>
            <a:pPr marL="0" indent="0">
              <a:buNone/>
            </a:pPr>
            <a:r>
              <a:rPr lang="en-US" sz="2100" i="1" dirty="0">
                <a:solidFill>
                  <a:srgbClr val="031B3C"/>
                </a:solidFill>
              </a:rPr>
              <a:t>The Security sub-committee met 7 times throughout the year</a:t>
            </a:r>
          </a:p>
          <a:p>
            <a:pPr marL="0" indent="0">
              <a:buNone/>
            </a:pPr>
            <a:r>
              <a:rPr lang="en-US" sz="2100" i="1" dirty="0">
                <a:solidFill>
                  <a:srgbClr val="031B3C"/>
                </a:solidFill>
              </a:rPr>
              <a:t>The Policy sub-committee updated and revised policy EBC; Emergency Plans</a:t>
            </a:r>
          </a:p>
        </p:txBody>
      </p:sp>
    </p:spTree>
    <p:extLst>
      <p:ext uri="{BB962C8B-B14F-4D97-AF65-F5344CB8AC3E}">
        <p14:creationId xmlns:p14="http://schemas.microsoft.com/office/powerpoint/2010/main" val="27266821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739" y="111885"/>
            <a:ext cx="8444390" cy="1331626"/>
          </a:xfrm>
        </p:spPr>
        <p:txBody>
          <a:bodyPr>
            <a:normAutofit/>
          </a:bodyPr>
          <a:lstStyle/>
          <a:p>
            <a:r>
              <a:rPr lang="en-US" sz="2500" dirty="0">
                <a:solidFill>
                  <a:schemeClr val="accent2"/>
                </a:solidFill>
              </a:rPr>
              <a:t>Goal 4: Align educational goals of the district with sound financial practices, budgeting and management reporting</a:t>
            </a:r>
          </a:p>
        </p:txBody>
      </p:sp>
      <p:sp>
        <p:nvSpPr>
          <p:cNvPr id="3" name="Content Placeholder 2"/>
          <p:cNvSpPr>
            <a:spLocks noGrp="1"/>
          </p:cNvSpPr>
          <p:nvPr>
            <p:ph idx="1"/>
          </p:nvPr>
        </p:nvSpPr>
        <p:spPr>
          <a:xfrm>
            <a:off x="576739" y="1664283"/>
            <a:ext cx="7957661" cy="4517337"/>
          </a:xfrm>
        </p:spPr>
        <p:txBody>
          <a:bodyPr>
            <a:normAutofit fontScale="92500" lnSpcReduction="10000"/>
          </a:bodyPr>
          <a:lstStyle/>
          <a:p>
            <a:r>
              <a:rPr lang="en-US" sz="2100" dirty="0">
                <a:solidFill>
                  <a:srgbClr val="000000"/>
                </a:solidFill>
              </a:rPr>
              <a:t>Work with the Business Manager to update and automate the fiscal month end reporting process by October 2016</a:t>
            </a:r>
          </a:p>
          <a:p>
            <a:pPr marL="0" indent="0">
              <a:buNone/>
            </a:pPr>
            <a:r>
              <a:rPr lang="en-US" sz="2100" i="1" dirty="0">
                <a:solidFill>
                  <a:srgbClr val="000000"/>
                </a:solidFill>
              </a:rPr>
              <a:t>The Budget &amp; Finance sub-committee, with the Business Manager agreed that month end reporting from Soft-Right will be utilized, discarding past practice of transposition of the data into an excel spreadsheet.</a:t>
            </a:r>
          </a:p>
          <a:p>
            <a:r>
              <a:rPr lang="en-US" sz="2100" dirty="0">
                <a:solidFill>
                  <a:srgbClr val="000000"/>
                </a:solidFill>
              </a:rPr>
              <a:t>Review and modify Fiscal 2018 budget tool with the Superintendent and Business Manager by November 2016 to ensure sufficient analysis of key areas of the budget detail</a:t>
            </a:r>
          </a:p>
          <a:p>
            <a:pPr marL="0" indent="0">
              <a:buNone/>
            </a:pPr>
            <a:r>
              <a:rPr lang="en-US" sz="2100" i="1" dirty="0">
                <a:solidFill>
                  <a:srgbClr val="000000"/>
                </a:solidFill>
              </a:rPr>
              <a:t>The Budget &amp; Finance sub-committee scrutinized the line item detail of the budget instrument and suggested collapsing common line items into single data points, reducing the budget presentation into broader categories</a:t>
            </a:r>
          </a:p>
        </p:txBody>
      </p:sp>
      <p:sp>
        <p:nvSpPr>
          <p:cNvPr id="4" name="Oval 3"/>
          <p:cNvSpPr/>
          <p:nvPr/>
        </p:nvSpPr>
        <p:spPr>
          <a:xfrm>
            <a:off x="8722044" y="1664284"/>
            <a:ext cx="598170" cy="629864"/>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lIns="95619" tIns="47809" rIns="95619" bIns="47809" rtlCol="0" anchor="ctr"/>
          <a:lstStyle/>
          <a:p>
            <a:pPr algn="ctr"/>
            <a:endParaRPr lang="en-US" dirty="0"/>
          </a:p>
        </p:txBody>
      </p:sp>
      <p:sp>
        <p:nvSpPr>
          <p:cNvPr id="5" name="Oval 4"/>
          <p:cNvSpPr/>
          <p:nvPr/>
        </p:nvSpPr>
        <p:spPr>
          <a:xfrm>
            <a:off x="8656322" y="3747466"/>
            <a:ext cx="598170" cy="629864"/>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lIns="95619" tIns="47809" rIns="95619" bIns="47809" rtlCol="0" anchor="ctr"/>
          <a:lstStyle/>
          <a:p>
            <a:pPr algn="ctr"/>
            <a:endParaRPr lang="en-US" dirty="0"/>
          </a:p>
        </p:txBody>
      </p:sp>
    </p:spTree>
    <p:extLst>
      <p:ext uri="{BB962C8B-B14F-4D97-AF65-F5344CB8AC3E}">
        <p14:creationId xmlns:p14="http://schemas.microsoft.com/office/powerpoint/2010/main" val="15685884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739" y="111884"/>
            <a:ext cx="8444390" cy="637232"/>
          </a:xfrm>
        </p:spPr>
        <p:txBody>
          <a:bodyPr>
            <a:normAutofit/>
          </a:bodyPr>
          <a:lstStyle/>
          <a:p>
            <a:r>
              <a:rPr lang="en-US" sz="2500" dirty="0"/>
              <a:t>Goal 4 continued</a:t>
            </a:r>
          </a:p>
        </p:txBody>
      </p:sp>
      <p:sp>
        <p:nvSpPr>
          <p:cNvPr id="3" name="Content Placeholder 2"/>
          <p:cNvSpPr>
            <a:spLocks noGrp="1"/>
          </p:cNvSpPr>
          <p:nvPr>
            <p:ph idx="1"/>
          </p:nvPr>
        </p:nvSpPr>
        <p:spPr>
          <a:xfrm>
            <a:off x="576739" y="1037818"/>
            <a:ext cx="7348062" cy="5143803"/>
          </a:xfrm>
        </p:spPr>
        <p:txBody>
          <a:bodyPr>
            <a:normAutofit/>
          </a:bodyPr>
          <a:lstStyle/>
          <a:p>
            <a:r>
              <a:rPr lang="en-US" sz="2100" dirty="0">
                <a:solidFill>
                  <a:srgbClr val="031B3C"/>
                </a:solidFill>
              </a:rPr>
              <a:t>Analyze the fee structure and revolving account balances related to Transportation, Kindergarten and Pre-K by January 2017</a:t>
            </a:r>
          </a:p>
          <a:p>
            <a:pPr marL="0" indent="0">
              <a:buNone/>
            </a:pPr>
            <a:r>
              <a:rPr lang="en-US" sz="2100" i="1" dirty="0">
                <a:solidFill>
                  <a:srgbClr val="031B3C"/>
                </a:solidFill>
              </a:rPr>
              <a:t>The Budget &amp; Finance sub-committee benchmarked the fees with surrounding districts and made recommendations that were approved by the committee and the Leadership. This included a significant restructuring of the Bus late fees to encourage early sign up so that last minute route changes are reduced</a:t>
            </a:r>
          </a:p>
          <a:p>
            <a:pPr marL="0" indent="0">
              <a:buNone/>
            </a:pPr>
            <a:r>
              <a:rPr lang="en-US" sz="2100" i="1" dirty="0">
                <a:solidFill>
                  <a:srgbClr val="031B3C"/>
                </a:solidFill>
              </a:rPr>
              <a:t>The Budget &amp; Finance sub-committee met with the Business Manager 17 times during the course of the year</a:t>
            </a:r>
          </a:p>
        </p:txBody>
      </p:sp>
      <p:sp>
        <p:nvSpPr>
          <p:cNvPr id="4" name="Oval 3"/>
          <p:cNvSpPr/>
          <p:nvPr/>
        </p:nvSpPr>
        <p:spPr>
          <a:xfrm>
            <a:off x="8422958" y="1220852"/>
            <a:ext cx="598170" cy="629864"/>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lIns="95619" tIns="47809" rIns="95619" bIns="47809" rtlCol="0" anchor="ctr"/>
          <a:lstStyle/>
          <a:p>
            <a:pPr algn="ctr"/>
            <a:endParaRPr lang="en-US" dirty="0"/>
          </a:p>
        </p:txBody>
      </p:sp>
    </p:spTree>
    <p:extLst>
      <p:ext uri="{BB962C8B-B14F-4D97-AF65-F5344CB8AC3E}">
        <p14:creationId xmlns:p14="http://schemas.microsoft.com/office/powerpoint/2010/main" val="2089170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739" y="111885"/>
            <a:ext cx="8444390" cy="1079349"/>
          </a:xfrm>
        </p:spPr>
        <p:txBody>
          <a:bodyPr>
            <a:normAutofit/>
          </a:bodyPr>
          <a:lstStyle/>
          <a:p>
            <a:r>
              <a:rPr lang="en-US" sz="2500" dirty="0">
                <a:solidFill>
                  <a:schemeClr val="accent2"/>
                </a:solidFill>
              </a:rPr>
              <a:t>Goal 5: Support 21</a:t>
            </a:r>
            <a:r>
              <a:rPr lang="en-US" sz="2500" baseline="30000" dirty="0">
                <a:solidFill>
                  <a:schemeClr val="accent2"/>
                </a:solidFill>
              </a:rPr>
              <a:t>st</a:t>
            </a:r>
            <a:r>
              <a:rPr lang="en-US" sz="2500" dirty="0">
                <a:solidFill>
                  <a:schemeClr val="accent2"/>
                </a:solidFill>
              </a:rPr>
              <a:t> century skills through on-going rollout of the district wide Digital Learning Plan</a:t>
            </a:r>
          </a:p>
        </p:txBody>
      </p:sp>
      <p:sp>
        <p:nvSpPr>
          <p:cNvPr id="3" name="Content Placeholder 2"/>
          <p:cNvSpPr>
            <a:spLocks noGrp="1"/>
          </p:cNvSpPr>
          <p:nvPr>
            <p:ph idx="1"/>
          </p:nvPr>
        </p:nvSpPr>
        <p:spPr>
          <a:xfrm>
            <a:off x="576740" y="1339729"/>
            <a:ext cx="7767161" cy="4841891"/>
          </a:xfrm>
        </p:spPr>
        <p:txBody>
          <a:bodyPr>
            <a:noAutofit/>
          </a:bodyPr>
          <a:lstStyle/>
          <a:p>
            <a:r>
              <a:rPr lang="en-US" sz="1900" dirty="0">
                <a:solidFill>
                  <a:srgbClr val="031B3C"/>
                </a:solidFill>
              </a:rPr>
              <a:t>Collaborate with the district leadership to monitor the ‘16-’17 digital learning rollout and the progress of the Five Year Technology Plan</a:t>
            </a:r>
          </a:p>
          <a:p>
            <a:pPr marL="0" indent="0">
              <a:buNone/>
            </a:pPr>
            <a:r>
              <a:rPr lang="en-US" sz="1600" i="1" dirty="0">
                <a:solidFill>
                  <a:srgbClr val="031B3C"/>
                </a:solidFill>
              </a:rPr>
              <a:t>Reviewed student survey results from grades 6-12 and supported the piloting of BYOD in 6 classrooms; 3 each in the MS and HS. </a:t>
            </a:r>
          </a:p>
          <a:p>
            <a:pPr marL="0" indent="0">
              <a:buNone/>
            </a:pPr>
            <a:r>
              <a:rPr lang="en-US" sz="1600" i="1" dirty="0">
                <a:solidFill>
                  <a:srgbClr val="031B3C"/>
                </a:solidFill>
              </a:rPr>
              <a:t>Supported the Assistant Superintendent’s Technology Professional Development </a:t>
            </a:r>
            <a:r>
              <a:rPr lang="en-US" sz="1600" i="1" dirty="0" smtClean="0">
                <a:solidFill>
                  <a:srgbClr val="031B3C"/>
                </a:solidFill>
              </a:rPr>
              <a:t>schedule</a:t>
            </a:r>
          </a:p>
          <a:p>
            <a:pPr marL="0" indent="0">
              <a:buNone/>
            </a:pPr>
            <a:r>
              <a:rPr lang="en-US" sz="1600" i="1" dirty="0" smtClean="0">
                <a:solidFill>
                  <a:srgbClr val="031B3C"/>
                </a:solidFill>
              </a:rPr>
              <a:t>Voted to support FY 19 budget which included 1.0 FTE increase in technology staff</a:t>
            </a:r>
            <a:endParaRPr lang="en-US" sz="1600" i="1" dirty="0">
              <a:solidFill>
                <a:srgbClr val="031B3C"/>
              </a:solidFill>
            </a:endParaRPr>
          </a:p>
          <a:p>
            <a:r>
              <a:rPr lang="en-US" sz="1900" dirty="0">
                <a:solidFill>
                  <a:srgbClr val="031B3C"/>
                </a:solidFill>
              </a:rPr>
              <a:t>Support the Digital Learning Plan by working with the Capital Budget Committee to ensure capital requests are well documented for STM and Town </a:t>
            </a:r>
            <a:r>
              <a:rPr lang="en-US" sz="1900" dirty="0" smtClean="0">
                <a:solidFill>
                  <a:srgbClr val="031B3C"/>
                </a:solidFill>
              </a:rPr>
              <a:t>Meeting</a:t>
            </a:r>
          </a:p>
          <a:p>
            <a:pPr marL="0" indent="0">
              <a:buNone/>
            </a:pPr>
            <a:r>
              <a:rPr lang="en-US" sz="1600" i="1" dirty="0">
                <a:solidFill>
                  <a:srgbClr val="031B3C"/>
                </a:solidFill>
              </a:rPr>
              <a:t>Attended 4 capital budget meetings in order to address concerns and answer questions regarding full roll out of technology &amp; BYOD model</a:t>
            </a:r>
          </a:p>
          <a:p>
            <a:pPr marL="0" indent="0">
              <a:buNone/>
            </a:pPr>
            <a:r>
              <a:rPr lang="en-US" sz="1600" i="1" dirty="0">
                <a:solidFill>
                  <a:srgbClr val="031B3C"/>
                </a:solidFill>
              </a:rPr>
              <a:t>Worked with Superintendent and Ass’t Superintendent to model for capital budget the correct number of loaner devices to support BYOD in Fall 2017</a:t>
            </a:r>
            <a:endParaRPr lang="en-US" sz="1600" dirty="0">
              <a:solidFill>
                <a:srgbClr val="031B3C"/>
              </a:solidFill>
            </a:endParaRPr>
          </a:p>
          <a:p>
            <a:pPr marL="0" indent="0">
              <a:buNone/>
            </a:pPr>
            <a:endParaRPr lang="en-US" sz="1900" dirty="0">
              <a:solidFill>
                <a:srgbClr val="031B3C"/>
              </a:solidFill>
            </a:endParaRPr>
          </a:p>
        </p:txBody>
      </p:sp>
      <p:sp>
        <p:nvSpPr>
          <p:cNvPr id="4" name="Oval 3"/>
          <p:cNvSpPr/>
          <p:nvPr/>
        </p:nvSpPr>
        <p:spPr>
          <a:xfrm>
            <a:off x="8715436" y="1349352"/>
            <a:ext cx="598170" cy="629864"/>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lIns="95619" tIns="47809" rIns="95619" bIns="47809" rtlCol="0" anchor="ctr"/>
          <a:lstStyle/>
          <a:p>
            <a:pPr algn="ctr"/>
            <a:endParaRPr lang="en-US" dirty="0"/>
          </a:p>
        </p:txBody>
      </p:sp>
      <p:sp>
        <p:nvSpPr>
          <p:cNvPr id="6" name="Oval 5"/>
          <p:cNvSpPr/>
          <p:nvPr/>
        </p:nvSpPr>
        <p:spPr>
          <a:xfrm>
            <a:off x="8715436" y="4468611"/>
            <a:ext cx="598170" cy="629864"/>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lIns="95619" tIns="47809" rIns="95619" bIns="47809" rtlCol="0" anchor="ctr"/>
          <a:lstStyle/>
          <a:p>
            <a:pPr algn="ctr"/>
            <a:endParaRPr lang="en-US" dirty="0"/>
          </a:p>
        </p:txBody>
      </p:sp>
    </p:spTree>
    <p:extLst>
      <p:ext uri="{BB962C8B-B14F-4D97-AF65-F5344CB8AC3E}">
        <p14:creationId xmlns:p14="http://schemas.microsoft.com/office/powerpoint/2010/main" val="30415816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739" y="111883"/>
            <a:ext cx="8444390" cy="473069"/>
          </a:xfrm>
        </p:spPr>
        <p:txBody>
          <a:bodyPr>
            <a:noAutofit/>
          </a:bodyPr>
          <a:lstStyle/>
          <a:p>
            <a:r>
              <a:rPr lang="en-US" sz="2500" dirty="0"/>
              <a:t>Goal 5 continued</a:t>
            </a:r>
          </a:p>
        </p:txBody>
      </p:sp>
      <p:sp>
        <p:nvSpPr>
          <p:cNvPr id="3" name="Content Placeholder 2"/>
          <p:cNvSpPr>
            <a:spLocks noGrp="1"/>
          </p:cNvSpPr>
          <p:nvPr>
            <p:ph idx="1"/>
          </p:nvPr>
        </p:nvSpPr>
        <p:spPr>
          <a:xfrm>
            <a:off x="576739" y="811385"/>
            <a:ext cx="7929087" cy="5370236"/>
          </a:xfrm>
        </p:spPr>
        <p:txBody>
          <a:bodyPr>
            <a:normAutofit fontScale="92500" lnSpcReduction="10000"/>
          </a:bodyPr>
          <a:lstStyle/>
          <a:p>
            <a:r>
              <a:rPr lang="en-US" sz="2100" dirty="0" smtClean="0">
                <a:solidFill>
                  <a:srgbClr val="031B3C"/>
                </a:solidFill>
              </a:rPr>
              <a:t>Work </a:t>
            </a:r>
            <a:r>
              <a:rPr lang="en-US" sz="2100" dirty="0">
                <a:solidFill>
                  <a:srgbClr val="031B3C"/>
                </a:solidFill>
              </a:rPr>
              <a:t>with the CTO, Deputy CTO and Assistant Superintendent to develop and support integrated implementation plan for Digital Learning Plan and the Five Year Technology </a:t>
            </a:r>
            <a:r>
              <a:rPr lang="en-US" sz="2100" dirty="0" smtClean="0">
                <a:solidFill>
                  <a:srgbClr val="031B3C"/>
                </a:solidFill>
              </a:rPr>
              <a:t>Plan</a:t>
            </a:r>
          </a:p>
          <a:p>
            <a:pPr marL="0" indent="0">
              <a:buNone/>
            </a:pPr>
            <a:r>
              <a:rPr lang="en-US" sz="1600" i="1" dirty="0" smtClean="0">
                <a:solidFill>
                  <a:srgbClr val="031B3C"/>
                </a:solidFill>
              </a:rPr>
              <a:t>Requested that Assistant Supt. Benchmark other BYOD practices from other districts, particularly Scituate</a:t>
            </a:r>
          </a:p>
          <a:p>
            <a:pPr marL="0" indent="0">
              <a:buNone/>
            </a:pPr>
            <a:r>
              <a:rPr lang="en-US" sz="1600" i="1" dirty="0" smtClean="0">
                <a:solidFill>
                  <a:srgbClr val="031B3C"/>
                </a:solidFill>
              </a:rPr>
              <a:t>Reviewed DESE Report on Planning &amp; Implementing Considerations for BYOD  and 1:1 models with the Assistant Superintendent.  </a:t>
            </a:r>
          </a:p>
          <a:p>
            <a:pPr marL="0" indent="0">
              <a:buNone/>
            </a:pPr>
            <a:r>
              <a:rPr lang="en-US" sz="1600" i="1" dirty="0" smtClean="0">
                <a:solidFill>
                  <a:srgbClr val="031B3C"/>
                </a:solidFill>
                <a:hlinkClick r:id="rId2"/>
              </a:rPr>
              <a:t>http://www.doe.mass.edu/odl/</a:t>
            </a:r>
            <a:r>
              <a:rPr lang="en-US" sz="1600" i="1" dirty="0" err="1" smtClean="0">
                <a:solidFill>
                  <a:srgbClr val="031B3C"/>
                </a:solidFill>
                <a:hlinkClick r:id="rId2"/>
              </a:rPr>
              <a:t>byod</a:t>
            </a:r>
            <a:r>
              <a:rPr lang="en-US" sz="1600" i="1" dirty="0" smtClean="0">
                <a:solidFill>
                  <a:srgbClr val="031B3C"/>
                </a:solidFill>
                <a:hlinkClick r:id="rId2"/>
              </a:rPr>
              <a:t>-one-to-</a:t>
            </a:r>
            <a:r>
              <a:rPr lang="en-US" sz="1600" i="1" dirty="0" err="1" smtClean="0">
                <a:solidFill>
                  <a:srgbClr val="031B3C"/>
                </a:solidFill>
                <a:hlinkClick r:id="rId2"/>
              </a:rPr>
              <a:t>one.pdf</a:t>
            </a:r>
            <a:endParaRPr lang="en-US" sz="1600" i="1" dirty="0" smtClean="0">
              <a:solidFill>
                <a:srgbClr val="031B3C"/>
              </a:solidFill>
            </a:endParaRPr>
          </a:p>
          <a:p>
            <a:pPr marL="0" indent="0">
              <a:buNone/>
            </a:pPr>
            <a:r>
              <a:rPr lang="en-US" sz="1600" i="1" dirty="0" smtClean="0">
                <a:solidFill>
                  <a:srgbClr val="031B3C"/>
                </a:solidFill>
              </a:rPr>
              <a:t>The </a:t>
            </a:r>
            <a:r>
              <a:rPr lang="en-US" sz="1600" i="1" dirty="0">
                <a:solidFill>
                  <a:srgbClr val="031B3C"/>
                </a:solidFill>
              </a:rPr>
              <a:t>Policy sub-committee revised and presented for approval the following policies essential to a sound digital learning environment</a:t>
            </a:r>
          </a:p>
          <a:p>
            <a:pPr marL="0" indent="0">
              <a:buNone/>
            </a:pPr>
            <a:r>
              <a:rPr lang="en-US" sz="1600" i="1" dirty="0">
                <a:solidFill>
                  <a:srgbClr val="031B3C"/>
                </a:solidFill>
              </a:rPr>
              <a:t>IJNDC: Internet Publication</a:t>
            </a:r>
          </a:p>
          <a:p>
            <a:pPr marL="0" indent="0">
              <a:buNone/>
            </a:pPr>
            <a:r>
              <a:rPr lang="en-US" sz="1600" i="1" dirty="0">
                <a:solidFill>
                  <a:srgbClr val="031B3C"/>
                </a:solidFill>
              </a:rPr>
              <a:t>IJNDD: Use of Social Media Sites and Electronic Communication</a:t>
            </a:r>
          </a:p>
          <a:p>
            <a:pPr marL="0" indent="0">
              <a:buNone/>
            </a:pPr>
            <a:r>
              <a:rPr lang="en-US" sz="1600" i="1" dirty="0">
                <a:solidFill>
                  <a:srgbClr val="031B3C"/>
                </a:solidFill>
              </a:rPr>
              <a:t>IJND: Access to Digital Resources</a:t>
            </a:r>
          </a:p>
          <a:p>
            <a:pPr marL="0" indent="0">
              <a:buNone/>
            </a:pPr>
            <a:r>
              <a:rPr lang="en-US" sz="1600" i="1" dirty="0">
                <a:solidFill>
                  <a:srgbClr val="031B3C"/>
                </a:solidFill>
              </a:rPr>
              <a:t>IJNDB: Empowered Digital Use Policy</a:t>
            </a:r>
          </a:p>
          <a:p>
            <a:endParaRPr lang="en-US" dirty="0" smtClean="0"/>
          </a:p>
          <a:p>
            <a:endParaRPr lang="en-US" dirty="0"/>
          </a:p>
          <a:p>
            <a:endParaRPr lang="en-US" dirty="0" smtClean="0"/>
          </a:p>
          <a:p>
            <a:endParaRPr lang="en-US" dirty="0"/>
          </a:p>
        </p:txBody>
      </p:sp>
      <p:sp>
        <p:nvSpPr>
          <p:cNvPr id="4" name="Oval 3"/>
          <p:cNvSpPr/>
          <p:nvPr/>
        </p:nvSpPr>
        <p:spPr>
          <a:xfrm>
            <a:off x="8636318" y="880687"/>
            <a:ext cx="598170" cy="629864"/>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lIns="95619" tIns="47809" rIns="95619" bIns="47809" rtlCol="0" anchor="ctr"/>
          <a:lstStyle/>
          <a:p>
            <a:pPr algn="ctr"/>
            <a:endParaRPr lang="en-US" dirty="0"/>
          </a:p>
        </p:txBody>
      </p:sp>
    </p:spTree>
    <p:extLst>
      <p:ext uri="{BB962C8B-B14F-4D97-AF65-F5344CB8AC3E}">
        <p14:creationId xmlns:p14="http://schemas.microsoft.com/office/powerpoint/2010/main" val="29521554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739" y="111884"/>
            <a:ext cx="8444390" cy="586285"/>
          </a:xfrm>
        </p:spPr>
        <p:txBody>
          <a:bodyPr/>
          <a:lstStyle/>
          <a:p>
            <a:r>
              <a:rPr lang="en-US" sz="2900" dirty="0">
                <a:solidFill>
                  <a:schemeClr val="accent2"/>
                </a:solidFill>
              </a:rPr>
              <a:t>2016-2017 Summary</a:t>
            </a:r>
          </a:p>
        </p:txBody>
      </p:sp>
      <p:sp>
        <p:nvSpPr>
          <p:cNvPr id="3" name="Content Placeholder 2"/>
          <p:cNvSpPr>
            <a:spLocks noGrp="1"/>
          </p:cNvSpPr>
          <p:nvPr>
            <p:ph idx="1"/>
          </p:nvPr>
        </p:nvSpPr>
        <p:spPr>
          <a:xfrm>
            <a:off x="576739" y="792516"/>
            <a:ext cx="8444390" cy="6187525"/>
          </a:xfrm>
        </p:spPr>
        <p:txBody>
          <a:bodyPr>
            <a:normAutofit/>
          </a:bodyPr>
          <a:lstStyle/>
          <a:p>
            <a:r>
              <a:rPr lang="en-US" sz="1800" dirty="0">
                <a:solidFill>
                  <a:schemeClr val="accent6">
                    <a:lumMod val="50000"/>
                  </a:schemeClr>
                </a:solidFill>
              </a:rPr>
              <a:t>With District Leadership presented FY 18 Budget to the Town Manager and Board of Selectman that was on target</a:t>
            </a:r>
          </a:p>
          <a:p>
            <a:r>
              <a:rPr lang="en-US" sz="1800" dirty="0">
                <a:solidFill>
                  <a:schemeClr val="accent6">
                    <a:lumMod val="50000"/>
                  </a:schemeClr>
                </a:solidFill>
              </a:rPr>
              <a:t>Approved 7 trips presented by staff for our students</a:t>
            </a:r>
          </a:p>
          <a:p>
            <a:r>
              <a:rPr lang="en-US" sz="1800" dirty="0">
                <a:solidFill>
                  <a:schemeClr val="accent6">
                    <a:lumMod val="50000"/>
                  </a:schemeClr>
                </a:solidFill>
              </a:rPr>
              <a:t>Approved 18 gifts totaling over $185,000 </a:t>
            </a:r>
          </a:p>
          <a:p>
            <a:r>
              <a:rPr lang="en-US" sz="1800" dirty="0">
                <a:solidFill>
                  <a:schemeClr val="accent6">
                    <a:lumMod val="50000"/>
                  </a:schemeClr>
                </a:solidFill>
              </a:rPr>
              <a:t>Reviewed, revised and approved 17 policies</a:t>
            </a:r>
          </a:p>
          <a:p>
            <a:r>
              <a:rPr lang="en-US" sz="1800" dirty="0">
                <a:solidFill>
                  <a:schemeClr val="accent6">
                    <a:lumMod val="50000"/>
                  </a:schemeClr>
                </a:solidFill>
              </a:rPr>
              <a:t>Designated members to Town Long Range Planning Group and Master Planning Committee as well as created and appointed new liaison positions to Cohasset 250</a:t>
            </a:r>
            <a:r>
              <a:rPr lang="en-US" sz="1800" baseline="30000" dirty="0">
                <a:solidFill>
                  <a:schemeClr val="accent6">
                    <a:lumMod val="50000"/>
                  </a:schemeClr>
                </a:solidFill>
              </a:rPr>
              <a:t>th</a:t>
            </a:r>
            <a:r>
              <a:rPr lang="en-US" sz="1800" dirty="0">
                <a:solidFill>
                  <a:schemeClr val="accent6">
                    <a:lumMod val="50000"/>
                  </a:schemeClr>
                </a:solidFill>
              </a:rPr>
              <a:t> Anniversary Committee and Town Hall Renovation Committee</a:t>
            </a:r>
          </a:p>
          <a:p>
            <a:r>
              <a:rPr lang="en-US" sz="1800" dirty="0">
                <a:solidFill>
                  <a:schemeClr val="accent6">
                    <a:lumMod val="50000"/>
                  </a:schemeClr>
                </a:solidFill>
              </a:rPr>
              <a:t>Held 37 subcommittee meetings</a:t>
            </a:r>
          </a:p>
          <a:p>
            <a:r>
              <a:rPr lang="en-US" sz="1800" dirty="0">
                <a:solidFill>
                  <a:schemeClr val="accent6">
                    <a:lumMod val="50000"/>
                  </a:schemeClr>
                </a:solidFill>
              </a:rPr>
              <a:t>Developed a glossary of district and budget </a:t>
            </a:r>
            <a:r>
              <a:rPr lang="en-US" sz="1800" dirty="0" smtClean="0">
                <a:solidFill>
                  <a:schemeClr val="accent6">
                    <a:lumMod val="50000"/>
                  </a:schemeClr>
                </a:solidFill>
              </a:rPr>
              <a:t>terms</a:t>
            </a:r>
          </a:p>
          <a:p>
            <a:r>
              <a:rPr lang="en-US" sz="1800" dirty="0" smtClean="0">
                <a:solidFill>
                  <a:schemeClr val="accent6">
                    <a:lumMod val="50000"/>
                  </a:schemeClr>
                </a:solidFill>
              </a:rPr>
              <a:t>Supported Middle School Study</a:t>
            </a:r>
          </a:p>
          <a:p>
            <a:r>
              <a:rPr lang="en-US" sz="1800" dirty="0" smtClean="0">
                <a:solidFill>
                  <a:schemeClr val="accent6">
                    <a:lumMod val="50000"/>
                  </a:schemeClr>
                </a:solidFill>
              </a:rPr>
              <a:t>Financially supported stipended position for social media web maintenance to ensure broad community outreach</a:t>
            </a:r>
          </a:p>
          <a:p>
            <a:endParaRPr lang="en-US" sz="2100" dirty="0" smtClean="0">
              <a:solidFill>
                <a:schemeClr val="accent6">
                  <a:lumMod val="50000"/>
                </a:schemeClr>
              </a:solidFill>
            </a:endParaRPr>
          </a:p>
          <a:p>
            <a:endParaRPr lang="en-US" sz="2100" dirty="0">
              <a:solidFill>
                <a:schemeClr val="accent6">
                  <a:lumMod val="50000"/>
                </a:schemeClr>
              </a:solidFill>
            </a:endParaRPr>
          </a:p>
        </p:txBody>
      </p:sp>
    </p:spTree>
    <p:extLst>
      <p:ext uri="{BB962C8B-B14F-4D97-AF65-F5344CB8AC3E}">
        <p14:creationId xmlns:p14="http://schemas.microsoft.com/office/powerpoint/2010/main" val="14554342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739" y="111884"/>
            <a:ext cx="8444390" cy="1190105"/>
          </a:xfrm>
        </p:spPr>
        <p:txBody>
          <a:bodyPr/>
          <a:lstStyle/>
          <a:p>
            <a:endParaRPr lang="en-US" sz="2500" dirty="0">
              <a:solidFill>
                <a:schemeClr val="accent5"/>
              </a:solidFill>
            </a:endParaRPr>
          </a:p>
        </p:txBody>
      </p:sp>
      <p:sp>
        <p:nvSpPr>
          <p:cNvPr id="3" name="Content Placeholder 2"/>
          <p:cNvSpPr>
            <a:spLocks noGrp="1"/>
          </p:cNvSpPr>
          <p:nvPr>
            <p:ph idx="1"/>
          </p:nvPr>
        </p:nvSpPr>
        <p:spPr>
          <a:xfrm>
            <a:off x="576739" y="1434075"/>
            <a:ext cx="8444390" cy="4747545"/>
          </a:xfrm>
        </p:spPr>
        <p:txBody>
          <a:bodyPr>
            <a:normAutofit/>
          </a:bodyPr>
          <a:lstStyle/>
          <a:p>
            <a:pPr marL="0" indent="0" algn="ctr">
              <a:buNone/>
            </a:pPr>
            <a:r>
              <a:rPr lang="en-US" sz="3800" i="1" dirty="0">
                <a:solidFill>
                  <a:srgbClr val="031B3C"/>
                </a:solidFill>
              </a:rPr>
              <a:t>Coming together is a beginning, staying together is progress and working together is success </a:t>
            </a:r>
          </a:p>
          <a:p>
            <a:pPr marL="0" indent="0" algn="ctr">
              <a:buNone/>
            </a:pPr>
            <a:r>
              <a:rPr lang="en-US" sz="3800" i="1" dirty="0">
                <a:solidFill>
                  <a:srgbClr val="031B3C"/>
                </a:solidFill>
              </a:rPr>
              <a:t> Henry Ford</a:t>
            </a:r>
          </a:p>
        </p:txBody>
      </p:sp>
      <p:pic>
        <p:nvPicPr>
          <p:cNvPr id="4" name="Picture 3" descr="Cohhasset-Logo-v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349478"/>
            <a:ext cx="1800225" cy="1783160"/>
          </a:xfrm>
          <a:prstGeom prst="rect">
            <a:avLst/>
          </a:prstGeom>
        </p:spPr>
      </p:pic>
    </p:spTree>
    <p:extLst>
      <p:ext uri="{BB962C8B-B14F-4D97-AF65-F5344CB8AC3E}">
        <p14:creationId xmlns:p14="http://schemas.microsoft.com/office/powerpoint/2010/main" val="10021857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Breeze.thmx</Template>
  <TotalTime>1763</TotalTime>
  <Words>1308</Words>
  <Application>Microsoft Office PowerPoint</Application>
  <PresentationFormat>Custom</PresentationFormat>
  <Paragraphs>90</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Breeze</vt:lpstr>
      <vt:lpstr>Cohasset School Committee</vt:lpstr>
      <vt:lpstr>Goal 1: Cultivate a culture of respect through words and actions in order to recruit, retain and develop exceptional district leadership, teachers and staff</vt:lpstr>
      <vt:lpstr>Goal 1 continued</vt:lpstr>
      <vt:lpstr>Goal 2: Utilize multiple channels to strengthen the communication and collaboration with parents, town committees and the citizens of Cohasset</vt:lpstr>
      <vt:lpstr>Goal 2 continued</vt:lpstr>
      <vt:lpstr>Goal 3: Strengthen the safety and security of the Cohasset Public Schools</vt:lpstr>
      <vt:lpstr>Goal 3 continued</vt:lpstr>
      <vt:lpstr>Goal 4: Align educational goals of the district with sound financial practices, budgeting and management reporting</vt:lpstr>
      <vt:lpstr>Goal 4 continued</vt:lpstr>
      <vt:lpstr>Goal 5: Support 21st century skills through on-going rollout of the district wide Digital Learning Plan</vt:lpstr>
      <vt:lpstr>Goal 5 continued</vt:lpstr>
      <vt:lpstr>2016-2017 Summary</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Cohasset School Committee</dc:title>
  <dc:creator>Ellen Maher</dc:creator>
  <cp:lastModifiedBy>Jennifer Souretis</cp:lastModifiedBy>
  <cp:revision>41</cp:revision>
  <cp:lastPrinted>2017-07-27T20:31:00Z</cp:lastPrinted>
  <dcterms:created xsi:type="dcterms:W3CDTF">2017-07-13T20:25:13Z</dcterms:created>
  <dcterms:modified xsi:type="dcterms:W3CDTF">2017-07-28T13:22:33Z</dcterms:modified>
</cp:coreProperties>
</file>