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05" r:id="rId1"/>
  </p:sldMasterIdLst>
  <p:notesMasterIdLst>
    <p:notesMasterId r:id="rId16"/>
  </p:notesMasterIdLst>
  <p:sldIdLst>
    <p:sldId id="256" r:id="rId2"/>
    <p:sldId id="257" r:id="rId3"/>
    <p:sldId id="259" r:id="rId4"/>
    <p:sldId id="271" r:id="rId5"/>
    <p:sldId id="261" r:id="rId6"/>
    <p:sldId id="272" r:id="rId7"/>
    <p:sldId id="263" r:id="rId8"/>
    <p:sldId id="265" r:id="rId9"/>
    <p:sldId id="273" r:id="rId10"/>
    <p:sldId id="274" r:id="rId11"/>
    <p:sldId id="270" r:id="rId12"/>
    <p:sldId id="275" r:id="rId13"/>
    <p:sldId id="267" r:id="rId14"/>
    <p:sldId id="268" r:id="rId15"/>
  </p:sldIdLst>
  <p:sldSz cx="9601200" cy="7132638"/>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47">
          <p15:clr>
            <a:srgbClr val="A4A3A4"/>
          </p15:clr>
        </p15:guide>
        <p15:guide id="2" pos="30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8"/>
    <p:restoredTop sz="94694"/>
  </p:normalViewPr>
  <p:slideViewPr>
    <p:cSldViewPr snapToGrid="0" snapToObjects="1">
      <p:cViewPr varScale="1">
        <p:scale>
          <a:sx n="116" d="100"/>
          <a:sy n="116" d="100"/>
        </p:scale>
        <p:origin x="1664" y="200"/>
      </p:cViewPr>
      <p:guideLst>
        <p:guide orient="horz" pos="2247"/>
        <p:guide pos="30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5EC57C-6D0C-9A49-A173-BEC08C048B8F}" type="datetimeFigureOut">
              <a:rPr lang="en-US" smtClean="0"/>
              <a:t>6/23/20</a:t>
            </a:fld>
            <a:endParaRPr lang="en-US"/>
          </a:p>
        </p:txBody>
      </p:sp>
      <p:sp>
        <p:nvSpPr>
          <p:cNvPr id="4" name="Slide Image Placeholder 3"/>
          <p:cNvSpPr>
            <a:spLocks noGrp="1" noRot="1" noChangeAspect="1"/>
          </p:cNvSpPr>
          <p:nvPr>
            <p:ph type="sldImg" idx="2"/>
          </p:nvPr>
        </p:nvSpPr>
        <p:spPr>
          <a:xfrm>
            <a:off x="1352550" y="1143000"/>
            <a:ext cx="41529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0F64F6-7FEC-354B-B870-822C506152C0}" type="slidenum">
              <a:rPr lang="en-US" smtClean="0"/>
              <a:t>‹#›</a:t>
            </a:fld>
            <a:endParaRPr lang="en-US"/>
          </a:p>
        </p:txBody>
      </p:sp>
    </p:spTree>
    <p:extLst>
      <p:ext uri="{BB962C8B-B14F-4D97-AF65-F5344CB8AC3E}">
        <p14:creationId xmlns:p14="http://schemas.microsoft.com/office/powerpoint/2010/main" val="171943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0F64F6-7FEC-354B-B870-822C506152C0}" type="slidenum">
              <a:rPr lang="en-US" smtClean="0"/>
              <a:t>5</a:t>
            </a:fld>
            <a:endParaRPr lang="en-US"/>
          </a:p>
        </p:txBody>
      </p:sp>
    </p:spTree>
    <p:extLst>
      <p:ext uri="{BB962C8B-B14F-4D97-AF65-F5344CB8AC3E}">
        <p14:creationId xmlns:p14="http://schemas.microsoft.com/office/powerpoint/2010/main" val="1471830282"/>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20090" y="1400888"/>
            <a:ext cx="8161020" cy="83914"/>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2"/>
          </a:p>
        </p:txBody>
      </p:sp>
      <p:sp>
        <p:nvSpPr>
          <p:cNvPr id="8" name="Rectangle 7"/>
          <p:cNvSpPr/>
          <p:nvPr/>
        </p:nvSpPr>
        <p:spPr>
          <a:xfrm>
            <a:off x="720090" y="4454273"/>
            <a:ext cx="8161020" cy="83914"/>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2"/>
          </a:p>
        </p:txBody>
      </p:sp>
      <p:sp>
        <p:nvSpPr>
          <p:cNvPr id="9" name="Rectangle 8"/>
          <p:cNvSpPr/>
          <p:nvPr/>
        </p:nvSpPr>
        <p:spPr>
          <a:xfrm>
            <a:off x="720090" y="1544239"/>
            <a:ext cx="8161020" cy="2853055"/>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2"/>
          </a:p>
        </p:txBody>
      </p:sp>
      <p:grpSp>
        <p:nvGrpSpPr>
          <p:cNvPr id="10" name="Group 9"/>
          <p:cNvGrpSpPr>
            <a:grpSpLocks noChangeAspect="1"/>
          </p:cNvGrpSpPr>
          <p:nvPr/>
        </p:nvGrpSpPr>
        <p:grpSpPr>
          <a:xfrm>
            <a:off x="7596519" y="4271495"/>
            <a:ext cx="960120" cy="951018"/>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50976" eaLnBrk="1" fontAlgn="auto" latinLnBrk="0" hangingPunct="1">
                <a:lnSpc>
                  <a:spcPct val="100000"/>
                </a:lnSpc>
                <a:spcBef>
                  <a:spcPts val="0"/>
                </a:spcBef>
                <a:spcAft>
                  <a:spcPts val="0"/>
                </a:spcAft>
                <a:buClrTx/>
                <a:buSzTx/>
                <a:buFontTx/>
                <a:buNone/>
                <a:tabLst/>
                <a:defRPr/>
              </a:pPr>
              <a:endParaRPr kumimoji="0" lang="en-US" sz="208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50976" eaLnBrk="1" fontAlgn="auto" latinLnBrk="0" hangingPunct="1">
                <a:lnSpc>
                  <a:spcPct val="100000"/>
                </a:lnSpc>
                <a:spcBef>
                  <a:spcPts val="0"/>
                </a:spcBef>
                <a:spcAft>
                  <a:spcPts val="0"/>
                </a:spcAft>
                <a:buClrTx/>
                <a:buSzTx/>
                <a:buFontTx/>
                <a:buNone/>
                <a:tabLst/>
                <a:defRPr/>
              </a:pPr>
              <a:endParaRPr kumimoji="0" lang="en-US" sz="1872"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828103" y="1489578"/>
            <a:ext cx="7972997" cy="3157381"/>
          </a:xfrm>
        </p:spPr>
        <p:txBody>
          <a:bodyPr anchor="ctr">
            <a:noAutofit/>
          </a:bodyPr>
          <a:lstStyle>
            <a:lvl1pPr algn="l">
              <a:lnSpc>
                <a:spcPct val="80000"/>
              </a:lnSpc>
              <a:defRPr sz="6656"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42505" y="4564888"/>
            <a:ext cx="6214377" cy="1112692"/>
          </a:xfrm>
        </p:spPr>
        <p:txBody>
          <a:bodyPr>
            <a:normAutofit/>
          </a:bodyPr>
          <a:lstStyle>
            <a:lvl1pPr marL="0" indent="0" algn="l">
              <a:buNone/>
              <a:defRPr sz="1872" b="0">
                <a:solidFill>
                  <a:schemeClr val="tx1"/>
                </a:solidFill>
              </a:defRPr>
            </a:lvl1pPr>
            <a:lvl2pPr marL="475488" indent="0" algn="ctr">
              <a:buNone/>
              <a:defRPr sz="2912"/>
            </a:lvl2pPr>
            <a:lvl3pPr marL="950976" indent="0" algn="ctr">
              <a:buNone/>
              <a:defRPr sz="2496"/>
            </a:lvl3pPr>
            <a:lvl4pPr marL="1426464" indent="0" algn="ctr">
              <a:buNone/>
              <a:defRPr sz="2080"/>
            </a:lvl4pPr>
            <a:lvl5pPr marL="1901952" indent="0" algn="ctr">
              <a:buNone/>
              <a:defRPr sz="2080"/>
            </a:lvl5pPr>
            <a:lvl6pPr marL="2377440" indent="0" algn="ctr">
              <a:buNone/>
              <a:defRPr sz="2080"/>
            </a:lvl6pPr>
            <a:lvl7pPr marL="2852928" indent="0" algn="ctr">
              <a:buNone/>
              <a:defRPr sz="2080"/>
            </a:lvl7pPr>
            <a:lvl8pPr marL="3328416" indent="0" algn="ctr">
              <a:buNone/>
              <a:defRPr sz="2080"/>
            </a:lvl8pPr>
            <a:lvl9pPr marL="3803904" indent="0" algn="ctr">
              <a:buNone/>
              <a:defRPr sz="20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6/23/20</a:t>
            </a:fld>
            <a:endParaRPr lang="en-US" dirty="0"/>
          </a:p>
        </p:txBody>
      </p:sp>
      <p:sp>
        <p:nvSpPr>
          <p:cNvPr id="5" name="Footer Placeholder 4"/>
          <p:cNvSpPr>
            <a:spLocks noGrp="1"/>
          </p:cNvSpPr>
          <p:nvPr>
            <p:ph type="ftr" sz="quarter" idx="11"/>
          </p:nvPr>
        </p:nvSpPr>
        <p:spPr>
          <a:xfrm>
            <a:off x="853445" y="6523988"/>
            <a:ext cx="4983023" cy="379747"/>
          </a:xfrm>
        </p:spPr>
        <p:txBody>
          <a:bodyPr/>
          <a:lstStyle/>
          <a:p>
            <a:endParaRPr lang="en-US" dirty="0"/>
          </a:p>
        </p:txBody>
      </p:sp>
      <p:sp>
        <p:nvSpPr>
          <p:cNvPr id="6" name="Slide Number Placeholder 5"/>
          <p:cNvSpPr>
            <a:spLocks noGrp="1"/>
          </p:cNvSpPr>
          <p:nvPr>
            <p:ph type="sldNum" sz="quarter" idx="12"/>
          </p:nvPr>
        </p:nvSpPr>
        <p:spPr>
          <a:xfrm>
            <a:off x="7606495" y="4396479"/>
            <a:ext cx="940171" cy="665713"/>
          </a:xfrm>
        </p:spPr>
        <p:txBody>
          <a:bodyPr/>
          <a:lstStyle>
            <a:lvl1pPr>
              <a:defRPr sz="2912" b="1"/>
            </a:lvl1pPr>
          </a:lstStyle>
          <a:p>
            <a:fld id="{2754ED01-E2A0-4C1E-8E21-014B99041579}" type="slidenum">
              <a:rPr lang="en-US" smtClean="0"/>
              <a:pPr/>
              <a:t>‹#›</a:t>
            </a:fld>
            <a:endParaRPr lang="en-US" dirty="0"/>
          </a:p>
        </p:txBody>
      </p:sp>
    </p:spTree>
    <p:extLst>
      <p:ext uri="{BB962C8B-B14F-4D97-AF65-F5344CB8AC3E}">
        <p14:creationId xmlns:p14="http://schemas.microsoft.com/office/powerpoint/2010/main" val="2546955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01F9CA3-105E-4857-9057-6DB6197DA786}" type="datetimeFigureOut">
              <a:rPr lang="en-US" smtClean="0"/>
              <a:t>6/23/20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F5CE407-6216-4202-80E4-A30DC2F709B2}" type="slidenum">
              <a:rPr lang="en-US" smtClean="0"/>
              <a:t>‹#›</a:t>
            </a:fld>
            <a:endParaRPr lang="en-US" dirty="0"/>
          </a:p>
        </p:txBody>
      </p:sp>
    </p:spTree>
    <p:extLst>
      <p:ext uri="{BB962C8B-B14F-4D97-AF65-F5344CB8AC3E}">
        <p14:creationId xmlns:p14="http://schemas.microsoft.com/office/powerpoint/2010/main" val="503577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5114937"/>
            <a:ext cx="9601200" cy="20177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2"/>
          </a:p>
        </p:txBody>
      </p:sp>
      <p:sp>
        <p:nvSpPr>
          <p:cNvPr id="2" name="Title 1"/>
          <p:cNvSpPr>
            <a:spLocks noGrp="1"/>
          </p:cNvSpPr>
          <p:nvPr>
            <p:ph type="title"/>
          </p:nvPr>
        </p:nvSpPr>
        <p:spPr>
          <a:xfrm>
            <a:off x="1706613" y="1274365"/>
            <a:ext cx="7308914" cy="3661421"/>
          </a:xfrm>
        </p:spPr>
        <p:txBody>
          <a:bodyPr anchor="ctr">
            <a:normAutofit/>
          </a:bodyPr>
          <a:lstStyle>
            <a:lvl1pPr>
              <a:lnSpc>
                <a:spcPct val="80000"/>
              </a:lnSpc>
              <a:defRPr sz="6656" b="0"/>
            </a:lvl1pPr>
          </a:lstStyle>
          <a:p>
            <a:r>
              <a:rPr lang="en-US"/>
              <a:t>Click to edit Master title style</a:t>
            </a:r>
            <a:endParaRPr lang="en-US" dirty="0"/>
          </a:p>
        </p:txBody>
      </p:sp>
      <p:sp>
        <p:nvSpPr>
          <p:cNvPr id="3" name="Text Placeholder 2"/>
          <p:cNvSpPr>
            <a:spLocks noGrp="1"/>
          </p:cNvSpPr>
          <p:nvPr>
            <p:ph type="body" idx="1"/>
          </p:nvPr>
        </p:nvSpPr>
        <p:spPr>
          <a:xfrm>
            <a:off x="1705547" y="5221091"/>
            <a:ext cx="7128891" cy="1109521"/>
          </a:xfrm>
        </p:spPr>
        <p:txBody>
          <a:bodyPr anchor="t">
            <a:normAutofit/>
          </a:bodyPr>
          <a:lstStyle>
            <a:lvl1pPr marL="0" indent="0">
              <a:buNone/>
              <a:defRPr sz="1872" b="0">
                <a:solidFill>
                  <a:schemeClr val="accent1">
                    <a:lumMod val="50000"/>
                  </a:schemeClr>
                </a:solidFill>
              </a:defRPr>
            </a:lvl1pPr>
            <a:lvl2pPr marL="475488" indent="0">
              <a:buNone/>
              <a:defRPr sz="1872">
                <a:solidFill>
                  <a:schemeClr val="tx1">
                    <a:tint val="75000"/>
                  </a:schemeClr>
                </a:solidFill>
              </a:defRPr>
            </a:lvl2pPr>
            <a:lvl3pPr marL="950976" indent="0">
              <a:buNone/>
              <a:defRPr sz="1664">
                <a:solidFill>
                  <a:schemeClr val="tx1">
                    <a:tint val="75000"/>
                  </a:schemeClr>
                </a:solidFill>
              </a:defRPr>
            </a:lvl3pPr>
            <a:lvl4pPr marL="1426464" indent="0">
              <a:buNone/>
              <a:defRPr sz="1456">
                <a:solidFill>
                  <a:schemeClr val="tx1">
                    <a:tint val="75000"/>
                  </a:schemeClr>
                </a:solidFill>
              </a:defRPr>
            </a:lvl4pPr>
            <a:lvl5pPr marL="1901952" indent="0">
              <a:buNone/>
              <a:defRPr sz="1456">
                <a:solidFill>
                  <a:schemeClr val="tx1">
                    <a:tint val="75000"/>
                  </a:schemeClr>
                </a:solidFill>
              </a:defRPr>
            </a:lvl5pPr>
            <a:lvl6pPr marL="2377440" indent="0">
              <a:buNone/>
              <a:defRPr sz="1456">
                <a:solidFill>
                  <a:schemeClr val="tx1">
                    <a:tint val="75000"/>
                  </a:schemeClr>
                </a:solidFill>
              </a:defRPr>
            </a:lvl6pPr>
            <a:lvl7pPr marL="2852928" indent="0">
              <a:buNone/>
              <a:defRPr sz="1456">
                <a:solidFill>
                  <a:schemeClr val="tx1">
                    <a:tint val="75000"/>
                  </a:schemeClr>
                </a:solidFill>
              </a:defRPr>
            </a:lvl7pPr>
            <a:lvl8pPr marL="3328416" indent="0">
              <a:buNone/>
              <a:defRPr sz="1456">
                <a:solidFill>
                  <a:schemeClr val="tx1">
                    <a:tint val="75000"/>
                  </a:schemeClr>
                </a:solidFill>
              </a:defRPr>
            </a:lvl8pPr>
            <a:lvl9pPr marL="3803904" indent="0">
              <a:buNone/>
              <a:defRPr sz="145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767513" y="6523988"/>
            <a:ext cx="2082394" cy="379747"/>
          </a:xfrm>
        </p:spPr>
        <p:txBody>
          <a:bodyPr/>
          <a:lstStyle>
            <a:lvl1pPr>
              <a:defRPr>
                <a:solidFill>
                  <a:schemeClr val="accent1">
                    <a:lumMod val="50000"/>
                  </a:schemeClr>
                </a:solidFill>
              </a:defRPr>
            </a:lvl1pPr>
          </a:lstStyle>
          <a:p>
            <a:fld id="{28E80666-FB37-4B36-9149-507F3B0178E3}" type="datetimeFigureOut">
              <a:rPr lang="en-US" smtClean="0"/>
              <a:pPr/>
              <a:t>6/23/20</a:t>
            </a:fld>
            <a:endParaRPr lang="en-US" dirty="0"/>
          </a:p>
        </p:txBody>
      </p:sp>
      <p:sp>
        <p:nvSpPr>
          <p:cNvPr id="5" name="Footer Placeholder 4"/>
          <p:cNvSpPr>
            <a:spLocks noGrp="1"/>
          </p:cNvSpPr>
          <p:nvPr>
            <p:ph type="ftr" sz="quarter" idx="11"/>
          </p:nvPr>
        </p:nvSpPr>
        <p:spPr>
          <a:xfrm>
            <a:off x="1717904" y="6523987"/>
            <a:ext cx="4983023" cy="379747"/>
          </a:xfrm>
        </p:spPr>
        <p:txBody>
          <a:bodyPr/>
          <a:lstStyle>
            <a:lvl1pPr>
              <a:defRPr>
                <a:solidFill>
                  <a:schemeClr val="accent1">
                    <a:lumMod val="50000"/>
                  </a:schemeClr>
                </a:solidFill>
              </a:defRPr>
            </a:lvl1pPr>
          </a:lstStyle>
          <a:p>
            <a:endParaRPr lang="en-US" dirty="0"/>
          </a:p>
        </p:txBody>
      </p:sp>
      <p:grpSp>
        <p:nvGrpSpPr>
          <p:cNvPr id="8" name="Group 7"/>
          <p:cNvGrpSpPr>
            <a:grpSpLocks noChangeAspect="1"/>
          </p:cNvGrpSpPr>
          <p:nvPr/>
        </p:nvGrpSpPr>
        <p:grpSpPr>
          <a:xfrm>
            <a:off x="665555" y="2527961"/>
            <a:ext cx="960120" cy="951018"/>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50976" eaLnBrk="1" fontAlgn="auto" latinLnBrk="0" hangingPunct="1">
                <a:lnSpc>
                  <a:spcPct val="100000"/>
                </a:lnSpc>
                <a:spcBef>
                  <a:spcPts val="0"/>
                </a:spcBef>
                <a:spcAft>
                  <a:spcPts val="0"/>
                </a:spcAft>
                <a:buClrTx/>
                <a:buSzTx/>
                <a:buFontTx/>
                <a:buNone/>
                <a:tabLst/>
                <a:defRPr/>
              </a:pPr>
              <a:endParaRPr kumimoji="0" lang="en-US" sz="208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50976" eaLnBrk="1" fontAlgn="auto" latinLnBrk="0" hangingPunct="1">
                <a:lnSpc>
                  <a:spcPct val="100000"/>
                </a:lnSpc>
                <a:spcBef>
                  <a:spcPts val="0"/>
                </a:spcBef>
                <a:spcAft>
                  <a:spcPts val="0"/>
                </a:spcAft>
                <a:buClrTx/>
                <a:buSzTx/>
                <a:buFontTx/>
                <a:buNone/>
                <a:tabLst/>
                <a:defRPr/>
              </a:pPr>
              <a:endParaRPr kumimoji="0" lang="en-US" sz="1872"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77723" y="2609067"/>
            <a:ext cx="935785" cy="749179"/>
          </a:xfrm>
        </p:spPr>
        <p:txBody>
          <a:bodyPr/>
          <a:lstStyle>
            <a:lvl1pPr>
              <a:defRPr sz="2912"/>
            </a:lvl1p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524021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20090" y="2282444"/>
            <a:ext cx="3840480" cy="4136930"/>
          </a:xfrm>
        </p:spPr>
        <p:txBody>
          <a:bodyPr/>
          <a:lstStyle>
            <a:lvl1pPr>
              <a:defRPr sz="2080"/>
            </a:lvl1pPr>
            <a:lvl2pPr>
              <a:defRPr sz="1872"/>
            </a:lvl2pPr>
            <a:lvl3pPr>
              <a:defRPr sz="1664"/>
            </a:lvl3pPr>
            <a:lvl4pPr>
              <a:defRPr sz="1664"/>
            </a:lvl4pPr>
            <a:lvl5pPr>
              <a:defRPr sz="1664"/>
            </a:lvl5pPr>
            <a:lvl6pPr>
              <a:defRPr sz="1872"/>
            </a:lvl6pPr>
            <a:lvl7pPr>
              <a:defRPr sz="1872"/>
            </a:lvl7pPr>
            <a:lvl8pPr>
              <a:defRPr sz="1872"/>
            </a:lvl8pPr>
            <a:lvl9pPr>
              <a:defRPr sz="187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31829" y="2282444"/>
            <a:ext cx="3840480" cy="4136930"/>
          </a:xfrm>
        </p:spPr>
        <p:txBody>
          <a:bodyPr/>
          <a:lstStyle>
            <a:lvl1pPr>
              <a:defRPr sz="2080"/>
            </a:lvl1pPr>
            <a:lvl2pPr>
              <a:defRPr sz="1872"/>
            </a:lvl2pPr>
            <a:lvl3pPr>
              <a:defRPr sz="1664"/>
            </a:lvl3pPr>
            <a:lvl4pPr>
              <a:defRPr sz="1664"/>
            </a:lvl4pPr>
            <a:lvl5pPr>
              <a:defRPr sz="1664"/>
            </a:lvl5pPr>
            <a:lvl6pPr>
              <a:defRPr sz="1872"/>
            </a:lvl6pPr>
            <a:lvl7pPr>
              <a:defRPr sz="1872"/>
            </a:lvl7pPr>
            <a:lvl8pPr>
              <a:defRPr sz="1872"/>
            </a:lvl8pPr>
            <a:lvl9pPr>
              <a:defRPr sz="187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01F9CA3-105E-4857-9057-6DB6197DA786}" type="datetimeFigureOut">
              <a:rPr lang="en-US" smtClean="0"/>
              <a:t>6/23/20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dirty="0"/>
          </a:p>
        </p:txBody>
      </p:sp>
    </p:spTree>
    <p:extLst>
      <p:ext uri="{BB962C8B-B14F-4D97-AF65-F5344CB8AC3E}">
        <p14:creationId xmlns:p14="http://schemas.microsoft.com/office/powerpoint/2010/main" val="1061503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0090" y="2130281"/>
            <a:ext cx="3840480" cy="665713"/>
          </a:xfrm>
        </p:spPr>
        <p:txBody>
          <a:bodyPr anchor="ctr">
            <a:normAutofit/>
          </a:bodyPr>
          <a:lstStyle>
            <a:lvl1pPr marL="0" indent="0">
              <a:buNone/>
              <a:defRPr sz="2080" b="1">
                <a:solidFill>
                  <a:schemeClr val="accent1">
                    <a:lumMod val="75000"/>
                  </a:schemeClr>
                </a:solidFill>
              </a:defRPr>
            </a:lvl1pPr>
            <a:lvl2pPr marL="475488" indent="0">
              <a:buNone/>
              <a:defRPr sz="2080" b="1"/>
            </a:lvl2pPr>
            <a:lvl3pPr marL="950976" indent="0">
              <a:buNone/>
              <a:defRPr sz="1872" b="1"/>
            </a:lvl3pPr>
            <a:lvl4pPr marL="1426464" indent="0">
              <a:buNone/>
              <a:defRPr sz="1664" b="1"/>
            </a:lvl4pPr>
            <a:lvl5pPr marL="1901952" indent="0">
              <a:buNone/>
              <a:defRPr sz="1664" b="1"/>
            </a:lvl5pPr>
            <a:lvl6pPr marL="2377440" indent="0">
              <a:buNone/>
              <a:defRPr sz="1664" b="1"/>
            </a:lvl6pPr>
            <a:lvl7pPr marL="2852928" indent="0">
              <a:buNone/>
              <a:defRPr sz="1664" b="1"/>
            </a:lvl7pPr>
            <a:lvl8pPr marL="3328416" indent="0">
              <a:buNone/>
              <a:defRPr sz="1664" b="1"/>
            </a:lvl8pPr>
            <a:lvl9pPr marL="3803904" indent="0">
              <a:buNone/>
              <a:defRPr sz="1664" b="1"/>
            </a:lvl9pPr>
          </a:lstStyle>
          <a:p>
            <a:pPr lvl="0"/>
            <a:r>
              <a:rPr lang="en-US"/>
              <a:t>Click to edit Master text styles</a:t>
            </a:r>
          </a:p>
        </p:txBody>
      </p:sp>
      <p:sp>
        <p:nvSpPr>
          <p:cNvPr id="4" name="Content Placeholder 3"/>
          <p:cNvSpPr>
            <a:spLocks noGrp="1"/>
          </p:cNvSpPr>
          <p:nvPr>
            <p:ph sz="half" idx="2"/>
          </p:nvPr>
        </p:nvSpPr>
        <p:spPr>
          <a:xfrm>
            <a:off x="720090" y="2853055"/>
            <a:ext cx="3840480" cy="3423666"/>
          </a:xfrm>
        </p:spPr>
        <p:txBody>
          <a:bodyPr/>
          <a:lstStyle>
            <a:lvl1pPr>
              <a:defRPr sz="2080"/>
            </a:lvl1pPr>
            <a:lvl2pPr>
              <a:defRPr sz="1872"/>
            </a:lvl2pPr>
            <a:lvl3pPr>
              <a:defRPr sz="1664"/>
            </a:lvl3pPr>
            <a:lvl4pPr>
              <a:defRPr sz="1664"/>
            </a:lvl4pPr>
            <a:lvl5pPr>
              <a:defRPr sz="1664"/>
            </a:lvl5pPr>
            <a:lvl6pPr>
              <a:defRPr sz="1664"/>
            </a:lvl6pPr>
            <a:lvl7pPr>
              <a:defRPr sz="1664"/>
            </a:lvl7pPr>
            <a:lvl8pPr>
              <a:defRPr sz="1664"/>
            </a:lvl8pPr>
            <a:lvl9pPr>
              <a:defRPr sz="16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61833" y="2130281"/>
            <a:ext cx="3840480" cy="665713"/>
          </a:xfrm>
        </p:spPr>
        <p:txBody>
          <a:bodyPr anchor="ctr">
            <a:normAutofit/>
          </a:bodyPr>
          <a:lstStyle>
            <a:lvl1pPr marL="0" indent="0">
              <a:buNone/>
              <a:defRPr sz="2080" b="1">
                <a:solidFill>
                  <a:schemeClr val="accent1">
                    <a:lumMod val="75000"/>
                  </a:schemeClr>
                </a:solidFill>
              </a:defRPr>
            </a:lvl1pPr>
            <a:lvl2pPr marL="475488" indent="0">
              <a:buNone/>
              <a:defRPr sz="2080" b="1"/>
            </a:lvl2pPr>
            <a:lvl3pPr marL="950976" indent="0">
              <a:buNone/>
              <a:defRPr sz="1872" b="1"/>
            </a:lvl3pPr>
            <a:lvl4pPr marL="1426464" indent="0">
              <a:buNone/>
              <a:defRPr sz="1664" b="1"/>
            </a:lvl4pPr>
            <a:lvl5pPr marL="1901952" indent="0">
              <a:buNone/>
              <a:defRPr sz="1664" b="1"/>
            </a:lvl5pPr>
            <a:lvl6pPr marL="2377440" indent="0">
              <a:buNone/>
              <a:defRPr sz="1664" b="1"/>
            </a:lvl6pPr>
            <a:lvl7pPr marL="2852928" indent="0">
              <a:buNone/>
              <a:defRPr sz="1664" b="1"/>
            </a:lvl7pPr>
            <a:lvl8pPr marL="3328416" indent="0">
              <a:buNone/>
              <a:defRPr sz="1664" b="1"/>
            </a:lvl8pPr>
            <a:lvl9pPr marL="3803904" indent="0">
              <a:buNone/>
              <a:defRPr sz="1664" b="1"/>
            </a:lvl9pPr>
          </a:lstStyle>
          <a:p>
            <a:pPr lvl="0"/>
            <a:r>
              <a:rPr lang="en-US"/>
              <a:t>Click to edit Master text styles</a:t>
            </a:r>
          </a:p>
        </p:txBody>
      </p:sp>
      <p:sp>
        <p:nvSpPr>
          <p:cNvPr id="6" name="Content Placeholder 5"/>
          <p:cNvSpPr>
            <a:spLocks noGrp="1"/>
          </p:cNvSpPr>
          <p:nvPr>
            <p:ph sz="quarter" idx="4"/>
          </p:nvPr>
        </p:nvSpPr>
        <p:spPr>
          <a:xfrm>
            <a:off x="5061833" y="2853055"/>
            <a:ext cx="3840480" cy="3423666"/>
          </a:xfrm>
        </p:spPr>
        <p:txBody>
          <a:bodyPr/>
          <a:lstStyle>
            <a:lvl1pPr>
              <a:defRPr sz="2080"/>
            </a:lvl1pPr>
            <a:lvl2pPr>
              <a:defRPr sz="1872"/>
            </a:lvl2pPr>
            <a:lvl3pPr>
              <a:defRPr sz="1664"/>
            </a:lvl3pPr>
            <a:lvl4pPr>
              <a:defRPr sz="1664"/>
            </a:lvl4pPr>
            <a:lvl5pPr>
              <a:defRPr sz="1664"/>
            </a:lvl5pPr>
            <a:lvl6pPr>
              <a:defRPr sz="1664"/>
            </a:lvl6pPr>
            <a:lvl7pPr>
              <a:defRPr sz="1664"/>
            </a:lvl7pPr>
            <a:lvl8pPr>
              <a:defRPr sz="1664"/>
            </a:lvl8pPr>
            <a:lvl9pPr>
              <a:defRPr sz="16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01F9CA3-105E-4857-9057-6DB6197DA786}" type="datetimeFigureOut">
              <a:rPr lang="en-US" smtClean="0"/>
              <a:t>6/23/20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F5CE407-6216-4202-80E4-A30DC2F709B2}" type="slidenum">
              <a:rPr lang="en-US" smtClean="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654698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B01F9CA3-105E-4857-9057-6DB6197DA786}" type="datetimeFigureOut">
              <a:rPr lang="en-US" smtClean="0"/>
              <a:t>6/23/20</a:t>
            </a:fld>
            <a:endParaRPr lang="en-US" dirty="0"/>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US" dirty="0"/>
          </a:p>
        </p:txBody>
      </p:sp>
      <p:sp>
        <p:nvSpPr>
          <p:cNvPr id="5" name="Slide Number Placeholder 4"/>
          <p:cNvSpPr>
            <a:spLocks noGrp="1"/>
          </p:cNvSpPr>
          <p:nvPr>
            <p:ph type="sldNum" sz="quarter" idx="12"/>
          </p:nvPr>
        </p:nvSpPr>
        <p:spPr/>
        <p:txBody>
          <a:bodyPr/>
          <a:lstStyle/>
          <a:p>
            <a:fld id="{7F5CE407-6216-4202-80E4-A30DC2F709B2}" type="slidenum">
              <a:rPr lang="en-US" smtClean="0"/>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99043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1F9CA3-105E-4857-9057-6DB6197DA786}" type="datetimeFigureOut">
              <a:rPr lang="en-US" smtClean="0"/>
              <a:t>6/23/20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a:t>
            </a:fld>
            <a:endParaRPr lang="en-US" dirty="0"/>
          </a:p>
        </p:txBody>
      </p:sp>
    </p:spTree>
    <p:extLst>
      <p:ext uri="{BB962C8B-B14F-4D97-AF65-F5344CB8AC3E}">
        <p14:creationId xmlns:p14="http://schemas.microsoft.com/office/powerpoint/2010/main" val="2837729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539196" y="2"/>
            <a:ext cx="3062004" cy="7132637"/>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2" dirty="0"/>
          </a:p>
        </p:txBody>
      </p:sp>
      <p:sp>
        <p:nvSpPr>
          <p:cNvPr id="2" name="Title 1"/>
          <p:cNvSpPr>
            <a:spLocks noGrp="1"/>
          </p:cNvSpPr>
          <p:nvPr>
            <p:ph type="title"/>
          </p:nvPr>
        </p:nvSpPr>
        <p:spPr>
          <a:xfrm>
            <a:off x="6732842" y="713264"/>
            <a:ext cx="2520315" cy="1806935"/>
          </a:xfrm>
        </p:spPr>
        <p:txBody>
          <a:bodyPr anchor="b">
            <a:normAutofit/>
          </a:bodyPr>
          <a:lstStyle>
            <a:lvl1pPr>
              <a:defRPr sz="2912" b="0"/>
            </a:lvl1pPr>
          </a:lstStyle>
          <a:p>
            <a:r>
              <a:rPr lang="en-US"/>
              <a:t>Click to edit Master title style</a:t>
            </a:r>
            <a:endParaRPr lang="en-US" dirty="0"/>
          </a:p>
        </p:txBody>
      </p:sp>
      <p:sp>
        <p:nvSpPr>
          <p:cNvPr id="3" name="Content Placeholder 2"/>
          <p:cNvSpPr>
            <a:spLocks noGrp="1"/>
          </p:cNvSpPr>
          <p:nvPr>
            <p:ph idx="1"/>
          </p:nvPr>
        </p:nvSpPr>
        <p:spPr>
          <a:xfrm>
            <a:off x="660082" y="713264"/>
            <a:ext cx="5285461" cy="5221091"/>
          </a:xfrm>
        </p:spPr>
        <p:txBody>
          <a:bodyPr/>
          <a:lstStyle>
            <a:lvl1pPr>
              <a:defRPr sz="2080"/>
            </a:lvl1pPr>
            <a:lvl2pPr>
              <a:defRPr sz="1872"/>
            </a:lvl2pPr>
            <a:lvl3pPr>
              <a:defRPr sz="1664"/>
            </a:lvl3pPr>
            <a:lvl4pPr>
              <a:defRPr sz="1664"/>
            </a:lvl4pPr>
            <a:lvl5pPr>
              <a:defRPr sz="1664"/>
            </a:lvl5pPr>
            <a:lvl6pPr>
              <a:defRPr sz="2080"/>
            </a:lvl6pPr>
            <a:lvl7pPr>
              <a:defRPr sz="2080"/>
            </a:lvl7pPr>
            <a:lvl8pPr>
              <a:defRPr sz="2080"/>
            </a:lvl8pPr>
            <a:lvl9pPr>
              <a:defRPr sz="20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32842" y="2520199"/>
            <a:ext cx="2520315" cy="3423666"/>
          </a:xfrm>
        </p:spPr>
        <p:txBody>
          <a:bodyPr>
            <a:normAutofit/>
          </a:bodyPr>
          <a:lstStyle>
            <a:lvl1pPr marL="0" indent="0">
              <a:lnSpc>
                <a:spcPct val="100000"/>
              </a:lnSpc>
              <a:spcBef>
                <a:spcPts val="1040"/>
              </a:spcBef>
              <a:buNone/>
              <a:defRPr sz="1404">
                <a:solidFill>
                  <a:schemeClr val="accent1">
                    <a:lumMod val="50000"/>
                  </a:schemeClr>
                </a:solidFill>
              </a:defRPr>
            </a:lvl1pPr>
            <a:lvl2pPr marL="475488" indent="0">
              <a:buNone/>
              <a:defRPr sz="1248"/>
            </a:lvl2pPr>
            <a:lvl3pPr marL="950976" indent="0">
              <a:buNone/>
              <a:defRPr sz="1040"/>
            </a:lvl3pPr>
            <a:lvl4pPr marL="1426464" indent="0">
              <a:buNone/>
              <a:defRPr sz="936"/>
            </a:lvl4pPr>
            <a:lvl5pPr marL="1901952" indent="0">
              <a:buNone/>
              <a:defRPr sz="936"/>
            </a:lvl5pPr>
            <a:lvl6pPr marL="2377440" indent="0">
              <a:buNone/>
              <a:defRPr sz="936"/>
            </a:lvl6pPr>
            <a:lvl7pPr marL="2852928" indent="0">
              <a:buNone/>
              <a:defRPr sz="936"/>
            </a:lvl7pPr>
            <a:lvl8pPr marL="3328416" indent="0">
              <a:buNone/>
              <a:defRPr sz="936"/>
            </a:lvl8pPr>
            <a:lvl9pPr marL="3803904" indent="0">
              <a:buNone/>
              <a:defRPr sz="936"/>
            </a:lvl9pPr>
          </a:lstStyle>
          <a:p>
            <a:pPr lvl="0"/>
            <a:r>
              <a:rPr lang="en-US"/>
              <a:t>Click to edit Master text styles</a:t>
            </a:r>
          </a:p>
        </p:txBody>
      </p:sp>
      <p:grpSp>
        <p:nvGrpSpPr>
          <p:cNvPr id="12" name="Group 11"/>
          <p:cNvGrpSpPr/>
          <p:nvPr/>
        </p:nvGrpSpPr>
        <p:grpSpPr>
          <a:xfrm>
            <a:off x="8948797" y="6505758"/>
            <a:ext cx="412852" cy="408938"/>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50976" eaLnBrk="1" fontAlgn="auto" latinLnBrk="0" hangingPunct="1">
                <a:lnSpc>
                  <a:spcPct val="100000"/>
                </a:lnSpc>
                <a:spcBef>
                  <a:spcPts val="0"/>
                </a:spcBef>
                <a:spcAft>
                  <a:spcPts val="0"/>
                </a:spcAft>
                <a:buClrTx/>
                <a:buSzTx/>
                <a:buFontTx/>
                <a:buNone/>
                <a:tabLst/>
                <a:defRPr/>
              </a:pPr>
              <a:endParaRPr kumimoji="0" lang="en-US" sz="208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50976" eaLnBrk="1" fontAlgn="auto" latinLnBrk="0" hangingPunct="1">
                <a:lnSpc>
                  <a:spcPct val="100000"/>
                </a:lnSpc>
                <a:spcBef>
                  <a:spcPts val="0"/>
                </a:spcBef>
                <a:spcAft>
                  <a:spcPts val="0"/>
                </a:spcAft>
                <a:buClrTx/>
                <a:buSzTx/>
                <a:buFontTx/>
                <a:buNone/>
                <a:tabLst/>
                <a:defRPr/>
              </a:pPr>
              <a:endParaRPr kumimoji="0" lang="en-US" sz="1872"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fld id="{B01F9CA3-105E-4857-9057-6DB6197DA786}" type="datetimeFigureOut">
              <a:rPr lang="en-US" smtClean="0"/>
              <a:t>6/23/20</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7F5CE407-6216-4202-80E4-A30DC2F709B2}" type="slidenum">
              <a:rPr lang="en-US" smtClean="0"/>
              <a:t>‹#›</a:t>
            </a:fld>
            <a:endParaRPr lang="en-US" dirty="0"/>
          </a:p>
        </p:txBody>
      </p:sp>
    </p:spTree>
    <p:extLst>
      <p:ext uri="{BB962C8B-B14F-4D97-AF65-F5344CB8AC3E}">
        <p14:creationId xmlns:p14="http://schemas.microsoft.com/office/powerpoint/2010/main" val="1781338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539196" y="2"/>
            <a:ext cx="3062004" cy="7132637"/>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2"/>
          </a:p>
        </p:txBody>
      </p:sp>
      <p:sp>
        <p:nvSpPr>
          <p:cNvPr id="2" name="Title 1"/>
          <p:cNvSpPr>
            <a:spLocks noGrp="1"/>
          </p:cNvSpPr>
          <p:nvPr>
            <p:ph type="title"/>
          </p:nvPr>
        </p:nvSpPr>
        <p:spPr>
          <a:xfrm>
            <a:off x="6732842" y="713264"/>
            <a:ext cx="2520315" cy="1806935"/>
          </a:xfrm>
        </p:spPr>
        <p:txBody>
          <a:bodyPr anchor="b">
            <a:normAutofit/>
          </a:bodyPr>
          <a:lstStyle>
            <a:lvl1pPr>
              <a:defRPr sz="2912" b="0"/>
            </a:lvl1pPr>
          </a:lstStyle>
          <a:p>
            <a:r>
              <a:rPr lang="en-US"/>
              <a:t>Click to edit Master title style</a:t>
            </a:r>
            <a:endParaRPr lang="en-US" dirty="0"/>
          </a:p>
        </p:txBody>
      </p:sp>
      <p:sp>
        <p:nvSpPr>
          <p:cNvPr id="3" name="Picture Placeholder 2"/>
          <p:cNvSpPr>
            <a:spLocks noGrp="1"/>
          </p:cNvSpPr>
          <p:nvPr>
            <p:ph type="pic" idx="1"/>
          </p:nvPr>
        </p:nvSpPr>
        <p:spPr>
          <a:xfrm>
            <a:off x="1" y="0"/>
            <a:ext cx="6539195" cy="7132638"/>
          </a:xfrm>
          <a:solidFill>
            <a:schemeClr val="tx2">
              <a:lumMod val="20000"/>
              <a:lumOff val="80000"/>
            </a:schemeClr>
          </a:solidFill>
        </p:spPr>
        <p:txBody>
          <a:bodyPr/>
          <a:lstStyle>
            <a:lvl1pPr marL="0" indent="0">
              <a:buNone/>
              <a:defRPr sz="3328"/>
            </a:lvl1pPr>
            <a:lvl2pPr marL="475488" indent="0">
              <a:buNone/>
              <a:defRPr sz="2912"/>
            </a:lvl2pPr>
            <a:lvl3pPr marL="950976" indent="0">
              <a:buNone/>
              <a:defRPr sz="2496"/>
            </a:lvl3pPr>
            <a:lvl4pPr marL="1426464" indent="0">
              <a:buNone/>
              <a:defRPr sz="2080"/>
            </a:lvl4pPr>
            <a:lvl5pPr marL="1901952" indent="0">
              <a:buNone/>
              <a:defRPr sz="2080"/>
            </a:lvl5pPr>
            <a:lvl6pPr marL="2377440" indent="0">
              <a:buNone/>
              <a:defRPr sz="2080"/>
            </a:lvl6pPr>
            <a:lvl7pPr marL="2852928" indent="0">
              <a:buNone/>
              <a:defRPr sz="2080"/>
            </a:lvl7pPr>
            <a:lvl8pPr marL="3328416" indent="0">
              <a:buNone/>
              <a:defRPr sz="2080"/>
            </a:lvl8pPr>
            <a:lvl9pPr marL="3803904" indent="0">
              <a:buNone/>
              <a:defRPr sz="2080"/>
            </a:lvl9pPr>
          </a:lstStyle>
          <a:p>
            <a:r>
              <a:rPr lang="en-US"/>
              <a:t>Click icon to add picture</a:t>
            </a:r>
            <a:endParaRPr lang="en-US" dirty="0"/>
          </a:p>
        </p:txBody>
      </p:sp>
      <p:sp>
        <p:nvSpPr>
          <p:cNvPr id="4" name="Text Placeholder 3"/>
          <p:cNvSpPr>
            <a:spLocks noGrp="1"/>
          </p:cNvSpPr>
          <p:nvPr>
            <p:ph type="body" sz="half" idx="2"/>
          </p:nvPr>
        </p:nvSpPr>
        <p:spPr>
          <a:xfrm>
            <a:off x="6732842" y="2520199"/>
            <a:ext cx="2520315" cy="3423666"/>
          </a:xfrm>
        </p:spPr>
        <p:txBody>
          <a:bodyPr>
            <a:normAutofit/>
          </a:bodyPr>
          <a:lstStyle>
            <a:lvl1pPr marL="0" indent="0">
              <a:lnSpc>
                <a:spcPct val="100000"/>
              </a:lnSpc>
              <a:spcBef>
                <a:spcPts val="1040"/>
              </a:spcBef>
              <a:buNone/>
              <a:defRPr sz="1404">
                <a:solidFill>
                  <a:schemeClr val="accent1">
                    <a:lumMod val="50000"/>
                  </a:schemeClr>
                </a:solidFill>
              </a:defRPr>
            </a:lvl1pPr>
            <a:lvl2pPr marL="475488" indent="0">
              <a:buNone/>
              <a:defRPr sz="1248"/>
            </a:lvl2pPr>
            <a:lvl3pPr marL="950976" indent="0">
              <a:buNone/>
              <a:defRPr sz="1040"/>
            </a:lvl3pPr>
            <a:lvl4pPr marL="1426464" indent="0">
              <a:buNone/>
              <a:defRPr sz="936"/>
            </a:lvl4pPr>
            <a:lvl5pPr marL="1901952" indent="0">
              <a:buNone/>
              <a:defRPr sz="936"/>
            </a:lvl5pPr>
            <a:lvl6pPr marL="2377440" indent="0">
              <a:buNone/>
              <a:defRPr sz="936"/>
            </a:lvl6pPr>
            <a:lvl7pPr marL="2852928" indent="0">
              <a:buNone/>
              <a:defRPr sz="936"/>
            </a:lvl7pPr>
            <a:lvl8pPr marL="3328416" indent="0">
              <a:buNone/>
              <a:defRPr sz="936"/>
            </a:lvl8pPr>
            <a:lvl9pPr marL="3803904" indent="0">
              <a:buNone/>
              <a:defRPr sz="936"/>
            </a:lvl9pPr>
          </a:lstStyle>
          <a:p>
            <a:pPr lvl="0"/>
            <a:r>
              <a:rPr lang="en-US"/>
              <a:t>Click to edit Master text styles</a:t>
            </a:r>
          </a:p>
        </p:txBody>
      </p:sp>
      <p:grpSp>
        <p:nvGrpSpPr>
          <p:cNvPr id="12" name="Group 11"/>
          <p:cNvGrpSpPr/>
          <p:nvPr/>
        </p:nvGrpSpPr>
        <p:grpSpPr>
          <a:xfrm>
            <a:off x="8948797" y="6505758"/>
            <a:ext cx="412852" cy="408938"/>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50976" eaLnBrk="1" fontAlgn="auto" latinLnBrk="0" hangingPunct="1">
                <a:lnSpc>
                  <a:spcPct val="100000"/>
                </a:lnSpc>
                <a:spcBef>
                  <a:spcPts val="0"/>
                </a:spcBef>
                <a:spcAft>
                  <a:spcPts val="0"/>
                </a:spcAft>
                <a:buClrTx/>
                <a:buSzTx/>
                <a:buFontTx/>
                <a:buNone/>
                <a:tabLst/>
                <a:defRPr/>
              </a:pPr>
              <a:endParaRPr kumimoji="0" lang="en-US" sz="208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50976" eaLnBrk="1" fontAlgn="auto" latinLnBrk="0" hangingPunct="1">
                <a:lnSpc>
                  <a:spcPct val="100000"/>
                </a:lnSpc>
                <a:spcBef>
                  <a:spcPts val="0"/>
                </a:spcBef>
                <a:spcAft>
                  <a:spcPts val="0"/>
                </a:spcAft>
                <a:buClrTx/>
                <a:buSzTx/>
                <a:buFontTx/>
                <a:buNone/>
                <a:tabLst/>
                <a:defRPr/>
              </a:pPr>
              <a:endParaRPr kumimoji="0" lang="en-US" sz="1872"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fld id="{B01F9CA3-105E-4857-9057-6DB6197DA786}" type="datetimeFigureOut">
              <a:rPr lang="en-US" smtClean="0"/>
              <a:t>6/23/20</a:t>
            </a:fld>
            <a:endParaRPr lang="en-US" dirty="0"/>
          </a:p>
        </p:txBody>
      </p:sp>
      <p:sp>
        <p:nvSpPr>
          <p:cNvPr id="10" name="Slide Number Placeholder 9"/>
          <p:cNvSpPr>
            <a:spLocks noGrp="1"/>
          </p:cNvSpPr>
          <p:nvPr>
            <p:ph type="sldNum" sz="quarter" idx="12"/>
          </p:nvPr>
        </p:nvSpPr>
        <p:spPr/>
        <p:txBody>
          <a:bodyPr/>
          <a:lstStyle/>
          <a:p>
            <a:fld id="{7F5CE407-6216-4202-80E4-A30DC2F709B2}" type="slidenum">
              <a:rPr lang="en-US" smtClean="0"/>
              <a:t>‹#›</a:t>
            </a:fld>
            <a:endParaRPr lang="en-US" dirty="0"/>
          </a:p>
        </p:txBody>
      </p:sp>
    </p:spTree>
    <p:extLst>
      <p:ext uri="{BB962C8B-B14F-4D97-AF65-F5344CB8AC3E}">
        <p14:creationId xmlns:p14="http://schemas.microsoft.com/office/powerpoint/2010/main" val="734549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01F9CA3-105E-4857-9057-6DB6197DA786}" type="datetimeFigureOut">
              <a:rPr lang="en-US" smtClean="0"/>
              <a:t>6/23/20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F5CE407-6216-4202-80E4-A30DC2F709B2}" type="slidenum">
              <a:rPr lang="en-US" smtClean="0"/>
              <a:t>‹#›</a:t>
            </a:fld>
            <a:endParaRPr lang="en-US" dirty="0"/>
          </a:p>
        </p:txBody>
      </p:sp>
    </p:spTree>
    <p:extLst>
      <p:ext uri="{BB962C8B-B14F-4D97-AF65-F5344CB8AC3E}">
        <p14:creationId xmlns:p14="http://schemas.microsoft.com/office/powerpoint/2010/main" val="4070315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0859" y="554761"/>
            <a:ext cx="2010251" cy="5864613"/>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40105" y="554761"/>
            <a:ext cx="5910739" cy="58646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01F9CA3-105E-4857-9057-6DB6197DA786}" type="datetimeFigureOut">
              <a:rPr lang="en-US" smtClean="0"/>
              <a:t>6/23/20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F5CE407-6216-4202-80E4-A30DC2F709B2}" type="slidenum">
              <a:rPr lang="en-US" smtClean="0"/>
              <a:t>‹#›</a:t>
            </a:fld>
            <a:endParaRPr lang="en-US" dirty="0"/>
          </a:p>
        </p:txBody>
      </p:sp>
    </p:spTree>
    <p:extLst>
      <p:ext uri="{BB962C8B-B14F-4D97-AF65-F5344CB8AC3E}">
        <p14:creationId xmlns:p14="http://schemas.microsoft.com/office/powerpoint/2010/main" val="2867970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948797" y="6505758"/>
            <a:ext cx="412852" cy="408938"/>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50976" eaLnBrk="1" fontAlgn="auto" latinLnBrk="0" hangingPunct="1">
                <a:lnSpc>
                  <a:spcPct val="100000"/>
                </a:lnSpc>
                <a:spcBef>
                  <a:spcPts val="0"/>
                </a:spcBef>
                <a:spcAft>
                  <a:spcPts val="0"/>
                </a:spcAft>
                <a:buClrTx/>
                <a:buSzTx/>
                <a:buFontTx/>
                <a:buNone/>
                <a:tabLst/>
                <a:defRPr/>
              </a:pPr>
              <a:endParaRPr kumimoji="0" lang="en-US" sz="208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50976" eaLnBrk="1" fontAlgn="auto" latinLnBrk="0" hangingPunct="1">
                <a:lnSpc>
                  <a:spcPct val="100000"/>
                </a:lnSpc>
                <a:spcBef>
                  <a:spcPts val="0"/>
                </a:spcBef>
                <a:spcAft>
                  <a:spcPts val="0"/>
                </a:spcAft>
                <a:buClrTx/>
                <a:buSzTx/>
                <a:buFontTx/>
                <a:buNone/>
                <a:tabLst/>
                <a:defRPr/>
              </a:pPr>
              <a:endParaRPr kumimoji="0" lang="en-US" sz="1872"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720090" y="504040"/>
            <a:ext cx="8161020" cy="167379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20090" y="2206362"/>
            <a:ext cx="8161020" cy="42130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91987" y="6523988"/>
            <a:ext cx="2577922" cy="379747"/>
          </a:xfrm>
          <a:prstGeom prst="rect">
            <a:avLst/>
          </a:prstGeom>
        </p:spPr>
        <p:txBody>
          <a:bodyPr vert="horz" lIns="91440" tIns="45720" rIns="91440" bIns="45720" rtlCol="0" anchor="ctr"/>
          <a:lstStyle>
            <a:lvl1pPr algn="r">
              <a:defRPr sz="1040">
                <a:solidFill>
                  <a:schemeClr val="accent1">
                    <a:lumMod val="50000"/>
                  </a:schemeClr>
                </a:solidFill>
              </a:defRPr>
            </a:lvl1pPr>
          </a:lstStyle>
          <a:p>
            <a:fld id="{B01F9CA3-105E-4857-9057-6DB6197DA786}" type="datetimeFigureOut">
              <a:rPr lang="en-US" smtClean="0"/>
              <a:t>6/23/20</a:t>
            </a:fld>
            <a:endParaRPr lang="en-US" dirty="0"/>
          </a:p>
        </p:txBody>
      </p:sp>
      <p:sp>
        <p:nvSpPr>
          <p:cNvPr id="5" name="Footer Placeholder 4"/>
          <p:cNvSpPr>
            <a:spLocks noGrp="1"/>
          </p:cNvSpPr>
          <p:nvPr>
            <p:ph type="ftr" sz="quarter" idx="3"/>
          </p:nvPr>
        </p:nvSpPr>
        <p:spPr>
          <a:xfrm>
            <a:off x="720090" y="6523988"/>
            <a:ext cx="4983023" cy="379747"/>
          </a:xfrm>
          <a:prstGeom prst="rect">
            <a:avLst/>
          </a:prstGeom>
        </p:spPr>
        <p:txBody>
          <a:bodyPr vert="horz" lIns="91440" tIns="45720" rIns="91440" bIns="45720" rtlCol="0" anchor="ctr"/>
          <a:lstStyle>
            <a:lvl1pPr algn="l">
              <a:defRPr sz="104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8907513" y="6523988"/>
            <a:ext cx="504063" cy="379747"/>
          </a:xfrm>
          <a:prstGeom prst="rect">
            <a:avLst/>
          </a:prstGeom>
        </p:spPr>
        <p:txBody>
          <a:bodyPr vert="horz" lIns="91440" tIns="45720" rIns="91440" bIns="45720" rtlCol="0" anchor="ctr"/>
          <a:lstStyle>
            <a:lvl1pPr algn="ctr">
              <a:defRPr sz="1144" b="1" spc="-73" baseline="0">
                <a:solidFill>
                  <a:srgbClr val="FFFFFF"/>
                </a:solidFill>
                <a:latin typeface="+mn-lt"/>
              </a:defRPr>
            </a:lvl1pPr>
          </a:lstStyle>
          <a:p>
            <a:fld id="{7F5CE407-6216-4202-80E4-A30DC2F709B2}" type="slidenum">
              <a:rPr lang="en-US" smtClean="0"/>
              <a:t>‹#›</a:t>
            </a:fld>
            <a:endParaRPr lang="en-US" dirty="0"/>
          </a:p>
        </p:txBody>
      </p:sp>
    </p:spTree>
    <p:extLst>
      <p:ext uri="{BB962C8B-B14F-4D97-AF65-F5344CB8AC3E}">
        <p14:creationId xmlns:p14="http://schemas.microsoft.com/office/powerpoint/2010/main" val="4257234993"/>
      </p:ext>
    </p:extLst>
  </p:cSld>
  <p:clrMap bg1="lt1" tx1="dk1" bg2="lt2" tx2="dk2" accent1="accent1" accent2="accent2" accent3="accent3" accent4="accent4" accent5="accent5" accent6="accent6" hlink="hlink" folHlink="folHlink"/>
  <p:sldLayoutIdLst>
    <p:sldLayoutId id="2147484406" r:id="rId1"/>
    <p:sldLayoutId id="2147484407" r:id="rId2"/>
    <p:sldLayoutId id="2147484408" r:id="rId3"/>
    <p:sldLayoutId id="2147484409" r:id="rId4"/>
    <p:sldLayoutId id="2147484410" r:id="rId5"/>
    <p:sldLayoutId id="2147484411" r:id="rId6"/>
    <p:sldLayoutId id="2147484412" r:id="rId7"/>
    <p:sldLayoutId id="2147484413" r:id="rId8"/>
    <p:sldLayoutId id="2147484414" r:id="rId9"/>
    <p:sldLayoutId id="2147484415" r:id="rId10"/>
    <p:sldLayoutId id="2147484416" r:id="rId11"/>
  </p:sldLayoutIdLst>
  <p:txStyles>
    <p:titleStyle>
      <a:lvl1pPr algn="l" defTabSz="950976" rtl="0" eaLnBrk="1" latinLnBrk="0" hangingPunct="1">
        <a:lnSpc>
          <a:spcPct val="90000"/>
        </a:lnSpc>
        <a:spcBef>
          <a:spcPct val="0"/>
        </a:spcBef>
        <a:buNone/>
        <a:defRPr sz="4368"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90195" indent="-190195" algn="l" defTabSz="950976" rtl="0" eaLnBrk="1" latinLnBrk="0" hangingPunct="1">
        <a:lnSpc>
          <a:spcPct val="90000"/>
        </a:lnSpc>
        <a:spcBef>
          <a:spcPts val="1248"/>
        </a:spcBef>
        <a:buClr>
          <a:schemeClr val="accent1">
            <a:lumMod val="75000"/>
          </a:schemeClr>
        </a:buClr>
        <a:buSzPct val="85000"/>
        <a:buFont typeface="Wingdings" pitchFamily="2" charset="2"/>
        <a:buChar char="§"/>
        <a:defRPr sz="2080" kern="1200">
          <a:solidFill>
            <a:schemeClr val="tx1"/>
          </a:solidFill>
          <a:latin typeface="+mn-lt"/>
          <a:ea typeface="+mn-ea"/>
          <a:cs typeface="+mn-cs"/>
        </a:defRPr>
      </a:lvl1pPr>
      <a:lvl2pPr marL="475488" indent="-190195" algn="l" defTabSz="950976" rtl="0" eaLnBrk="1" latinLnBrk="0" hangingPunct="1">
        <a:lnSpc>
          <a:spcPct val="90000"/>
        </a:lnSpc>
        <a:spcBef>
          <a:spcPts val="416"/>
        </a:spcBef>
        <a:spcAft>
          <a:spcPts val="208"/>
        </a:spcAft>
        <a:buClr>
          <a:schemeClr val="accent1">
            <a:lumMod val="75000"/>
          </a:schemeClr>
        </a:buClr>
        <a:buSzPct val="85000"/>
        <a:buFont typeface="Wingdings" pitchFamily="2" charset="2"/>
        <a:buChar char="§"/>
        <a:defRPr sz="1872" kern="1200">
          <a:solidFill>
            <a:schemeClr val="tx1"/>
          </a:solidFill>
          <a:latin typeface="+mn-lt"/>
          <a:ea typeface="+mn-ea"/>
          <a:cs typeface="+mn-cs"/>
        </a:defRPr>
      </a:lvl2pPr>
      <a:lvl3pPr marL="760781" indent="-190195" algn="l" defTabSz="950976" rtl="0" eaLnBrk="1" latinLnBrk="0" hangingPunct="1">
        <a:lnSpc>
          <a:spcPct val="90000"/>
        </a:lnSpc>
        <a:spcBef>
          <a:spcPts val="416"/>
        </a:spcBef>
        <a:spcAft>
          <a:spcPts val="208"/>
        </a:spcAft>
        <a:buClr>
          <a:schemeClr val="accent1">
            <a:lumMod val="75000"/>
          </a:schemeClr>
        </a:buClr>
        <a:buSzPct val="85000"/>
        <a:buFont typeface="Wingdings" pitchFamily="2" charset="2"/>
        <a:buChar char="§"/>
        <a:defRPr sz="1664" kern="1200">
          <a:solidFill>
            <a:schemeClr val="tx1"/>
          </a:solidFill>
          <a:latin typeface="+mn-lt"/>
          <a:ea typeface="+mn-ea"/>
          <a:cs typeface="+mn-cs"/>
        </a:defRPr>
      </a:lvl3pPr>
      <a:lvl4pPr marL="1046074" indent="-190195" algn="l" defTabSz="950976" rtl="0" eaLnBrk="1" latinLnBrk="0" hangingPunct="1">
        <a:lnSpc>
          <a:spcPct val="90000"/>
        </a:lnSpc>
        <a:spcBef>
          <a:spcPts val="416"/>
        </a:spcBef>
        <a:spcAft>
          <a:spcPts val="208"/>
        </a:spcAft>
        <a:buClr>
          <a:schemeClr val="accent1">
            <a:lumMod val="75000"/>
          </a:schemeClr>
        </a:buClr>
        <a:buSzPct val="85000"/>
        <a:buFont typeface="Wingdings" pitchFamily="2" charset="2"/>
        <a:buChar char="§"/>
        <a:defRPr sz="1664" kern="1200">
          <a:solidFill>
            <a:schemeClr val="tx1"/>
          </a:solidFill>
          <a:latin typeface="+mn-lt"/>
          <a:ea typeface="+mn-ea"/>
          <a:cs typeface="+mn-cs"/>
        </a:defRPr>
      </a:lvl4pPr>
      <a:lvl5pPr marL="1331366" indent="-190195" algn="l" defTabSz="950976" rtl="0" eaLnBrk="1" latinLnBrk="0" hangingPunct="1">
        <a:lnSpc>
          <a:spcPct val="90000"/>
        </a:lnSpc>
        <a:spcBef>
          <a:spcPts val="416"/>
        </a:spcBef>
        <a:spcAft>
          <a:spcPts val="208"/>
        </a:spcAft>
        <a:buClr>
          <a:schemeClr val="accent1">
            <a:lumMod val="75000"/>
          </a:schemeClr>
        </a:buClr>
        <a:buSzPct val="85000"/>
        <a:buFont typeface="Wingdings" pitchFamily="2" charset="2"/>
        <a:buChar char="§"/>
        <a:defRPr sz="1664" kern="1200">
          <a:solidFill>
            <a:schemeClr val="tx1"/>
          </a:solidFill>
          <a:latin typeface="+mn-lt"/>
          <a:ea typeface="+mn-ea"/>
          <a:cs typeface="+mn-cs"/>
        </a:defRPr>
      </a:lvl5pPr>
      <a:lvl6pPr marL="1664000" indent="-237744" algn="l" defTabSz="950976" rtl="0" eaLnBrk="1" latinLnBrk="0" hangingPunct="1">
        <a:lnSpc>
          <a:spcPct val="90000"/>
        </a:lnSpc>
        <a:spcBef>
          <a:spcPts val="416"/>
        </a:spcBef>
        <a:spcAft>
          <a:spcPts val="208"/>
        </a:spcAft>
        <a:buClr>
          <a:schemeClr val="accent1">
            <a:lumMod val="75000"/>
          </a:schemeClr>
        </a:buClr>
        <a:buSzPct val="85000"/>
        <a:buFont typeface="Wingdings" pitchFamily="2" charset="2"/>
        <a:buChar char="§"/>
        <a:defRPr sz="1664" kern="1200">
          <a:solidFill>
            <a:schemeClr val="tx1"/>
          </a:solidFill>
          <a:latin typeface="+mn-lt"/>
          <a:ea typeface="+mn-ea"/>
          <a:cs typeface="+mn-cs"/>
        </a:defRPr>
      </a:lvl6pPr>
      <a:lvl7pPr marL="1976000" indent="-237744" algn="l" defTabSz="950976" rtl="0" eaLnBrk="1" latinLnBrk="0" hangingPunct="1">
        <a:lnSpc>
          <a:spcPct val="90000"/>
        </a:lnSpc>
        <a:spcBef>
          <a:spcPts val="416"/>
        </a:spcBef>
        <a:spcAft>
          <a:spcPts val="208"/>
        </a:spcAft>
        <a:buClr>
          <a:schemeClr val="accent1">
            <a:lumMod val="75000"/>
          </a:schemeClr>
        </a:buClr>
        <a:buSzPct val="85000"/>
        <a:buFont typeface="Wingdings" pitchFamily="2" charset="2"/>
        <a:buChar char="§"/>
        <a:defRPr sz="1664" kern="1200">
          <a:solidFill>
            <a:schemeClr val="tx1"/>
          </a:solidFill>
          <a:latin typeface="+mn-lt"/>
          <a:ea typeface="+mn-ea"/>
          <a:cs typeface="+mn-cs"/>
        </a:defRPr>
      </a:lvl7pPr>
      <a:lvl8pPr marL="2288000" indent="-237744" algn="l" defTabSz="950976" rtl="0" eaLnBrk="1" latinLnBrk="0" hangingPunct="1">
        <a:lnSpc>
          <a:spcPct val="90000"/>
        </a:lnSpc>
        <a:spcBef>
          <a:spcPts val="416"/>
        </a:spcBef>
        <a:spcAft>
          <a:spcPts val="208"/>
        </a:spcAft>
        <a:buClr>
          <a:schemeClr val="accent1">
            <a:lumMod val="75000"/>
          </a:schemeClr>
        </a:buClr>
        <a:buSzPct val="85000"/>
        <a:buFont typeface="Wingdings" pitchFamily="2" charset="2"/>
        <a:buChar char="§"/>
        <a:defRPr sz="1664" kern="1200">
          <a:solidFill>
            <a:schemeClr val="tx1"/>
          </a:solidFill>
          <a:latin typeface="+mn-lt"/>
          <a:ea typeface="+mn-ea"/>
          <a:cs typeface="+mn-cs"/>
        </a:defRPr>
      </a:lvl8pPr>
      <a:lvl9pPr marL="2600000" indent="-237744" algn="l" defTabSz="950976" rtl="0" eaLnBrk="1" latinLnBrk="0" hangingPunct="1">
        <a:lnSpc>
          <a:spcPct val="90000"/>
        </a:lnSpc>
        <a:spcBef>
          <a:spcPts val="416"/>
        </a:spcBef>
        <a:spcAft>
          <a:spcPts val="208"/>
        </a:spcAft>
        <a:buClr>
          <a:schemeClr val="accent1">
            <a:lumMod val="75000"/>
          </a:schemeClr>
        </a:buClr>
        <a:buSzPct val="85000"/>
        <a:buFont typeface="Wingdings" pitchFamily="2" charset="2"/>
        <a:buChar char="§"/>
        <a:defRPr sz="1664" kern="1200">
          <a:solidFill>
            <a:schemeClr val="tx1"/>
          </a:solidFill>
          <a:latin typeface="+mn-lt"/>
          <a:ea typeface="+mn-ea"/>
          <a:cs typeface="+mn-cs"/>
        </a:defRPr>
      </a:lvl9pPr>
    </p:bodyStyle>
    <p:otherStyle>
      <a:defPPr>
        <a:defRPr lang="en-US"/>
      </a:defPPr>
      <a:lvl1pPr marL="0" algn="l" defTabSz="950976" rtl="0" eaLnBrk="1" latinLnBrk="0" hangingPunct="1">
        <a:defRPr sz="1872" kern="1200">
          <a:solidFill>
            <a:schemeClr val="tx1"/>
          </a:solidFill>
          <a:latin typeface="+mn-lt"/>
          <a:ea typeface="+mn-ea"/>
          <a:cs typeface="+mn-cs"/>
        </a:defRPr>
      </a:lvl1pPr>
      <a:lvl2pPr marL="475488" algn="l" defTabSz="950976" rtl="0" eaLnBrk="1" latinLnBrk="0" hangingPunct="1">
        <a:defRPr sz="1872" kern="1200">
          <a:solidFill>
            <a:schemeClr val="tx1"/>
          </a:solidFill>
          <a:latin typeface="+mn-lt"/>
          <a:ea typeface="+mn-ea"/>
          <a:cs typeface="+mn-cs"/>
        </a:defRPr>
      </a:lvl2pPr>
      <a:lvl3pPr marL="950976" algn="l" defTabSz="950976" rtl="0" eaLnBrk="1" latinLnBrk="0" hangingPunct="1">
        <a:defRPr sz="1872" kern="1200">
          <a:solidFill>
            <a:schemeClr val="tx1"/>
          </a:solidFill>
          <a:latin typeface="+mn-lt"/>
          <a:ea typeface="+mn-ea"/>
          <a:cs typeface="+mn-cs"/>
        </a:defRPr>
      </a:lvl3pPr>
      <a:lvl4pPr marL="1426464" algn="l" defTabSz="950976" rtl="0" eaLnBrk="1" latinLnBrk="0" hangingPunct="1">
        <a:defRPr sz="1872" kern="1200">
          <a:solidFill>
            <a:schemeClr val="tx1"/>
          </a:solidFill>
          <a:latin typeface="+mn-lt"/>
          <a:ea typeface="+mn-ea"/>
          <a:cs typeface="+mn-cs"/>
        </a:defRPr>
      </a:lvl4pPr>
      <a:lvl5pPr marL="1901952" algn="l" defTabSz="950976" rtl="0" eaLnBrk="1" latinLnBrk="0" hangingPunct="1">
        <a:defRPr sz="1872" kern="1200">
          <a:solidFill>
            <a:schemeClr val="tx1"/>
          </a:solidFill>
          <a:latin typeface="+mn-lt"/>
          <a:ea typeface="+mn-ea"/>
          <a:cs typeface="+mn-cs"/>
        </a:defRPr>
      </a:lvl5pPr>
      <a:lvl6pPr marL="2377440" algn="l" defTabSz="950976" rtl="0" eaLnBrk="1" latinLnBrk="0" hangingPunct="1">
        <a:defRPr sz="1872" kern="1200">
          <a:solidFill>
            <a:schemeClr val="tx1"/>
          </a:solidFill>
          <a:latin typeface="+mn-lt"/>
          <a:ea typeface="+mn-ea"/>
          <a:cs typeface="+mn-cs"/>
        </a:defRPr>
      </a:lvl6pPr>
      <a:lvl7pPr marL="2852928" algn="l" defTabSz="950976" rtl="0" eaLnBrk="1" latinLnBrk="0" hangingPunct="1">
        <a:defRPr sz="1872" kern="1200">
          <a:solidFill>
            <a:schemeClr val="tx1"/>
          </a:solidFill>
          <a:latin typeface="+mn-lt"/>
          <a:ea typeface="+mn-ea"/>
          <a:cs typeface="+mn-cs"/>
        </a:defRPr>
      </a:lvl7pPr>
      <a:lvl8pPr marL="3328416" algn="l" defTabSz="950976" rtl="0" eaLnBrk="1" latinLnBrk="0" hangingPunct="1">
        <a:defRPr sz="1872" kern="1200">
          <a:solidFill>
            <a:schemeClr val="tx1"/>
          </a:solidFill>
          <a:latin typeface="+mn-lt"/>
          <a:ea typeface="+mn-ea"/>
          <a:cs typeface="+mn-cs"/>
        </a:defRPr>
      </a:lvl8pPr>
      <a:lvl9pPr marL="3803904" algn="l" defTabSz="950976" rtl="0" eaLnBrk="1" latinLnBrk="0" hangingPunct="1">
        <a:defRPr sz="187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9067" y="354113"/>
            <a:ext cx="6823066" cy="1514140"/>
          </a:xfrm>
        </p:spPr>
        <p:txBody>
          <a:bodyPr>
            <a:normAutofit fontScale="90000"/>
          </a:bodyPr>
          <a:lstStyle/>
          <a:p>
            <a:r>
              <a:rPr lang="en-US" dirty="0">
                <a:solidFill>
                  <a:srgbClr val="000090"/>
                </a:solidFill>
              </a:rPr>
              <a:t>Cohasset School Committee</a:t>
            </a:r>
          </a:p>
        </p:txBody>
      </p:sp>
      <p:sp>
        <p:nvSpPr>
          <p:cNvPr id="3" name="Subtitle 2"/>
          <p:cNvSpPr>
            <a:spLocks noGrp="1"/>
          </p:cNvSpPr>
          <p:nvPr>
            <p:ph type="subTitle" idx="1"/>
          </p:nvPr>
        </p:nvSpPr>
        <p:spPr>
          <a:xfrm>
            <a:off x="989963" y="2137273"/>
            <a:ext cx="8038637" cy="4351145"/>
          </a:xfrm>
        </p:spPr>
        <p:txBody>
          <a:bodyPr>
            <a:normAutofit/>
          </a:bodyPr>
          <a:lstStyle/>
          <a:p>
            <a:r>
              <a:rPr lang="en-US" dirty="0">
                <a:solidFill>
                  <a:srgbClr val="000090"/>
                </a:solidFill>
              </a:rPr>
              <a:t>FY 20 GOALS &amp; ACCOMPLISHMENTS</a:t>
            </a:r>
          </a:p>
          <a:p>
            <a:r>
              <a:rPr lang="en-US" dirty="0">
                <a:solidFill>
                  <a:srgbClr val="000090"/>
                </a:solidFill>
              </a:rPr>
              <a:t>JUNE 17 2020</a:t>
            </a:r>
          </a:p>
          <a:p>
            <a:endParaRPr lang="en-US" dirty="0">
              <a:solidFill>
                <a:srgbClr val="000090"/>
              </a:solidFill>
            </a:endParaRPr>
          </a:p>
          <a:p>
            <a:endParaRPr lang="en-US" dirty="0">
              <a:solidFill>
                <a:srgbClr val="000090"/>
              </a:solidFill>
            </a:endParaRPr>
          </a:p>
          <a:p>
            <a:endParaRPr lang="en-US" dirty="0">
              <a:solidFill>
                <a:srgbClr val="000090"/>
              </a:solidFill>
            </a:endParaRPr>
          </a:p>
          <a:p>
            <a:endParaRPr lang="en-US" dirty="0">
              <a:solidFill>
                <a:srgbClr val="000090"/>
              </a:solidFill>
            </a:endParaRPr>
          </a:p>
          <a:p>
            <a:endParaRPr lang="en-US" dirty="0">
              <a:solidFill>
                <a:srgbClr val="000090"/>
              </a:solidFill>
            </a:endParaRPr>
          </a:p>
          <a:p>
            <a:endParaRPr lang="en-US" dirty="0">
              <a:solidFill>
                <a:srgbClr val="000090"/>
              </a:solidFill>
            </a:endParaRPr>
          </a:p>
          <a:p>
            <a:endParaRPr lang="en-US" dirty="0">
              <a:solidFill>
                <a:srgbClr val="000090"/>
              </a:solidFill>
            </a:endParaRPr>
          </a:p>
          <a:p>
            <a:endParaRPr lang="en-US" dirty="0">
              <a:solidFill>
                <a:srgbClr val="000090"/>
              </a:solidFill>
            </a:endParaRPr>
          </a:p>
        </p:txBody>
      </p:sp>
      <p:pic>
        <p:nvPicPr>
          <p:cNvPr id="4" name="Picture 3" descr="Cohhasset-Logo-v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856" y="4995365"/>
            <a:ext cx="1800225" cy="1783160"/>
          </a:xfrm>
          <a:prstGeom prst="rect">
            <a:avLst/>
          </a:prstGeom>
        </p:spPr>
      </p:pic>
      <p:pic>
        <p:nvPicPr>
          <p:cNvPr id="9" name="Picture 8" descr="A sign in a field&#10;&#10;Description automatically generated">
            <a:extLst>
              <a:ext uri="{FF2B5EF4-FFF2-40B4-BE49-F238E27FC236}">
                <a16:creationId xmlns:a16="http://schemas.microsoft.com/office/drawing/2014/main" id="{9B07F24F-FD55-DD42-B1D3-0A1246301C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4613" y="2998067"/>
            <a:ext cx="4727760" cy="3139382"/>
          </a:xfrm>
          <a:prstGeom prst="rect">
            <a:avLst/>
          </a:prstGeom>
        </p:spPr>
      </p:pic>
      <p:pic>
        <p:nvPicPr>
          <p:cNvPr id="10" name="Picture 9">
            <a:extLst>
              <a:ext uri="{FF2B5EF4-FFF2-40B4-BE49-F238E27FC236}">
                <a16:creationId xmlns:a16="http://schemas.microsoft.com/office/drawing/2014/main" id="{7E62C4B9-F336-AC4F-8E6F-6B54B3DB8D35}"/>
              </a:ext>
            </a:extLst>
          </p:cNvPr>
          <p:cNvPicPr>
            <a:picLocks noChangeAspect="1"/>
          </p:cNvPicPr>
          <p:nvPr/>
        </p:nvPicPr>
        <p:blipFill>
          <a:blip r:embed="rId4"/>
          <a:stretch>
            <a:fillRect/>
          </a:stretch>
        </p:blipFill>
        <p:spPr>
          <a:xfrm>
            <a:off x="3203" y="0"/>
            <a:ext cx="9594794" cy="7132638"/>
          </a:xfrm>
          <a:prstGeom prst="rect">
            <a:avLst/>
          </a:prstGeom>
        </p:spPr>
      </p:pic>
    </p:spTree>
    <p:extLst>
      <p:ext uri="{BB962C8B-B14F-4D97-AF65-F5344CB8AC3E}">
        <p14:creationId xmlns:p14="http://schemas.microsoft.com/office/powerpoint/2010/main" val="2266471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39" y="111885"/>
            <a:ext cx="8444390" cy="1035931"/>
          </a:xfrm>
        </p:spPr>
        <p:txBody>
          <a:bodyPr>
            <a:normAutofit/>
          </a:bodyPr>
          <a:lstStyle/>
          <a:p>
            <a:r>
              <a:rPr lang="en-US" sz="2500" dirty="0">
                <a:solidFill>
                  <a:srgbClr val="000090"/>
                </a:solidFill>
              </a:rPr>
              <a:t>Goal 1: Recruit, retain, and develop exceptional district leadership team, teachers and staff</a:t>
            </a:r>
          </a:p>
        </p:txBody>
      </p:sp>
      <p:sp>
        <p:nvSpPr>
          <p:cNvPr id="3" name="Content Placeholder 2"/>
          <p:cNvSpPr>
            <a:spLocks noGrp="1"/>
          </p:cNvSpPr>
          <p:nvPr>
            <p:ph idx="1"/>
          </p:nvPr>
        </p:nvSpPr>
        <p:spPr>
          <a:xfrm>
            <a:off x="576740" y="1147816"/>
            <a:ext cx="8005286" cy="5885994"/>
          </a:xfrm>
        </p:spPr>
        <p:txBody>
          <a:bodyPr>
            <a:normAutofit/>
          </a:bodyPr>
          <a:lstStyle/>
          <a:p>
            <a:r>
              <a:rPr lang="en-US" sz="2600" dirty="0">
                <a:solidFill>
                  <a:srgbClr val="031B3C"/>
                </a:solidFill>
              </a:rPr>
              <a:t>Participate in a welcome vehicle for new leadership</a:t>
            </a:r>
          </a:p>
          <a:p>
            <a:pPr marL="0" indent="0">
              <a:buNone/>
            </a:pPr>
            <a:r>
              <a:rPr lang="en-US" sz="2200" i="1" dirty="0">
                <a:solidFill>
                  <a:schemeClr val="tx1"/>
                </a:solidFill>
              </a:rPr>
              <a:t>The Committee attended Superintendent Dr. Sullivan’s Open House for </a:t>
            </a:r>
            <a:r>
              <a:rPr lang="en-US" sz="2200" i="1" dirty="0"/>
              <a:t>his leadership team August 22, 2019</a:t>
            </a:r>
          </a:p>
          <a:p>
            <a:pPr marL="0" indent="0">
              <a:buNone/>
            </a:pPr>
            <a:endParaRPr lang="en-US" sz="2200" i="1" dirty="0"/>
          </a:p>
          <a:p>
            <a:r>
              <a:rPr lang="en-US" sz="2600" dirty="0"/>
              <a:t>Collaborate with Superintendent to create an entry plan with SMART Goals that align with the Strategic Plan; monitor progress mid year and complete year 1 evaluation</a:t>
            </a:r>
          </a:p>
          <a:p>
            <a:pPr marL="0" indent="0">
              <a:buNone/>
            </a:pPr>
            <a:r>
              <a:rPr lang="en-US" dirty="0"/>
              <a:t>Goals were presented by Supt. Dr. Sullivan on September 18, 2019, mid cycle evaluation was completed on January 22, 2020 and year end evaluation was completed on June 17, 2020</a:t>
            </a:r>
          </a:p>
          <a:p>
            <a:pPr marL="0" indent="0">
              <a:buNone/>
            </a:pPr>
            <a:endParaRPr lang="en-US" dirty="0"/>
          </a:p>
          <a:p>
            <a:endParaRPr lang="en-US" dirty="0">
              <a:solidFill>
                <a:srgbClr val="FF0000"/>
              </a:solidFill>
            </a:endParaRPr>
          </a:p>
        </p:txBody>
      </p:sp>
      <p:sp>
        <p:nvSpPr>
          <p:cNvPr id="5" name="Oval 4"/>
          <p:cNvSpPr/>
          <p:nvPr/>
        </p:nvSpPr>
        <p:spPr>
          <a:xfrm>
            <a:off x="8642511" y="1147816"/>
            <a:ext cx="598170" cy="629864"/>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
        <p:nvSpPr>
          <p:cNvPr id="6" name="Oval 5">
            <a:extLst>
              <a:ext uri="{FF2B5EF4-FFF2-40B4-BE49-F238E27FC236}">
                <a16:creationId xmlns:a16="http://schemas.microsoft.com/office/drawing/2014/main" id="{8308C033-A7F6-824F-86C8-88F9054A9576}"/>
              </a:ext>
            </a:extLst>
          </p:cNvPr>
          <p:cNvSpPr/>
          <p:nvPr/>
        </p:nvSpPr>
        <p:spPr>
          <a:xfrm>
            <a:off x="8642511" y="3251387"/>
            <a:ext cx="598170" cy="629864"/>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Tree>
    <p:extLst>
      <p:ext uri="{BB962C8B-B14F-4D97-AF65-F5344CB8AC3E}">
        <p14:creationId xmlns:p14="http://schemas.microsoft.com/office/powerpoint/2010/main" val="1580699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39" y="111886"/>
            <a:ext cx="8444390" cy="1188104"/>
          </a:xfrm>
        </p:spPr>
        <p:txBody>
          <a:bodyPr>
            <a:normAutofit/>
          </a:bodyPr>
          <a:lstStyle/>
          <a:p>
            <a:r>
              <a:rPr lang="en-US" sz="2800" dirty="0">
                <a:solidFill>
                  <a:srgbClr val="000090"/>
                </a:solidFill>
              </a:rPr>
              <a:t>Goal 1 (continued)</a:t>
            </a:r>
          </a:p>
        </p:txBody>
      </p:sp>
      <p:sp>
        <p:nvSpPr>
          <p:cNvPr id="3" name="Content Placeholder 2"/>
          <p:cNvSpPr>
            <a:spLocks noGrp="1"/>
          </p:cNvSpPr>
          <p:nvPr>
            <p:ph idx="1"/>
          </p:nvPr>
        </p:nvSpPr>
        <p:spPr>
          <a:xfrm>
            <a:off x="576739" y="1611826"/>
            <a:ext cx="7919561" cy="4569793"/>
          </a:xfrm>
        </p:spPr>
        <p:txBody>
          <a:bodyPr>
            <a:normAutofit/>
          </a:bodyPr>
          <a:lstStyle/>
          <a:p>
            <a:r>
              <a:rPr lang="en-US" sz="2400" dirty="0">
                <a:solidFill>
                  <a:srgbClr val="031B3C"/>
                </a:solidFill>
              </a:rPr>
              <a:t>Adapt Agenda setting process in order to ensure effective, efficient and informative School Committee Meetings</a:t>
            </a:r>
          </a:p>
          <a:p>
            <a:pPr marL="0" indent="0">
              <a:buNone/>
            </a:pPr>
            <a:r>
              <a:rPr lang="en-US" sz="2200" i="1" dirty="0">
                <a:solidFill>
                  <a:srgbClr val="031B3C"/>
                </a:solidFill>
              </a:rPr>
              <a:t>Yearlong general agenda was distributed August 7, 2019.</a:t>
            </a:r>
          </a:p>
          <a:p>
            <a:pPr marL="0" indent="0">
              <a:buNone/>
            </a:pPr>
            <a:r>
              <a:rPr lang="en-US" sz="2200" i="1" dirty="0">
                <a:solidFill>
                  <a:srgbClr val="031B3C"/>
                </a:solidFill>
              </a:rPr>
              <a:t>Process established to request agenda items reviewed with the Committee members.</a:t>
            </a:r>
          </a:p>
          <a:p>
            <a:pPr marL="0" indent="0">
              <a:buNone/>
            </a:pPr>
            <a:r>
              <a:rPr lang="en-US" sz="2200" i="1" dirty="0">
                <a:solidFill>
                  <a:srgbClr val="031B3C"/>
                </a:solidFill>
              </a:rPr>
              <a:t>Meetings continue to be long in duration. </a:t>
            </a:r>
          </a:p>
          <a:p>
            <a:pPr marL="0" indent="0">
              <a:buNone/>
            </a:pPr>
            <a:endParaRPr lang="en-US" sz="2000" dirty="0">
              <a:solidFill>
                <a:srgbClr val="031B3C"/>
              </a:solidFill>
            </a:endParaRPr>
          </a:p>
          <a:p>
            <a:pPr marL="0" indent="0">
              <a:buNone/>
            </a:pPr>
            <a:endParaRPr lang="en-US" sz="2000" dirty="0">
              <a:solidFill>
                <a:srgbClr val="031B3C"/>
              </a:solidFill>
            </a:endParaRPr>
          </a:p>
          <a:p>
            <a:endParaRPr lang="en-US" sz="2100" i="1" dirty="0"/>
          </a:p>
          <a:p>
            <a:endParaRPr lang="en-US" sz="2100" i="1" dirty="0"/>
          </a:p>
          <a:p>
            <a:pPr marL="0" indent="0">
              <a:buNone/>
            </a:pPr>
            <a:endParaRPr lang="en-US" sz="2100" i="1" dirty="0"/>
          </a:p>
        </p:txBody>
      </p:sp>
      <p:sp>
        <p:nvSpPr>
          <p:cNvPr id="4" name="Oval 3"/>
          <p:cNvSpPr/>
          <p:nvPr/>
        </p:nvSpPr>
        <p:spPr>
          <a:xfrm>
            <a:off x="8722044" y="1856042"/>
            <a:ext cx="598170" cy="629864"/>
          </a:xfrm>
          <a:prstGeom prst="ellipse">
            <a:avLst/>
          </a:prstGeom>
          <a:solidFill>
            <a:srgbClr val="FFFF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Tree>
    <p:extLst>
      <p:ext uri="{BB962C8B-B14F-4D97-AF65-F5344CB8AC3E}">
        <p14:creationId xmlns:p14="http://schemas.microsoft.com/office/powerpoint/2010/main" val="2224048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36EE6-B3ED-7146-8C34-60A2383FBE89}"/>
              </a:ext>
            </a:extLst>
          </p:cNvPr>
          <p:cNvSpPr>
            <a:spLocks noGrp="1"/>
          </p:cNvSpPr>
          <p:nvPr>
            <p:ph type="title"/>
          </p:nvPr>
        </p:nvSpPr>
        <p:spPr>
          <a:xfrm>
            <a:off x="720090" y="319489"/>
            <a:ext cx="8161020" cy="1858343"/>
          </a:xfrm>
        </p:spPr>
        <p:txBody>
          <a:bodyPr>
            <a:normAutofit/>
          </a:bodyPr>
          <a:lstStyle/>
          <a:p>
            <a:r>
              <a:rPr lang="en-US" sz="2400" dirty="0">
                <a:solidFill>
                  <a:srgbClr val="000090"/>
                </a:solidFill>
              </a:rPr>
              <a:t>Goal 2: Create vehicles to strengthen the communication and collaboration with the district leadership team, parents, town committees and the citizens of Cohasset</a:t>
            </a:r>
            <a:endParaRPr lang="en-US" sz="2400" dirty="0"/>
          </a:p>
        </p:txBody>
      </p:sp>
      <p:sp>
        <p:nvSpPr>
          <p:cNvPr id="3" name="Content Placeholder 2">
            <a:extLst>
              <a:ext uri="{FF2B5EF4-FFF2-40B4-BE49-F238E27FC236}">
                <a16:creationId xmlns:a16="http://schemas.microsoft.com/office/drawing/2014/main" id="{3D19DB76-D70E-A942-B607-6B0051B54FBA}"/>
              </a:ext>
            </a:extLst>
          </p:cNvPr>
          <p:cNvSpPr>
            <a:spLocks noGrp="1"/>
          </p:cNvSpPr>
          <p:nvPr>
            <p:ph idx="1"/>
          </p:nvPr>
        </p:nvSpPr>
        <p:spPr>
          <a:xfrm>
            <a:off x="696541" y="2226738"/>
            <a:ext cx="8093234" cy="4213012"/>
          </a:xfrm>
        </p:spPr>
        <p:txBody>
          <a:bodyPr>
            <a:normAutofit lnSpcReduction="10000"/>
          </a:bodyPr>
          <a:lstStyle/>
          <a:p>
            <a:r>
              <a:rPr lang="en-US" sz="2600" dirty="0"/>
              <a:t>Develop new and effective communication mechanisms that allow stakeholders to feel heard and be informed</a:t>
            </a:r>
            <a:r>
              <a:rPr lang="en-US" dirty="0"/>
              <a:t>.</a:t>
            </a:r>
          </a:p>
          <a:p>
            <a:pPr marL="0" indent="0">
              <a:buNone/>
            </a:pPr>
            <a:r>
              <a:rPr lang="en-US" sz="2200" i="1" dirty="0"/>
              <a:t>The practice of posting agendas on Facebook Cohasset143 as well as meeting recaps (not minutes) has been implemented</a:t>
            </a:r>
          </a:p>
          <a:p>
            <a:r>
              <a:rPr lang="en-US" sz="2600" dirty="0"/>
              <a:t>Establish a program to honor and recognize individual community members who selflessly give of their time time or talents to support Cohasset Students</a:t>
            </a:r>
          </a:p>
          <a:p>
            <a:pPr marL="0" indent="0">
              <a:buNone/>
            </a:pPr>
            <a:r>
              <a:rPr lang="en-US" sz="2200" i="1" dirty="0"/>
              <a:t>There has been no additional work on this goal since the initial outline was provided in the summer of 2018</a:t>
            </a:r>
          </a:p>
        </p:txBody>
      </p:sp>
      <p:sp>
        <p:nvSpPr>
          <p:cNvPr id="4" name="Oval 3">
            <a:extLst>
              <a:ext uri="{FF2B5EF4-FFF2-40B4-BE49-F238E27FC236}">
                <a16:creationId xmlns:a16="http://schemas.microsoft.com/office/drawing/2014/main" id="{DF83F5D7-E74F-2042-9E87-6709EA3BC172}"/>
              </a:ext>
            </a:extLst>
          </p:cNvPr>
          <p:cNvSpPr/>
          <p:nvPr/>
        </p:nvSpPr>
        <p:spPr>
          <a:xfrm>
            <a:off x="8789775" y="2226738"/>
            <a:ext cx="598170" cy="629864"/>
          </a:xfrm>
          <a:prstGeom prst="ellipse">
            <a:avLst/>
          </a:prstGeom>
          <a:solidFill>
            <a:srgbClr val="00B05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
        <p:nvSpPr>
          <p:cNvPr id="5" name="Oval 4">
            <a:extLst>
              <a:ext uri="{FF2B5EF4-FFF2-40B4-BE49-F238E27FC236}">
                <a16:creationId xmlns:a16="http://schemas.microsoft.com/office/drawing/2014/main" id="{DEB5BEC2-0C48-DF40-ACCE-D288F27A9128}"/>
              </a:ext>
            </a:extLst>
          </p:cNvPr>
          <p:cNvSpPr/>
          <p:nvPr/>
        </p:nvSpPr>
        <p:spPr>
          <a:xfrm>
            <a:off x="8789775" y="4333244"/>
            <a:ext cx="621719" cy="629864"/>
          </a:xfrm>
          <a:prstGeom prst="ellipse">
            <a:avLst/>
          </a:prstGeom>
          <a:solidFill>
            <a:srgbClr val="FFFF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Tree>
    <p:extLst>
      <p:ext uri="{BB962C8B-B14F-4D97-AF65-F5344CB8AC3E}">
        <p14:creationId xmlns:p14="http://schemas.microsoft.com/office/powerpoint/2010/main" val="619803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40" y="111884"/>
            <a:ext cx="8444390" cy="1109197"/>
          </a:xfrm>
        </p:spPr>
        <p:txBody>
          <a:bodyPr>
            <a:normAutofit/>
          </a:bodyPr>
          <a:lstStyle/>
          <a:p>
            <a:r>
              <a:rPr lang="en-US" sz="2400" dirty="0">
                <a:solidFill>
                  <a:srgbClr val="000090"/>
                </a:solidFill>
              </a:rPr>
              <a:t>Goal 2 (continued)</a:t>
            </a:r>
          </a:p>
        </p:txBody>
      </p:sp>
      <p:sp>
        <p:nvSpPr>
          <p:cNvPr id="3" name="Content Placeholder 2"/>
          <p:cNvSpPr>
            <a:spLocks noGrp="1"/>
          </p:cNvSpPr>
          <p:nvPr>
            <p:ph idx="1"/>
          </p:nvPr>
        </p:nvSpPr>
        <p:spPr>
          <a:xfrm>
            <a:off x="576740" y="925417"/>
            <a:ext cx="7976711" cy="5514785"/>
          </a:xfrm>
        </p:spPr>
        <p:txBody>
          <a:bodyPr>
            <a:normAutofit lnSpcReduction="10000"/>
          </a:bodyPr>
          <a:lstStyle/>
          <a:p>
            <a:r>
              <a:rPr lang="en-US" sz="2600" dirty="0">
                <a:solidFill>
                  <a:schemeClr val="tx1"/>
                </a:solidFill>
              </a:rPr>
              <a:t>Create a system for regular policy review to ensure that policies are </a:t>
            </a:r>
            <a:r>
              <a:rPr lang="en-US" sz="2600" dirty="0"/>
              <a:t>updated and meet the needs of all stakeholders in the Cohasset Public Schools</a:t>
            </a:r>
          </a:p>
          <a:p>
            <a:pPr marL="0" indent="0">
              <a:spcBef>
                <a:spcPts val="291"/>
              </a:spcBef>
              <a:buNone/>
            </a:pPr>
            <a:endParaRPr lang="en-US" sz="2200" i="1" dirty="0">
              <a:solidFill>
                <a:srgbClr val="000000"/>
              </a:solidFill>
            </a:endParaRPr>
          </a:p>
          <a:p>
            <a:pPr marL="0" indent="0">
              <a:spcBef>
                <a:spcPts val="291"/>
              </a:spcBef>
              <a:buNone/>
            </a:pPr>
            <a:r>
              <a:rPr lang="en-US" sz="2200" i="1" dirty="0">
                <a:solidFill>
                  <a:srgbClr val="000000"/>
                </a:solidFill>
              </a:rPr>
              <a:t>A worksheet was created by policy with date of creation and date of update to guide the policy subcommittee.</a:t>
            </a:r>
          </a:p>
          <a:p>
            <a:pPr marL="0" indent="0">
              <a:spcBef>
                <a:spcPts val="291"/>
              </a:spcBef>
              <a:buNone/>
            </a:pPr>
            <a:endParaRPr lang="en-US" sz="1800" i="1" dirty="0">
              <a:solidFill>
                <a:srgbClr val="000000"/>
              </a:solidFill>
            </a:endParaRPr>
          </a:p>
          <a:p>
            <a:pPr>
              <a:spcBef>
                <a:spcPts val="291"/>
              </a:spcBef>
            </a:pPr>
            <a:r>
              <a:rPr lang="en-US" sz="2600" dirty="0">
                <a:solidFill>
                  <a:srgbClr val="000000"/>
                </a:solidFill>
              </a:rPr>
              <a:t>Support evening public events that showcase community partners and engage our district in productive conversations around important issues</a:t>
            </a:r>
          </a:p>
          <a:p>
            <a:pPr>
              <a:spcBef>
                <a:spcPts val="291"/>
              </a:spcBef>
            </a:pPr>
            <a:endParaRPr lang="en-US" sz="2600" dirty="0">
              <a:solidFill>
                <a:srgbClr val="000000"/>
              </a:solidFill>
            </a:endParaRPr>
          </a:p>
          <a:p>
            <a:pPr>
              <a:spcBef>
                <a:spcPts val="291"/>
              </a:spcBef>
            </a:pPr>
            <a:r>
              <a:rPr lang="en-US" sz="2600" dirty="0">
                <a:solidFill>
                  <a:srgbClr val="000000"/>
                </a:solidFill>
              </a:rPr>
              <a:t>Work with leadership to establish a student School Committee Representative and a method to receive Student School Council concerns and initiative.</a:t>
            </a:r>
          </a:p>
          <a:p>
            <a:pPr marL="0" indent="0">
              <a:spcBef>
                <a:spcPts val="291"/>
              </a:spcBef>
              <a:buNone/>
            </a:pPr>
            <a:endParaRPr lang="en-US" sz="1600" i="1" dirty="0">
              <a:solidFill>
                <a:srgbClr val="000000"/>
              </a:solidFill>
            </a:endParaRPr>
          </a:p>
        </p:txBody>
      </p:sp>
      <p:sp>
        <p:nvSpPr>
          <p:cNvPr id="4" name="Oval 3"/>
          <p:cNvSpPr/>
          <p:nvPr/>
        </p:nvSpPr>
        <p:spPr>
          <a:xfrm>
            <a:off x="8656800" y="925417"/>
            <a:ext cx="598170" cy="629864"/>
          </a:xfrm>
          <a:prstGeom prst="ellipse">
            <a:avLst/>
          </a:prstGeom>
          <a:solidFill>
            <a:srgbClr val="00B05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
        <p:nvSpPr>
          <p:cNvPr id="5" name="Oval 4">
            <a:extLst>
              <a:ext uri="{FF2B5EF4-FFF2-40B4-BE49-F238E27FC236}">
                <a16:creationId xmlns:a16="http://schemas.microsoft.com/office/drawing/2014/main" id="{7EC399A0-DA0B-3B48-80DF-EE35EA2FA1E2}"/>
              </a:ext>
            </a:extLst>
          </p:cNvPr>
          <p:cNvSpPr/>
          <p:nvPr/>
        </p:nvSpPr>
        <p:spPr>
          <a:xfrm>
            <a:off x="8656800" y="3566319"/>
            <a:ext cx="598170" cy="629864"/>
          </a:xfrm>
          <a:prstGeom prst="ellipse">
            <a:avLst/>
          </a:prstGeom>
          <a:solidFill>
            <a:srgbClr val="FFFF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
        <p:nvSpPr>
          <p:cNvPr id="6" name="Oval 5">
            <a:extLst>
              <a:ext uri="{FF2B5EF4-FFF2-40B4-BE49-F238E27FC236}">
                <a16:creationId xmlns:a16="http://schemas.microsoft.com/office/drawing/2014/main" id="{A726EA3D-7C41-284D-953C-E068F42E4E1A}"/>
              </a:ext>
            </a:extLst>
          </p:cNvPr>
          <p:cNvSpPr/>
          <p:nvPr/>
        </p:nvSpPr>
        <p:spPr>
          <a:xfrm>
            <a:off x="8656800" y="4805830"/>
            <a:ext cx="598170" cy="629864"/>
          </a:xfrm>
          <a:prstGeom prst="ellipse">
            <a:avLst/>
          </a:prstGeom>
          <a:solidFill>
            <a:srgbClr val="00B05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Tree>
    <p:extLst>
      <p:ext uri="{BB962C8B-B14F-4D97-AF65-F5344CB8AC3E}">
        <p14:creationId xmlns:p14="http://schemas.microsoft.com/office/powerpoint/2010/main" val="2466870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BC8A-1303-9D49-B16E-4E44BFCF70A9}"/>
              </a:ext>
            </a:extLst>
          </p:cNvPr>
          <p:cNvSpPr>
            <a:spLocks noGrp="1"/>
          </p:cNvSpPr>
          <p:nvPr>
            <p:ph type="title"/>
          </p:nvPr>
        </p:nvSpPr>
        <p:spPr>
          <a:xfrm>
            <a:off x="720090" y="504040"/>
            <a:ext cx="8161020" cy="663748"/>
          </a:xfrm>
        </p:spPr>
        <p:txBody>
          <a:bodyPr>
            <a:normAutofit/>
          </a:bodyPr>
          <a:lstStyle/>
          <a:p>
            <a:r>
              <a:rPr lang="en-US" sz="2800" dirty="0">
                <a:solidFill>
                  <a:srgbClr val="000090"/>
                </a:solidFill>
              </a:rPr>
              <a:t>Goal 2 (continued)</a:t>
            </a:r>
            <a:endParaRPr lang="en-US" sz="2800" dirty="0"/>
          </a:p>
        </p:txBody>
      </p:sp>
      <p:sp>
        <p:nvSpPr>
          <p:cNvPr id="3" name="Content Placeholder 2">
            <a:extLst>
              <a:ext uri="{FF2B5EF4-FFF2-40B4-BE49-F238E27FC236}">
                <a16:creationId xmlns:a16="http://schemas.microsoft.com/office/drawing/2014/main" id="{FA3D6B93-5E1F-FD4D-91B1-23FD5B7CB2EA}"/>
              </a:ext>
            </a:extLst>
          </p:cNvPr>
          <p:cNvSpPr>
            <a:spLocks noGrp="1"/>
          </p:cNvSpPr>
          <p:nvPr>
            <p:ph idx="1"/>
          </p:nvPr>
        </p:nvSpPr>
        <p:spPr>
          <a:xfrm>
            <a:off x="720090" y="1156771"/>
            <a:ext cx="8161020" cy="5262603"/>
          </a:xfrm>
        </p:spPr>
        <p:txBody>
          <a:bodyPr/>
          <a:lstStyle/>
          <a:p>
            <a:r>
              <a:rPr lang="en-US" sz="2200" i="1" dirty="0"/>
              <a:t>Superintendent Dr. Sullivan created his Superintendents Student Advisory Council and leaders from that group attended School Committee meetings and reported out on a variety of student issues, happenings and concerns</a:t>
            </a:r>
            <a:r>
              <a:rPr lang="en-US" dirty="0"/>
              <a:t>.</a:t>
            </a:r>
          </a:p>
        </p:txBody>
      </p:sp>
    </p:spTree>
    <p:extLst>
      <p:ext uri="{BB962C8B-B14F-4D97-AF65-F5344CB8AC3E}">
        <p14:creationId xmlns:p14="http://schemas.microsoft.com/office/powerpoint/2010/main" val="2703378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39" y="111885"/>
            <a:ext cx="8444390" cy="864980"/>
          </a:xfrm>
        </p:spPr>
        <p:txBody>
          <a:bodyPr>
            <a:normAutofit/>
          </a:bodyPr>
          <a:lstStyle/>
          <a:p>
            <a:r>
              <a:rPr lang="en-US" sz="2400" dirty="0">
                <a:solidFill>
                  <a:srgbClr val="000090"/>
                </a:solidFill>
              </a:rPr>
              <a:t>Goal 3: ENHANCE THE ‘CULTURE OF SECURITY’ BY STRENGTHENING THE SAFETY AND SECURITY OF SCHOOL BUILDINGS AND GROUNDS</a:t>
            </a:r>
          </a:p>
        </p:txBody>
      </p:sp>
      <p:sp>
        <p:nvSpPr>
          <p:cNvPr id="3" name="Content Placeholder 2"/>
          <p:cNvSpPr>
            <a:spLocks noGrp="1"/>
          </p:cNvSpPr>
          <p:nvPr>
            <p:ph idx="1"/>
          </p:nvPr>
        </p:nvSpPr>
        <p:spPr>
          <a:xfrm>
            <a:off x="576739" y="1057619"/>
            <a:ext cx="7957661" cy="5827923"/>
          </a:xfrm>
        </p:spPr>
        <p:txBody>
          <a:bodyPr>
            <a:normAutofit/>
          </a:bodyPr>
          <a:lstStyle/>
          <a:p>
            <a:r>
              <a:rPr lang="en-US" sz="2600" dirty="0">
                <a:solidFill>
                  <a:srgbClr val="000000"/>
                </a:solidFill>
              </a:rPr>
              <a:t>Continue the safety and security assessment process.</a:t>
            </a:r>
          </a:p>
          <a:p>
            <a:pPr marL="0" indent="0">
              <a:buNone/>
            </a:pPr>
            <a:r>
              <a:rPr lang="en-US" sz="2200" i="1" dirty="0">
                <a:solidFill>
                  <a:srgbClr val="000000"/>
                </a:solidFill>
              </a:rPr>
              <a:t>The Security Subcommittee, along with the SRO and the CMHS leadership developed a plan to begin looking at afterschool safety and security.  Building leadership will develop the plan and the Security Subcommittee will provide policy if needed.  An assessment was provided by the Cohasset Police Department. </a:t>
            </a:r>
          </a:p>
          <a:p>
            <a:pPr marL="0" indent="0">
              <a:buNone/>
            </a:pPr>
            <a:r>
              <a:rPr lang="en-US" sz="2200" i="1" dirty="0">
                <a:solidFill>
                  <a:srgbClr val="000000"/>
                </a:solidFill>
              </a:rPr>
              <a:t>The Security subcommittee also worked with Superintendent Dr. Sullivan for a new MOU with Cohasset Police Department that was more reflective of the needs of the District.</a:t>
            </a:r>
          </a:p>
          <a:p>
            <a:r>
              <a:rPr lang="en-US" sz="2600" dirty="0">
                <a:solidFill>
                  <a:srgbClr val="000000"/>
                </a:solidFill>
              </a:rPr>
              <a:t>Place 3 SRO reports on the School Committee agenda for the beginning, middle and end of the year.</a:t>
            </a:r>
          </a:p>
          <a:p>
            <a:pPr marL="0" indent="0">
              <a:buNone/>
            </a:pPr>
            <a:r>
              <a:rPr lang="en-US" sz="2100" i="1" dirty="0">
                <a:solidFill>
                  <a:srgbClr val="000000"/>
                </a:solidFill>
              </a:rPr>
              <a:t>SRO Greg Taylor presented to the Committee on August 21 and May 6.</a:t>
            </a:r>
          </a:p>
          <a:p>
            <a:pPr marL="0" indent="0">
              <a:buNone/>
            </a:pPr>
            <a:endParaRPr lang="en-US" sz="2200" dirty="0">
              <a:solidFill>
                <a:srgbClr val="000000"/>
              </a:solidFill>
            </a:endParaRPr>
          </a:p>
          <a:p>
            <a:endParaRPr lang="en-US" sz="2200" dirty="0">
              <a:solidFill>
                <a:srgbClr val="000000"/>
              </a:solidFill>
            </a:endParaRPr>
          </a:p>
          <a:p>
            <a:pPr marL="0" indent="0">
              <a:buNone/>
            </a:pPr>
            <a:endParaRPr lang="en-US" sz="2100" dirty="0">
              <a:solidFill>
                <a:srgbClr val="000000"/>
              </a:solidFill>
            </a:endParaRPr>
          </a:p>
        </p:txBody>
      </p:sp>
      <p:sp>
        <p:nvSpPr>
          <p:cNvPr id="4" name="Oval 3"/>
          <p:cNvSpPr/>
          <p:nvPr/>
        </p:nvSpPr>
        <p:spPr>
          <a:xfrm>
            <a:off x="8722044" y="976865"/>
            <a:ext cx="598170" cy="629864"/>
          </a:xfrm>
          <a:prstGeom prst="ellipse">
            <a:avLst/>
          </a:prstGeom>
          <a:solidFill>
            <a:srgbClr val="00B05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
        <p:nvSpPr>
          <p:cNvPr id="6" name="Oval 5"/>
          <p:cNvSpPr/>
          <p:nvPr/>
        </p:nvSpPr>
        <p:spPr>
          <a:xfrm>
            <a:off x="8676291" y="4478185"/>
            <a:ext cx="598170" cy="629864"/>
          </a:xfrm>
          <a:prstGeom prst="ellipse">
            <a:avLst/>
          </a:prstGeom>
          <a:solidFill>
            <a:srgbClr val="FFFF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Tree>
    <p:extLst>
      <p:ext uri="{BB962C8B-B14F-4D97-AF65-F5344CB8AC3E}">
        <p14:creationId xmlns:p14="http://schemas.microsoft.com/office/powerpoint/2010/main" val="1568588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39" y="111885"/>
            <a:ext cx="8444390" cy="950455"/>
          </a:xfrm>
        </p:spPr>
        <p:txBody>
          <a:bodyPr>
            <a:normAutofit/>
          </a:bodyPr>
          <a:lstStyle/>
          <a:p>
            <a:r>
              <a:rPr lang="en-US" sz="2500" dirty="0">
                <a:solidFill>
                  <a:srgbClr val="000090"/>
                </a:solidFill>
              </a:rPr>
              <a:t>Goal 4: FINANCE: ALIGN EDUCATIONAL GOALS OF THE DISTRICT WITH SOUND FINANCIAL PRACTICES, BUDGETING AND MANAGEMENT REPORTING</a:t>
            </a:r>
          </a:p>
        </p:txBody>
      </p:sp>
      <p:sp>
        <p:nvSpPr>
          <p:cNvPr id="3" name="Content Placeholder 2"/>
          <p:cNvSpPr>
            <a:spLocks noGrp="1"/>
          </p:cNvSpPr>
          <p:nvPr>
            <p:ph idx="1"/>
          </p:nvPr>
        </p:nvSpPr>
        <p:spPr>
          <a:xfrm>
            <a:off x="576740" y="1062340"/>
            <a:ext cx="7767161" cy="5646932"/>
          </a:xfrm>
        </p:spPr>
        <p:txBody>
          <a:bodyPr>
            <a:noAutofit/>
          </a:bodyPr>
          <a:lstStyle/>
          <a:p>
            <a:r>
              <a:rPr lang="en-US" sz="2200" dirty="0">
                <a:solidFill>
                  <a:srgbClr val="031B3C"/>
                </a:solidFill>
              </a:rPr>
              <a:t>Collaborate with Leadership, Capital Budgets, Advisory, Board of Selectmen and Town Manager for Capital Budget Requests and the FY 21 Budget. </a:t>
            </a:r>
          </a:p>
          <a:p>
            <a:pPr marL="0" indent="0">
              <a:buNone/>
            </a:pPr>
            <a:r>
              <a:rPr lang="en-US" sz="1900" i="1" dirty="0">
                <a:solidFill>
                  <a:srgbClr val="031B3C"/>
                </a:solidFill>
              </a:rPr>
              <a:t>Held joint meeting with Capital Budget Committee on September 23 2019 for STM items requested for funding.  Items funded included 9D wheelchair van, construction for secure Middle School Entrance, CMHS auditorium projector for total $112,000. Reviewed with Advisory Committee on October 15,2019.  Follow up meetings with Capital Budget on October 21 and Advisory on October 28, Board of Selectmen on October 29</a:t>
            </a:r>
          </a:p>
          <a:p>
            <a:pPr marL="0" indent="0">
              <a:buNone/>
            </a:pPr>
            <a:r>
              <a:rPr lang="en-US" sz="1900" i="1" dirty="0">
                <a:solidFill>
                  <a:srgbClr val="031B3C"/>
                </a:solidFill>
              </a:rPr>
              <a:t>Conducted walkthrough of school facilities with invited members from Capital Budget, Board of Selectmen and Advisory on November 19, 2019 to highlight legitimate facility needs.</a:t>
            </a:r>
          </a:p>
          <a:p>
            <a:pPr marL="0" indent="0">
              <a:buNone/>
            </a:pPr>
            <a:r>
              <a:rPr lang="en-US" sz="1900" i="1" dirty="0">
                <a:solidFill>
                  <a:srgbClr val="031B3C"/>
                </a:solidFill>
              </a:rPr>
              <a:t>Worked with Leadership Team on FY 21 Budget workshop on January 6, 2020.</a:t>
            </a:r>
          </a:p>
          <a:p>
            <a:pPr marL="0" indent="0">
              <a:buNone/>
            </a:pPr>
            <a:endParaRPr lang="en-US" sz="1900" i="1" dirty="0">
              <a:solidFill>
                <a:srgbClr val="031B3C"/>
              </a:solidFill>
            </a:endParaRPr>
          </a:p>
          <a:p>
            <a:pPr marL="0" indent="0">
              <a:buNone/>
            </a:pPr>
            <a:endParaRPr lang="en-US" sz="1600" i="1" dirty="0">
              <a:solidFill>
                <a:srgbClr val="000000"/>
              </a:solidFill>
            </a:endParaRPr>
          </a:p>
          <a:p>
            <a:pPr marL="0" indent="0">
              <a:buNone/>
            </a:pPr>
            <a:endParaRPr lang="en-US" sz="1600" i="1" dirty="0">
              <a:solidFill>
                <a:srgbClr val="000000"/>
              </a:solidFill>
            </a:endParaRPr>
          </a:p>
          <a:p>
            <a:endParaRPr lang="en-US" sz="1600" dirty="0">
              <a:solidFill>
                <a:srgbClr val="031B3C"/>
              </a:solidFill>
            </a:endParaRPr>
          </a:p>
          <a:p>
            <a:endParaRPr lang="en-US" sz="1900" dirty="0">
              <a:solidFill>
                <a:srgbClr val="031B3C"/>
              </a:solidFill>
            </a:endParaRPr>
          </a:p>
        </p:txBody>
      </p:sp>
      <p:sp>
        <p:nvSpPr>
          <p:cNvPr id="4" name="Oval 3"/>
          <p:cNvSpPr/>
          <p:nvPr/>
        </p:nvSpPr>
        <p:spPr>
          <a:xfrm>
            <a:off x="8574869" y="1140489"/>
            <a:ext cx="598170" cy="629864"/>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Tree>
    <p:extLst>
      <p:ext uri="{BB962C8B-B14F-4D97-AF65-F5344CB8AC3E}">
        <p14:creationId xmlns:p14="http://schemas.microsoft.com/office/powerpoint/2010/main" val="3041581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D174E-96C9-B944-B955-7396337141C9}"/>
              </a:ext>
            </a:extLst>
          </p:cNvPr>
          <p:cNvSpPr>
            <a:spLocks noGrp="1"/>
          </p:cNvSpPr>
          <p:nvPr>
            <p:ph type="title"/>
          </p:nvPr>
        </p:nvSpPr>
        <p:spPr>
          <a:xfrm>
            <a:off x="720090" y="363558"/>
            <a:ext cx="8161020" cy="462708"/>
          </a:xfrm>
        </p:spPr>
        <p:txBody>
          <a:bodyPr>
            <a:normAutofit/>
          </a:bodyPr>
          <a:lstStyle/>
          <a:p>
            <a:r>
              <a:rPr lang="en-US" sz="2500" dirty="0">
                <a:solidFill>
                  <a:srgbClr val="002060"/>
                </a:solidFill>
              </a:rPr>
              <a:t>Goal 4 (c0ntinued)</a:t>
            </a:r>
          </a:p>
        </p:txBody>
      </p:sp>
      <p:sp>
        <p:nvSpPr>
          <p:cNvPr id="3" name="Content Placeholder 2">
            <a:extLst>
              <a:ext uri="{FF2B5EF4-FFF2-40B4-BE49-F238E27FC236}">
                <a16:creationId xmlns:a16="http://schemas.microsoft.com/office/drawing/2014/main" id="{303525E0-34C3-F740-9D66-DB732BE7CAA2}"/>
              </a:ext>
            </a:extLst>
          </p:cNvPr>
          <p:cNvSpPr>
            <a:spLocks noGrp="1"/>
          </p:cNvSpPr>
          <p:nvPr>
            <p:ph idx="1"/>
          </p:nvPr>
        </p:nvSpPr>
        <p:spPr>
          <a:xfrm>
            <a:off x="720090" y="881349"/>
            <a:ext cx="8161020" cy="5739788"/>
          </a:xfrm>
        </p:spPr>
        <p:txBody>
          <a:bodyPr>
            <a:noAutofit/>
          </a:bodyPr>
          <a:lstStyle/>
          <a:p>
            <a:pPr marL="0" indent="0">
              <a:buNone/>
            </a:pPr>
            <a:r>
              <a:rPr lang="en-US" sz="2200" i="1" dirty="0"/>
              <a:t>For FY 21 budget requested town to fund as one time expenditure the new elementary math curriculum which they did at 75%.</a:t>
            </a:r>
          </a:p>
          <a:p>
            <a:pPr marL="0" indent="0">
              <a:buNone/>
            </a:pPr>
            <a:r>
              <a:rPr lang="en-US" sz="2200" i="1" dirty="0"/>
              <a:t>Met with Capital Budgets January 28 and March 11 for Town Meeting Requests.</a:t>
            </a:r>
          </a:p>
          <a:p>
            <a:pPr marL="0" indent="0">
              <a:buNone/>
            </a:pPr>
            <a:r>
              <a:rPr lang="en-US" sz="2200" i="1" dirty="0"/>
              <a:t>Achieved Tier 1 Critical needs and level services with town allocation on March 4. </a:t>
            </a:r>
          </a:p>
          <a:p>
            <a:pPr marL="0" indent="0">
              <a:buNone/>
            </a:pPr>
            <a:r>
              <a:rPr lang="en-US" sz="2200" i="1" dirty="0"/>
              <a:t> Absorbed $66,000 cut to budget in May of 2020 due to Covid19 </a:t>
            </a:r>
            <a:r>
              <a:rPr lang="en-US" sz="2200" i="1" dirty="0" err="1"/>
              <a:t>repurcussions</a:t>
            </a:r>
            <a:endParaRPr lang="en-US" sz="2200" i="1" dirty="0"/>
          </a:p>
          <a:p>
            <a:pPr marL="0" indent="0">
              <a:buNone/>
            </a:pPr>
            <a:r>
              <a:rPr lang="en-US" sz="2200" i="1" dirty="0"/>
              <a:t>Presented revised FY 21 Budget to BOS on May 12, 2020 and Advisory on May 13, 2020.</a:t>
            </a:r>
          </a:p>
          <a:p>
            <a:pPr marL="0" indent="0">
              <a:buNone/>
            </a:pPr>
            <a:r>
              <a:rPr lang="en-US" sz="2200" i="1" dirty="0"/>
              <a:t>Collaborated with Capital Budget Committee on May 11, 2020 based on new guidance from the town for reduced Town Meeting expenditures and increased Special Town meeting allocations due to financial pressures from </a:t>
            </a:r>
            <a:r>
              <a:rPr lang="en-US" sz="2200" i="1" dirty="0" err="1"/>
              <a:t>Covid</a:t>
            </a:r>
            <a:r>
              <a:rPr lang="en-US" sz="2200" i="1" dirty="0"/>
              <a:t> 19.  Present requests are $251,880 for TM. </a:t>
            </a:r>
          </a:p>
        </p:txBody>
      </p:sp>
    </p:spTree>
    <p:extLst>
      <p:ext uri="{BB962C8B-B14F-4D97-AF65-F5344CB8AC3E}">
        <p14:creationId xmlns:p14="http://schemas.microsoft.com/office/powerpoint/2010/main" val="2055796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17BDA-28F6-F641-A3D8-5F368449C3FD}"/>
              </a:ext>
            </a:extLst>
          </p:cNvPr>
          <p:cNvSpPr>
            <a:spLocks noGrp="1"/>
          </p:cNvSpPr>
          <p:nvPr>
            <p:ph type="title"/>
          </p:nvPr>
        </p:nvSpPr>
        <p:spPr>
          <a:xfrm>
            <a:off x="720090" y="504040"/>
            <a:ext cx="8161020" cy="531546"/>
          </a:xfrm>
        </p:spPr>
        <p:txBody>
          <a:bodyPr>
            <a:normAutofit fontScale="90000"/>
          </a:bodyPr>
          <a:lstStyle/>
          <a:p>
            <a:r>
              <a:rPr lang="en-US" dirty="0">
                <a:solidFill>
                  <a:srgbClr val="002060"/>
                </a:solidFill>
              </a:rPr>
              <a:t>Goal 4 (continued)</a:t>
            </a:r>
          </a:p>
        </p:txBody>
      </p:sp>
      <p:sp>
        <p:nvSpPr>
          <p:cNvPr id="3" name="Content Placeholder 2">
            <a:extLst>
              <a:ext uri="{FF2B5EF4-FFF2-40B4-BE49-F238E27FC236}">
                <a16:creationId xmlns:a16="http://schemas.microsoft.com/office/drawing/2014/main" id="{7CBAF554-A9E7-B34D-BE52-9A7682FACFC5}"/>
              </a:ext>
            </a:extLst>
          </p:cNvPr>
          <p:cNvSpPr>
            <a:spLocks noGrp="1"/>
          </p:cNvSpPr>
          <p:nvPr>
            <p:ph idx="1"/>
          </p:nvPr>
        </p:nvSpPr>
        <p:spPr>
          <a:xfrm>
            <a:off x="720090" y="1134737"/>
            <a:ext cx="7399341" cy="5284637"/>
          </a:xfrm>
        </p:spPr>
        <p:txBody>
          <a:bodyPr>
            <a:normAutofit/>
          </a:bodyPr>
          <a:lstStyle/>
          <a:p>
            <a:r>
              <a:rPr lang="en-US" sz="2600" dirty="0"/>
              <a:t>Support a facilities plan through budget review and capital requests</a:t>
            </a:r>
          </a:p>
          <a:p>
            <a:pPr marL="0" indent="0">
              <a:buNone/>
            </a:pPr>
            <a:r>
              <a:rPr lang="en-US" sz="2200" i="1" dirty="0"/>
              <a:t>The Committee supports the comprehensive analysis tool that the Director of Finance &amp; Operations developed in order to rank projects and identify funding sources.</a:t>
            </a:r>
          </a:p>
          <a:p>
            <a:pPr marL="0" indent="0">
              <a:buNone/>
            </a:pPr>
            <a:r>
              <a:rPr lang="en-US" sz="2200" i="1" dirty="0"/>
              <a:t>The Committee voted to reconstitute the School Facilities Committee with the intent to explore options for replacement or renovation of the existing CMHS. Discussion with the Board of Selectmen will be on June 9.</a:t>
            </a:r>
          </a:p>
        </p:txBody>
      </p:sp>
      <p:sp>
        <p:nvSpPr>
          <p:cNvPr id="4" name="Oval 3">
            <a:extLst>
              <a:ext uri="{FF2B5EF4-FFF2-40B4-BE49-F238E27FC236}">
                <a16:creationId xmlns:a16="http://schemas.microsoft.com/office/drawing/2014/main" id="{C4F529C7-629C-C145-9A2D-6427751E6EC6}"/>
              </a:ext>
            </a:extLst>
          </p:cNvPr>
          <p:cNvSpPr/>
          <p:nvPr/>
        </p:nvSpPr>
        <p:spPr>
          <a:xfrm>
            <a:off x="8574869" y="1140489"/>
            <a:ext cx="598170" cy="629864"/>
          </a:xfrm>
          <a:prstGeom prst="ellipse">
            <a:avLst/>
          </a:prstGeom>
          <a:solidFill>
            <a:srgbClr val="FFFF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Tree>
    <p:extLst>
      <p:ext uri="{BB962C8B-B14F-4D97-AF65-F5344CB8AC3E}">
        <p14:creationId xmlns:p14="http://schemas.microsoft.com/office/powerpoint/2010/main" val="3431957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405" y="122901"/>
            <a:ext cx="8444390" cy="962667"/>
          </a:xfrm>
        </p:spPr>
        <p:txBody>
          <a:bodyPr/>
          <a:lstStyle/>
          <a:p>
            <a:r>
              <a:rPr lang="en-US" sz="2800" dirty="0">
                <a:solidFill>
                  <a:srgbClr val="000090"/>
                </a:solidFill>
              </a:rPr>
              <a:t>Goal #5 Student Achievement: ensure that all students are able to achieve appropriate growth in learning</a:t>
            </a:r>
          </a:p>
        </p:txBody>
      </p:sp>
      <p:sp>
        <p:nvSpPr>
          <p:cNvPr id="3" name="Content Placeholder 2"/>
          <p:cNvSpPr>
            <a:spLocks noGrp="1"/>
          </p:cNvSpPr>
          <p:nvPr>
            <p:ph idx="1"/>
          </p:nvPr>
        </p:nvSpPr>
        <p:spPr>
          <a:xfrm>
            <a:off x="640079" y="1178805"/>
            <a:ext cx="7784546" cy="5728771"/>
          </a:xfrm>
        </p:spPr>
        <p:txBody>
          <a:bodyPr>
            <a:normAutofit/>
          </a:bodyPr>
          <a:lstStyle/>
          <a:p>
            <a:r>
              <a:rPr lang="en-US" sz="2000" dirty="0">
                <a:solidFill>
                  <a:srgbClr val="000000"/>
                </a:solidFill>
              </a:rPr>
              <a:t>Spotlight on Learning focusing on Project Based Learning at at School Committee meeting</a:t>
            </a:r>
          </a:p>
          <a:p>
            <a:pPr marL="0" indent="0">
              <a:buNone/>
            </a:pPr>
            <a:r>
              <a:rPr lang="en-US" sz="2000" i="1" dirty="0">
                <a:solidFill>
                  <a:srgbClr val="000000"/>
                </a:solidFill>
              </a:rPr>
              <a:t>6</a:t>
            </a:r>
            <a:r>
              <a:rPr lang="en-US" sz="2000" i="1" baseline="30000" dirty="0">
                <a:solidFill>
                  <a:srgbClr val="000000"/>
                </a:solidFill>
              </a:rPr>
              <a:t>th</a:t>
            </a:r>
            <a:r>
              <a:rPr lang="en-US" sz="2000" i="1" dirty="0">
                <a:solidFill>
                  <a:srgbClr val="000000"/>
                </a:solidFill>
              </a:rPr>
              <a:t> and 7</a:t>
            </a:r>
            <a:r>
              <a:rPr lang="en-US" sz="2000" i="1" baseline="30000" dirty="0">
                <a:solidFill>
                  <a:srgbClr val="000000"/>
                </a:solidFill>
              </a:rPr>
              <a:t>th</a:t>
            </a:r>
            <a:r>
              <a:rPr lang="en-US" sz="2000" i="1" dirty="0">
                <a:solidFill>
                  <a:srgbClr val="000000"/>
                </a:solidFill>
              </a:rPr>
              <a:t> grade teachers presented the output of their PBL on Hidden Figures and The Boy that Harnessed the Wind on February 26, 2020.</a:t>
            </a:r>
          </a:p>
          <a:p>
            <a:r>
              <a:rPr lang="en-US" sz="2000" dirty="0">
                <a:solidFill>
                  <a:srgbClr val="000000"/>
                </a:solidFill>
              </a:rPr>
              <a:t>Fund FY 20 deferred request for computer science teacher and curriculum</a:t>
            </a:r>
          </a:p>
          <a:p>
            <a:r>
              <a:rPr lang="en-US" sz="2000" dirty="0">
                <a:solidFill>
                  <a:srgbClr val="000000"/>
                </a:solidFill>
              </a:rPr>
              <a:t>Study the feasibility and models for adding foreign language instruction at the elementary levels. </a:t>
            </a:r>
          </a:p>
          <a:p>
            <a:r>
              <a:rPr lang="en-US" sz="2000" dirty="0">
                <a:solidFill>
                  <a:srgbClr val="000000"/>
                </a:solidFill>
              </a:rPr>
              <a:t>Spotlight on Learning focusing on the Arts, including a participation report in the arts curriculum and arts related extra curricular activities.</a:t>
            </a:r>
          </a:p>
          <a:p>
            <a:pPr marL="0" indent="0">
              <a:buNone/>
            </a:pPr>
            <a:r>
              <a:rPr lang="en-US" sz="2000" i="1" dirty="0">
                <a:solidFill>
                  <a:srgbClr val="000000"/>
                </a:solidFill>
              </a:rPr>
              <a:t>Teachers Nina Berkowitz and Stephanie Moriarty presented a comprehensive overview of the Arts at CMHS on January 22, 2020</a:t>
            </a:r>
          </a:p>
          <a:p>
            <a:pPr>
              <a:buFont typeface="Wingdings" pitchFamily="2" charset="2"/>
              <a:buChar char="Ø"/>
            </a:pPr>
            <a:endParaRPr lang="en-US" sz="2000" dirty="0">
              <a:solidFill>
                <a:srgbClr val="000000"/>
              </a:solidFill>
            </a:endParaRPr>
          </a:p>
          <a:p>
            <a:pPr>
              <a:buFont typeface="Wingdings" pitchFamily="2" charset="2"/>
              <a:buChar char="Ø"/>
            </a:pPr>
            <a:endParaRPr lang="en-US" sz="2000" dirty="0">
              <a:solidFill>
                <a:srgbClr val="000000"/>
              </a:solidFill>
            </a:endParaRPr>
          </a:p>
          <a:p>
            <a:pPr marL="0" indent="0">
              <a:buNone/>
            </a:pPr>
            <a:endParaRPr lang="en-US" sz="2000" dirty="0">
              <a:solidFill>
                <a:srgbClr val="000000"/>
              </a:solidFill>
            </a:endParaRPr>
          </a:p>
          <a:p>
            <a:pPr marL="0" indent="0">
              <a:buNone/>
            </a:pPr>
            <a:endParaRPr lang="en-US" i="1" dirty="0">
              <a:solidFill>
                <a:srgbClr val="000000"/>
              </a:solidFill>
            </a:endParaRPr>
          </a:p>
        </p:txBody>
      </p:sp>
      <p:sp>
        <p:nvSpPr>
          <p:cNvPr id="5" name="Oval 4">
            <a:extLst>
              <a:ext uri="{FF2B5EF4-FFF2-40B4-BE49-F238E27FC236}">
                <a16:creationId xmlns:a16="http://schemas.microsoft.com/office/drawing/2014/main" id="{C0ABD0D7-04E7-824B-95EB-E03DE9FDABB5}"/>
              </a:ext>
            </a:extLst>
          </p:cNvPr>
          <p:cNvSpPr/>
          <p:nvPr/>
        </p:nvSpPr>
        <p:spPr>
          <a:xfrm>
            <a:off x="8662036" y="1085568"/>
            <a:ext cx="598170" cy="629864"/>
          </a:xfrm>
          <a:prstGeom prst="ellipse">
            <a:avLst/>
          </a:prstGeom>
          <a:solidFill>
            <a:srgbClr val="00B05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
        <p:nvSpPr>
          <p:cNvPr id="7" name="Oval 6">
            <a:extLst>
              <a:ext uri="{FF2B5EF4-FFF2-40B4-BE49-F238E27FC236}">
                <a16:creationId xmlns:a16="http://schemas.microsoft.com/office/drawing/2014/main" id="{BD089D0C-4D2D-2F47-834D-48319C459EE6}"/>
              </a:ext>
            </a:extLst>
          </p:cNvPr>
          <p:cNvSpPr/>
          <p:nvPr/>
        </p:nvSpPr>
        <p:spPr>
          <a:xfrm>
            <a:off x="8662017" y="4472411"/>
            <a:ext cx="598170" cy="629864"/>
          </a:xfrm>
          <a:prstGeom prst="ellipse">
            <a:avLst/>
          </a:prstGeom>
          <a:solidFill>
            <a:srgbClr val="00B05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
        <p:nvSpPr>
          <p:cNvPr id="8" name="Oval 7">
            <a:extLst>
              <a:ext uri="{FF2B5EF4-FFF2-40B4-BE49-F238E27FC236}">
                <a16:creationId xmlns:a16="http://schemas.microsoft.com/office/drawing/2014/main" id="{AB3E6560-0DC4-4846-ABF8-98C7304D3006}"/>
              </a:ext>
            </a:extLst>
          </p:cNvPr>
          <p:cNvSpPr/>
          <p:nvPr/>
        </p:nvSpPr>
        <p:spPr>
          <a:xfrm>
            <a:off x="8662036" y="2684454"/>
            <a:ext cx="598170" cy="629864"/>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
        <p:nvSpPr>
          <p:cNvPr id="9" name="Oval 8">
            <a:extLst>
              <a:ext uri="{FF2B5EF4-FFF2-40B4-BE49-F238E27FC236}">
                <a16:creationId xmlns:a16="http://schemas.microsoft.com/office/drawing/2014/main" id="{81AEDE84-08A0-3F47-B286-192F8CED2AC0}"/>
              </a:ext>
            </a:extLst>
          </p:cNvPr>
          <p:cNvSpPr/>
          <p:nvPr/>
        </p:nvSpPr>
        <p:spPr>
          <a:xfrm>
            <a:off x="8666444" y="3503389"/>
            <a:ext cx="598170" cy="629864"/>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Tree>
    <p:extLst>
      <p:ext uri="{BB962C8B-B14F-4D97-AF65-F5344CB8AC3E}">
        <p14:creationId xmlns:p14="http://schemas.microsoft.com/office/powerpoint/2010/main" val="2102042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B40EE-2D1C-4F4E-89AF-7B2EB6EB06B0}"/>
              </a:ext>
            </a:extLst>
          </p:cNvPr>
          <p:cNvSpPr>
            <a:spLocks noGrp="1"/>
          </p:cNvSpPr>
          <p:nvPr>
            <p:ph type="title"/>
          </p:nvPr>
        </p:nvSpPr>
        <p:spPr>
          <a:xfrm>
            <a:off x="720090" y="504040"/>
            <a:ext cx="8161020" cy="707815"/>
          </a:xfrm>
        </p:spPr>
        <p:txBody>
          <a:bodyPr>
            <a:normAutofit/>
          </a:bodyPr>
          <a:lstStyle/>
          <a:p>
            <a:r>
              <a:rPr lang="en-US" sz="2200" dirty="0">
                <a:solidFill>
                  <a:srgbClr val="002060"/>
                </a:solidFill>
              </a:rPr>
              <a:t>Goal 6 social emotional learning: promote the social and emotional well being of students</a:t>
            </a:r>
          </a:p>
        </p:txBody>
      </p:sp>
      <p:sp>
        <p:nvSpPr>
          <p:cNvPr id="3" name="Content Placeholder 2">
            <a:extLst>
              <a:ext uri="{FF2B5EF4-FFF2-40B4-BE49-F238E27FC236}">
                <a16:creationId xmlns:a16="http://schemas.microsoft.com/office/drawing/2014/main" id="{E9FA759F-F165-9B48-978C-6095F7A0CE00}"/>
              </a:ext>
            </a:extLst>
          </p:cNvPr>
          <p:cNvSpPr>
            <a:spLocks noGrp="1"/>
          </p:cNvSpPr>
          <p:nvPr>
            <p:ph idx="1"/>
          </p:nvPr>
        </p:nvSpPr>
        <p:spPr>
          <a:xfrm>
            <a:off x="720090" y="1211855"/>
            <a:ext cx="7773043" cy="5207519"/>
          </a:xfrm>
        </p:spPr>
        <p:txBody>
          <a:bodyPr/>
          <a:lstStyle/>
          <a:p>
            <a:r>
              <a:rPr lang="en-US" dirty="0"/>
              <a:t>Support community committees focused on social and emotional well being through regular participation at meetings.</a:t>
            </a:r>
          </a:p>
          <a:p>
            <a:pPr marL="0" indent="0">
              <a:buNone/>
            </a:pPr>
            <a:r>
              <a:rPr lang="en-US" i="1" dirty="0"/>
              <a:t>Committee members liaised with Safe Harbor, Diversity/Unity and Safe Schools committees as well as Elder Affairs and </a:t>
            </a:r>
            <a:r>
              <a:rPr lang="en-US" i="1" dirty="0" err="1"/>
              <a:t>Sepac</a:t>
            </a:r>
            <a:r>
              <a:rPr lang="en-US" i="1" dirty="0"/>
              <a:t>.</a:t>
            </a:r>
          </a:p>
          <a:p>
            <a:r>
              <a:rPr lang="en-US" dirty="0"/>
              <a:t>Invite METCO Director and Diversity Club Advisor and students for a presentation to the School Committee</a:t>
            </a:r>
          </a:p>
          <a:p>
            <a:pPr marL="0" indent="0">
              <a:buNone/>
            </a:pPr>
            <a:r>
              <a:rPr lang="en-US" i="1" dirty="0"/>
              <a:t>On April 1, METCO Director </a:t>
            </a:r>
            <a:r>
              <a:rPr lang="en-US" i="1" dirty="0" err="1"/>
              <a:t>Aleisa</a:t>
            </a:r>
            <a:r>
              <a:rPr lang="en-US" i="1" dirty="0"/>
              <a:t> Gittens Carle presented an overview of PD for staff entitled “Do you Know Me: The Importance of Cultural Proficiency for Student Success”</a:t>
            </a:r>
          </a:p>
          <a:p>
            <a:r>
              <a:rPr lang="en-US" dirty="0"/>
              <a:t>Analyze the financial impact of accelerating the implementation of Responsive Classroom at Deer Hill and Osgood.</a:t>
            </a:r>
          </a:p>
          <a:p>
            <a:pPr marL="0" indent="0">
              <a:buNone/>
            </a:pPr>
            <a:r>
              <a:rPr lang="en-US" i="1" dirty="0"/>
              <a:t>19 teachers are left to be trained at a cost of approximately $14,750</a:t>
            </a:r>
          </a:p>
          <a:p>
            <a:pPr marL="0" indent="0">
              <a:buNone/>
            </a:pPr>
            <a:endParaRPr lang="en-US" dirty="0"/>
          </a:p>
        </p:txBody>
      </p:sp>
      <p:sp>
        <p:nvSpPr>
          <p:cNvPr id="4" name="Oval 3">
            <a:extLst>
              <a:ext uri="{FF2B5EF4-FFF2-40B4-BE49-F238E27FC236}">
                <a16:creationId xmlns:a16="http://schemas.microsoft.com/office/drawing/2014/main" id="{06EA4716-4F1A-984E-A7BA-B8DE48654F40}"/>
              </a:ext>
            </a:extLst>
          </p:cNvPr>
          <p:cNvSpPr/>
          <p:nvPr/>
        </p:nvSpPr>
        <p:spPr>
          <a:xfrm>
            <a:off x="8493133" y="1211855"/>
            <a:ext cx="598170" cy="629864"/>
          </a:xfrm>
          <a:prstGeom prst="ellipse">
            <a:avLst/>
          </a:prstGeom>
          <a:solidFill>
            <a:srgbClr val="00B05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
        <p:nvSpPr>
          <p:cNvPr id="5" name="Oval 4">
            <a:extLst>
              <a:ext uri="{FF2B5EF4-FFF2-40B4-BE49-F238E27FC236}">
                <a16:creationId xmlns:a16="http://schemas.microsoft.com/office/drawing/2014/main" id="{ADC8E39F-2C80-0945-B070-42359A4A98F0}"/>
              </a:ext>
            </a:extLst>
          </p:cNvPr>
          <p:cNvSpPr/>
          <p:nvPr/>
        </p:nvSpPr>
        <p:spPr>
          <a:xfrm>
            <a:off x="8494648" y="2936455"/>
            <a:ext cx="598170" cy="629864"/>
          </a:xfrm>
          <a:prstGeom prst="ellipse">
            <a:avLst/>
          </a:prstGeom>
          <a:solidFill>
            <a:srgbClr val="00B05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
        <p:nvSpPr>
          <p:cNvPr id="6" name="Oval 5">
            <a:extLst>
              <a:ext uri="{FF2B5EF4-FFF2-40B4-BE49-F238E27FC236}">
                <a16:creationId xmlns:a16="http://schemas.microsoft.com/office/drawing/2014/main" id="{C3F1E2B1-326C-B540-818A-06441D408C5E}"/>
              </a:ext>
            </a:extLst>
          </p:cNvPr>
          <p:cNvSpPr/>
          <p:nvPr/>
        </p:nvSpPr>
        <p:spPr>
          <a:xfrm>
            <a:off x="8493133" y="4785453"/>
            <a:ext cx="598170" cy="629864"/>
          </a:xfrm>
          <a:prstGeom prst="ellipse">
            <a:avLst/>
          </a:prstGeom>
          <a:solidFill>
            <a:srgbClr val="00B05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Tree>
    <p:extLst>
      <p:ext uri="{BB962C8B-B14F-4D97-AF65-F5344CB8AC3E}">
        <p14:creationId xmlns:p14="http://schemas.microsoft.com/office/powerpoint/2010/main" val="564778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39" y="111884"/>
            <a:ext cx="8444390" cy="586285"/>
          </a:xfrm>
        </p:spPr>
        <p:txBody>
          <a:bodyPr/>
          <a:lstStyle/>
          <a:p>
            <a:r>
              <a:rPr lang="en-US" sz="3200" dirty="0">
                <a:solidFill>
                  <a:srgbClr val="000090"/>
                </a:solidFill>
              </a:rPr>
              <a:t>2019-2020 Summary</a:t>
            </a:r>
          </a:p>
        </p:txBody>
      </p:sp>
      <p:sp>
        <p:nvSpPr>
          <p:cNvPr id="3" name="Content Placeholder 2"/>
          <p:cNvSpPr>
            <a:spLocks noGrp="1"/>
          </p:cNvSpPr>
          <p:nvPr>
            <p:ph idx="1"/>
          </p:nvPr>
        </p:nvSpPr>
        <p:spPr>
          <a:xfrm>
            <a:off x="576739" y="792516"/>
            <a:ext cx="8444390" cy="6187525"/>
          </a:xfrm>
        </p:spPr>
        <p:txBody>
          <a:bodyPr>
            <a:normAutofit/>
          </a:bodyPr>
          <a:lstStyle/>
          <a:p>
            <a:r>
              <a:rPr lang="en-US" sz="2000" dirty="0"/>
              <a:t>Updated School Committee Operating Protocols and Handbook which had not been updated since August 2015.</a:t>
            </a:r>
          </a:p>
          <a:p>
            <a:r>
              <a:rPr lang="en-US" sz="2000" dirty="0"/>
              <a:t>Approved 4 trips presented by staff for our students</a:t>
            </a:r>
          </a:p>
          <a:p>
            <a:r>
              <a:rPr lang="en-US" sz="2000" dirty="0"/>
              <a:t>Approved 14 gifts totaling over $147,000 in cash and assets </a:t>
            </a:r>
          </a:p>
          <a:p>
            <a:r>
              <a:rPr lang="en-US" sz="2000" dirty="0"/>
              <a:t>Reviewed, revised and approved 10 policies</a:t>
            </a:r>
          </a:p>
          <a:p>
            <a:r>
              <a:rPr lang="en-US" sz="2000" dirty="0"/>
              <a:t>Held 25 subcommittee meetings</a:t>
            </a:r>
          </a:p>
          <a:p>
            <a:r>
              <a:rPr lang="en-US" sz="2000" dirty="0"/>
              <a:t>Appointed a representative to the Norfolk County Sheriff’s Task Force on Juvenile Substance Abuse and Mental Health</a:t>
            </a:r>
          </a:p>
          <a:p>
            <a:r>
              <a:rPr lang="en-US" sz="2000" dirty="0"/>
              <a:t>Adopted a resolution affirming that the Cohasset Public School District is a “</a:t>
            </a:r>
            <a:r>
              <a:rPr lang="en-US" sz="2000" dirty="0" err="1"/>
              <a:t>RESPECTful</a:t>
            </a:r>
            <a:r>
              <a:rPr lang="en-US" sz="2000" dirty="0"/>
              <a:t>” district in line with the Governors Council addressing Sexual Assault and Domestic violence. This resolution supports the development of healthy relationships.</a:t>
            </a:r>
          </a:p>
          <a:p>
            <a:r>
              <a:rPr lang="en-US" sz="2000" dirty="0">
                <a:solidFill>
                  <a:schemeClr val="accent6">
                    <a:lumMod val="50000"/>
                  </a:schemeClr>
                </a:solidFill>
              </a:rPr>
              <a:t>Approved changes to school start and end times.</a:t>
            </a:r>
          </a:p>
          <a:p>
            <a:endParaRPr lang="en-US" sz="2100" dirty="0">
              <a:solidFill>
                <a:schemeClr val="accent6">
                  <a:lumMod val="50000"/>
                </a:schemeClr>
              </a:solidFill>
            </a:endParaRPr>
          </a:p>
        </p:txBody>
      </p:sp>
    </p:spTree>
    <p:extLst>
      <p:ext uri="{BB962C8B-B14F-4D97-AF65-F5344CB8AC3E}">
        <p14:creationId xmlns:p14="http://schemas.microsoft.com/office/powerpoint/2010/main" val="1455434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39" y="111884"/>
            <a:ext cx="8444390" cy="1190105"/>
          </a:xfrm>
        </p:spPr>
        <p:txBody>
          <a:bodyPr/>
          <a:lstStyle/>
          <a:p>
            <a:endParaRPr lang="en-US" sz="2500" dirty="0">
              <a:solidFill>
                <a:schemeClr val="accent5"/>
              </a:solidFill>
            </a:endParaRPr>
          </a:p>
        </p:txBody>
      </p:sp>
      <p:pic>
        <p:nvPicPr>
          <p:cNvPr id="4" name="Picture 3" descr="Cohhasset-Logo-v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349478"/>
            <a:ext cx="1800225" cy="1783160"/>
          </a:xfrm>
          <a:prstGeom prst="rect">
            <a:avLst/>
          </a:prstGeom>
        </p:spPr>
      </p:pic>
      <p:sp>
        <p:nvSpPr>
          <p:cNvPr id="8" name="Content Placeholder 7">
            <a:extLst>
              <a:ext uri="{FF2B5EF4-FFF2-40B4-BE49-F238E27FC236}">
                <a16:creationId xmlns:a16="http://schemas.microsoft.com/office/drawing/2014/main" id="{E8F1E555-A2DF-B642-BFEF-358202C4B5E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0021857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{F512BB66-2317-914D-869D-9FB9B242E90E}tf10001070</Template>
  <TotalTime>34527</TotalTime>
  <Words>1284</Words>
  <Application>Microsoft Macintosh PowerPoint</Application>
  <PresentationFormat>Custom</PresentationFormat>
  <Paragraphs>90</Paragraphs>
  <Slides>14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Calibri</vt:lpstr>
      <vt:lpstr>Rockwell</vt:lpstr>
      <vt:lpstr>Rockwell Condensed</vt:lpstr>
      <vt:lpstr>Rockwell Extra Bold</vt:lpstr>
      <vt:lpstr>Wingdings</vt:lpstr>
      <vt:lpstr>Wood Type</vt:lpstr>
      <vt:lpstr>Cohasset School Committee</vt:lpstr>
      <vt:lpstr>Goal 1: Recruit, retain, and develop exceptional district leadership team, teachers and staff</vt:lpstr>
      <vt:lpstr>Goal 1 (continued)</vt:lpstr>
      <vt:lpstr>Goal 2: Create vehicles to strengthen the communication and collaboration with the district leadership team, parents, town committees and the citizens of Cohasset</vt:lpstr>
      <vt:lpstr>Goal 2 (continued)</vt:lpstr>
      <vt:lpstr>Goal 2 (continued)</vt:lpstr>
      <vt:lpstr>Goal 3: ENHANCE THE ‘CULTURE OF SECURITY’ BY STRENGTHENING THE SAFETY AND SECURITY OF SCHOOL BUILDINGS AND GROUNDS</vt:lpstr>
      <vt:lpstr>Goal 4: FINANCE: ALIGN EDUCATIONAL GOALS OF THE DISTRICT WITH SOUND FINANCIAL PRACTICES, BUDGETING AND MANAGEMENT REPORTING</vt:lpstr>
      <vt:lpstr>Goal 4 (c0ntinued)</vt:lpstr>
      <vt:lpstr>Goal 4 (continued)</vt:lpstr>
      <vt:lpstr>Goal #5 Student Achievement: ensure that all students are able to achieve appropriate growth in learning</vt:lpstr>
      <vt:lpstr>Goal 6 social emotional learning: promote the social and emotional well being of students</vt:lpstr>
      <vt:lpstr>2019-2020 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Cohasset School Committee</dc:title>
  <dc:creator>Ellen Maher</dc:creator>
  <cp:lastModifiedBy>Ellen Maher</cp:lastModifiedBy>
  <cp:revision>104</cp:revision>
  <cp:lastPrinted>2017-07-27T20:31:00Z</cp:lastPrinted>
  <dcterms:created xsi:type="dcterms:W3CDTF">2017-07-13T20:25:13Z</dcterms:created>
  <dcterms:modified xsi:type="dcterms:W3CDTF">2020-06-23T21:55:23Z</dcterms:modified>
</cp:coreProperties>
</file>