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6.xml" ContentType="application/vnd.openxmlformats-officedocument.drawingml.chart+xml"/>
  <Override PartName="/ppt/theme/themeOverride1.xml" ContentType="application/vnd.openxmlformats-officedocument.themeOverride+xml"/>
  <Override PartName="/ppt/charts/chart7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854" r:id="rId6"/>
    <p:sldMasterId id="2147483877" r:id="rId7"/>
  </p:sldMasterIdLst>
  <p:notesMasterIdLst>
    <p:notesMasterId r:id="rId26"/>
  </p:notesMasterIdLst>
  <p:handoutMasterIdLst>
    <p:handoutMasterId r:id="rId27"/>
  </p:handoutMasterIdLst>
  <p:sldIdLst>
    <p:sldId id="374" r:id="rId8"/>
    <p:sldId id="369" r:id="rId9"/>
    <p:sldId id="370" r:id="rId10"/>
    <p:sldId id="439" r:id="rId11"/>
    <p:sldId id="373" r:id="rId12"/>
    <p:sldId id="437" r:id="rId13"/>
    <p:sldId id="440" r:id="rId14"/>
    <p:sldId id="376" r:id="rId15"/>
    <p:sldId id="426" r:id="rId16"/>
    <p:sldId id="427" r:id="rId17"/>
    <p:sldId id="413" r:id="rId18"/>
    <p:sldId id="308" r:id="rId19"/>
    <p:sldId id="414" r:id="rId20"/>
    <p:sldId id="425" r:id="rId21"/>
    <p:sldId id="417" r:id="rId22"/>
    <p:sldId id="415" r:id="rId23"/>
    <p:sldId id="432" r:id="rId24"/>
    <p:sldId id="433" r:id="rId25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ller, Jason" initials="MJ" lastIdx="1" clrIdx="0">
    <p:extLst>
      <p:ext uri="{19B8F6BF-5375-455C-9EA6-DF929625EA0E}">
        <p15:presenceInfo xmlns:p15="http://schemas.microsoft.com/office/powerpoint/2012/main" userId="S::Jason.Miller@psc.com::f1d0f9b3-2815-415e-b0a7-c954ed97a3e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301B"/>
    <a:srgbClr val="000000"/>
    <a:srgbClr val="E0E4E4"/>
    <a:srgbClr val="E6E6E6"/>
    <a:srgbClr val="4A4F55"/>
    <a:srgbClr val="FF0000"/>
    <a:srgbClr val="D9D9D9"/>
    <a:srgbClr val="FF9999"/>
    <a:srgbClr val="99FF99"/>
    <a:srgbClr val="E65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2234" autoAdjust="0"/>
  </p:normalViewPr>
  <p:slideViewPr>
    <p:cSldViewPr showGuides="1">
      <p:cViewPr varScale="1">
        <p:scale>
          <a:sx n="86" d="100"/>
          <a:sy n="86" d="100"/>
        </p:scale>
        <p:origin x="1339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54" d="100"/>
          <a:sy n="54" d="100"/>
        </p:scale>
        <p:origin x="-1656" y="-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2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ableStyles" Target="tableStyles.xml"/><Relationship Id="rId5" Type="http://schemas.openxmlformats.org/officeDocument/2006/relationships/customXml" Target="../customXml/item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commentAuthors" Target="commentAuthor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Q:\Northwest\Seattle\Analysis\Levy%20Rates\ORTING\ORT_148.xlsm" TargetMode="External"/><Relationship Id="rId1" Type="http://schemas.openxmlformats.org/officeDocument/2006/relationships/themeOverride" Target="../theme/themeOverride1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\\corp.pjc.com\Public%20Finance%20Services\Northwest\Seattle\Analysis\Levy%20Rates\ORTING\ORT_148.xlsm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Reduce maintenance costs</c:v>
                </c:pt>
                <c:pt idx="1">
                  <c:v>Reduce overcrowding</c:v>
                </c:pt>
                <c:pt idx="2">
                  <c:v>Replace old, inefficient heating and cooling systems</c:v>
                </c:pt>
                <c:pt idx="3">
                  <c:v>Tax rate for home owners won't increase if the bond is approved</c:v>
                </c:pt>
                <c:pt idx="4">
                  <c:v>Improve safety and security in schools</c:v>
                </c:pt>
                <c:pt idx="5">
                  <c:v>Add classrooms for skilled labor and technical training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0.7</c:v>
                </c:pt>
                <c:pt idx="1">
                  <c:v>0.73</c:v>
                </c:pt>
                <c:pt idx="2">
                  <c:v>0.76</c:v>
                </c:pt>
                <c:pt idx="3">
                  <c:v>0.77</c:v>
                </c:pt>
                <c:pt idx="4">
                  <c:v>0.77</c:v>
                </c:pt>
                <c:pt idx="5">
                  <c:v>0.83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E9-4487-BEFF-757C3B692B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50074880"/>
        <c:axId val="150076416"/>
      </c:barChart>
      <c:catAx>
        <c:axId val="1500748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 algn="r">
              <a:defRPr/>
            </a:pPr>
            <a:endParaRPr lang="en-US"/>
          </a:p>
        </c:txPr>
        <c:crossAx val="150076416"/>
        <c:crosses val="autoZero"/>
        <c:auto val="1"/>
        <c:lblAlgn val="ctr"/>
        <c:lblOffset val="100"/>
        <c:noMultiLvlLbl val="0"/>
      </c:catAx>
      <c:valAx>
        <c:axId val="150076416"/>
        <c:scaling>
          <c:orientation val="minMax"/>
          <c:max val="0.95"/>
        </c:scaling>
        <c:delete val="1"/>
        <c:axPos val="b"/>
        <c:numFmt formatCode="0%" sourceLinked="0"/>
        <c:majorTickMark val="none"/>
        <c:minorTickMark val="none"/>
        <c:tickLblPos val="nextTo"/>
        <c:crossAx val="150074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Improve athletic facilities</c:v>
                </c:pt>
                <c:pt idx="1">
                  <c:v>Build new schools to replace existing buildings that are old and need repair</c:v>
                </c:pt>
                <c:pt idx="2">
                  <c:v>Make improvements to all schools in the district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0.47</c:v>
                </c:pt>
                <c:pt idx="1">
                  <c:v>0.57999999999999996</c:v>
                </c:pt>
                <c:pt idx="2">
                  <c:v>0.61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9E-4AA1-BAFD-11730DD559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49747200"/>
        <c:axId val="149748736"/>
      </c:barChart>
      <c:catAx>
        <c:axId val="1497472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 algn="r">
              <a:defRPr/>
            </a:pPr>
            <a:endParaRPr lang="en-US"/>
          </a:p>
        </c:txPr>
        <c:crossAx val="149748736"/>
        <c:crosses val="autoZero"/>
        <c:auto val="1"/>
        <c:lblAlgn val="ctr"/>
        <c:lblOffset val="100"/>
        <c:noMultiLvlLbl val="0"/>
      </c:catAx>
      <c:valAx>
        <c:axId val="149748736"/>
        <c:scaling>
          <c:orientation val="minMax"/>
          <c:max val="0.9"/>
        </c:scaling>
        <c:delete val="1"/>
        <c:axPos val="b"/>
        <c:numFmt formatCode="0%" sourceLinked="0"/>
        <c:majorTickMark val="none"/>
        <c:minorTickMark val="none"/>
        <c:tickLblPos val="nextTo"/>
        <c:crossAx val="1497472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Lack of parental involvement</c:v>
                </c:pt>
                <c:pt idx="1">
                  <c:v>Lack of teaching resources</c:v>
                </c:pt>
                <c:pt idx="2">
                  <c:v>Teachers don’t care about students</c:v>
                </c:pt>
                <c:pt idx="3">
                  <c:v>More job training classes</c:v>
                </c:pt>
                <c:pt idx="4">
                  <c:v>Teachers aren’t paid enough</c:v>
                </c:pt>
                <c:pt idx="5">
                  <c:v>Lack of qualified teachers</c:v>
                </c:pt>
                <c:pt idx="6">
                  <c:v>Lack of discipline</c:v>
                </c:pt>
                <c:pt idx="7">
                  <c:v>Need to teach the basics</c:v>
                </c:pt>
                <c:pt idx="8">
                  <c:v>Financial mismanagement</c:v>
                </c:pt>
                <c:pt idx="9">
                  <c:v>Overcrowding</c:v>
                </c:pt>
                <c:pt idx="10">
                  <c:v>Lack of funding</c:v>
                </c:pt>
              </c:strCache>
            </c:strRef>
          </c:cat>
          <c:val>
            <c:numRef>
              <c:f>Sheet1!$B$2:$B$12</c:f>
              <c:numCache>
                <c:formatCode>0%</c:formatCode>
                <c:ptCount val="11"/>
                <c:pt idx="0">
                  <c:v>0.02</c:v>
                </c:pt>
                <c:pt idx="1">
                  <c:v>0.02</c:v>
                </c:pt>
                <c:pt idx="2">
                  <c:v>0.02</c:v>
                </c:pt>
                <c:pt idx="3">
                  <c:v>0.02</c:v>
                </c:pt>
                <c:pt idx="4">
                  <c:v>0.02</c:v>
                </c:pt>
                <c:pt idx="5">
                  <c:v>0.03</c:v>
                </c:pt>
                <c:pt idx="6">
                  <c:v>0.04</c:v>
                </c:pt>
                <c:pt idx="7">
                  <c:v>0.04</c:v>
                </c:pt>
                <c:pt idx="8">
                  <c:v>0.05</c:v>
                </c:pt>
                <c:pt idx="9">
                  <c:v>0.09</c:v>
                </c:pt>
                <c:pt idx="10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03-4FE6-9E43-DE9DD04E6F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882745552"/>
        <c:axId val="882747184"/>
      </c:barChart>
      <c:catAx>
        <c:axId val="8827455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HelveticaNeueLT Std" panose="020B0604020202020204" pitchFamily="34" charset="0"/>
                <a:ea typeface="+mn-ea"/>
                <a:cs typeface="+mn-cs"/>
              </a:defRPr>
            </a:pPr>
            <a:endParaRPr lang="en-US"/>
          </a:p>
        </c:txPr>
        <c:crossAx val="882747184"/>
        <c:crosses val="autoZero"/>
        <c:auto val="1"/>
        <c:lblAlgn val="ctr"/>
        <c:lblOffset val="100"/>
        <c:noMultiLvlLbl val="0"/>
      </c:catAx>
      <c:valAx>
        <c:axId val="882747184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882745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9440965913218007"/>
          <c:y val="3.3729369734011201E-2"/>
          <c:w val="0.54273198032462422"/>
          <c:h val="0.9325412605319776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Sheet1!$A$2:$A$15</c:f>
              <c:strCache>
                <c:ptCount val="14"/>
                <c:pt idx="0">
                  <c:v>Radio (o)</c:v>
                </c:pt>
                <c:pt idx="1">
                  <c:v>The PTA (sd)</c:v>
                </c:pt>
                <c:pt idx="2">
                  <c:v>District or school website (sd)</c:v>
                </c:pt>
                <c:pt idx="3">
                  <c:v>Social media (o)</c:v>
                </c:pt>
                <c:pt idx="4">
                  <c:v>E-newsletter from district (sd)</c:v>
                </c:pt>
                <c:pt idx="5">
                  <c:v>Television (o)</c:v>
                </c:pt>
                <c:pt idx="6">
                  <c:v>Students (sd)</c:v>
                </c:pt>
                <c:pt idx="7">
                  <c:v>Emails from the district (sd)</c:v>
                </c:pt>
                <c:pt idx="8">
                  <c:v>The internet (o)</c:v>
                </c:pt>
                <c:pt idx="9">
                  <c:v>School district newsletter (sd)</c:v>
                </c:pt>
                <c:pt idx="10">
                  <c:v>Local school newsletter (sd)</c:v>
                </c:pt>
                <c:pt idx="11">
                  <c:v>Neighbors/other citizens (o)</c:v>
                </c:pt>
                <c:pt idx="12">
                  <c:v>School employees (sd)</c:v>
                </c:pt>
                <c:pt idx="13">
                  <c:v>The newspaper  (o)</c:v>
                </c:pt>
              </c:strCache>
            </c:strRef>
          </c:cat>
          <c:val>
            <c:numRef>
              <c:f>Sheet1!$B$2:$B$15</c:f>
              <c:numCache>
                <c:formatCode>0%</c:formatCode>
                <c:ptCount val="14"/>
                <c:pt idx="0">
                  <c:v>0.01</c:v>
                </c:pt>
                <c:pt idx="1">
                  <c:v>0.01</c:v>
                </c:pt>
                <c:pt idx="2">
                  <c:v>0.03</c:v>
                </c:pt>
                <c:pt idx="3">
                  <c:v>0.03</c:v>
                </c:pt>
                <c:pt idx="4">
                  <c:v>0.04</c:v>
                </c:pt>
                <c:pt idx="5">
                  <c:v>0.05</c:v>
                </c:pt>
                <c:pt idx="6">
                  <c:v>0.06</c:v>
                </c:pt>
                <c:pt idx="7">
                  <c:v>0.06</c:v>
                </c:pt>
                <c:pt idx="8">
                  <c:v>0.06</c:v>
                </c:pt>
                <c:pt idx="9">
                  <c:v>7.0000000000000007E-2</c:v>
                </c:pt>
                <c:pt idx="10">
                  <c:v>0.08</c:v>
                </c:pt>
                <c:pt idx="11">
                  <c:v>0.09</c:v>
                </c:pt>
                <c:pt idx="12">
                  <c:v>0.11</c:v>
                </c:pt>
                <c:pt idx="13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03-4D15-9864-317AA477AA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0135552"/>
        <c:axId val="150137088"/>
      </c:barChart>
      <c:catAx>
        <c:axId val="1501355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50137088"/>
        <c:crosses val="autoZero"/>
        <c:auto val="1"/>
        <c:lblAlgn val="ctr"/>
        <c:lblOffset val="100"/>
        <c:noMultiLvlLbl val="0"/>
      </c:catAx>
      <c:valAx>
        <c:axId val="150137088"/>
        <c:scaling>
          <c:orientation val="minMax"/>
        </c:scaling>
        <c:delete val="1"/>
        <c:axPos val="b"/>
        <c:numFmt formatCode="0%" sourceLinked="0"/>
        <c:majorTickMark val="none"/>
        <c:minorTickMark val="none"/>
        <c:tickLblPos val="nextTo"/>
        <c:crossAx val="150135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1599934066212738"/>
          <c:y val="2.927478376580173E-2"/>
          <c:w val="0.44535331634270348"/>
          <c:h val="0.9414504324683965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On radio or TV</c:v>
                </c:pt>
                <c:pt idx="1">
                  <c:v>Social media</c:v>
                </c:pt>
                <c:pt idx="2">
                  <c:v>E-newsletter from the district</c:v>
                </c:pt>
                <c:pt idx="3">
                  <c:v>A district or school website</c:v>
                </c:pt>
                <c:pt idx="4">
                  <c:v>In the newspaper</c:v>
                </c:pt>
                <c:pt idx="5">
                  <c:v>Email from the district or schools</c:v>
                </c:pt>
                <c:pt idx="6">
                  <c:v>A printed newsletter from the district in the mail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0.08</c:v>
                </c:pt>
                <c:pt idx="1">
                  <c:v>0.13</c:v>
                </c:pt>
                <c:pt idx="2">
                  <c:v>0.14000000000000001</c:v>
                </c:pt>
                <c:pt idx="3">
                  <c:v>0.16</c:v>
                </c:pt>
                <c:pt idx="4">
                  <c:v>0.17</c:v>
                </c:pt>
                <c:pt idx="5">
                  <c:v>0.26</c:v>
                </c:pt>
                <c:pt idx="6">
                  <c:v>0.36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C1-4AE4-B4A2-5AB9CA2BC4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96121872"/>
        <c:axId val="884669696"/>
      </c:barChart>
      <c:catAx>
        <c:axId val="7961218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r"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4669696"/>
        <c:crosses val="autoZero"/>
        <c:auto val="1"/>
        <c:lblAlgn val="ctr"/>
        <c:lblOffset val="100"/>
        <c:noMultiLvlLbl val="0"/>
      </c:catAx>
      <c:valAx>
        <c:axId val="884669696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796121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654685494223436"/>
          <c:y val="4.8311262228585075E-2"/>
          <c:w val="0.87419768934531461"/>
          <c:h val="0.8309186351706037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'AV Data'!$J$10</c:f>
              <c:strCache>
                <c:ptCount val="1"/>
                <c:pt idx="0">
                  <c:v> Historical AV </c:v>
                </c:pt>
              </c:strCache>
            </c:strRef>
          </c:tx>
          <c:spPr>
            <a:solidFill>
              <a:sysClr val="window" lastClr="FFFFFF">
                <a:lumMod val="50000"/>
              </a:sysClr>
            </a:solidFill>
          </c:spPr>
          <c:invertIfNegative val="0"/>
          <c:cat>
            <c:numRef>
              <c:f>'AV Data'!$A$17:$A$38</c:f>
              <c:numCache>
                <c:formatCode>General</c:formatCode>
                <c:ptCount val="22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  <c:pt idx="21">
                  <c:v>2023</c:v>
                </c:pt>
              </c:numCache>
            </c:numRef>
          </c:cat>
          <c:val>
            <c:numRef>
              <c:f>'AV Data'!$J$17:$J$38</c:f>
              <c:numCache>
                <c:formatCode>#,##0</c:formatCode>
                <c:ptCount val="22"/>
                <c:pt idx="0">
                  <c:v>544272673</c:v>
                </c:pt>
                <c:pt idx="1">
                  <c:v>570801245</c:v>
                </c:pt>
                <c:pt idx="2">
                  <c:v>605043579</c:v>
                </c:pt>
                <c:pt idx="3">
                  <c:v>682339437</c:v>
                </c:pt>
                <c:pt idx="4">
                  <c:v>859206000</c:v>
                </c:pt>
                <c:pt idx="5">
                  <c:v>1091896087</c:v>
                </c:pt>
                <c:pt idx="6">
                  <c:v>1294372869</c:v>
                </c:pt>
                <c:pt idx="7">
                  <c:v>1295643903</c:v>
                </c:pt>
                <c:pt idx="8">
                  <c:v>1189309744</c:v>
                </c:pt>
                <c:pt idx="9">
                  <c:v>1049565632</c:v>
                </c:pt>
                <c:pt idx="10">
                  <c:v>974335271</c:v>
                </c:pt>
                <c:pt idx="11">
                  <c:v>865292781</c:v>
                </c:pt>
                <c:pt idx="12">
                  <c:v>881147951</c:v>
                </c:pt>
                <c:pt idx="13">
                  <c:v>1030651079</c:v>
                </c:pt>
                <c:pt idx="14">
                  <c:v>1106312045</c:v>
                </c:pt>
                <c:pt idx="15">
                  <c:v>1240614482</c:v>
                </c:pt>
                <c:pt idx="16">
                  <c:v>1381064563</c:v>
                </c:pt>
                <c:pt idx="17">
                  <c:v>1636507414</c:v>
                </c:pt>
                <c:pt idx="18">
                  <c:v>1804746296</c:v>
                </c:pt>
                <c:pt idx="19">
                  <c:v>2103184344</c:v>
                </c:pt>
                <c:pt idx="20">
                  <c:v>2633124859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BA-4B36-AD26-047D9FA088E2}"/>
            </c:ext>
          </c:extLst>
        </c:ser>
        <c:ser>
          <c:idx val="1"/>
          <c:order val="1"/>
          <c:tx>
            <c:strRef>
              <c:f>'AV Data'!$L$10</c:f>
              <c:strCache>
                <c:ptCount val="1"/>
                <c:pt idx="0">
                  <c:v> Preliminary AV </c:v>
                </c:pt>
              </c:strCache>
            </c:strRef>
          </c:tx>
          <c:spPr>
            <a:solidFill>
              <a:srgbClr val="E65400"/>
            </a:solidFill>
          </c:spPr>
          <c:invertIfNegative val="0"/>
          <c:dPt>
            <c:idx val="2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6723-4142-9592-50E6E94F6FEE}"/>
              </c:ext>
            </c:extLst>
          </c:dPt>
          <c:cat>
            <c:numRef>
              <c:f>'AV Data'!$A$17:$A$38</c:f>
              <c:numCache>
                <c:formatCode>General</c:formatCode>
                <c:ptCount val="22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  <c:pt idx="21">
                  <c:v>2023</c:v>
                </c:pt>
              </c:numCache>
            </c:numRef>
          </c:cat>
          <c:val>
            <c:numRef>
              <c:f>'AV Data'!$L$17:$L$38</c:f>
              <c:numCache>
                <c:formatCode>General</c:formatCode>
                <c:ptCount val="22"/>
                <c:pt idx="21" formatCode="_(&quot;$&quot;* #,##0_);_(&quot;$&quot;* \(#,##0\);_(&quot;$&quot;* &quot;-&quot;??_);_(@_)">
                  <c:v>3311715755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BA-4B36-AD26-047D9FA088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5109248"/>
        <c:axId val="115213440"/>
      </c:barChart>
      <c:catAx>
        <c:axId val="1151092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>
            <a:solidFill>
              <a:srgbClr val="D9D9D9"/>
            </a:solidFill>
          </a:ln>
        </c:spPr>
        <c:txPr>
          <a:bodyPr rot="-2700000" vert="horz"/>
          <a:lstStyle/>
          <a:p>
            <a:pPr>
              <a:defRPr>
                <a:solidFill>
                  <a:srgbClr val="4A4F55"/>
                </a:solidFill>
                <a:latin typeface="HelveticaNeueLT Std" pitchFamily="34" charset="0"/>
              </a:defRPr>
            </a:pPr>
            <a:endParaRPr lang="en-US"/>
          </a:p>
        </c:txPr>
        <c:crossAx val="115213440"/>
        <c:crosses val="autoZero"/>
        <c:auto val="1"/>
        <c:lblAlgn val="ctr"/>
        <c:lblOffset val="100"/>
        <c:tickMarkSkip val="1"/>
        <c:noMultiLvlLbl val="0"/>
      </c:catAx>
      <c:valAx>
        <c:axId val="115213440"/>
        <c:scaling>
          <c:orientation val="minMax"/>
        </c:scaling>
        <c:delete val="0"/>
        <c:axPos val="l"/>
        <c:majorGridlines>
          <c:spPr>
            <a:ln>
              <a:solidFill>
                <a:srgbClr val="D9D9D9"/>
              </a:solidFill>
            </a:ln>
          </c:spPr>
        </c:majorGridlines>
        <c:numFmt formatCode="\$#,##0" sourceLinked="0"/>
        <c:majorTickMark val="out"/>
        <c:minorTickMark val="none"/>
        <c:tickLblPos val="nextTo"/>
        <c:spPr>
          <a:ln>
            <a:solidFill>
              <a:srgbClr val="D9D9D9"/>
            </a:solidFill>
          </a:ln>
        </c:spPr>
        <c:txPr>
          <a:bodyPr rot="0" vert="horz"/>
          <a:lstStyle/>
          <a:p>
            <a:pPr>
              <a:defRPr>
                <a:solidFill>
                  <a:srgbClr val="4A4F55"/>
                </a:solidFill>
                <a:latin typeface="HelveticaNeueLT Std" pitchFamily="34" charset="0"/>
              </a:defRPr>
            </a:pPr>
            <a:endParaRPr lang="en-US"/>
          </a:p>
        </c:txPr>
        <c:crossAx val="115109248"/>
        <c:crosses val="autoZero"/>
        <c:crossBetween val="between"/>
      </c:valAx>
      <c:spPr>
        <a:noFill/>
      </c:spPr>
    </c:plotArea>
    <c:legend>
      <c:legendPos val="l"/>
      <c:layout>
        <c:manualLayout>
          <c:xMode val="edge"/>
          <c:yMode val="edge"/>
          <c:x val="0.15113863371245259"/>
          <c:y val="2.5202815557146254E-3"/>
          <c:w val="0.16187228799553388"/>
          <c:h val="0.16347671665351221"/>
        </c:manualLayout>
      </c:layout>
      <c:overlay val="1"/>
      <c:spPr>
        <a:solidFill>
          <a:srgbClr val="FFFFFF"/>
        </a:solidFill>
        <a:ln>
          <a:solidFill>
            <a:srgbClr val="FFFFFF">
              <a:lumMod val="85000"/>
            </a:srgbClr>
          </a:solidFill>
        </a:ln>
      </c:spPr>
      <c:txPr>
        <a:bodyPr/>
        <a:lstStyle/>
        <a:p>
          <a:pPr>
            <a:defRPr>
              <a:solidFill>
                <a:srgbClr val="4A4F55"/>
              </a:solidFill>
              <a:latin typeface="HelveticaNeueLT Std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+mj-lt"/>
          <a:ea typeface="Calibri"/>
          <a:cs typeface="Calibri"/>
        </a:defRPr>
      </a:pPr>
      <a:endParaRPr lang="en-US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8"/>
          <c:order val="0"/>
          <c:tx>
            <c:strRef>
              <c:f>Graph!$B$1:$B$2</c:f>
              <c:strCache>
                <c:ptCount val="2"/>
                <c:pt idx="0">
                  <c:v>Existing</c:v>
                </c:pt>
                <c:pt idx="1">
                  <c:v>Debt</c:v>
                </c:pt>
              </c:strCache>
            </c:strRef>
          </c:tx>
          <c:spPr>
            <a:solidFill>
              <a:sysClr val="window" lastClr="FFFFFF">
                <a:lumMod val="85000"/>
              </a:sysClr>
            </a:solidFill>
            <a:ln>
              <a:solidFill>
                <a:schemeClr val="tx1"/>
              </a:solidFill>
            </a:ln>
          </c:spPr>
          <c:invertIfNegative val="0"/>
          <c:cat>
            <c:numRef>
              <c:f>Graph!$A$3:$A$50</c:f>
              <c:numCache>
                <c:formatCode>0</c:formatCode>
                <c:ptCount val="48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 formatCode="General">
                  <c:v>2022</c:v>
                </c:pt>
                <c:pt idx="21" formatCode="General">
                  <c:v>2023</c:v>
                </c:pt>
                <c:pt idx="22" formatCode="General">
                  <c:v>2024</c:v>
                </c:pt>
                <c:pt idx="23" formatCode="General">
                  <c:v>2025</c:v>
                </c:pt>
                <c:pt idx="24" formatCode="General">
                  <c:v>2026</c:v>
                </c:pt>
                <c:pt idx="25" formatCode="General">
                  <c:v>2027</c:v>
                </c:pt>
                <c:pt idx="26" formatCode="General">
                  <c:v>2028</c:v>
                </c:pt>
                <c:pt idx="27" formatCode="General">
                  <c:v>2029</c:v>
                </c:pt>
                <c:pt idx="28" formatCode="General">
                  <c:v>2030</c:v>
                </c:pt>
                <c:pt idx="29" formatCode="General">
                  <c:v>2031</c:v>
                </c:pt>
                <c:pt idx="30" formatCode="General">
                  <c:v>2032</c:v>
                </c:pt>
                <c:pt idx="31" formatCode="General">
                  <c:v>2033</c:v>
                </c:pt>
                <c:pt idx="32" formatCode="General">
                  <c:v>2034</c:v>
                </c:pt>
                <c:pt idx="33" formatCode="General">
                  <c:v>2035</c:v>
                </c:pt>
                <c:pt idx="34" formatCode="General">
                  <c:v>2036</c:v>
                </c:pt>
                <c:pt idx="35" formatCode="General">
                  <c:v>2037</c:v>
                </c:pt>
                <c:pt idx="36" formatCode="General">
                  <c:v>2038</c:v>
                </c:pt>
                <c:pt idx="37" formatCode="General">
                  <c:v>2039</c:v>
                </c:pt>
                <c:pt idx="38" formatCode="General">
                  <c:v>2040</c:v>
                </c:pt>
                <c:pt idx="39" formatCode="General">
                  <c:v>2041</c:v>
                </c:pt>
                <c:pt idx="40" formatCode="General">
                  <c:v>2042</c:v>
                </c:pt>
                <c:pt idx="41" formatCode="General">
                  <c:v>2043</c:v>
                </c:pt>
                <c:pt idx="42" formatCode="General">
                  <c:v>2044</c:v>
                </c:pt>
                <c:pt idx="43" formatCode="General">
                  <c:v>2045</c:v>
                </c:pt>
                <c:pt idx="44" formatCode="General">
                  <c:v>2046</c:v>
                </c:pt>
                <c:pt idx="45" formatCode="General">
                  <c:v>2047</c:v>
                </c:pt>
                <c:pt idx="46" formatCode="General">
                  <c:v>2048</c:v>
                </c:pt>
                <c:pt idx="47" formatCode="General">
                  <c:v>2049</c:v>
                </c:pt>
              </c:numCache>
            </c:numRef>
          </c:cat>
          <c:val>
            <c:numRef>
              <c:f>Graph!$B$3:$B$50</c:f>
              <c:numCache>
                <c:formatCode>0.00</c:formatCode>
                <c:ptCount val="48"/>
                <c:pt idx="0">
                  <c:v>1.6902999999999999</c:v>
                </c:pt>
                <c:pt idx="1">
                  <c:v>1.6117999999999999</c:v>
                </c:pt>
                <c:pt idx="2">
                  <c:v>1.1652053200000001</c:v>
                </c:pt>
                <c:pt idx="3">
                  <c:v>1.4992538099999999</c:v>
                </c:pt>
                <c:pt idx="4">
                  <c:v>0.97531906999999995</c:v>
                </c:pt>
                <c:pt idx="5">
                  <c:v>2.5844950199999999</c:v>
                </c:pt>
                <c:pt idx="6">
                  <c:v>2.4645139600000001</c:v>
                </c:pt>
                <c:pt idx="7">
                  <c:v>2.4312883099999998</c:v>
                </c:pt>
                <c:pt idx="8">
                  <c:v>2.7779911975560001</c:v>
                </c:pt>
                <c:pt idx="9">
                  <c:v>3.0812746734449998</c:v>
                </c:pt>
                <c:pt idx="10">
                  <c:v>3.538822931516</c:v>
                </c:pt>
                <c:pt idx="11">
                  <c:v>4.1059951937820003</c:v>
                </c:pt>
                <c:pt idx="12">
                  <c:v>4.1541979367320003</c:v>
                </c:pt>
                <c:pt idx="13">
                  <c:v>3.7068442248240001</c:v>
                </c:pt>
                <c:pt idx="14">
                  <c:v>3.1636643710230001</c:v>
                </c:pt>
                <c:pt idx="15">
                  <c:v>3.1290945384920001</c:v>
                </c:pt>
                <c:pt idx="16">
                  <c:v>2.8637328811109999</c:v>
                </c:pt>
                <c:pt idx="17">
                  <c:v>2.5555875055750001</c:v>
                </c:pt>
                <c:pt idx="18">
                  <c:v>2.3966291492530001</c:v>
                </c:pt>
                <c:pt idx="19">
                  <c:v>1.631811310212</c:v>
                </c:pt>
                <c:pt idx="20">
                  <c:v>0.37552340012297147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B6D-4CC9-9452-E0DEB3D016FA}"/>
            </c:ext>
          </c:extLst>
        </c:ser>
        <c:ser>
          <c:idx val="0"/>
          <c:order val="1"/>
          <c:tx>
            <c:strRef>
              <c:f>Graph!$C$1:$C$2</c:f>
              <c:strCache>
                <c:ptCount val="2"/>
                <c:pt idx="0">
                  <c:v>2023</c:v>
                </c:pt>
                <c:pt idx="1">
                  <c:v>Issue</c:v>
                </c:pt>
              </c:strCache>
            </c:strRef>
          </c:tx>
          <c:spPr>
            <a:solidFill>
              <a:srgbClr val="3F97B5"/>
            </a:solidFill>
            <a:ln>
              <a:solidFill>
                <a:schemeClr val="tx1"/>
              </a:solidFill>
            </a:ln>
          </c:spPr>
          <c:invertIfNegative val="0"/>
          <c:cat>
            <c:numRef>
              <c:f>Graph!$A$3:$A$50</c:f>
              <c:numCache>
                <c:formatCode>0</c:formatCode>
                <c:ptCount val="48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 formatCode="General">
                  <c:v>2022</c:v>
                </c:pt>
                <c:pt idx="21" formatCode="General">
                  <c:v>2023</c:v>
                </c:pt>
                <c:pt idx="22" formatCode="General">
                  <c:v>2024</c:v>
                </c:pt>
                <c:pt idx="23" formatCode="General">
                  <c:v>2025</c:v>
                </c:pt>
                <c:pt idx="24" formatCode="General">
                  <c:v>2026</c:v>
                </c:pt>
                <c:pt idx="25" formatCode="General">
                  <c:v>2027</c:v>
                </c:pt>
                <c:pt idx="26" formatCode="General">
                  <c:v>2028</c:v>
                </c:pt>
                <c:pt idx="27" formatCode="General">
                  <c:v>2029</c:v>
                </c:pt>
                <c:pt idx="28" formatCode="General">
                  <c:v>2030</c:v>
                </c:pt>
                <c:pt idx="29" formatCode="General">
                  <c:v>2031</c:v>
                </c:pt>
                <c:pt idx="30" formatCode="General">
                  <c:v>2032</c:v>
                </c:pt>
                <c:pt idx="31" formatCode="General">
                  <c:v>2033</c:v>
                </c:pt>
                <c:pt idx="32" formatCode="General">
                  <c:v>2034</c:v>
                </c:pt>
                <c:pt idx="33" formatCode="General">
                  <c:v>2035</c:v>
                </c:pt>
                <c:pt idx="34" formatCode="General">
                  <c:v>2036</c:v>
                </c:pt>
                <c:pt idx="35" formatCode="General">
                  <c:v>2037</c:v>
                </c:pt>
                <c:pt idx="36" formatCode="General">
                  <c:v>2038</c:v>
                </c:pt>
                <c:pt idx="37" formatCode="General">
                  <c:v>2039</c:v>
                </c:pt>
                <c:pt idx="38" formatCode="General">
                  <c:v>2040</c:v>
                </c:pt>
                <c:pt idx="39" formatCode="General">
                  <c:v>2041</c:v>
                </c:pt>
                <c:pt idx="40" formatCode="General">
                  <c:v>2042</c:v>
                </c:pt>
                <c:pt idx="41" formatCode="General">
                  <c:v>2043</c:v>
                </c:pt>
                <c:pt idx="42" formatCode="General">
                  <c:v>2044</c:v>
                </c:pt>
                <c:pt idx="43" formatCode="General">
                  <c:v>2045</c:v>
                </c:pt>
                <c:pt idx="44" formatCode="General">
                  <c:v>2046</c:v>
                </c:pt>
                <c:pt idx="45" formatCode="General">
                  <c:v>2047</c:v>
                </c:pt>
                <c:pt idx="46" formatCode="General">
                  <c:v>2048</c:v>
                </c:pt>
                <c:pt idx="47" formatCode="General">
                  <c:v>2049</c:v>
                </c:pt>
              </c:numCache>
            </c:numRef>
          </c:cat>
          <c:val>
            <c:numRef>
              <c:f>Graph!$C$3:$C$50</c:f>
              <c:numCache>
                <c:formatCode>General</c:formatCode>
                <c:ptCount val="48"/>
                <c:pt idx="20" formatCode="0.00">
                  <c:v>0</c:v>
                </c:pt>
                <c:pt idx="21" formatCode="0.00">
                  <c:v>0</c:v>
                </c:pt>
                <c:pt idx="22" formatCode="0.00">
                  <c:v>2.8412451773176248</c:v>
                </c:pt>
                <c:pt idx="23" formatCode="0.00">
                  <c:v>0.54564816848535935</c:v>
                </c:pt>
                <c:pt idx="24" formatCode="0.00">
                  <c:v>0.47462332042996375</c:v>
                </c:pt>
                <c:pt idx="25" formatCode="0.00">
                  <c:v>0.484571001809113</c:v>
                </c:pt>
                <c:pt idx="26" formatCode="0.00">
                  <c:v>0.48478200417821454</c:v>
                </c:pt>
                <c:pt idx="27" formatCode="0.00">
                  <c:v>0.48488080863555877</c:v>
                </c:pt>
                <c:pt idx="28" formatCode="0.00">
                  <c:v>0.48484266217069211</c:v>
                </c:pt>
                <c:pt idx="29" formatCode="0.00">
                  <c:v>0.48467740941735166</c:v>
                </c:pt>
                <c:pt idx="30" formatCode="0.00">
                  <c:v>0.48457492747127279</c:v>
                </c:pt>
                <c:pt idx="31" formatCode="0.00">
                  <c:v>0.48441561599866989</c:v>
                </c:pt>
                <c:pt idx="32" formatCode="0.00">
                  <c:v>0.48467049192840994</c:v>
                </c:pt>
                <c:pt idx="33" formatCode="0.00">
                  <c:v>0.48460236948807695</c:v>
                </c:pt>
                <c:pt idx="34" formatCode="0.00">
                  <c:v>0.48467720005438264</c:v>
                </c:pt>
                <c:pt idx="35" formatCode="0.00">
                  <c:v>0.4847491822120949</c:v>
                </c:pt>
                <c:pt idx="36" formatCode="0.00">
                  <c:v>0.48468841448149602</c:v>
                </c:pt>
                <c:pt idx="37" formatCode="0.00">
                  <c:v>0.4843797726046481</c:v>
                </c:pt>
                <c:pt idx="38" formatCode="0.00">
                  <c:v>0.48468908419197404</c:v>
                </c:pt>
                <c:pt idx="39" formatCode="0.00">
                  <c:v>0.48445014444035556</c:v>
                </c:pt>
                <c:pt idx="40" formatCode="0.00">
                  <c:v>0.48450497988123653</c:v>
                </c:pt>
                <c:pt idx="41" formatCode="0.00">
                  <c:v>0</c:v>
                </c:pt>
                <c:pt idx="42" formatCode="0.00">
                  <c:v>0</c:v>
                </c:pt>
                <c:pt idx="43" formatCode="0.00">
                  <c:v>0</c:v>
                </c:pt>
                <c:pt idx="44" formatCode="0.00">
                  <c:v>0</c:v>
                </c:pt>
                <c:pt idx="45" formatCode="0.00">
                  <c:v>0</c:v>
                </c:pt>
                <c:pt idx="46" formatCode="0.00">
                  <c:v>0</c:v>
                </c:pt>
                <c:pt idx="47" formatCode="0.0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B6D-4CC9-9452-E0DEB3D016FA}"/>
            </c:ext>
          </c:extLst>
        </c:ser>
        <c:ser>
          <c:idx val="1"/>
          <c:order val="2"/>
          <c:tx>
            <c:strRef>
              <c:f>Graph!$D$1:$D$2</c:f>
              <c:strCache>
                <c:ptCount val="2"/>
                <c:pt idx="0">
                  <c:v>2024</c:v>
                </c:pt>
                <c:pt idx="1">
                  <c:v>Issue</c:v>
                </c:pt>
              </c:strCache>
            </c:strRef>
          </c:tx>
          <c:spPr>
            <a:solidFill>
              <a:srgbClr val="E65400"/>
            </a:solidFill>
            <a:ln>
              <a:solidFill>
                <a:schemeClr val="tx1"/>
              </a:solidFill>
            </a:ln>
          </c:spPr>
          <c:invertIfNegative val="0"/>
          <c:cat>
            <c:numRef>
              <c:f>Graph!$A$3:$A$50</c:f>
              <c:numCache>
                <c:formatCode>0</c:formatCode>
                <c:ptCount val="48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 formatCode="General">
                  <c:v>2022</c:v>
                </c:pt>
                <c:pt idx="21" formatCode="General">
                  <c:v>2023</c:v>
                </c:pt>
                <c:pt idx="22" formatCode="General">
                  <c:v>2024</c:v>
                </c:pt>
                <c:pt idx="23" formatCode="General">
                  <c:v>2025</c:v>
                </c:pt>
                <c:pt idx="24" formatCode="General">
                  <c:v>2026</c:v>
                </c:pt>
                <c:pt idx="25" formatCode="General">
                  <c:v>2027</c:v>
                </c:pt>
                <c:pt idx="26" formatCode="General">
                  <c:v>2028</c:v>
                </c:pt>
                <c:pt idx="27" formatCode="General">
                  <c:v>2029</c:v>
                </c:pt>
                <c:pt idx="28" formatCode="General">
                  <c:v>2030</c:v>
                </c:pt>
                <c:pt idx="29" formatCode="General">
                  <c:v>2031</c:v>
                </c:pt>
                <c:pt idx="30" formatCode="General">
                  <c:v>2032</c:v>
                </c:pt>
                <c:pt idx="31" formatCode="General">
                  <c:v>2033</c:v>
                </c:pt>
                <c:pt idx="32" formatCode="General">
                  <c:v>2034</c:v>
                </c:pt>
                <c:pt idx="33" formatCode="General">
                  <c:v>2035</c:v>
                </c:pt>
                <c:pt idx="34" formatCode="General">
                  <c:v>2036</c:v>
                </c:pt>
                <c:pt idx="35" formatCode="General">
                  <c:v>2037</c:v>
                </c:pt>
                <c:pt idx="36" formatCode="General">
                  <c:v>2038</c:v>
                </c:pt>
                <c:pt idx="37" formatCode="General">
                  <c:v>2039</c:v>
                </c:pt>
                <c:pt idx="38" formatCode="General">
                  <c:v>2040</c:v>
                </c:pt>
                <c:pt idx="39" formatCode="General">
                  <c:v>2041</c:v>
                </c:pt>
                <c:pt idx="40" formatCode="General">
                  <c:v>2042</c:v>
                </c:pt>
                <c:pt idx="41" formatCode="General">
                  <c:v>2043</c:v>
                </c:pt>
                <c:pt idx="42" formatCode="General">
                  <c:v>2044</c:v>
                </c:pt>
                <c:pt idx="43" formatCode="General">
                  <c:v>2045</c:v>
                </c:pt>
                <c:pt idx="44" formatCode="General">
                  <c:v>2046</c:v>
                </c:pt>
                <c:pt idx="45" formatCode="General">
                  <c:v>2047</c:v>
                </c:pt>
                <c:pt idx="46" formatCode="General">
                  <c:v>2048</c:v>
                </c:pt>
                <c:pt idx="47" formatCode="General">
                  <c:v>2049</c:v>
                </c:pt>
              </c:numCache>
            </c:numRef>
          </c:cat>
          <c:val>
            <c:numRef>
              <c:f>Graph!$D$3:$D$50</c:f>
              <c:numCache>
                <c:formatCode>General</c:formatCode>
                <c:ptCount val="48"/>
                <c:pt idx="20" formatCode="0.00">
                  <c:v>0</c:v>
                </c:pt>
                <c:pt idx="21" formatCode="0.00">
                  <c:v>0</c:v>
                </c:pt>
                <c:pt idx="22" formatCode="0.00">
                  <c:v>0</c:v>
                </c:pt>
                <c:pt idx="23" formatCode="0.00">
                  <c:v>2.2939427396268077</c:v>
                </c:pt>
                <c:pt idx="24" formatCode="0.00">
                  <c:v>0.47256620033178431</c:v>
                </c:pt>
                <c:pt idx="25" formatCode="0.00">
                  <c:v>0.41449515183423846</c:v>
                </c:pt>
                <c:pt idx="26" formatCode="0.00">
                  <c:v>0.41363333031621485</c:v>
                </c:pt>
                <c:pt idx="27" formatCode="0.00">
                  <c:v>0.41400760820894628</c:v>
                </c:pt>
                <c:pt idx="28" formatCode="0.00">
                  <c:v>0.41400571903956412</c:v>
                </c:pt>
                <c:pt idx="29" formatCode="0.00">
                  <c:v>0.41405426205430296</c:v>
                </c:pt>
                <c:pt idx="30" formatCode="0.00">
                  <c:v>0.4145653234950567</c:v>
                </c:pt>
                <c:pt idx="31" formatCode="0.00">
                  <c:v>0.41419632053948119</c:v>
                </c:pt>
                <c:pt idx="32" formatCode="0.00">
                  <c:v>0.41413404710725898</c:v>
                </c:pt>
                <c:pt idx="33" formatCode="0.00">
                  <c:v>0.41424574355720056</c:v>
                </c:pt>
                <c:pt idx="34" formatCode="0.00">
                  <c:v>0.41441227885363696</c:v>
                </c:pt>
                <c:pt idx="35" formatCode="0.00">
                  <c:v>0.41399879809300127</c:v>
                </c:pt>
                <c:pt idx="36" formatCode="0.00">
                  <c:v>0.4140123562127393</c:v>
                </c:pt>
                <c:pt idx="37" formatCode="0.00">
                  <c:v>0.4142919344933414</c:v>
                </c:pt>
                <c:pt idx="38" formatCode="0.00">
                  <c:v>0.41420920962909985</c:v>
                </c:pt>
                <c:pt idx="39" formatCode="0.00">
                  <c:v>0.41417342575658389</c:v>
                </c:pt>
                <c:pt idx="40" formatCode="0.00">
                  <c:v>0.41452149708338809</c:v>
                </c:pt>
                <c:pt idx="41" formatCode="0.00">
                  <c:v>0.89886118114472224</c:v>
                </c:pt>
                <c:pt idx="42" formatCode="0.00">
                  <c:v>0.45444496907519188</c:v>
                </c:pt>
                <c:pt idx="43" formatCode="0.00">
                  <c:v>0</c:v>
                </c:pt>
                <c:pt idx="44" formatCode="0.00">
                  <c:v>0</c:v>
                </c:pt>
                <c:pt idx="45" formatCode="0.00">
                  <c:v>0</c:v>
                </c:pt>
                <c:pt idx="46" formatCode="0.00">
                  <c:v>0</c:v>
                </c:pt>
                <c:pt idx="47" formatCode="0.0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B6D-4CC9-9452-E0DEB3D016FA}"/>
            </c:ext>
          </c:extLst>
        </c:ser>
        <c:ser>
          <c:idx val="2"/>
          <c:order val="3"/>
          <c:tx>
            <c:strRef>
              <c:f>Graph!$E$1:$E$2</c:f>
              <c:strCache>
                <c:ptCount val="2"/>
                <c:pt idx="0">
                  <c:v>2025</c:v>
                </c:pt>
                <c:pt idx="1">
                  <c:v>Issue</c:v>
                </c:pt>
              </c:strCache>
            </c:strRef>
          </c:tx>
          <c:spPr>
            <a:solidFill>
              <a:srgbClr val="D1AF22"/>
            </a:solidFill>
            <a:ln>
              <a:solidFill>
                <a:schemeClr val="tx1"/>
              </a:solidFill>
            </a:ln>
          </c:spPr>
          <c:invertIfNegative val="0"/>
          <c:cat>
            <c:numRef>
              <c:f>Graph!$A$3:$A$50</c:f>
              <c:numCache>
                <c:formatCode>0</c:formatCode>
                <c:ptCount val="48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 formatCode="General">
                  <c:v>2022</c:v>
                </c:pt>
                <c:pt idx="21" formatCode="General">
                  <c:v>2023</c:v>
                </c:pt>
                <c:pt idx="22" formatCode="General">
                  <c:v>2024</c:v>
                </c:pt>
                <c:pt idx="23" formatCode="General">
                  <c:v>2025</c:v>
                </c:pt>
                <c:pt idx="24" formatCode="General">
                  <c:v>2026</c:v>
                </c:pt>
                <c:pt idx="25" formatCode="General">
                  <c:v>2027</c:v>
                </c:pt>
                <c:pt idx="26" formatCode="General">
                  <c:v>2028</c:v>
                </c:pt>
                <c:pt idx="27" formatCode="General">
                  <c:v>2029</c:v>
                </c:pt>
                <c:pt idx="28" formatCode="General">
                  <c:v>2030</c:v>
                </c:pt>
                <c:pt idx="29" formatCode="General">
                  <c:v>2031</c:v>
                </c:pt>
                <c:pt idx="30" formatCode="General">
                  <c:v>2032</c:v>
                </c:pt>
                <c:pt idx="31" formatCode="General">
                  <c:v>2033</c:v>
                </c:pt>
                <c:pt idx="32" formatCode="General">
                  <c:v>2034</c:v>
                </c:pt>
                <c:pt idx="33" formatCode="General">
                  <c:v>2035</c:v>
                </c:pt>
                <c:pt idx="34" formatCode="General">
                  <c:v>2036</c:v>
                </c:pt>
                <c:pt idx="35" formatCode="General">
                  <c:v>2037</c:v>
                </c:pt>
                <c:pt idx="36" formatCode="General">
                  <c:v>2038</c:v>
                </c:pt>
                <c:pt idx="37" formatCode="General">
                  <c:v>2039</c:v>
                </c:pt>
                <c:pt idx="38" formatCode="General">
                  <c:v>2040</c:v>
                </c:pt>
                <c:pt idx="39" formatCode="General">
                  <c:v>2041</c:v>
                </c:pt>
                <c:pt idx="40" formatCode="General">
                  <c:v>2042</c:v>
                </c:pt>
                <c:pt idx="41" formatCode="General">
                  <c:v>2043</c:v>
                </c:pt>
                <c:pt idx="42" formatCode="General">
                  <c:v>2044</c:v>
                </c:pt>
                <c:pt idx="43" formatCode="General">
                  <c:v>2045</c:v>
                </c:pt>
                <c:pt idx="44" formatCode="General">
                  <c:v>2046</c:v>
                </c:pt>
                <c:pt idx="45" formatCode="General">
                  <c:v>2047</c:v>
                </c:pt>
                <c:pt idx="46" formatCode="General">
                  <c:v>2048</c:v>
                </c:pt>
                <c:pt idx="47" formatCode="General">
                  <c:v>2049</c:v>
                </c:pt>
              </c:numCache>
            </c:numRef>
          </c:cat>
          <c:val>
            <c:numRef>
              <c:f>Graph!$E$3:$E$50</c:f>
              <c:numCache>
                <c:formatCode>General</c:formatCode>
                <c:ptCount val="48"/>
                <c:pt idx="20" formatCode="0.00">
                  <c:v>0</c:v>
                </c:pt>
                <c:pt idx="21" formatCode="0.00">
                  <c:v>0</c:v>
                </c:pt>
                <c:pt idx="22" formatCode="0.00">
                  <c:v>0</c:v>
                </c:pt>
                <c:pt idx="23" formatCode="0.00">
                  <c:v>0</c:v>
                </c:pt>
                <c:pt idx="24" formatCode="0.00">
                  <c:v>1.8919865214093092</c:v>
                </c:pt>
                <c:pt idx="25" formatCode="0.00">
                  <c:v>1.9402612923828382</c:v>
                </c:pt>
                <c:pt idx="26" formatCode="0.00">
                  <c:v>0.30138028879817041</c:v>
                </c:pt>
                <c:pt idx="27" formatCode="0.00">
                  <c:v>0.30046256705360652</c:v>
                </c:pt>
                <c:pt idx="28" formatCode="0.00">
                  <c:v>0.30038983088895665</c:v>
                </c:pt>
                <c:pt idx="29" formatCode="0.00">
                  <c:v>0.30069955288184053</c:v>
                </c:pt>
                <c:pt idx="30" formatCode="0.00">
                  <c:v>0.30068009451745242</c:v>
                </c:pt>
                <c:pt idx="31" formatCode="0.00">
                  <c:v>0.30091244128764782</c:v>
                </c:pt>
                <c:pt idx="32" formatCode="0.00">
                  <c:v>0.30072349892881667</c:v>
                </c:pt>
                <c:pt idx="33" formatCode="0.00">
                  <c:v>0.30067034770882145</c:v>
                </c:pt>
                <c:pt idx="34" formatCode="0.00">
                  <c:v>0.3006716009601329</c:v>
                </c:pt>
                <c:pt idx="35" formatCode="0.00">
                  <c:v>0.30065445547825004</c:v>
                </c:pt>
                <c:pt idx="36" formatCode="0.00">
                  <c:v>0.30055409339235933</c:v>
                </c:pt>
                <c:pt idx="37" formatCode="0.00">
                  <c:v>0.30081122807674548</c:v>
                </c:pt>
                <c:pt idx="38" formatCode="0.00">
                  <c:v>0.30082044653161832</c:v>
                </c:pt>
                <c:pt idx="39" formatCode="0.00">
                  <c:v>0.30101086421196976</c:v>
                </c:pt>
                <c:pt idx="40" formatCode="0.00">
                  <c:v>0.30036881184550035</c:v>
                </c:pt>
                <c:pt idx="41" formatCode="0.00">
                  <c:v>0.30070406380067971</c:v>
                </c:pt>
                <c:pt idx="42" formatCode="0.00">
                  <c:v>0.74528867494532636</c:v>
                </c:pt>
                <c:pt idx="43" formatCode="0.00">
                  <c:v>0.7059522537217795</c:v>
                </c:pt>
                <c:pt idx="44" formatCode="0.00">
                  <c:v>0</c:v>
                </c:pt>
                <c:pt idx="45" formatCode="0.00">
                  <c:v>0</c:v>
                </c:pt>
                <c:pt idx="46" formatCode="0.00">
                  <c:v>0</c:v>
                </c:pt>
                <c:pt idx="47" formatCode="0.0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B6D-4CC9-9452-E0DEB3D016FA}"/>
            </c:ext>
          </c:extLst>
        </c:ser>
        <c:ser>
          <c:idx val="4"/>
          <c:order val="4"/>
          <c:tx>
            <c:strRef>
              <c:f>Graph!$F$1:$F$2</c:f>
              <c:strCache>
                <c:ptCount val="2"/>
                <c:pt idx="0">
                  <c:v>2027</c:v>
                </c:pt>
                <c:pt idx="1">
                  <c:v>Issue</c:v>
                </c:pt>
              </c:strCache>
            </c:strRef>
          </c:tx>
          <c:spPr>
            <a:solidFill>
              <a:srgbClr val="3F97B5">
                <a:lumMod val="40000"/>
                <a:lumOff val="60000"/>
              </a:srgbClr>
            </a:solidFill>
            <a:ln>
              <a:solidFill>
                <a:schemeClr val="tx1"/>
              </a:solidFill>
            </a:ln>
          </c:spPr>
          <c:invertIfNegative val="0"/>
          <c:cat>
            <c:numRef>
              <c:f>Graph!$A$3:$A$50</c:f>
              <c:numCache>
                <c:formatCode>0</c:formatCode>
                <c:ptCount val="48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 formatCode="General">
                  <c:v>2022</c:v>
                </c:pt>
                <c:pt idx="21" formatCode="General">
                  <c:v>2023</c:v>
                </c:pt>
                <c:pt idx="22" formatCode="General">
                  <c:v>2024</c:v>
                </c:pt>
                <c:pt idx="23" formatCode="General">
                  <c:v>2025</c:v>
                </c:pt>
                <c:pt idx="24" formatCode="General">
                  <c:v>2026</c:v>
                </c:pt>
                <c:pt idx="25" formatCode="General">
                  <c:v>2027</c:v>
                </c:pt>
                <c:pt idx="26" formatCode="General">
                  <c:v>2028</c:v>
                </c:pt>
                <c:pt idx="27" formatCode="General">
                  <c:v>2029</c:v>
                </c:pt>
                <c:pt idx="28" formatCode="General">
                  <c:v>2030</c:v>
                </c:pt>
                <c:pt idx="29" formatCode="General">
                  <c:v>2031</c:v>
                </c:pt>
                <c:pt idx="30" formatCode="General">
                  <c:v>2032</c:v>
                </c:pt>
                <c:pt idx="31" formatCode="General">
                  <c:v>2033</c:v>
                </c:pt>
                <c:pt idx="32" formatCode="General">
                  <c:v>2034</c:v>
                </c:pt>
                <c:pt idx="33" formatCode="General">
                  <c:v>2035</c:v>
                </c:pt>
                <c:pt idx="34" formatCode="General">
                  <c:v>2036</c:v>
                </c:pt>
                <c:pt idx="35" formatCode="General">
                  <c:v>2037</c:v>
                </c:pt>
                <c:pt idx="36" formatCode="General">
                  <c:v>2038</c:v>
                </c:pt>
                <c:pt idx="37" formatCode="General">
                  <c:v>2039</c:v>
                </c:pt>
                <c:pt idx="38" formatCode="General">
                  <c:v>2040</c:v>
                </c:pt>
                <c:pt idx="39" formatCode="General">
                  <c:v>2041</c:v>
                </c:pt>
                <c:pt idx="40" formatCode="General">
                  <c:v>2042</c:v>
                </c:pt>
                <c:pt idx="41" formatCode="General">
                  <c:v>2043</c:v>
                </c:pt>
                <c:pt idx="42" formatCode="General">
                  <c:v>2044</c:v>
                </c:pt>
                <c:pt idx="43" formatCode="General">
                  <c:v>2045</c:v>
                </c:pt>
                <c:pt idx="44" formatCode="General">
                  <c:v>2046</c:v>
                </c:pt>
                <c:pt idx="45" formatCode="General">
                  <c:v>2047</c:v>
                </c:pt>
                <c:pt idx="46" formatCode="General">
                  <c:v>2048</c:v>
                </c:pt>
                <c:pt idx="47" formatCode="General">
                  <c:v>2049</c:v>
                </c:pt>
              </c:numCache>
            </c:numRef>
          </c:cat>
          <c:val>
            <c:numRef>
              <c:f>Graph!$F$3:$F$50</c:f>
              <c:numCache>
                <c:formatCode>General</c:formatCode>
                <c:ptCount val="48"/>
                <c:pt idx="20" formatCode="0.00">
                  <c:v>0</c:v>
                </c:pt>
                <c:pt idx="21" formatCode="0.00">
                  <c:v>0</c:v>
                </c:pt>
                <c:pt idx="22" formatCode="0.00">
                  <c:v>0</c:v>
                </c:pt>
                <c:pt idx="23" formatCode="0.00">
                  <c:v>0</c:v>
                </c:pt>
                <c:pt idx="24" formatCode="0.00">
                  <c:v>0</c:v>
                </c:pt>
                <c:pt idx="25" formatCode="0.00">
                  <c:v>0</c:v>
                </c:pt>
                <c:pt idx="26" formatCode="0.00">
                  <c:v>1.6415123535566085</c:v>
                </c:pt>
                <c:pt idx="27" formatCode="0.00">
                  <c:v>0.47700243562987815</c:v>
                </c:pt>
                <c:pt idx="28" formatCode="0.00">
                  <c:v>0.43369699558856928</c:v>
                </c:pt>
                <c:pt idx="29" formatCode="0.00">
                  <c:v>0.49867209053252504</c:v>
                </c:pt>
                <c:pt idx="30" formatCode="0.00">
                  <c:v>0.49820844919566154</c:v>
                </c:pt>
                <c:pt idx="31" formatCode="0.00">
                  <c:v>0.49870209246398728</c:v>
                </c:pt>
                <c:pt idx="32" formatCode="0.00">
                  <c:v>0.4987708526777157</c:v>
                </c:pt>
                <c:pt idx="33" formatCode="0.00">
                  <c:v>0.49893435262511654</c:v>
                </c:pt>
                <c:pt idx="34" formatCode="0.00">
                  <c:v>0.49853371137285196</c:v>
                </c:pt>
                <c:pt idx="35" formatCode="0.00">
                  <c:v>0.49912991081004571</c:v>
                </c:pt>
                <c:pt idx="36" formatCode="0.00">
                  <c:v>0.49893803351760752</c:v>
                </c:pt>
                <c:pt idx="37" formatCode="0.00">
                  <c:v>0.49895198591201462</c:v>
                </c:pt>
                <c:pt idx="38" formatCode="0.00">
                  <c:v>0.49854711970574328</c:v>
                </c:pt>
                <c:pt idx="39" formatCode="0.00">
                  <c:v>0.49860573591840068</c:v>
                </c:pt>
                <c:pt idx="40" formatCode="0.00">
                  <c:v>0.4989450210350308</c:v>
                </c:pt>
                <c:pt idx="41" formatCode="0.00">
                  <c:v>0.49851553407281135</c:v>
                </c:pt>
                <c:pt idx="42" formatCode="0.00">
                  <c:v>0.4985862940028335</c:v>
                </c:pt>
                <c:pt idx="43" formatCode="0.00">
                  <c:v>0.99254091435870895</c:v>
                </c:pt>
                <c:pt idx="44" formatCode="0.00">
                  <c:v>1.698097844182644</c:v>
                </c:pt>
                <c:pt idx="45" formatCode="0.00">
                  <c:v>0</c:v>
                </c:pt>
                <c:pt idx="46" formatCode="0.00">
                  <c:v>0</c:v>
                </c:pt>
                <c:pt idx="47" formatCode="0.0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B6D-4CC9-9452-E0DEB3D016FA}"/>
            </c:ext>
          </c:extLst>
        </c:ser>
        <c:ser>
          <c:idx val="5"/>
          <c:order val="5"/>
          <c:tx>
            <c:strRef>
              <c:f>Graph!$G$1:$G$2</c:f>
              <c:strCache>
                <c:ptCount val="2"/>
                <c:pt idx="0">
                  <c:v>2028</c:v>
                </c:pt>
                <c:pt idx="1">
                  <c:v>Issue</c:v>
                </c:pt>
              </c:strCache>
            </c:strRef>
          </c:tx>
          <c:spPr>
            <a:solidFill>
              <a:srgbClr val="E65400">
                <a:lumMod val="40000"/>
                <a:lumOff val="60000"/>
              </a:srgbClr>
            </a:solidFill>
            <a:ln>
              <a:solidFill>
                <a:schemeClr val="tx1"/>
              </a:solidFill>
            </a:ln>
          </c:spPr>
          <c:invertIfNegative val="0"/>
          <c:cat>
            <c:numRef>
              <c:f>Graph!$A$3:$A$50</c:f>
              <c:numCache>
                <c:formatCode>0</c:formatCode>
                <c:ptCount val="48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 formatCode="General">
                  <c:v>2022</c:v>
                </c:pt>
                <c:pt idx="21" formatCode="General">
                  <c:v>2023</c:v>
                </c:pt>
                <c:pt idx="22" formatCode="General">
                  <c:v>2024</c:v>
                </c:pt>
                <c:pt idx="23" formatCode="General">
                  <c:v>2025</c:v>
                </c:pt>
                <c:pt idx="24" formatCode="General">
                  <c:v>2026</c:v>
                </c:pt>
                <c:pt idx="25" formatCode="General">
                  <c:v>2027</c:v>
                </c:pt>
                <c:pt idx="26" formatCode="General">
                  <c:v>2028</c:v>
                </c:pt>
                <c:pt idx="27" formatCode="General">
                  <c:v>2029</c:v>
                </c:pt>
                <c:pt idx="28" formatCode="General">
                  <c:v>2030</c:v>
                </c:pt>
                <c:pt idx="29" formatCode="General">
                  <c:v>2031</c:v>
                </c:pt>
                <c:pt idx="30" formatCode="General">
                  <c:v>2032</c:v>
                </c:pt>
                <c:pt idx="31" formatCode="General">
                  <c:v>2033</c:v>
                </c:pt>
                <c:pt idx="32" formatCode="General">
                  <c:v>2034</c:v>
                </c:pt>
                <c:pt idx="33" formatCode="General">
                  <c:v>2035</c:v>
                </c:pt>
                <c:pt idx="34" formatCode="General">
                  <c:v>2036</c:v>
                </c:pt>
                <c:pt idx="35" formatCode="General">
                  <c:v>2037</c:v>
                </c:pt>
                <c:pt idx="36" formatCode="General">
                  <c:v>2038</c:v>
                </c:pt>
                <c:pt idx="37" formatCode="General">
                  <c:v>2039</c:v>
                </c:pt>
                <c:pt idx="38" formatCode="General">
                  <c:v>2040</c:v>
                </c:pt>
                <c:pt idx="39" formatCode="General">
                  <c:v>2041</c:v>
                </c:pt>
                <c:pt idx="40" formatCode="General">
                  <c:v>2042</c:v>
                </c:pt>
                <c:pt idx="41" formatCode="General">
                  <c:v>2043</c:v>
                </c:pt>
                <c:pt idx="42" formatCode="General">
                  <c:v>2044</c:v>
                </c:pt>
                <c:pt idx="43" formatCode="General">
                  <c:v>2045</c:v>
                </c:pt>
                <c:pt idx="44" formatCode="General">
                  <c:v>2046</c:v>
                </c:pt>
                <c:pt idx="45" formatCode="General">
                  <c:v>2047</c:v>
                </c:pt>
                <c:pt idx="46" formatCode="General">
                  <c:v>2048</c:v>
                </c:pt>
                <c:pt idx="47" formatCode="General">
                  <c:v>2049</c:v>
                </c:pt>
              </c:numCache>
            </c:numRef>
          </c:cat>
          <c:val>
            <c:numRef>
              <c:f>Graph!$G$3:$G$50</c:f>
              <c:numCache>
                <c:formatCode>General</c:formatCode>
                <c:ptCount val="48"/>
                <c:pt idx="20" formatCode="0.00">
                  <c:v>0</c:v>
                </c:pt>
                <c:pt idx="21" formatCode="0.00">
                  <c:v>0</c:v>
                </c:pt>
                <c:pt idx="22" formatCode="0.00">
                  <c:v>0</c:v>
                </c:pt>
                <c:pt idx="23" formatCode="0.00">
                  <c:v>0</c:v>
                </c:pt>
                <c:pt idx="24" formatCode="0.00">
                  <c:v>0</c:v>
                </c:pt>
                <c:pt idx="25" formatCode="0.00">
                  <c:v>0</c:v>
                </c:pt>
                <c:pt idx="26" formatCode="0.00">
                  <c:v>0</c:v>
                </c:pt>
                <c:pt idx="27" formatCode="0.00">
                  <c:v>1.162646876735252</c:v>
                </c:pt>
                <c:pt idx="28" formatCode="0.00">
                  <c:v>0.45065783941639342</c:v>
                </c:pt>
                <c:pt idx="29" formatCode="0.00">
                  <c:v>0.49936914361488999</c:v>
                </c:pt>
                <c:pt idx="30" formatCode="0.00">
                  <c:v>0.4997656472632383</c:v>
                </c:pt>
                <c:pt idx="31" formatCode="0.00">
                  <c:v>0.49928484988067873</c:v>
                </c:pt>
                <c:pt idx="32" formatCode="0.00">
                  <c:v>0.49968884115520151</c:v>
                </c:pt>
                <c:pt idx="33" formatCode="0.00">
                  <c:v>0.49963925020191624</c:v>
                </c:pt>
                <c:pt idx="34" formatCode="0.00">
                  <c:v>0.49964397386655496</c:v>
                </c:pt>
                <c:pt idx="35" formatCode="0.00">
                  <c:v>0.49906650138760389</c:v>
                </c:pt>
                <c:pt idx="36" formatCode="0.00">
                  <c:v>0.49942541922721351</c:v>
                </c:pt>
                <c:pt idx="37" formatCode="0.00">
                  <c:v>0.49948869963065035</c:v>
                </c:pt>
                <c:pt idx="38" formatCode="0.00">
                  <c:v>0.4996691103667778</c:v>
                </c:pt>
                <c:pt idx="39" formatCode="0.00">
                  <c:v>0.49936639793662552</c:v>
                </c:pt>
                <c:pt idx="40" formatCode="0.00">
                  <c:v>0.49944307138895411</c:v>
                </c:pt>
                <c:pt idx="41" formatCode="0.00">
                  <c:v>0.49972719378409863</c:v>
                </c:pt>
                <c:pt idx="42" formatCode="0.00">
                  <c:v>0.49963484787947038</c:v>
                </c:pt>
                <c:pt idx="43" formatCode="0.00">
                  <c:v>0.4995071147492402</c:v>
                </c:pt>
                <c:pt idx="44" formatCode="0.00">
                  <c:v>0.49962360614899537</c:v>
                </c:pt>
                <c:pt idx="45" formatCode="0.00">
                  <c:v>2.1976841384432131</c:v>
                </c:pt>
                <c:pt idx="46" formatCode="0.00">
                  <c:v>0</c:v>
                </c:pt>
                <c:pt idx="47" formatCode="0.0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B6D-4CC9-9452-E0DEB3D016FA}"/>
            </c:ext>
          </c:extLst>
        </c:ser>
        <c:ser>
          <c:idx val="6"/>
          <c:order val="6"/>
          <c:tx>
            <c:strRef>
              <c:f>Graph!$H$1:$H$2</c:f>
              <c:strCache>
                <c:ptCount val="2"/>
                <c:pt idx="0">
                  <c:v>2029</c:v>
                </c:pt>
                <c:pt idx="1">
                  <c:v>Issue</c:v>
                </c:pt>
              </c:strCache>
            </c:strRef>
          </c:tx>
          <c:spPr>
            <a:solidFill>
              <a:srgbClr val="D1AF22">
                <a:lumMod val="40000"/>
                <a:lumOff val="60000"/>
              </a:srgbClr>
            </a:solidFill>
            <a:ln>
              <a:solidFill>
                <a:schemeClr val="tx1"/>
              </a:solidFill>
            </a:ln>
          </c:spPr>
          <c:invertIfNegative val="0"/>
          <c:cat>
            <c:numRef>
              <c:f>Graph!$A$3:$A$50</c:f>
              <c:numCache>
                <c:formatCode>0</c:formatCode>
                <c:ptCount val="48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 formatCode="General">
                  <c:v>2022</c:v>
                </c:pt>
                <c:pt idx="21" formatCode="General">
                  <c:v>2023</c:v>
                </c:pt>
                <c:pt idx="22" formatCode="General">
                  <c:v>2024</c:v>
                </c:pt>
                <c:pt idx="23" formatCode="General">
                  <c:v>2025</c:v>
                </c:pt>
                <c:pt idx="24" formatCode="General">
                  <c:v>2026</c:v>
                </c:pt>
                <c:pt idx="25" formatCode="General">
                  <c:v>2027</c:v>
                </c:pt>
                <c:pt idx="26" formatCode="General">
                  <c:v>2028</c:v>
                </c:pt>
                <c:pt idx="27" formatCode="General">
                  <c:v>2029</c:v>
                </c:pt>
                <c:pt idx="28" formatCode="General">
                  <c:v>2030</c:v>
                </c:pt>
                <c:pt idx="29" formatCode="General">
                  <c:v>2031</c:v>
                </c:pt>
                <c:pt idx="30" formatCode="General">
                  <c:v>2032</c:v>
                </c:pt>
                <c:pt idx="31" formatCode="General">
                  <c:v>2033</c:v>
                </c:pt>
                <c:pt idx="32" formatCode="General">
                  <c:v>2034</c:v>
                </c:pt>
                <c:pt idx="33" formatCode="General">
                  <c:v>2035</c:v>
                </c:pt>
                <c:pt idx="34" formatCode="General">
                  <c:v>2036</c:v>
                </c:pt>
                <c:pt idx="35" formatCode="General">
                  <c:v>2037</c:v>
                </c:pt>
                <c:pt idx="36" formatCode="General">
                  <c:v>2038</c:v>
                </c:pt>
                <c:pt idx="37" formatCode="General">
                  <c:v>2039</c:v>
                </c:pt>
                <c:pt idx="38" formatCode="General">
                  <c:v>2040</c:v>
                </c:pt>
                <c:pt idx="39" formatCode="General">
                  <c:v>2041</c:v>
                </c:pt>
                <c:pt idx="40" formatCode="General">
                  <c:v>2042</c:v>
                </c:pt>
                <c:pt idx="41" formatCode="General">
                  <c:v>2043</c:v>
                </c:pt>
                <c:pt idx="42" formatCode="General">
                  <c:v>2044</c:v>
                </c:pt>
                <c:pt idx="43" formatCode="General">
                  <c:v>2045</c:v>
                </c:pt>
                <c:pt idx="44" formatCode="General">
                  <c:v>2046</c:v>
                </c:pt>
                <c:pt idx="45" formatCode="General">
                  <c:v>2047</c:v>
                </c:pt>
                <c:pt idx="46" formatCode="General">
                  <c:v>2048</c:v>
                </c:pt>
                <c:pt idx="47" formatCode="General">
                  <c:v>2049</c:v>
                </c:pt>
              </c:numCache>
            </c:numRef>
          </c:cat>
          <c:val>
            <c:numRef>
              <c:f>Graph!$H$3:$H$50</c:f>
              <c:numCache>
                <c:formatCode>General</c:formatCode>
                <c:ptCount val="48"/>
                <c:pt idx="20" formatCode="0.00">
                  <c:v>0</c:v>
                </c:pt>
                <c:pt idx="21" formatCode="0.00">
                  <c:v>0</c:v>
                </c:pt>
                <c:pt idx="22" formatCode="0.00">
                  <c:v>0</c:v>
                </c:pt>
                <c:pt idx="23" formatCode="0.00">
                  <c:v>0</c:v>
                </c:pt>
                <c:pt idx="24" formatCode="0.00">
                  <c:v>0</c:v>
                </c:pt>
                <c:pt idx="25" formatCode="0.00">
                  <c:v>0</c:v>
                </c:pt>
                <c:pt idx="26" formatCode="0.00">
                  <c:v>0</c:v>
                </c:pt>
                <c:pt idx="27" formatCode="0.00">
                  <c:v>0</c:v>
                </c:pt>
                <c:pt idx="28" formatCode="0.00">
                  <c:v>0.75618773832806119</c:v>
                </c:pt>
                <c:pt idx="29" formatCode="0.00">
                  <c:v>0.64183606975671248</c:v>
                </c:pt>
                <c:pt idx="30" formatCode="0.00">
                  <c:v>0.64155641683237274</c:v>
                </c:pt>
                <c:pt idx="31" formatCode="0.00">
                  <c:v>0.64221799933275037</c:v>
                </c:pt>
                <c:pt idx="32" formatCode="0.00">
                  <c:v>0.64124814922032214</c:v>
                </c:pt>
                <c:pt idx="33" formatCode="0.00">
                  <c:v>0.64154227948454967</c:v>
                </c:pt>
                <c:pt idx="34" formatCode="0.00">
                  <c:v>0.64170042719688791</c:v>
                </c:pt>
                <c:pt idx="35" formatCode="0.00">
                  <c:v>0.64212476356451831</c:v>
                </c:pt>
                <c:pt idx="36" formatCode="0.00">
                  <c:v>0.64211528127819806</c:v>
                </c:pt>
                <c:pt idx="37" formatCode="0.00">
                  <c:v>0.64157836421879288</c:v>
                </c:pt>
                <c:pt idx="38" formatCode="0.00">
                  <c:v>0.64140022807198738</c:v>
                </c:pt>
                <c:pt idx="39" formatCode="0.00">
                  <c:v>0.64184261985023716</c:v>
                </c:pt>
                <c:pt idx="40" formatCode="0.00">
                  <c:v>0.64174073028847956</c:v>
                </c:pt>
                <c:pt idx="41" formatCode="0.00">
                  <c:v>0.64188309465110061</c:v>
                </c:pt>
                <c:pt idx="42" formatCode="0.00">
                  <c:v>0.64163009980067154</c:v>
                </c:pt>
                <c:pt idx="43" formatCode="0.00">
                  <c:v>0.64127334215443299</c:v>
                </c:pt>
                <c:pt idx="44" formatCode="0.00">
                  <c:v>0.64185889163659182</c:v>
                </c:pt>
                <c:pt idx="45" formatCode="0.00">
                  <c:v>0.64188350260415794</c:v>
                </c:pt>
                <c:pt idx="46" formatCode="0.00">
                  <c:v>0.12114257764572656</c:v>
                </c:pt>
                <c:pt idx="47" formatCode="0.0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B6D-4CC9-9452-E0DEB3D016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137192960"/>
        <c:axId val="137194496"/>
      </c:barChart>
      <c:dateAx>
        <c:axId val="137192960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txPr>
          <a:bodyPr rot="-5400000"/>
          <a:lstStyle/>
          <a:p>
            <a:pPr>
              <a:defRPr/>
            </a:pPr>
            <a:endParaRPr lang="en-US"/>
          </a:p>
        </c:txPr>
        <c:crossAx val="137194496"/>
        <c:crosses val="autoZero"/>
        <c:auto val="0"/>
        <c:lblOffset val="100"/>
        <c:baseTimeUnit val="days"/>
        <c:majorUnit val="1"/>
        <c:majorTimeUnit val="days"/>
      </c:dateAx>
      <c:valAx>
        <c:axId val="137194496"/>
        <c:scaling>
          <c:orientation val="minMax"/>
          <c:max val="6"/>
          <c:min val="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&quot;$&quot;#,##0.00" sourceLinked="0"/>
        <c:majorTickMark val="none"/>
        <c:minorTickMark val="none"/>
        <c:tickLblPos val="nextTo"/>
        <c:spPr>
          <a:noFill/>
          <a:ln w="9525">
            <a:solidFill>
              <a:schemeClr val="bg1">
                <a:lumMod val="85000"/>
              </a:schemeClr>
            </a:solidFill>
          </a:ln>
        </c:spPr>
        <c:crossAx val="137192960"/>
        <c:crosses val="autoZero"/>
        <c:crossBetween val="between"/>
      </c:valAx>
      <c:spPr>
        <a:noFill/>
      </c:spPr>
    </c:plotArea>
    <c:legend>
      <c:legendPos val="b"/>
      <c:layout>
        <c:manualLayout>
          <c:xMode val="edge"/>
          <c:yMode val="edge"/>
          <c:x val="2.2062435107035275E-2"/>
          <c:y val="0.94414445874931263"/>
          <c:w val="0.96198612080006951"/>
          <c:h val="4.0330492032002799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>
          <a:latin typeface="HelveticaNeueLT Std" pitchFamily="34" charset="0"/>
        </a:defRPr>
      </a:pPr>
      <a:endParaRPr lang="en-US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161" cy="464180"/>
          </a:xfrm>
          <a:prstGeom prst="rect">
            <a:avLst/>
          </a:prstGeom>
        </p:spPr>
        <p:txBody>
          <a:bodyPr vert="horz" lIns="93164" tIns="46581" rIns="93164" bIns="4658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635" y="0"/>
            <a:ext cx="3038161" cy="464180"/>
          </a:xfrm>
          <a:prstGeom prst="rect">
            <a:avLst/>
          </a:prstGeom>
        </p:spPr>
        <p:txBody>
          <a:bodyPr vert="horz" lIns="93164" tIns="46581" rIns="93164" bIns="4658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5C1FA08-BABF-4619-8F40-2F04ACF29093}" type="datetimeFigureOut">
              <a:rPr lang="en-US"/>
              <a:pPr>
                <a:defRPr/>
              </a:pPr>
              <a:t>11/29/2022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30622"/>
            <a:ext cx="3038161" cy="464180"/>
          </a:xfrm>
          <a:prstGeom prst="rect">
            <a:avLst/>
          </a:prstGeom>
        </p:spPr>
        <p:txBody>
          <a:bodyPr vert="horz" lIns="93164" tIns="46581" rIns="93164" bIns="4658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635" y="8830622"/>
            <a:ext cx="3038161" cy="464180"/>
          </a:xfrm>
          <a:prstGeom prst="rect">
            <a:avLst/>
          </a:prstGeom>
        </p:spPr>
        <p:txBody>
          <a:bodyPr vert="horz" lIns="93164" tIns="46581" rIns="93164" bIns="4658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718D222-4FDB-4458-9943-AF06358E7E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7671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161" cy="464180"/>
          </a:xfrm>
          <a:prstGeom prst="rect">
            <a:avLst/>
          </a:prstGeom>
        </p:spPr>
        <p:txBody>
          <a:bodyPr vert="horz" lIns="92287" tIns="46143" rIns="92287" bIns="46143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635" y="0"/>
            <a:ext cx="3038161" cy="464180"/>
          </a:xfrm>
          <a:prstGeom prst="rect">
            <a:avLst/>
          </a:prstGeom>
        </p:spPr>
        <p:txBody>
          <a:bodyPr vert="horz" lIns="92287" tIns="46143" rIns="92287" bIns="46143" rtlCol="0"/>
          <a:lstStyle>
            <a:lvl1pPr algn="r">
              <a:defRPr sz="1200"/>
            </a:lvl1pPr>
          </a:lstStyle>
          <a:p>
            <a:pPr>
              <a:defRPr/>
            </a:pPr>
            <a:fld id="{CCCF3124-F358-402D-8727-BB2692AA776E}" type="datetimeFigureOut">
              <a:rPr lang="en-US"/>
              <a:pPr>
                <a:defRPr/>
              </a:pPr>
              <a:t>11/29/2022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87" tIns="46143" rIns="92287" bIns="46143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62" y="4416112"/>
            <a:ext cx="5607678" cy="4182419"/>
          </a:xfrm>
          <a:prstGeom prst="rect">
            <a:avLst/>
          </a:prstGeom>
        </p:spPr>
        <p:txBody>
          <a:bodyPr vert="horz" lIns="92287" tIns="46143" rIns="92287" bIns="46143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30622"/>
            <a:ext cx="3038161" cy="464180"/>
          </a:xfrm>
          <a:prstGeom prst="rect">
            <a:avLst/>
          </a:prstGeom>
        </p:spPr>
        <p:txBody>
          <a:bodyPr vert="horz" lIns="92287" tIns="46143" rIns="92287" bIns="46143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635" y="8830622"/>
            <a:ext cx="3038161" cy="464180"/>
          </a:xfrm>
          <a:prstGeom prst="rect">
            <a:avLst/>
          </a:prstGeom>
        </p:spPr>
        <p:txBody>
          <a:bodyPr vert="horz" lIns="92287" tIns="46143" rIns="92287" bIns="46143" rtlCol="0" anchor="b"/>
          <a:lstStyle>
            <a:lvl1pPr algn="r">
              <a:defRPr sz="1200"/>
            </a:lvl1pPr>
          </a:lstStyle>
          <a:p>
            <a:pPr>
              <a:defRPr/>
            </a:pPr>
            <a:fld id="{23441B50-C9E4-4550-B0FA-DC09E6BFB1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7383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3441B50-C9E4-4550-B0FA-DC09E6BFB1B6}" type="slidenum">
              <a:rPr lang="en-US" smtClean="0"/>
              <a:pPr>
                <a:defRPr/>
              </a:pPr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859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8"/>
          <p:cNvSpPr>
            <a:spLocks noGrp="1"/>
          </p:cNvSpPr>
          <p:nvPr>
            <p:ph type="body" sz="quarter" idx="35" hasCustomPrompt="1"/>
          </p:nvPr>
        </p:nvSpPr>
        <p:spPr>
          <a:xfrm>
            <a:off x="6079073" y="526678"/>
            <a:ext cx="2647848" cy="147742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ct val="100000"/>
              </a:lnSpc>
              <a:defRPr sz="1000" b="1" cap="none" baseline="0">
                <a:solidFill>
                  <a:schemeClr val="tx1"/>
                </a:solidFill>
                <a:latin typeface="HelveticaNeueLT Std" pitchFamily="34" charset="0"/>
              </a:defRPr>
            </a:lvl1pPr>
          </a:lstStyle>
          <a:p>
            <a:pPr lvl="0"/>
            <a:r>
              <a:rPr lang="en-US" dirty="0"/>
              <a:t>Month 00, Year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3566161" y="1362456"/>
            <a:ext cx="5163648" cy="34747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/>
            <a:endParaRPr lang="en-US"/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411307" y="1362456"/>
            <a:ext cx="3154853" cy="347472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Helvetica Neue LT Std 56 Italic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object 3"/>
          <p:cNvSpPr txBox="1"/>
          <p:nvPr userDrawn="1"/>
        </p:nvSpPr>
        <p:spPr>
          <a:xfrm>
            <a:off x="405002" y="6289302"/>
            <a:ext cx="8434198" cy="364191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marL="12696">
              <a:lnSpc>
                <a:spcPct val="100000"/>
              </a:lnSpc>
            </a:pPr>
            <a:r>
              <a:rPr sz="600" b="0" spc="65" dirty="0">
                <a:solidFill>
                  <a:schemeClr val="tx1"/>
                </a:solidFill>
                <a:latin typeface="HelveticaNeueLT Std" pitchFamily="34" charset="0"/>
                <a:cs typeface="HelveticaNeueLTStd-Bd"/>
              </a:rPr>
              <a:t>MINNEAPOLI</a:t>
            </a:r>
            <a:r>
              <a:rPr sz="600" b="0" dirty="0">
                <a:solidFill>
                  <a:schemeClr val="tx1"/>
                </a:solidFill>
                <a:latin typeface="HelveticaNeueLT Std" pitchFamily="34" charset="0"/>
                <a:cs typeface="HelveticaNeueLTStd-Bd"/>
              </a:rPr>
              <a:t>S </a:t>
            </a:r>
            <a:r>
              <a:rPr sz="600" b="0" spc="-25" dirty="0">
                <a:solidFill>
                  <a:schemeClr val="tx1"/>
                </a:solidFill>
                <a:latin typeface="HelveticaNeueLT Std" pitchFamily="34" charset="0"/>
                <a:cs typeface="HelveticaNeueLTStd-Bd"/>
              </a:rPr>
              <a:t> </a:t>
            </a:r>
            <a:r>
              <a:rPr sz="600" b="0" dirty="0">
                <a:solidFill>
                  <a:schemeClr val="tx1"/>
                </a:solidFill>
                <a:latin typeface="HelveticaNeueLT Std" pitchFamily="34" charset="0"/>
                <a:cs typeface="HelveticaNeueLTStd-Lt"/>
              </a:rPr>
              <a:t>| </a:t>
            </a:r>
            <a:r>
              <a:rPr sz="600" b="0" spc="-25" dirty="0">
                <a:solidFill>
                  <a:schemeClr val="tx1"/>
                </a:solidFill>
                <a:latin typeface="HelveticaNeueLT Std" pitchFamily="34" charset="0"/>
                <a:cs typeface="HelveticaNeueLTStd-Lt"/>
              </a:rPr>
              <a:t> </a:t>
            </a:r>
            <a:r>
              <a:rPr lang="en-US" sz="600" b="0" spc="-25" dirty="0">
                <a:solidFill>
                  <a:schemeClr val="tx1"/>
                </a:solidFill>
                <a:latin typeface="HelveticaNeueLT Std" pitchFamily="34" charset="0"/>
                <a:cs typeface="HelveticaNeueLTStd-Lt"/>
              </a:rPr>
              <a:t>ATLANTA  |  </a:t>
            </a:r>
            <a:r>
              <a:rPr lang="en-US" sz="600" b="0" spc="65" dirty="0">
                <a:solidFill>
                  <a:schemeClr val="tx1"/>
                </a:solidFill>
                <a:latin typeface="HelveticaNeueLT Std" pitchFamily="34" charset="0"/>
                <a:cs typeface="HelveticaNeueLTStd-Lt"/>
              </a:rPr>
              <a:t>BOISE </a:t>
            </a:r>
            <a:r>
              <a:rPr sz="600" b="0" dirty="0">
                <a:solidFill>
                  <a:schemeClr val="tx1"/>
                </a:solidFill>
                <a:latin typeface="HelveticaNeueLT Std" pitchFamily="34" charset="0"/>
                <a:cs typeface="HelveticaNeueLTStd-Lt"/>
              </a:rPr>
              <a:t>| </a:t>
            </a:r>
            <a:r>
              <a:rPr sz="600" b="0" spc="-25" dirty="0">
                <a:solidFill>
                  <a:schemeClr val="tx1"/>
                </a:solidFill>
                <a:latin typeface="HelveticaNeueLT Std" pitchFamily="34" charset="0"/>
                <a:cs typeface="HelveticaNeueLTStd-Lt"/>
              </a:rPr>
              <a:t> </a:t>
            </a:r>
            <a:r>
              <a:rPr sz="600" b="0" spc="65" dirty="0">
                <a:solidFill>
                  <a:schemeClr val="tx1"/>
                </a:solidFill>
                <a:latin typeface="HelveticaNeueLT Std" pitchFamily="34" charset="0"/>
                <a:cs typeface="HelveticaNeueLTStd-Bd"/>
              </a:rPr>
              <a:t>CHICAG</a:t>
            </a:r>
            <a:r>
              <a:rPr sz="600" b="0" dirty="0">
                <a:solidFill>
                  <a:schemeClr val="tx1"/>
                </a:solidFill>
                <a:latin typeface="HelveticaNeueLT Std" pitchFamily="34" charset="0"/>
                <a:cs typeface="HelveticaNeueLTStd-Bd"/>
              </a:rPr>
              <a:t>O </a:t>
            </a:r>
            <a:r>
              <a:rPr sz="600" b="0" spc="-25" dirty="0">
                <a:solidFill>
                  <a:schemeClr val="tx1"/>
                </a:solidFill>
                <a:latin typeface="HelveticaNeueLT Std" pitchFamily="34" charset="0"/>
                <a:cs typeface="HelveticaNeueLTStd-Bd"/>
              </a:rPr>
              <a:t> </a:t>
            </a:r>
            <a:r>
              <a:rPr sz="600" b="0" dirty="0">
                <a:solidFill>
                  <a:schemeClr val="tx1"/>
                </a:solidFill>
                <a:latin typeface="HelveticaNeueLT Std" pitchFamily="34" charset="0"/>
                <a:cs typeface="HelveticaNeueLTStd-Lt"/>
              </a:rPr>
              <a:t>| </a:t>
            </a:r>
            <a:r>
              <a:rPr sz="600" b="0" spc="-25" dirty="0">
                <a:solidFill>
                  <a:schemeClr val="tx1"/>
                </a:solidFill>
                <a:latin typeface="HelveticaNeueLT Std" pitchFamily="34" charset="0"/>
                <a:cs typeface="HelveticaNeueLTStd-Lt"/>
              </a:rPr>
              <a:t> </a:t>
            </a:r>
            <a:r>
              <a:rPr lang="en-US" sz="600" b="0" spc="-25" dirty="0">
                <a:solidFill>
                  <a:schemeClr val="tx1"/>
                </a:solidFill>
                <a:latin typeface="HelveticaNeueLT Std" pitchFamily="34" charset="0"/>
                <a:cs typeface="HelveticaNeueLTStd-Lt"/>
              </a:rPr>
              <a:t>HOUSTON  |  KANSAS CITY  |  </a:t>
            </a:r>
            <a:r>
              <a:rPr sz="600" b="0" spc="65" dirty="0">
                <a:solidFill>
                  <a:schemeClr val="tx1"/>
                </a:solidFill>
                <a:latin typeface="HelveticaNeueLT Std" pitchFamily="34" charset="0"/>
                <a:cs typeface="HelveticaNeueLTStd-Lt"/>
              </a:rPr>
              <a:t>LONDO</a:t>
            </a:r>
            <a:r>
              <a:rPr sz="600" b="0" dirty="0">
                <a:solidFill>
                  <a:schemeClr val="tx1"/>
                </a:solidFill>
                <a:latin typeface="HelveticaNeueLT Std" pitchFamily="34" charset="0"/>
                <a:cs typeface="HelveticaNeueLTStd-Lt"/>
              </a:rPr>
              <a:t>N </a:t>
            </a:r>
            <a:r>
              <a:rPr sz="600" b="0" spc="-25" dirty="0">
                <a:solidFill>
                  <a:schemeClr val="tx1"/>
                </a:solidFill>
                <a:latin typeface="HelveticaNeueLT Std" pitchFamily="34" charset="0"/>
                <a:cs typeface="HelveticaNeueLTStd-Lt"/>
              </a:rPr>
              <a:t> </a:t>
            </a:r>
            <a:r>
              <a:rPr sz="600" b="0" dirty="0">
                <a:solidFill>
                  <a:schemeClr val="tx1"/>
                </a:solidFill>
                <a:latin typeface="HelveticaNeueLT Std" pitchFamily="34" charset="0"/>
                <a:cs typeface="HelveticaNeueLTStd-Lt"/>
              </a:rPr>
              <a:t>| </a:t>
            </a:r>
            <a:r>
              <a:rPr sz="600" b="0" spc="-25" dirty="0">
                <a:solidFill>
                  <a:schemeClr val="tx1"/>
                </a:solidFill>
                <a:latin typeface="HelveticaNeueLT Std" pitchFamily="34" charset="0"/>
                <a:cs typeface="HelveticaNeueLTStd-Lt"/>
              </a:rPr>
              <a:t> </a:t>
            </a:r>
            <a:r>
              <a:rPr sz="600" b="0" spc="65" dirty="0">
                <a:solidFill>
                  <a:schemeClr val="tx1"/>
                </a:solidFill>
                <a:latin typeface="HelveticaNeueLT Std" pitchFamily="34" charset="0"/>
                <a:cs typeface="HelveticaNeueLTStd-Lt"/>
              </a:rPr>
              <a:t>LO</a:t>
            </a:r>
            <a:r>
              <a:rPr sz="600" b="0" dirty="0">
                <a:solidFill>
                  <a:schemeClr val="tx1"/>
                </a:solidFill>
                <a:latin typeface="HelveticaNeueLT Std" pitchFamily="34" charset="0"/>
                <a:cs typeface="HelveticaNeueLTStd-Lt"/>
              </a:rPr>
              <a:t>S </a:t>
            </a:r>
            <a:r>
              <a:rPr sz="600" b="0" spc="-25" dirty="0">
                <a:solidFill>
                  <a:schemeClr val="tx1"/>
                </a:solidFill>
                <a:latin typeface="HelveticaNeueLT Std" pitchFamily="34" charset="0"/>
                <a:cs typeface="HelveticaNeueLTStd-Lt"/>
              </a:rPr>
              <a:t> </a:t>
            </a:r>
            <a:r>
              <a:rPr sz="600" b="0" spc="65" dirty="0">
                <a:solidFill>
                  <a:schemeClr val="tx1"/>
                </a:solidFill>
                <a:latin typeface="HelveticaNeueLT Std" pitchFamily="34" charset="0"/>
                <a:cs typeface="HelveticaNeueLTStd-Lt"/>
              </a:rPr>
              <a:t>ANGELE</a:t>
            </a:r>
            <a:r>
              <a:rPr sz="600" b="0" dirty="0">
                <a:solidFill>
                  <a:schemeClr val="tx1"/>
                </a:solidFill>
                <a:latin typeface="HelveticaNeueLT Std" pitchFamily="34" charset="0"/>
                <a:cs typeface="HelveticaNeueLTStd-Lt"/>
              </a:rPr>
              <a:t>S </a:t>
            </a:r>
            <a:r>
              <a:rPr sz="600" b="0" spc="-25" dirty="0">
                <a:solidFill>
                  <a:schemeClr val="tx1"/>
                </a:solidFill>
                <a:latin typeface="HelveticaNeueLT Std" pitchFamily="34" charset="0"/>
                <a:cs typeface="HelveticaNeueLTStd-Lt"/>
              </a:rPr>
              <a:t> </a:t>
            </a:r>
            <a:r>
              <a:rPr sz="600" b="0" dirty="0">
                <a:solidFill>
                  <a:schemeClr val="tx1"/>
                </a:solidFill>
                <a:latin typeface="HelveticaNeueLT Std" pitchFamily="34" charset="0"/>
                <a:cs typeface="HelveticaNeueLTStd-Lt"/>
              </a:rPr>
              <a:t>| </a:t>
            </a:r>
            <a:r>
              <a:rPr sz="600" b="0" spc="-25" dirty="0">
                <a:solidFill>
                  <a:schemeClr val="tx1"/>
                </a:solidFill>
                <a:latin typeface="HelveticaNeueLT Std" pitchFamily="34" charset="0"/>
                <a:cs typeface="HelveticaNeueLTStd-Lt"/>
              </a:rPr>
              <a:t> </a:t>
            </a:r>
            <a:r>
              <a:rPr lang="en-US" sz="600" b="0" spc="-25" dirty="0">
                <a:solidFill>
                  <a:schemeClr val="tx1"/>
                </a:solidFill>
                <a:latin typeface="HelveticaNeueLT Std" pitchFamily="34" charset="0"/>
                <a:cs typeface="HelveticaNeueLTStd-Lt"/>
              </a:rPr>
              <a:t>MEMPHIS  |  </a:t>
            </a:r>
            <a:r>
              <a:rPr sz="600" b="0" spc="65" dirty="0">
                <a:solidFill>
                  <a:schemeClr val="tx1"/>
                </a:solidFill>
                <a:latin typeface="HelveticaNeueLT Std" pitchFamily="34" charset="0"/>
                <a:cs typeface="HelveticaNeueLTStd-Bd"/>
              </a:rPr>
              <a:t>NE</a:t>
            </a:r>
            <a:r>
              <a:rPr sz="600" b="0" dirty="0">
                <a:solidFill>
                  <a:schemeClr val="tx1"/>
                </a:solidFill>
                <a:latin typeface="HelveticaNeueLT Std" pitchFamily="34" charset="0"/>
                <a:cs typeface="HelveticaNeueLTStd-Bd"/>
              </a:rPr>
              <a:t>W </a:t>
            </a:r>
            <a:r>
              <a:rPr sz="600" b="0" spc="-25" dirty="0">
                <a:solidFill>
                  <a:schemeClr val="tx1"/>
                </a:solidFill>
                <a:latin typeface="HelveticaNeueLT Std" pitchFamily="34" charset="0"/>
                <a:cs typeface="HelveticaNeueLTStd-Bd"/>
              </a:rPr>
              <a:t> </a:t>
            </a:r>
            <a:r>
              <a:rPr sz="600" b="0" spc="65" dirty="0">
                <a:solidFill>
                  <a:schemeClr val="tx1"/>
                </a:solidFill>
                <a:latin typeface="HelveticaNeueLT Std" pitchFamily="34" charset="0"/>
                <a:cs typeface="HelveticaNeueLTStd-Bd"/>
              </a:rPr>
              <a:t>YOR</a:t>
            </a:r>
            <a:r>
              <a:rPr sz="600" b="0" dirty="0">
                <a:solidFill>
                  <a:schemeClr val="tx1"/>
                </a:solidFill>
                <a:latin typeface="HelveticaNeueLT Std" pitchFamily="34" charset="0"/>
                <a:cs typeface="HelveticaNeueLTStd-Bd"/>
              </a:rPr>
              <a:t>K </a:t>
            </a:r>
            <a:r>
              <a:rPr sz="600" b="0" spc="-25" dirty="0">
                <a:solidFill>
                  <a:schemeClr val="tx1"/>
                </a:solidFill>
                <a:latin typeface="HelveticaNeueLT Std" pitchFamily="34" charset="0"/>
                <a:cs typeface="HelveticaNeueLTStd-Bd"/>
              </a:rPr>
              <a:t> </a:t>
            </a:r>
            <a:r>
              <a:rPr sz="600" b="0" dirty="0">
                <a:solidFill>
                  <a:schemeClr val="tx1"/>
                </a:solidFill>
                <a:latin typeface="HelveticaNeueLT Std" pitchFamily="34" charset="0"/>
                <a:cs typeface="HelveticaNeueLTStd-Lt"/>
              </a:rPr>
              <a:t>| </a:t>
            </a:r>
            <a:r>
              <a:rPr sz="600" b="0" spc="-25" dirty="0">
                <a:solidFill>
                  <a:schemeClr val="tx1"/>
                </a:solidFill>
                <a:latin typeface="HelveticaNeueLT Std" pitchFamily="34" charset="0"/>
                <a:cs typeface="HelveticaNeueLTStd-Lt"/>
              </a:rPr>
              <a:t> </a:t>
            </a:r>
            <a:r>
              <a:rPr lang="en-US" sz="600" b="0" spc="-25" dirty="0">
                <a:solidFill>
                  <a:schemeClr val="tx1"/>
                </a:solidFill>
                <a:latin typeface="HelveticaNeueLT Std" pitchFamily="34" charset="0"/>
                <a:cs typeface="HelveticaNeueLTStd-Lt"/>
              </a:rPr>
              <a:t>OMAHA  |  PHILADELPHIA  |  PHOENIX  |  PORTLAND |   </a:t>
            </a:r>
            <a:r>
              <a:rPr sz="600" b="0" spc="65" dirty="0">
                <a:solidFill>
                  <a:schemeClr val="tx1"/>
                </a:solidFill>
                <a:latin typeface="HelveticaNeueLT Std" pitchFamily="34" charset="0"/>
                <a:cs typeface="HelveticaNeueLTStd-Bd"/>
              </a:rPr>
              <a:t>SA</a:t>
            </a:r>
            <a:r>
              <a:rPr sz="600" b="0" dirty="0">
                <a:solidFill>
                  <a:schemeClr val="tx1"/>
                </a:solidFill>
                <a:latin typeface="HelveticaNeueLT Std" pitchFamily="34" charset="0"/>
                <a:cs typeface="HelveticaNeueLTStd-Bd"/>
              </a:rPr>
              <a:t>N </a:t>
            </a:r>
            <a:r>
              <a:rPr sz="600" b="0" spc="-25" dirty="0">
                <a:solidFill>
                  <a:schemeClr val="tx1"/>
                </a:solidFill>
                <a:latin typeface="HelveticaNeueLT Std" pitchFamily="34" charset="0"/>
                <a:cs typeface="HelveticaNeueLTStd-Bd"/>
              </a:rPr>
              <a:t> </a:t>
            </a:r>
            <a:r>
              <a:rPr sz="600" b="0" spc="65" dirty="0">
                <a:solidFill>
                  <a:schemeClr val="tx1"/>
                </a:solidFill>
                <a:latin typeface="HelveticaNeueLT Std" pitchFamily="34" charset="0"/>
                <a:cs typeface="HelveticaNeueLTStd-Bd"/>
              </a:rPr>
              <a:t>FRANCISC</a:t>
            </a:r>
            <a:r>
              <a:rPr sz="600" b="0" dirty="0">
                <a:solidFill>
                  <a:schemeClr val="tx1"/>
                </a:solidFill>
                <a:latin typeface="HelveticaNeueLT Std" pitchFamily="34" charset="0"/>
                <a:cs typeface="HelveticaNeueLTStd-Bd"/>
              </a:rPr>
              <a:t>O </a:t>
            </a:r>
            <a:r>
              <a:rPr sz="600" b="0" spc="-25" dirty="0">
                <a:solidFill>
                  <a:schemeClr val="tx1"/>
                </a:solidFill>
                <a:latin typeface="HelveticaNeueLT Std" pitchFamily="34" charset="0"/>
                <a:cs typeface="HelveticaNeueLTStd-Bd"/>
              </a:rPr>
              <a:t> </a:t>
            </a:r>
            <a:r>
              <a:rPr sz="600" b="0" dirty="0">
                <a:solidFill>
                  <a:schemeClr val="tx1"/>
                </a:solidFill>
                <a:latin typeface="HelveticaNeueLT Std" pitchFamily="34" charset="0"/>
                <a:cs typeface="HelveticaNeueLTStd-Lt"/>
              </a:rPr>
              <a:t>| </a:t>
            </a:r>
            <a:r>
              <a:rPr sz="600" b="0" spc="-25" dirty="0">
                <a:solidFill>
                  <a:schemeClr val="tx1"/>
                </a:solidFill>
                <a:latin typeface="HelveticaNeueLT Std" pitchFamily="34" charset="0"/>
                <a:cs typeface="HelveticaNeueLTStd-Lt"/>
              </a:rPr>
              <a:t> </a:t>
            </a:r>
            <a:r>
              <a:rPr lang="en-US" sz="600" b="1" spc="-25" dirty="0">
                <a:solidFill>
                  <a:schemeClr val="tx1"/>
                </a:solidFill>
                <a:latin typeface="HelveticaNeueLT Std" pitchFamily="34" charset="0"/>
                <a:cs typeface="HelveticaNeueLTStd-Lt"/>
              </a:rPr>
              <a:t>SEATTLE</a:t>
            </a:r>
            <a:r>
              <a:rPr lang="en-US" sz="600" b="0" spc="-25" baseline="0" dirty="0">
                <a:solidFill>
                  <a:schemeClr val="tx1"/>
                </a:solidFill>
                <a:latin typeface="HelveticaNeueLT Std" pitchFamily="34" charset="0"/>
                <a:cs typeface="HelveticaNeueLTStd-Lt"/>
              </a:rPr>
              <a:t> </a:t>
            </a:r>
            <a:endParaRPr sz="600" b="0" dirty="0">
              <a:solidFill>
                <a:schemeClr val="tx1"/>
              </a:solidFill>
              <a:latin typeface="HelveticaNeueLT Std" pitchFamily="34" charset="0"/>
              <a:cs typeface="HelveticaNeueLTStd-Lt"/>
            </a:endParaRP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27" hasCustomPrompt="1"/>
          </p:nvPr>
        </p:nvSpPr>
        <p:spPr>
          <a:xfrm>
            <a:off x="414238" y="5445787"/>
            <a:ext cx="2215285" cy="193727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accent1"/>
                </a:solidFill>
                <a:latin typeface="HelveticaNeueLT Std" pitchFamily="34" charset="0"/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28" hasCustomPrompt="1"/>
          </p:nvPr>
        </p:nvSpPr>
        <p:spPr>
          <a:xfrm>
            <a:off x="414238" y="5650724"/>
            <a:ext cx="2216727" cy="154081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700" b="1" cap="all">
                <a:solidFill>
                  <a:schemeClr val="tx1"/>
                </a:solidFill>
                <a:latin typeface="HelveticaNeueLT Std" pitchFamily="34" charset="0"/>
              </a:defRPr>
            </a:lvl1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14" name="Text Placeholder 14"/>
          <p:cNvSpPr>
            <a:spLocks noGrp="1"/>
          </p:cNvSpPr>
          <p:nvPr>
            <p:ph type="body" sz="quarter" idx="29" hasCustomPrompt="1"/>
          </p:nvPr>
        </p:nvSpPr>
        <p:spPr>
          <a:xfrm>
            <a:off x="414238" y="5789170"/>
            <a:ext cx="2219498" cy="140044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900" b="0" i="0" baseline="0">
                <a:solidFill>
                  <a:schemeClr val="tx2"/>
                </a:solidFill>
                <a:latin typeface="HelveticaNeueLT Std" pitchFamily="34" charset="0"/>
                <a:cs typeface="HelveticaNeueLT Std" pitchFamily="34" charset="0"/>
              </a:defRPr>
            </a:lvl1pPr>
          </a:lstStyle>
          <a:p>
            <a:pPr lvl="0"/>
            <a:r>
              <a:rPr lang="en-US" dirty="0"/>
              <a:t>Tel: +1 000-000-0000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0" hasCustomPrompt="1"/>
          </p:nvPr>
        </p:nvSpPr>
        <p:spPr>
          <a:xfrm>
            <a:off x="414238" y="5928503"/>
            <a:ext cx="2219498" cy="140044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900" b="0" i="0">
                <a:solidFill>
                  <a:srgbClr val="4A4F55"/>
                </a:solidFill>
                <a:latin typeface="HelveticaNeueLT Std" pitchFamily="34" charset="0"/>
                <a:cs typeface="HelveticaNeueLT Std" pitchFamily="34" charset="0"/>
              </a:defRPr>
            </a:lvl1pPr>
          </a:lstStyle>
          <a:p>
            <a:pPr lvl="0"/>
            <a:r>
              <a:rPr lang="en-US" dirty="0"/>
              <a:t>Email: first.last@psc.com</a:t>
            </a:r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879871" y="5445787"/>
            <a:ext cx="2215285" cy="193727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accent1"/>
                </a:solidFill>
                <a:latin typeface="HelveticaNeueLT Std" pitchFamily="34" charset="0"/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32" hasCustomPrompt="1"/>
          </p:nvPr>
        </p:nvSpPr>
        <p:spPr>
          <a:xfrm>
            <a:off x="2879872" y="5650724"/>
            <a:ext cx="2216727" cy="154081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700" b="1" cap="all">
                <a:solidFill>
                  <a:schemeClr val="tx1"/>
                </a:solidFill>
                <a:latin typeface="HelveticaNeueLT Std" pitchFamily="34" charset="0"/>
              </a:defRPr>
            </a:lvl1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19" name="Text Placeholder 14"/>
          <p:cNvSpPr>
            <a:spLocks noGrp="1"/>
          </p:cNvSpPr>
          <p:nvPr>
            <p:ph type="body" sz="quarter" idx="33" hasCustomPrompt="1"/>
          </p:nvPr>
        </p:nvSpPr>
        <p:spPr>
          <a:xfrm>
            <a:off x="2879871" y="5789171"/>
            <a:ext cx="2219498" cy="14942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900" b="0" i="0">
                <a:solidFill>
                  <a:srgbClr val="4A4F55"/>
                </a:solidFill>
                <a:latin typeface="HelveticaNeueLT Std" pitchFamily="34" charset="0"/>
                <a:cs typeface="HelveticaNeueLT Std" pitchFamily="34" charset="0"/>
              </a:defRPr>
            </a:lvl1pPr>
          </a:lstStyle>
          <a:p>
            <a:pPr lvl="0"/>
            <a:r>
              <a:rPr lang="en-US" dirty="0"/>
              <a:t>Tel: +1 000-000-0000</a:t>
            </a:r>
          </a:p>
        </p:txBody>
      </p:sp>
      <p:sp>
        <p:nvSpPr>
          <p:cNvPr id="20" name="Text Placeholder 14"/>
          <p:cNvSpPr>
            <a:spLocks noGrp="1"/>
          </p:cNvSpPr>
          <p:nvPr>
            <p:ph type="body" sz="quarter" idx="34" hasCustomPrompt="1"/>
          </p:nvPr>
        </p:nvSpPr>
        <p:spPr>
          <a:xfrm>
            <a:off x="2879871" y="5928501"/>
            <a:ext cx="2219498" cy="14942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900" b="0" i="0">
                <a:solidFill>
                  <a:srgbClr val="4A4F55"/>
                </a:solidFill>
                <a:latin typeface="HelveticaNeueLT Std" pitchFamily="34" charset="0"/>
                <a:cs typeface="HelveticaNeueLT Std" pitchFamily="34" charset="0"/>
              </a:defRPr>
            </a:lvl1pPr>
          </a:lstStyle>
          <a:p>
            <a:pPr lvl="0"/>
            <a:r>
              <a:rPr lang="en-US" dirty="0"/>
              <a:t>Email: first.last@psc.com</a:t>
            </a:r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36" hasCustomPrompt="1"/>
          </p:nvPr>
        </p:nvSpPr>
        <p:spPr>
          <a:xfrm>
            <a:off x="5328583" y="5448914"/>
            <a:ext cx="2215285" cy="193727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accent1"/>
                </a:solidFill>
                <a:latin typeface="HelveticaNeueLT Std" pitchFamily="34" charset="0"/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25" name="Text Placeholder 9"/>
          <p:cNvSpPr>
            <a:spLocks noGrp="1"/>
          </p:cNvSpPr>
          <p:nvPr>
            <p:ph type="body" sz="quarter" idx="37" hasCustomPrompt="1"/>
          </p:nvPr>
        </p:nvSpPr>
        <p:spPr>
          <a:xfrm>
            <a:off x="5328583" y="5653851"/>
            <a:ext cx="2216727" cy="154081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700" b="1" cap="all">
                <a:solidFill>
                  <a:schemeClr val="tx1"/>
                </a:solidFill>
                <a:latin typeface="HelveticaNeueLT Std" pitchFamily="34" charset="0"/>
              </a:defRPr>
            </a:lvl1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26" name="Text Placeholder 14"/>
          <p:cNvSpPr>
            <a:spLocks noGrp="1"/>
          </p:cNvSpPr>
          <p:nvPr>
            <p:ph type="body" sz="quarter" idx="38" hasCustomPrompt="1"/>
          </p:nvPr>
        </p:nvSpPr>
        <p:spPr>
          <a:xfrm>
            <a:off x="5328582" y="5792298"/>
            <a:ext cx="2219498" cy="14942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900" b="0" i="0">
                <a:solidFill>
                  <a:srgbClr val="4A4F55"/>
                </a:solidFill>
                <a:latin typeface="HelveticaNeueLT Std" pitchFamily="34" charset="0"/>
                <a:cs typeface="HelveticaNeueLT Std" pitchFamily="34" charset="0"/>
              </a:defRPr>
            </a:lvl1pPr>
          </a:lstStyle>
          <a:p>
            <a:pPr lvl="0"/>
            <a:r>
              <a:rPr lang="en-US" dirty="0"/>
              <a:t>Tel: +1 000-000-0000</a:t>
            </a:r>
          </a:p>
        </p:txBody>
      </p:sp>
      <p:sp>
        <p:nvSpPr>
          <p:cNvPr id="27" name="Text Placeholder 14"/>
          <p:cNvSpPr>
            <a:spLocks noGrp="1"/>
          </p:cNvSpPr>
          <p:nvPr>
            <p:ph type="body" sz="quarter" idx="39" hasCustomPrompt="1"/>
          </p:nvPr>
        </p:nvSpPr>
        <p:spPr>
          <a:xfrm>
            <a:off x="5328582" y="5931628"/>
            <a:ext cx="2219498" cy="14942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900" b="0" i="0">
                <a:solidFill>
                  <a:srgbClr val="4A4F55"/>
                </a:solidFill>
                <a:latin typeface="HelveticaNeueLT Std" pitchFamily="34" charset="0"/>
                <a:cs typeface="HelveticaNeueLT Std" pitchFamily="34" charset="0"/>
              </a:defRPr>
            </a:lvl1pPr>
          </a:lstStyle>
          <a:p>
            <a:pPr lvl="0"/>
            <a:r>
              <a:rPr lang="en-US" dirty="0"/>
              <a:t>Email: first.last@psc.com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40" hasCustomPrompt="1"/>
          </p:nvPr>
        </p:nvSpPr>
        <p:spPr>
          <a:xfrm>
            <a:off x="3808390" y="1789816"/>
            <a:ext cx="4741844" cy="2705344"/>
          </a:xfrm>
        </p:spPr>
        <p:txBody>
          <a:bodyPr anchor="ctr" anchorCtr="0"/>
          <a:lstStyle>
            <a:lvl1pPr>
              <a:defRPr sz="29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Title</a:t>
            </a:r>
          </a:p>
          <a:p>
            <a:pPr lvl="1"/>
            <a:r>
              <a:rPr lang="en-US" dirty="0"/>
              <a:t>Subhead</a:t>
            </a: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38" y="555994"/>
            <a:ext cx="1965960" cy="296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024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8"/>
          <p:cNvSpPr>
            <a:spLocks noGrp="1"/>
          </p:cNvSpPr>
          <p:nvPr>
            <p:ph type="body" sz="quarter" idx="35" hasCustomPrompt="1"/>
          </p:nvPr>
        </p:nvSpPr>
        <p:spPr>
          <a:xfrm>
            <a:off x="6079073" y="526678"/>
            <a:ext cx="2647848" cy="147742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ct val="100000"/>
              </a:lnSpc>
              <a:defRPr sz="1000" b="1" cap="none" baseline="0">
                <a:solidFill>
                  <a:schemeClr val="tx1"/>
                </a:solidFill>
                <a:latin typeface="HelveticaNeueLT Std" pitchFamily="34" charset="0"/>
              </a:defRPr>
            </a:lvl1pPr>
          </a:lstStyle>
          <a:p>
            <a:pPr lvl="0"/>
            <a:r>
              <a:rPr lang="en-US" dirty="0"/>
              <a:t>Month 00, Year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15636" y="5227594"/>
            <a:ext cx="8314171" cy="141194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048" tIns="41025" rIns="82048" bIns="41025" rtlCol="0" anchor="ctr"/>
          <a:lstStyle/>
          <a:p>
            <a:pPr algn="ctr"/>
            <a:endParaRPr lang="en-US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27" hasCustomPrompt="1"/>
          </p:nvPr>
        </p:nvSpPr>
        <p:spPr>
          <a:xfrm>
            <a:off x="588664" y="5445787"/>
            <a:ext cx="2215285" cy="193727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  <a:latin typeface="HelveticaNeueLT Std" pitchFamily="34" charset="0"/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28" hasCustomPrompt="1"/>
          </p:nvPr>
        </p:nvSpPr>
        <p:spPr>
          <a:xfrm>
            <a:off x="588664" y="5650724"/>
            <a:ext cx="2216727" cy="154081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700" b="1" cap="all">
                <a:solidFill>
                  <a:schemeClr val="bg1"/>
                </a:solidFill>
                <a:latin typeface="HelveticaNeueLT Std" pitchFamily="34" charset="0"/>
              </a:defRPr>
            </a:lvl1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13" name="Text Placeholder 14"/>
          <p:cNvSpPr>
            <a:spLocks noGrp="1"/>
          </p:cNvSpPr>
          <p:nvPr>
            <p:ph type="body" sz="quarter" idx="29" hasCustomPrompt="1"/>
          </p:nvPr>
        </p:nvSpPr>
        <p:spPr>
          <a:xfrm>
            <a:off x="588663" y="5789170"/>
            <a:ext cx="2219498" cy="140044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900" b="0" i="0" baseline="0">
                <a:solidFill>
                  <a:schemeClr val="bg1"/>
                </a:solidFill>
                <a:latin typeface="HelveticaNeueLT Std" pitchFamily="34" charset="0"/>
                <a:cs typeface="HelveticaNeueLT Std" pitchFamily="34" charset="0"/>
              </a:defRPr>
            </a:lvl1pPr>
          </a:lstStyle>
          <a:p>
            <a:pPr lvl="0"/>
            <a:r>
              <a:rPr lang="en-US" dirty="0"/>
              <a:t>Tel: +1 000-000-0000</a:t>
            </a:r>
          </a:p>
        </p:txBody>
      </p:sp>
      <p:sp>
        <p:nvSpPr>
          <p:cNvPr id="14" name="Text Placeholder 14"/>
          <p:cNvSpPr>
            <a:spLocks noGrp="1"/>
          </p:cNvSpPr>
          <p:nvPr>
            <p:ph type="body" sz="quarter" idx="30" hasCustomPrompt="1"/>
          </p:nvPr>
        </p:nvSpPr>
        <p:spPr>
          <a:xfrm>
            <a:off x="588663" y="5928503"/>
            <a:ext cx="2219498" cy="140044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900" b="0" i="0">
                <a:solidFill>
                  <a:schemeClr val="bg1"/>
                </a:solidFill>
                <a:latin typeface="HelveticaNeueLT Std" pitchFamily="34" charset="0"/>
                <a:cs typeface="HelveticaNeueLT Std" pitchFamily="34" charset="0"/>
              </a:defRPr>
            </a:lvl1pPr>
          </a:lstStyle>
          <a:p>
            <a:pPr lvl="0"/>
            <a:r>
              <a:rPr lang="en-US" dirty="0"/>
              <a:t>Email: first.last@psc.com</a:t>
            </a: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3053867" y="5445787"/>
            <a:ext cx="2215285" cy="193727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  <a:latin typeface="HelveticaNeueLT Std" pitchFamily="34" charset="0"/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32" hasCustomPrompt="1"/>
          </p:nvPr>
        </p:nvSpPr>
        <p:spPr>
          <a:xfrm>
            <a:off x="3053867" y="5650724"/>
            <a:ext cx="2216727" cy="154081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700" b="1" cap="all">
                <a:solidFill>
                  <a:schemeClr val="bg1"/>
                </a:solidFill>
                <a:latin typeface="HelveticaNeueLT Std" pitchFamily="34" charset="0"/>
              </a:defRPr>
            </a:lvl1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17" name="Text Placeholder 14"/>
          <p:cNvSpPr>
            <a:spLocks noGrp="1"/>
          </p:cNvSpPr>
          <p:nvPr>
            <p:ph type="body" sz="quarter" idx="33" hasCustomPrompt="1"/>
          </p:nvPr>
        </p:nvSpPr>
        <p:spPr>
          <a:xfrm>
            <a:off x="3053866" y="5789171"/>
            <a:ext cx="2219498" cy="14942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900" b="0" i="0">
                <a:solidFill>
                  <a:schemeClr val="bg1"/>
                </a:solidFill>
                <a:latin typeface="HelveticaNeueLT Std" pitchFamily="34" charset="0"/>
                <a:cs typeface="HelveticaNeueLT Std" pitchFamily="34" charset="0"/>
              </a:defRPr>
            </a:lvl1pPr>
          </a:lstStyle>
          <a:p>
            <a:pPr lvl="0"/>
            <a:r>
              <a:rPr lang="en-US" dirty="0"/>
              <a:t>Tel: +1 000-000-0000</a:t>
            </a:r>
          </a:p>
        </p:txBody>
      </p:sp>
      <p:sp>
        <p:nvSpPr>
          <p:cNvPr id="18" name="Text Placeholder 14"/>
          <p:cNvSpPr>
            <a:spLocks noGrp="1"/>
          </p:cNvSpPr>
          <p:nvPr>
            <p:ph type="body" sz="quarter" idx="34" hasCustomPrompt="1"/>
          </p:nvPr>
        </p:nvSpPr>
        <p:spPr>
          <a:xfrm>
            <a:off x="3053866" y="5928501"/>
            <a:ext cx="2219498" cy="14942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900" b="0" i="0">
                <a:solidFill>
                  <a:schemeClr val="bg1"/>
                </a:solidFill>
                <a:latin typeface="HelveticaNeueLT Std" pitchFamily="34" charset="0"/>
                <a:cs typeface="HelveticaNeueLT Std" pitchFamily="34" charset="0"/>
              </a:defRPr>
            </a:lvl1pPr>
          </a:lstStyle>
          <a:p>
            <a:pPr lvl="0"/>
            <a:r>
              <a:rPr lang="en-US" dirty="0"/>
              <a:t>Email: first.last@psc.com</a:t>
            </a: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415636" y="1375109"/>
            <a:ext cx="8314171" cy="0"/>
            <a:chOff x="457200" y="1856181"/>
            <a:chExt cx="9145588" cy="0"/>
          </a:xfrm>
        </p:grpSpPr>
        <p:cxnSp>
          <p:nvCxnSpPr>
            <p:cNvPr id="21" name="Straight Connector 20"/>
            <p:cNvCxnSpPr/>
            <p:nvPr userDrawn="1"/>
          </p:nvCxnSpPr>
          <p:spPr>
            <a:xfrm>
              <a:off x="457200" y="1856181"/>
              <a:ext cx="9145588" cy="0"/>
            </a:xfrm>
            <a:prstGeom prst="line">
              <a:avLst/>
            </a:prstGeom>
            <a:ln w="44450" cmpd="sng">
              <a:solidFill>
                <a:schemeClr val="tx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>
              <a:off x="8596948" y="1856181"/>
              <a:ext cx="1005840" cy="0"/>
            </a:xfrm>
            <a:prstGeom prst="line">
              <a:avLst/>
            </a:prstGeom>
            <a:ln w="44450" cmpd="sng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 Placeholder 6"/>
          <p:cNvSpPr>
            <a:spLocks noGrp="1"/>
          </p:cNvSpPr>
          <p:nvPr>
            <p:ph type="body" sz="quarter" idx="36" hasCustomPrompt="1"/>
          </p:nvPr>
        </p:nvSpPr>
        <p:spPr>
          <a:xfrm>
            <a:off x="5527231" y="5439533"/>
            <a:ext cx="2215285" cy="193727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  <a:latin typeface="HelveticaNeueLT Std" pitchFamily="34" charset="0"/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24" name="Text Placeholder 9"/>
          <p:cNvSpPr>
            <a:spLocks noGrp="1"/>
          </p:cNvSpPr>
          <p:nvPr>
            <p:ph type="body" sz="quarter" idx="37" hasCustomPrompt="1"/>
          </p:nvPr>
        </p:nvSpPr>
        <p:spPr>
          <a:xfrm>
            <a:off x="5527232" y="5644470"/>
            <a:ext cx="2216727" cy="154081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700" b="1" cap="all">
                <a:solidFill>
                  <a:schemeClr val="bg1"/>
                </a:solidFill>
                <a:latin typeface="HelveticaNeueLT Std" pitchFamily="34" charset="0"/>
              </a:defRPr>
            </a:lvl1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25" name="Text Placeholder 14"/>
          <p:cNvSpPr>
            <a:spLocks noGrp="1"/>
          </p:cNvSpPr>
          <p:nvPr>
            <p:ph type="body" sz="quarter" idx="38" hasCustomPrompt="1"/>
          </p:nvPr>
        </p:nvSpPr>
        <p:spPr>
          <a:xfrm>
            <a:off x="5527231" y="5782917"/>
            <a:ext cx="2219498" cy="14942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900" b="0" i="0">
                <a:solidFill>
                  <a:schemeClr val="bg1"/>
                </a:solidFill>
                <a:latin typeface="HelveticaNeueLT Std" pitchFamily="34" charset="0"/>
                <a:cs typeface="HelveticaNeueLT Std" pitchFamily="34" charset="0"/>
              </a:defRPr>
            </a:lvl1pPr>
          </a:lstStyle>
          <a:p>
            <a:pPr lvl="0"/>
            <a:r>
              <a:rPr lang="en-US" dirty="0"/>
              <a:t>Tel: +1 000-000-0000</a:t>
            </a:r>
          </a:p>
        </p:txBody>
      </p:sp>
      <p:sp>
        <p:nvSpPr>
          <p:cNvPr id="26" name="Text Placeholder 14"/>
          <p:cNvSpPr>
            <a:spLocks noGrp="1"/>
          </p:cNvSpPr>
          <p:nvPr>
            <p:ph type="body" sz="quarter" idx="39" hasCustomPrompt="1"/>
          </p:nvPr>
        </p:nvSpPr>
        <p:spPr>
          <a:xfrm>
            <a:off x="5527231" y="5922247"/>
            <a:ext cx="2219498" cy="14942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900" b="0" i="0">
                <a:solidFill>
                  <a:schemeClr val="bg1"/>
                </a:solidFill>
                <a:latin typeface="HelveticaNeueLT Std" pitchFamily="34" charset="0"/>
                <a:cs typeface="HelveticaNeueLT Std" pitchFamily="34" charset="0"/>
              </a:defRPr>
            </a:lvl1pPr>
          </a:lstStyle>
          <a:p>
            <a:pPr lvl="0"/>
            <a:r>
              <a:rPr lang="en-US" dirty="0"/>
              <a:t>Email: first.last@psc.com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40" hasCustomPrompt="1"/>
          </p:nvPr>
        </p:nvSpPr>
        <p:spPr>
          <a:xfrm>
            <a:off x="415638" y="1619238"/>
            <a:ext cx="8309841" cy="2017059"/>
          </a:xfrm>
        </p:spPr>
        <p:txBody>
          <a:bodyPr/>
          <a:lstStyle>
            <a:lvl1pPr>
              <a:defRPr sz="29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>
                    <a:lumMod val="40000"/>
                    <a:lumOff val="60000"/>
                  </a:schemeClr>
                </a:solidFill>
              </a:defRPr>
            </a:lvl2pPr>
          </a:lstStyle>
          <a:p>
            <a:pPr lvl="0"/>
            <a:r>
              <a:rPr lang="en-US" dirty="0"/>
              <a:t>Title</a:t>
            </a:r>
          </a:p>
          <a:p>
            <a:pPr lvl="1"/>
            <a:r>
              <a:rPr lang="en-US" dirty="0"/>
              <a:t>Subhead</a:t>
            </a:r>
          </a:p>
        </p:txBody>
      </p:sp>
      <p:sp>
        <p:nvSpPr>
          <p:cNvPr id="30" name="Picture Placeholder 2"/>
          <p:cNvSpPr>
            <a:spLocks noGrp="1"/>
          </p:cNvSpPr>
          <p:nvPr>
            <p:ph type="pic" sz="quarter" idx="41" hasCustomPrompt="1"/>
          </p:nvPr>
        </p:nvSpPr>
        <p:spPr>
          <a:xfrm>
            <a:off x="430068" y="4026649"/>
            <a:ext cx="2493818" cy="806824"/>
          </a:xfrm>
        </p:spPr>
        <p:txBody>
          <a:bodyPr anchor="ctr" anchorCtr="0">
            <a:normAutofit/>
          </a:bodyPr>
          <a:lstStyle>
            <a:lvl1pPr algn="ctr">
              <a:defRPr sz="11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31" name="Picture Placeholder 2"/>
          <p:cNvSpPr>
            <a:spLocks noGrp="1"/>
          </p:cNvSpPr>
          <p:nvPr>
            <p:ph type="pic" sz="quarter" idx="42" hasCustomPrompt="1"/>
          </p:nvPr>
        </p:nvSpPr>
        <p:spPr>
          <a:xfrm>
            <a:off x="3081186" y="4026649"/>
            <a:ext cx="2493818" cy="806824"/>
          </a:xfrm>
        </p:spPr>
        <p:txBody>
          <a:bodyPr anchor="ctr" anchorCtr="0">
            <a:normAutofit/>
          </a:bodyPr>
          <a:lstStyle>
            <a:lvl1pPr algn="ctr">
              <a:defRPr sz="11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Logo</a:t>
            </a:r>
          </a:p>
        </p:txBody>
      </p: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38" y="555994"/>
            <a:ext cx="1965960" cy="296008"/>
          </a:xfrm>
          <a:prstGeom prst="rect">
            <a:avLst/>
          </a:prstGeom>
        </p:spPr>
      </p:pic>
      <p:sp>
        <p:nvSpPr>
          <p:cNvPr id="28" name="object 3">
            <a:extLst>
              <a:ext uri="{FF2B5EF4-FFF2-40B4-BE49-F238E27FC236}">
                <a16:creationId xmlns:a16="http://schemas.microsoft.com/office/drawing/2014/main" id="{CB18B655-0AEE-4566-9F4B-933321CA4276}"/>
              </a:ext>
            </a:extLst>
          </p:cNvPr>
          <p:cNvSpPr txBox="1"/>
          <p:nvPr userDrawn="1"/>
        </p:nvSpPr>
        <p:spPr>
          <a:xfrm>
            <a:off x="411308" y="6289302"/>
            <a:ext cx="8314171" cy="364191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marL="12696" algn="ctr">
              <a:lnSpc>
                <a:spcPct val="100000"/>
              </a:lnSpc>
            </a:pPr>
            <a:r>
              <a:rPr sz="600" b="0" spc="65" dirty="0">
                <a:solidFill>
                  <a:schemeClr val="bg1"/>
                </a:solidFill>
                <a:latin typeface="HelveticaNeueLT Std" pitchFamily="34" charset="0"/>
                <a:cs typeface="HelveticaNeueLTStd-Bd"/>
              </a:rPr>
              <a:t>MINNEAPOLI</a:t>
            </a:r>
            <a:r>
              <a:rPr sz="600" b="0" dirty="0">
                <a:solidFill>
                  <a:schemeClr val="bg1"/>
                </a:solidFill>
                <a:latin typeface="HelveticaNeueLT Std" pitchFamily="34" charset="0"/>
                <a:cs typeface="HelveticaNeueLTStd-Bd"/>
              </a:rPr>
              <a:t>S </a:t>
            </a:r>
            <a:r>
              <a:rPr sz="600" b="0" spc="-25" dirty="0">
                <a:solidFill>
                  <a:schemeClr val="bg1"/>
                </a:solidFill>
                <a:latin typeface="HelveticaNeueLT Std" pitchFamily="34" charset="0"/>
                <a:cs typeface="HelveticaNeueLTStd-Bd"/>
              </a:rPr>
              <a:t> </a:t>
            </a:r>
            <a:r>
              <a:rPr sz="600" b="0" dirty="0">
                <a:solidFill>
                  <a:schemeClr val="bg1"/>
                </a:solidFill>
                <a:latin typeface="HelveticaNeueLT Std" pitchFamily="34" charset="0"/>
                <a:cs typeface="HelveticaNeueLTStd-Lt"/>
              </a:rPr>
              <a:t>| </a:t>
            </a:r>
            <a:r>
              <a:rPr sz="600" b="0" spc="-25" dirty="0">
                <a:solidFill>
                  <a:schemeClr val="bg1"/>
                </a:solidFill>
                <a:latin typeface="HelveticaNeueLT Std" pitchFamily="34" charset="0"/>
                <a:cs typeface="HelveticaNeueLTStd-Lt"/>
              </a:rPr>
              <a:t> </a:t>
            </a:r>
            <a:r>
              <a:rPr lang="en-US" sz="600" b="0" spc="-25" dirty="0">
                <a:solidFill>
                  <a:schemeClr val="bg1"/>
                </a:solidFill>
                <a:latin typeface="HelveticaNeueLT Std" pitchFamily="34" charset="0"/>
                <a:cs typeface="HelveticaNeueLTStd-Lt"/>
              </a:rPr>
              <a:t>ATLANTA  |  </a:t>
            </a:r>
            <a:r>
              <a:rPr lang="en-US" sz="600" b="0" spc="65" dirty="0">
                <a:solidFill>
                  <a:schemeClr val="bg1"/>
                </a:solidFill>
                <a:latin typeface="HelveticaNeueLT Std" pitchFamily="34" charset="0"/>
                <a:cs typeface="HelveticaNeueLTStd-Lt"/>
              </a:rPr>
              <a:t>BOISE </a:t>
            </a:r>
            <a:r>
              <a:rPr sz="600" b="0" dirty="0">
                <a:solidFill>
                  <a:schemeClr val="bg1"/>
                </a:solidFill>
                <a:latin typeface="HelveticaNeueLT Std" pitchFamily="34" charset="0"/>
                <a:cs typeface="HelveticaNeueLTStd-Lt"/>
              </a:rPr>
              <a:t>| </a:t>
            </a:r>
            <a:r>
              <a:rPr sz="600" b="0" spc="-25" dirty="0">
                <a:solidFill>
                  <a:schemeClr val="bg1"/>
                </a:solidFill>
                <a:latin typeface="HelveticaNeueLT Std" pitchFamily="34" charset="0"/>
                <a:cs typeface="HelveticaNeueLTStd-Lt"/>
              </a:rPr>
              <a:t> </a:t>
            </a:r>
            <a:r>
              <a:rPr sz="600" b="0" spc="65" dirty="0">
                <a:solidFill>
                  <a:schemeClr val="bg1"/>
                </a:solidFill>
                <a:latin typeface="HelveticaNeueLT Std" pitchFamily="34" charset="0"/>
                <a:cs typeface="HelveticaNeueLTStd-Bd"/>
              </a:rPr>
              <a:t>CHICAG</a:t>
            </a:r>
            <a:r>
              <a:rPr sz="600" b="0" dirty="0">
                <a:solidFill>
                  <a:schemeClr val="bg1"/>
                </a:solidFill>
                <a:latin typeface="HelveticaNeueLT Std" pitchFamily="34" charset="0"/>
                <a:cs typeface="HelveticaNeueLTStd-Bd"/>
              </a:rPr>
              <a:t>O </a:t>
            </a:r>
            <a:r>
              <a:rPr sz="600" b="0" spc="-25" dirty="0">
                <a:solidFill>
                  <a:schemeClr val="bg1"/>
                </a:solidFill>
                <a:latin typeface="HelveticaNeueLT Std" pitchFamily="34" charset="0"/>
                <a:cs typeface="HelveticaNeueLTStd-Bd"/>
              </a:rPr>
              <a:t> </a:t>
            </a:r>
            <a:r>
              <a:rPr sz="600" b="0" dirty="0">
                <a:solidFill>
                  <a:schemeClr val="bg1"/>
                </a:solidFill>
                <a:latin typeface="HelveticaNeueLT Std" pitchFamily="34" charset="0"/>
                <a:cs typeface="HelveticaNeueLTStd-Lt"/>
              </a:rPr>
              <a:t>| </a:t>
            </a:r>
            <a:r>
              <a:rPr sz="600" b="0" spc="-25" dirty="0">
                <a:solidFill>
                  <a:schemeClr val="bg1"/>
                </a:solidFill>
                <a:latin typeface="HelveticaNeueLT Std" pitchFamily="34" charset="0"/>
                <a:cs typeface="HelveticaNeueLTStd-Lt"/>
              </a:rPr>
              <a:t> </a:t>
            </a:r>
            <a:r>
              <a:rPr lang="en-US" sz="600" b="0" spc="-25" dirty="0">
                <a:solidFill>
                  <a:schemeClr val="bg1"/>
                </a:solidFill>
                <a:latin typeface="HelveticaNeueLT Std" pitchFamily="34" charset="0"/>
                <a:cs typeface="HelveticaNeueLTStd-Lt"/>
              </a:rPr>
              <a:t>HOUSTON  |  KANSAS CITY  |  </a:t>
            </a:r>
            <a:r>
              <a:rPr sz="600" b="0" spc="65" dirty="0">
                <a:solidFill>
                  <a:schemeClr val="bg1"/>
                </a:solidFill>
                <a:latin typeface="HelveticaNeueLT Std" pitchFamily="34" charset="0"/>
                <a:cs typeface="HelveticaNeueLTStd-Lt"/>
              </a:rPr>
              <a:t>LONDO</a:t>
            </a:r>
            <a:r>
              <a:rPr sz="600" b="0" dirty="0">
                <a:solidFill>
                  <a:schemeClr val="bg1"/>
                </a:solidFill>
                <a:latin typeface="HelveticaNeueLT Std" pitchFamily="34" charset="0"/>
                <a:cs typeface="HelveticaNeueLTStd-Lt"/>
              </a:rPr>
              <a:t>N </a:t>
            </a:r>
            <a:r>
              <a:rPr sz="600" b="0" spc="-25" dirty="0">
                <a:solidFill>
                  <a:schemeClr val="bg1"/>
                </a:solidFill>
                <a:latin typeface="HelveticaNeueLT Std" pitchFamily="34" charset="0"/>
                <a:cs typeface="HelveticaNeueLTStd-Lt"/>
              </a:rPr>
              <a:t> </a:t>
            </a:r>
            <a:r>
              <a:rPr sz="600" b="0" dirty="0">
                <a:solidFill>
                  <a:schemeClr val="bg1"/>
                </a:solidFill>
                <a:latin typeface="HelveticaNeueLT Std" pitchFamily="34" charset="0"/>
                <a:cs typeface="HelveticaNeueLTStd-Lt"/>
              </a:rPr>
              <a:t>| </a:t>
            </a:r>
            <a:r>
              <a:rPr sz="600" b="0" spc="-25" dirty="0">
                <a:solidFill>
                  <a:schemeClr val="bg1"/>
                </a:solidFill>
                <a:latin typeface="HelveticaNeueLT Std" pitchFamily="34" charset="0"/>
                <a:cs typeface="HelveticaNeueLTStd-Lt"/>
              </a:rPr>
              <a:t> </a:t>
            </a:r>
            <a:r>
              <a:rPr sz="600" b="0" spc="65" dirty="0">
                <a:solidFill>
                  <a:schemeClr val="bg1"/>
                </a:solidFill>
                <a:latin typeface="HelveticaNeueLT Std" pitchFamily="34" charset="0"/>
                <a:cs typeface="HelveticaNeueLTStd-Lt"/>
              </a:rPr>
              <a:t>LO</a:t>
            </a:r>
            <a:r>
              <a:rPr sz="600" b="0" dirty="0">
                <a:solidFill>
                  <a:schemeClr val="bg1"/>
                </a:solidFill>
                <a:latin typeface="HelveticaNeueLT Std" pitchFamily="34" charset="0"/>
                <a:cs typeface="HelveticaNeueLTStd-Lt"/>
              </a:rPr>
              <a:t>S </a:t>
            </a:r>
            <a:r>
              <a:rPr sz="600" b="0" spc="-25" dirty="0">
                <a:solidFill>
                  <a:schemeClr val="bg1"/>
                </a:solidFill>
                <a:latin typeface="HelveticaNeueLT Std" pitchFamily="34" charset="0"/>
                <a:cs typeface="HelveticaNeueLTStd-Lt"/>
              </a:rPr>
              <a:t> </a:t>
            </a:r>
            <a:r>
              <a:rPr sz="600" b="0" spc="65" dirty="0">
                <a:solidFill>
                  <a:schemeClr val="bg1"/>
                </a:solidFill>
                <a:latin typeface="HelveticaNeueLT Std" pitchFamily="34" charset="0"/>
                <a:cs typeface="HelveticaNeueLTStd-Lt"/>
              </a:rPr>
              <a:t>ANGELE</a:t>
            </a:r>
            <a:r>
              <a:rPr sz="600" b="0" dirty="0">
                <a:solidFill>
                  <a:schemeClr val="bg1"/>
                </a:solidFill>
                <a:latin typeface="HelveticaNeueLT Std" pitchFamily="34" charset="0"/>
                <a:cs typeface="HelveticaNeueLTStd-Lt"/>
              </a:rPr>
              <a:t>S </a:t>
            </a:r>
            <a:r>
              <a:rPr sz="600" b="0" spc="-25" dirty="0">
                <a:solidFill>
                  <a:schemeClr val="bg1"/>
                </a:solidFill>
                <a:latin typeface="HelveticaNeueLT Std" pitchFamily="34" charset="0"/>
                <a:cs typeface="HelveticaNeueLTStd-Lt"/>
              </a:rPr>
              <a:t> </a:t>
            </a:r>
            <a:r>
              <a:rPr sz="600" b="0" dirty="0">
                <a:solidFill>
                  <a:schemeClr val="bg1"/>
                </a:solidFill>
                <a:latin typeface="HelveticaNeueLT Std" pitchFamily="34" charset="0"/>
                <a:cs typeface="HelveticaNeueLTStd-Lt"/>
              </a:rPr>
              <a:t>| </a:t>
            </a:r>
            <a:r>
              <a:rPr sz="600" b="0" spc="-25" dirty="0">
                <a:solidFill>
                  <a:schemeClr val="bg1"/>
                </a:solidFill>
                <a:latin typeface="HelveticaNeueLT Std" pitchFamily="34" charset="0"/>
                <a:cs typeface="HelveticaNeueLTStd-Lt"/>
              </a:rPr>
              <a:t> </a:t>
            </a:r>
            <a:r>
              <a:rPr lang="en-US" sz="600" b="0" spc="-25" dirty="0">
                <a:solidFill>
                  <a:schemeClr val="bg1"/>
                </a:solidFill>
                <a:latin typeface="HelveticaNeueLT Std" pitchFamily="34" charset="0"/>
                <a:cs typeface="HelveticaNeueLTStd-Lt"/>
              </a:rPr>
              <a:t>MEMPHIS  |  </a:t>
            </a:r>
            <a:r>
              <a:rPr sz="600" b="0" spc="65" dirty="0">
                <a:solidFill>
                  <a:schemeClr val="bg1"/>
                </a:solidFill>
                <a:latin typeface="HelveticaNeueLT Std" pitchFamily="34" charset="0"/>
                <a:cs typeface="HelveticaNeueLTStd-Bd"/>
              </a:rPr>
              <a:t>NE</a:t>
            </a:r>
            <a:r>
              <a:rPr sz="600" b="0" dirty="0">
                <a:solidFill>
                  <a:schemeClr val="bg1"/>
                </a:solidFill>
                <a:latin typeface="HelveticaNeueLT Std" pitchFamily="34" charset="0"/>
                <a:cs typeface="HelveticaNeueLTStd-Bd"/>
              </a:rPr>
              <a:t>W </a:t>
            </a:r>
            <a:r>
              <a:rPr sz="600" b="0" spc="-25" dirty="0">
                <a:solidFill>
                  <a:schemeClr val="bg1"/>
                </a:solidFill>
                <a:latin typeface="HelveticaNeueLT Std" pitchFamily="34" charset="0"/>
                <a:cs typeface="HelveticaNeueLTStd-Bd"/>
              </a:rPr>
              <a:t> </a:t>
            </a:r>
            <a:r>
              <a:rPr sz="600" b="0" spc="65" dirty="0">
                <a:solidFill>
                  <a:schemeClr val="bg1"/>
                </a:solidFill>
                <a:latin typeface="HelveticaNeueLT Std" pitchFamily="34" charset="0"/>
                <a:cs typeface="HelveticaNeueLTStd-Bd"/>
              </a:rPr>
              <a:t>YOR</a:t>
            </a:r>
            <a:r>
              <a:rPr sz="600" b="0" dirty="0">
                <a:solidFill>
                  <a:schemeClr val="bg1"/>
                </a:solidFill>
                <a:latin typeface="HelveticaNeueLT Std" pitchFamily="34" charset="0"/>
                <a:cs typeface="HelveticaNeueLTStd-Bd"/>
              </a:rPr>
              <a:t>K </a:t>
            </a:r>
            <a:r>
              <a:rPr sz="600" b="0" spc="-25" dirty="0">
                <a:solidFill>
                  <a:schemeClr val="bg1"/>
                </a:solidFill>
                <a:latin typeface="HelveticaNeueLT Std" pitchFamily="34" charset="0"/>
                <a:cs typeface="HelveticaNeueLTStd-Bd"/>
              </a:rPr>
              <a:t> </a:t>
            </a:r>
            <a:r>
              <a:rPr sz="600" b="0" dirty="0">
                <a:solidFill>
                  <a:schemeClr val="bg1"/>
                </a:solidFill>
                <a:latin typeface="HelveticaNeueLT Std" pitchFamily="34" charset="0"/>
                <a:cs typeface="HelveticaNeueLTStd-Lt"/>
              </a:rPr>
              <a:t>| </a:t>
            </a:r>
            <a:r>
              <a:rPr sz="600" b="0" spc="-25" dirty="0">
                <a:solidFill>
                  <a:schemeClr val="bg1"/>
                </a:solidFill>
                <a:latin typeface="HelveticaNeueLT Std" pitchFamily="34" charset="0"/>
                <a:cs typeface="HelveticaNeueLTStd-Lt"/>
              </a:rPr>
              <a:t> </a:t>
            </a:r>
            <a:r>
              <a:rPr lang="en-US" sz="600" b="0" spc="-25" dirty="0">
                <a:solidFill>
                  <a:schemeClr val="bg1"/>
                </a:solidFill>
                <a:latin typeface="HelveticaNeueLT Std" pitchFamily="34" charset="0"/>
                <a:cs typeface="HelveticaNeueLTStd-Lt"/>
              </a:rPr>
              <a:t>OMAHA  |  PHILADELPHIA  |  PHOENIX  |  PORTLAND |   </a:t>
            </a:r>
            <a:r>
              <a:rPr sz="600" b="0" spc="65" dirty="0">
                <a:solidFill>
                  <a:schemeClr val="bg1"/>
                </a:solidFill>
                <a:latin typeface="HelveticaNeueLT Std" pitchFamily="34" charset="0"/>
                <a:cs typeface="HelveticaNeueLTStd-Bd"/>
              </a:rPr>
              <a:t>SA</a:t>
            </a:r>
            <a:r>
              <a:rPr sz="600" b="0" dirty="0">
                <a:solidFill>
                  <a:schemeClr val="bg1"/>
                </a:solidFill>
                <a:latin typeface="HelveticaNeueLT Std" pitchFamily="34" charset="0"/>
                <a:cs typeface="HelveticaNeueLTStd-Bd"/>
              </a:rPr>
              <a:t>N </a:t>
            </a:r>
            <a:r>
              <a:rPr sz="600" b="0" spc="-25" dirty="0">
                <a:solidFill>
                  <a:schemeClr val="bg1"/>
                </a:solidFill>
                <a:latin typeface="HelveticaNeueLT Std" pitchFamily="34" charset="0"/>
                <a:cs typeface="HelveticaNeueLTStd-Bd"/>
              </a:rPr>
              <a:t> </a:t>
            </a:r>
            <a:r>
              <a:rPr sz="600" b="0" spc="65" dirty="0">
                <a:solidFill>
                  <a:schemeClr val="bg1"/>
                </a:solidFill>
                <a:latin typeface="HelveticaNeueLT Std" pitchFamily="34" charset="0"/>
                <a:cs typeface="HelveticaNeueLTStd-Bd"/>
              </a:rPr>
              <a:t>FRANCISC</a:t>
            </a:r>
            <a:r>
              <a:rPr sz="600" b="0" dirty="0">
                <a:solidFill>
                  <a:schemeClr val="bg1"/>
                </a:solidFill>
                <a:latin typeface="HelveticaNeueLT Std" pitchFamily="34" charset="0"/>
                <a:cs typeface="HelveticaNeueLTStd-Bd"/>
              </a:rPr>
              <a:t>O </a:t>
            </a:r>
            <a:r>
              <a:rPr sz="600" b="0" spc="-25" dirty="0">
                <a:solidFill>
                  <a:schemeClr val="bg1"/>
                </a:solidFill>
                <a:latin typeface="HelveticaNeueLT Std" pitchFamily="34" charset="0"/>
                <a:cs typeface="HelveticaNeueLTStd-Bd"/>
              </a:rPr>
              <a:t> </a:t>
            </a:r>
            <a:r>
              <a:rPr sz="600" b="0" dirty="0">
                <a:solidFill>
                  <a:schemeClr val="bg1"/>
                </a:solidFill>
                <a:latin typeface="HelveticaNeueLT Std" pitchFamily="34" charset="0"/>
                <a:cs typeface="HelveticaNeueLTStd-Lt"/>
              </a:rPr>
              <a:t>| </a:t>
            </a:r>
            <a:r>
              <a:rPr sz="600" b="0" spc="-25" dirty="0">
                <a:solidFill>
                  <a:schemeClr val="bg1"/>
                </a:solidFill>
                <a:latin typeface="HelveticaNeueLT Std" pitchFamily="34" charset="0"/>
                <a:cs typeface="HelveticaNeueLTStd-Lt"/>
              </a:rPr>
              <a:t> </a:t>
            </a:r>
            <a:r>
              <a:rPr lang="en-US" sz="600" b="1" spc="-25" dirty="0">
                <a:solidFill>
                  <a:schemeClr val="bg1"/>
                </a:solidFill>
                <a:latin typeface="HelveticaNeueLT Std" pitchFamily="34" charset="0"/>
                <a:cs typeface="HelveticaNeueLTStd-Lt"/>
              </a:rPr>
              <a:t>SEATTLE</a:t>
            </a:r>
            <a:r>
              <a:rPr lang="en-US" sz="600" b="0" spc="-25" baseline="0" dirty="0">
                <a:solidFill>
                  <a:schemeClr val="bg1"/>
                </a:solidFill>
                <a:latin typeface="HelveticaNeueLT Std" pitchFamily="34" charset="0"/>
                <a:cs typeface="HelveticaNeueLTStd-Lt"/>
              </a:rPr>
              <a:t> </a:t>
            </a:r>
            <a:endParaRPr sz="600" b="0" dirty="0">
              <a:solidFill>
                <a:schemeClr val="bg1"/>
              </a:solidFill>
              <a:latin typeface="HelveticaNeueLT Std" pitchFamily="34" charset="0"/>
              <a:cs typeface="HelveticaNeueLTStd-Lt"/>
            </a:endParaRPr>
          </a:p>
        </p:txBody>
      </p:sp>
    </p:spTree>
    <p:extLst>
      <p:ext uri="{BB962C8B-B14F-4D97-AF65-F5344CB8AC3E}">
        <p14:creationId xmlns:p14="http://schemas.microsoft.com/office/powerpoint/2010/main" val="3604428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6"/>
          <p:cNvSpPr>
            <a:spLocks noGrp="1"/>
          </p:cNvSpPr>
          <p:nvPr>
            <p:ph type="body" sz="quarter" idx="21" hasCustomPrompt="1"/>
          </p:nvPr>
        </p:nvSpPr>
        <p:spPr>
          <a:xfrm>
            <a:off x="415637" y="713741"/>
            <a:ext cx="8312727" cy="35714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4570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>
                <a:solidFill>
                  <a:schemeClr val="accent1"/>
                </a:solidFill>
                <a:latin typeface="HelveticaNeueLT Std" pitchFamily="34" charset="0"/>
              </a:defRPr>
            </a:lvl1pPr>
          </a:lstStyle>
          <a:p>
            <a:pPr lvl="0"/>
            <a:r>
              <a:rPr lang="en-US" dirty="0"/>
              <a:t>Table of Contents</a:t>
            </a: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415637" y="538927"/>
            <a:ext cx="8312727" cy="0"/>
            <a:chOff x="251460" y="610784"/>
            <a:chExt cx="9555480" cy="0"/>
          </a:xfrm>
        </p:grpSpPr>
        <p:cxnSp>
          <p:nvCxnSpPr>
            <p:cNvPr id="25" name="Straight Connector 24"/>
            <p:cNvCxnSpPr/>
            <p:nvPr userDrawn="1"/>
          </p:nvCxnSpPr>
          <p:spPr>
            <a:xfrm>
              <a:off x="251460" y="610784"/>
              <a:ext cx="9555480" cy="0"/>
            </a:xfrm>
            <a:prstGeom prst="line">
              <a:avLst/>
            </a:prstGeom>
            <a:ln w="44450" cmpd="sng">
              <a:solidFill>
                <a:schemeClr val="tx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 userDrawn="1"/>
          </p:nvCxnSpPr>
          <p:spPr>
            <a:xfrm>
              <a:off x="8745220" y="610784"/>
              <a:ext cx="1061720" cy="0"/>
            </a:xfrm>
            <a:prstGeom prst="line">
              <a:avLst/>
            </a:prstGeom>
            <a:ln w="44450" cmpd="sng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15637" y="1371320"/>
            <a:ext cx="8312727" cy="4559393"/>
          </a:xfrm>
          <a:prstGeom prst="rect">
            <a:avLst/>
          </a:prstGeom>
        </p:spPr>
        <p:txBody>
          <a:bodyPr lIns="0" tIns="0" rIns="0" bIns="0"/>
          <a:lstStyle>
            <a:lvl1pPr marL="410243" marR="0" indent="-410243" algn="l" defTabSz="4570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38"/>
              </a:spcAft>
              <a:buClr>
                <a:schemeClr val="accent1"/>
              </a:buClr>
              <a:buSzTx/>
              <a:buFont typeface="+mj-lt"/>
              <a:buAutoNum type="romanUcPeriod"/>
              <a:tabLst>
                <a:tab pos="8204866" algn="r"/>
              </a:tabLst>
              <a:defRPr b="1" baseline="0">
                <a:solidFill>
                  <a:schemeClr val="tx1"/>
                </a:solidFill>
                <a:latin typeface="HelveticaNeueLT Std" pitchFamily="34" charset="0"/>
              </a:defRPr>
            </a:lvl1pPr>
            <a:lvl2pPr marL="358963" marR="0" indent="-358963" algn="l" defTabSz="4570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38"/>
              </a:spcAft>
              <a:buClr>
                <a:schemeClr val="accent1"/>
              </a:buClr>
              <a:buSzTx/>
              <a:buFont typeface="+mj-lt"/>
              <a:buAutoNum type="romanUcPeriod"/>
              <a:tabLst>
                <a:tab pos="459472" algn="l"/>
                <a:tab pos="8204866" algn="r"/>
              </a:tabLst>
              <a:defRPr baseline="0"/>
            </a:lvl2pPr>
            <a:lvl3pPr marL="256402" indent="-256402">
              <a:lnSpc>
                <a:spcPct val="100000"/>
              </a:lnSpc>
              <a:buFont typeface="+mj-lt"/>
              <a:buAutoNum type="romanUcPeriod"/>
              <a:tabLst>
                <a:tab pos="8204866" algn="r"/>
              </a:tabLst>
              <a:defRPr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Section Title	0</a:t>
            </a:r>
          </a:p>
          <a:p>
            <a:pPr lvl="0"/>
            <a:r>
              <a:rPr lang="en-US" dirty="0"/>
              <a:t>Section Title	0</a:t>
            </a:r>
          </a:p>
          <a:p>
            <a:pPr lvl="0"/>
            <a:r>
              <a:rPr lang="en-US" dirty="0"/>
              <a:t>Section Title	0</a:t>
            </a:r>
          </a:p>
          <a:p>
            <a:pPr lvl="0"/>
            <a:r>
              <a:rPr lang="en-US" dirty="0"/>
              <a:t>Section Title	0</a:t>
            </a:r>
          </a:p>
          <a:p>
            <a:pPr lvl="0"/>
            <a:r>
              <a:rPr lang="en-US" dirty="0"/>
              <a:t>Section Title	0</a:t>
            </a:r>
          </a:p>
        </p:txBody>
      </p:sp>
      <p:cxnSp>
        <p:nvCxnSpPr>
          <p:cNvPr id="27" name="Straight Connector 26"/>
          <p:cNvCxnSpPr/>
          <p:nvPr userDrawn="1"/>
        </p:nvCxnSpPr>
        <p:spPr>
          <a:xfrm>
            <a:off x="415637" y="6283096"/>
            <a:ext cx="8312727" cy="0"/>
          </a:xfrm>
          <a:prstGeom prst="line">
            <a:avLst/>
          </a:prstGeom>
          <a:ln w="1270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9587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 userDrawn="1"/>
        </p:nvGrpSpPr>
        <p:grpSpPr>
          <a:xfrm>
            <a:off x="415636" y="1375109"/>
            <a:ext cx="8314171" cy="0"/>
            <a:chOff x="457200" y="1856181"/>
            <a:chExt cx="9145588" cy="0"/>
          </a:xfrm>
        </p:grpSpPr>
        <p:cxnSp>
          <p:nvCxnSpPr>
            <p:cNvPr id="21" name="Straight Connector 20"/>
            <p:cNvCxnSpPr/>
            <p:nvPr userDrawn="1"/>
          </p:nvCxnSpPr>
          <p:spPr>
            <a:xfrm>
              <a:off x="457200" y="1856181"/>
              <a:ext cx="9145588" cy="0"/>
            </a:xfrm>
            <a:prstGeom prst="line">
              <a:avLst/>
            </a:prstGeom>
            <a:ln w="44450" cmpd="sng">
              <a:solidFill>
                <a:schemeClr val="tx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>
              <a:off x="8596948" y="1856181"/>
              <a:ext cx="1005840" cy="0"/>
            </a:xfrm>
            <a:prstGeom prst="line">
              <a:avLst/>
            </a:prstGeom>
            <a:ln w="44450" cmpd="sng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415637" y="1663569"/>
            <a:ext cx="8312727" cy="286787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0"/>
              </a:spcBef>
              <a:defRPr sz="2000" b="1" baseline="0">
                <a:solidFill>
                  <a:schemeClr val="tx1">
                    <a:lumMod val="40000"/>
                    <a:lumOff val="60000"/>
                  </a:schemeClr>
                </a:solidFill>
                <a:latin typeface="HelveticaNeueLT Std" pitchFamily="34" charset="0"/>
              </a:defRPr>
            </a:lvl1pPr>
          </a:lstStyle>
          <a:p>
            <a:pPr lvl="0"/>
            <a:r>
              <a:rPr lang="en-US" dirty="0"/>
              <a:t>Section Number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15636" y="2021820"/>
            <a:ext cx="8314171" cy="2328855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3000" b="1" baseline="0">
                <a:solidFill>
                  <a:schemeClr val="tx1"/>
                </a:solidFill>
                <a:latin typeface="HelveticaNeueLT Std" pitchFamily="34" charset="0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068778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ntent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415637" y="538927"/>
            <a:ext cx="8312727" cy="0"/>
            <a:chOff x="251460" y="610784"/>
            <a:chExt cx="9555480" cy="0"/>
          </a:xfrm>
        </p:grpSpPr>
        <p:cxnSp>
          <p:nvCxnSpPr>
            <p:cNvPr id="3" name="Straight Connector 2"/>
            <p:cNvCxnSpPr/>
            <p:nvPr userDrawn="1"/>
          </p:nvCxnSpPr>
          <p:spPr>
            <a:xfrm>
              <a:off x="251460" y="610784"/>
              <a:ext cx="9555480" cy="0"/>
            </a:xfrm>
            <a:prstGeom prst="line">
              <a:avLst/>
            </a:prstGeom>
            <a:ln w="44450" cmpd="sng">
              <a:solidFill>
                <a:schemeClr val="tx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>
            <a:xfrm>
              <a:off x="8745220" y="610784"/>
              <a:ext cx="1061720" cy="0"/>
            </a:xfrm>
            <a:prstGeom prst="line">
              <a:avLst/>
            </a:prstGeom>
            <a:ln w="44450" cmpd="sng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Connector 18"/>
          <p:cNvCxnSpPr/>
          <p:nvPr userDrawn="1"/>
        </p:nvCxnSpPr>
        <p:spPr>
          <a:xfrm>
            <a:off x="415637" y="6283096"/>
            <a:ext cx="8312727" cy="0"/>
          </a:xfrm>
          <a:prstGeom prst="line">
            <a:avLst/>
          </a:prstGeom>
          <a:ln w="1270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6036023" y="6409238"/>
            <a:ext cx="2686050" cy="120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US" sz="800" b="1" i="0" dirty="0">
                <a:latin typeface="HelveticaNeueLT Std" pitchFamily="34" charset="0"/>
                <a:cs typeface="HelveticaNeueLT Std Bold"/>
              </a:rPr>
              <a:t>PIPER</a:t>
            </a:r>
            <a:r>
              <a:rPr lang="en-US" sz="800" b="1" i="0" baseline="0" dirty="0">
                <a:latin typeface="HelveticaNeueLT Std" pitchFamily="34" charset="0"/>
                <a:cs typeface="HelveticaNeueLT Std Bold"/>
              </a:rPr>
              <a:t> SANDLER    |    </a:t>
            </a:r>
            <a:fld id="{67B6EA4A-D226-B041-A85D-3A568D8AD09A}" type="slidenum">
              <a:rPr lang="en-US" sz="800" b="1" i="0" baseline="0" smtClean="0">
                <a:latin typeface="HelveticaNeueLT Std" pitchFamily="34" charset="0"/>
                <a:cs typeface="HelveticaNeueLT Std"/>
              </a:rPr>
              <a:t>‹#›</a:t>
            </a:fld>
            <a:endParaRPr lang="en-US" sz="800" b="1" i="0" dirty="0">
              <a:latin typeface="HelveticaNeueLT Std" pitchFamily="34" charset="0"/>
              <a:cs typeface="HelveticaNeueLT Std"/>
            </a:endParaRP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415637" y="712684"/>
            <a:ext cx="8312727" cy="524435"/>
          </a:xfrm>
          <a:prstGeom prst="rect">
            <a:avLst/>
          </a:prstGeom>
        </p:spPr>
        <p:txBody>
          <a:bodyPr lIns="0" tIns="0" rIns="0" bIns="0"/>
          <a:lstStyle>
            <a:lvl1pPr>
              <a:defRPr b="1" baseline="0">
                <a:solidFill>
                  <a:schemeClr val="accent1"/>
                </a:solidFill>
                <a:latin typeface="HelveticaNeueLT Std" pitchFamily="34" charset="0"/>
              </a:defRPr>
            </a:lvl1pPr>
            <a:lvl2pPr>
              <a:defRPr b="1">
                <a:latin typeface="HelveticaNeueLT Std" pitchFamily="34" charset="0"/>
              </a:defRPr>
            </a:lvl2pPr>
          </a:lstStyle>
          <a:p>
            <a:pPr lvl="0"/>
            <a:r>
              <a:rPr lang="en-US" dirty="0"/>
              <a:t>Page Title</a:t>
            </a:r>
          </a:p>
          <a:p>
            <a:pPr lvl="1"/>
            <a:r>
              <a:rPr lang="en-US" dirty="0"/>
              <a:t>Page Subtitle</a:t>
            </a:r>
          </a:p>
        </p:txBody>
      </p:sp>
      <p:sp>
        <p:nvSpPr>
          <p:cNvPr id="12" name="Text Placeholder 22"/>
          <p:cNvSpPr>
            <a:spLocks noGrp="1"/>
          </p:cNvSpPr>
          <p:nvPr>
            <p:ph type="body" sz="quarter" idx="10" hasCustomPrompt="1"/>
          </p:nvPr>
        </p:nvSpPr>
        <p:spPr>
          <a:xfrm>
            <a:off x="415637" y="1727108"/>
            <a:ext cx="8312727" cy="420360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538"/>
              </a:spcBef>
              <a:spcAft>
                <a:spcPts val="269"/>
              </a:spcAft>
              <a:defRPr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Aft>
                <a:spcPts val="538"/>
              </a:spcAft>
              <a:defRPr/>
            </a:lvl2pPr>
            <a:lvl3pPr>
              <a:lnSpc>
                <a:spcPct val="100000"/>
              </a:lnSpc>
              <a:spcBef>
                <a:spcPts val="538"/>
              </a:spcBef>
              <a:spcAft>
                <a:spcPts val="269"/>
              </a:spcAft>
              <a:defRPr b="1" baseline="0">
                <a:solidFill>
                  <a:schemeClr val="accent1"/>
                </a:solidFill>
                <a:latin typeface="HelveticaNeueLT Std" pitchFamily="34" charset="0"/>
              </a:defRPr>
            </a:lvl3pPr>
            <a:lvl4pPr>
              <a:lnSpc>
                <a:spcPct val="100000"/>
              </a:lnSpc>
              <a:spcBef>
                <a:spcPts val="538"/>
              </a:spcBef>
              <a:spcAft>
                <a:spcPts val="269"/>
              </a:spcAft>
              <a:defRPr sz="1100" baseline="0">
                <a:latin typeface="HelveticaNeueLT Std" pitchFamily="34" charset="0"/>
              </a:defRPr>
            </a:lvl4pPr>
            <a:lvl5pPr marL="153841" indent="-153841">
              <a:lnSpc>
                <a:spcPct val="100000"/>
              </a:lnSpc>
              <a:spcAft>
                <a:spcPts val="269"/>
              </a:spcAft>
              <a:buFont typeface="Arial" panose="020B0604020202020204" pitchFamily="34" charset="0"/>
              <a:buChar char="•"/>
              <a:defRPr sz="1100" baseline="0">
                <a:latin typeface="HelveticaNeueLT Std" pitchFamily="34" charset="0"/>
              </a:defRPr>
            </a:lvl5pPr>
            <a:lvl6pPr marL="358963" indent="-153841">
              <a:lnSpc>
                <a:spcPct val="100000"/>
              </a:lnSpc>
              <a:spcBef>
                <a:spcPts val="0"/>
              </a:spcBef>
              <a:spcAft>
                <a:spcPts val="269"/>
              </a:spcAft>
              <a:buFont typeface="Courier New" panose="02070309020205020404" pitchFamily="49" charset="0"/>
              <a:buChar char="o"/>
              <a:defRPr sz="1100" baseline="0">
                <a:latin typeface="HelveticaNeueLT Std" pitchFamily="34" charset="0"/>
              </a:defRPr>
            </a:lvl6pPr>
          </a:lstStyle>
          <a:p>
            <a:pPr lvl="2"/>
            <a:r>
              <a:rPr lang="en-US" dirty="0"/>
              <a:t>Content </a:t>
            </a:r>
          </a:p>
          <a:p>
            <a:pPr lvl="3"/>
            <a:r>
              <a:rPr lang="en-US" dirty="0"/>
              <a:t>Content</a:t>
            </a:r>
          </a:p>
          <a:p>
            <a:pPr lvl="4"/>
            <a:r>
              <a:rPr lang="en-US" dirty="0"/>
              <a:t>Bulleted content</a:t>
            </a:r>
          </a:p>
          <a:p>
            <a:pPr lvl="5"/>
            <a:r>
              <a:rPr lang="en-US" dirty="0"/>
              <a:t>Bulleted content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415636" y="6333566"/>
            <a:ext cx="4156364" cy="524435"/>
          </a:xfrm>
        </p:spPr>
        <p:txBody>
          <a:bodyPr/>
          <a:lstStyle>
            <a:lvl1pPr>
              <a:defRPr sz="5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Source goes here</a:t>
            </a:r>
          </a:p>
        </p:txBody>
      </p:sp>
    </p:spTree>
    <p:extLst>
      <p:ext uri="{BB962C8B-B14F-4D97-AF65-F5344CB8AC3E}">
        <p14:creationId xmlns:p14="http://schemas.microsoft.com/office/powerpoint/2010/main" val="1487842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t Are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415637" y="538927"/>
            <a:ext cx="8312727" cy="0"/>
            <a:chOff x="251460" y="610784"/>
            <a:chExt cx="9555480" cy="0"/>
          </a:xfrm>
        </p:grpSpPr>
        <p:cxnSp>
          <p:nvCxnSpPr>
            <p:cNvPr id="3" name="Straight Connector 2"/>
            <p:cNvCxnSpPr/>
            <p:nvPr userDrawn="1"/>
          </p:nvCxnSpPr>
          <p:spPr>
            <a:xfrm>
              <a:off x="251460" y="610784"/>
              <a:ext cx="9555480" cy="0"/>
            </a:xfrm>
            <a:prstGeom prst="line">
              <a:avLst/>
            </a:prstGeom>
            <a:ln w="44450" cmpd="sng">
              <a:solidFill>
                <a:schemeClr val="tx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>
            <a:xfrm>
              <a:off x="8745220" y="610784"/>
              <a:ext cx="1061720" cy="0"/>
            </a:xfrm>
            <a:prstGeom prst="line">
              <a:avLst/>
            </a:prstGeom>
            <a:ln w="44450" cmpd="sng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Connector 18"/>
          <p:cNvCxnSpPr/>
          <p:nvPr userDrawn="1"/>
        </p:nvCxnSpPr>
        <p:spPr>
          <a:xfrm>
            <a:off x="415637" y="6283096"/>
            <a:ext cx="8312727" cy="0"/>
          </a:xfrm>
          <a:prstGeom prst="line">
            <a:avLst/>
          </a:prstGeom>
          <a:ln w="1270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6036023" y="6409238"/>
            <a:ext cx="2686050" cy="120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US" sz="800" b="1" i="0" dirty="0">
                <a:latin typeface="HelveticaNeueLT Std" pitchFamily="34" charset="0"/>
                <a:cs typeface="HelveticaNeueLT Std Bold"/>
              </a:rPr>
              <a:t>PIPER</a:t>
            </a:r>
            <a:r>
              <a:rPr lang="en-US" sz="800" b="1" i="0" baseline="0" dirty="0">
                <a:latin typeface="HelveticaNeueLT Std" pitchFamily="34" charset="0"/>
                <a:cs typeface="HelveticaNeueLT Std Bold"/>
              </a:rPr>
              <a:t> SANDLER    |    </a:t>
            </a:r>
            <a:fld id="{67B6EA4A-D226-B041-A85D-3A568D8AD09A}" type="slidenum">
              <a:rPr lang="en-US" sz="800" b="1" i="0" baseline="0" smtClean="0">
                <a:latin typeface="HelveticaNeueLT Std" pitchFamily="34" charset="0"/>
                <a:cs typeface="HelveticaNeueLT Std"/>
              </a:rPr>
              <a:t>‹#›</a:t>
            </a:fld>
            <a:endParaRPr lang="en-US" sz="800" b="1" i="0" dirty="0">
              <a:latin typeface="HelveticaNeueLT Std" pitchFamily="34" charset="0"/>
              <a:cs typeface="HelveticaNeueLT Std"/>
            </a:endParaRPr>
          </a:p>
        </p:txBody>
      </p:sp>
      <p:sp>
        <p:nvSpPr>
          <p:cNvPr id="13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415637" y="712684"/>
            <a:ext cx="8312727" cy="524435"/>
          </a:xfrm>
          <a:prstGeom prst="rect">
            <a:avLst/>
          </a:prstGeom>
        </p:spPr>
        <p:txBody>
          <a:bodyPr lIns="0" tIns="0" rIns="0" bIns="0"/>
          <a:lstStyle>
            <a:lvl1pPr>
              <a:defRPr b="1" baseline="0">
                <a:solidFill>
                  <a:schemeClr val="accent1"/>
                </a:solidFill>
                <a:latin typeface="HelveticaNeueLT Std" pitchFamily="34" charset="0"/>
              </a:defRPr>
            </a:lvl1pPr>
            <a:lvl2pPr>
              <a:defRPr b="1" baseline="0">
                <a:latin typeface="HelveticaNeueLT Std" pitchFamily="34" charset="0"/>
              </a:defRPr>
            </a:lvl2pPr>
          </a:lstStyle>
          <a:p>
            <a:pPr lvl="0"/>
            <a:r>
              <a:rPr lang="en-US" dirty="0"/>
              <a:t>Page Title</a:t>
            </a:r>
          </a:p>
          <a:p>
            <a:pPr lvl="1"/>
            <a:r>
              <a:rPr lang="en-US" dirty="0"/>
              <a:t>Page Subtitle</a:t>
            </a:r>
          </a:p>
        </p:txBody>
      </p:sp>
      <p:sp>
        <p:nvSpPr>
          <p:cNvPr id="14" name="Text Placeholder 22"/>
          <p:cNvSpPr>
            <a:spLocks noGrp="1"/>
          </p:cNvSpPr>
          <p:nvPr>
            <p:ph type="body" sz="quarter" idx="10" hasCustomPrompt="1"/>
          </p:nvPr>
        </p:nvSpPr>
        <p:spPr>
          <a:xfrm>
            <a:off x="415637" y="1727108"/>
            <a:ext cx="4073236" cy="420360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538"/>
              </a:spcBef>
              <a:spcAft>
                <a:spcPts val="269"/>
              </a:spcAft>
              <a:defRPr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Aft>
                <a:spcPts val="538"/>
              </a:spcAft>
              <a:defRPr/>
            </a:lvl2pPr>
            <a:lvl3pPr>
              <a:lnSpc>
                <a:spcPct val="100000"/>
              </a:lnSpc>
              <a:spcBef>
                <a:spcPts val="538"/>
              </a:spcBef>
              <a:spcAft>
                <a:spcPts val="269"/>
              </a:spcAft>
              <a:defRPr b="1" baseline="0">
                <a:solidFill>
                  <a:schemeClr val="accent1"/>
                </a:solidFill>
                <a:latin typeface="HelveticaNeueLT Std" pitchFamily="34" charset="0"/>
              </a:defRPr>
            </a:lvl3pPr>
            <a:lvl4pPr>
              <a:lnSpc>
                <a:spcPct val="100000"/>
              </a:lnSpc>
              <a:spcBef>
                <a:spcPts val="538"/>
              </a:spcBef>
              <a:spcAft>
                <a:spcPts val="269"/>
              </a:spcAft>
              <a:defRPr sz="1100" baseline="0">
                <a:latin typeface="HelveticaNeueLT Std" pitchFamily="34" charset="0"/>
              </a:defRPr>
            </a:lvl4pPr>
            <a:lvl5pPr marL="153841" indent="-153841">
              <a:lnSpc>
                <a:spcPct val="100000"/>
              </a:lnSpc>
              <a:spcAft>
                <a:spcPts val="269"/>
              </a:spcAft>
              <a:buFont typeface="Arial" panose="020B0604020202020204" pitchFamily="34" charset="0"/>
              <a:buChar char="•"/>
              <a:defRPr sz="1100" baseline="0">
                <a:latin typeface="HelveticaNeueLT Std" pitchFamily="34" charset="0"/>
              </a:defRPr>
            </a:lvl5pPr>
            <a:lvl6pPr marL="358963" indent="-153841">
              <a:lnSpc>
                <a:spcPct val="100000"/>
              </a:lnSpc>
              <a:spcBef>
                <a:spcPts val="0"/>
              </a:spcBef>
              <a:spcAft>
                <a:spcPts val="269"/>
              </a:spcAft>
              <a:buFont typeface="Courier New" panose="02070309020205020404" pitchFamily="49" charset="0"/>
              <a:buChar char="o"/>
              <a:defRPr sz="1100" baseline="0">
                <a:latin typeface="HelveticaNeueLT Std" pitchFamily="34" charset="0"/>
              </a:defRPr>
            </a:lvl6pPr>
          </a:lstStyle>
          <a:p>
            <a:pPr lvl="2"/>
            <a:r>
              <a:rPr lang="en-US" dirty="0"/>
              <a:t>Content </a:t>
            </a:r>
          </a:p>
          <a:p>
            <a:pPr lvl="3"/>
            <a:r>
              <a:rPr lang="en-US" dirty="0"/>
              <a:t>Content</a:t>
            </a:r>
          </a:p>
          <a:p>
            <a:pPr lvl="4"/>
            <a:r>
              <a:rPr lang="en-US" dirty="0"/>
              <a:t>Bulleted content</a:t>
            </a:r>
          </a:p>
          <a:p>
            <a:pPr lvl="5"/>
            <a:r>
              <a:rPr lang="en-US" dirty="0"/>
              <a:t>Bulleted content</a:t>
            </a:r>
          </a:p>
        </p:txBody>
      </p:sp>
      <p:sp>
        <p:nvSpPr>
          <p:cNvPr id="15" name="Text Placeholder 22"/>
          <p:cNvSpPr>
            <a:spLocks noGrp="1"/>
          </p:cNvSpPr>
          <p:nvPr>
            <p:ph type="body" sz="quarter" idx="12" hasCustomPrompt="1"/>
          </p:nvPr>
        </p:nvSpPr>
        <p:spPr>
          <a:xfrm>
            <a:off x="4648837" y="1727108"/>
            <a:ext cx="4073236" cy="420360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538"/>
              </a:spcBef>
              <a:spcAft>
                <a:spcPts val="269"/>
              </a:spcAft>
              <a:defRPr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Aft>
                <a:spcPts val="538"/>
              </a:spcAft>
              <a:defRPr/>
            </a:lvl2pPr>
            <a:lvl3pPr>
              <a:lnSpc>
                <a:spcPct val="100000"/>
              </a:lnSpc>
              <a:spcBef>
                <a:spcPts val="538"/>
              </a:spcBef>
              <a:spcAft>
                <a:spcPts val="269"/>
              </a:spcAft>
              <a:defRPr b="1" baseline="0">
                <a:solidFill>
                  <a:schemeClr val="accent1"/>
                </a:solidFill>
                <a:latin typeface="HelveticaNeueLT Std" pitchFamily="34" charset="0"/>
              </a:defRPr>
            </a:lvl3pPr>
            <a:lvl4pPr>
              <a:lnSpc>
                <a:spcPct val="100000"/>
              </a:lnSpc>
              <a:spcBef>
                <a:spcPts val="538"/>
              </a:spcBef>
              <a:spcAft>
                <a:spcPts val="269"/>
              </a:spcAft>
              <a:defRPr sz="1100" baseline="0">
                <a:latin typeface="HelveticaNeueLT Std" pitchFamily="34" charset="0"/>
              </a:defRPr>
            </a:lvl4pPr>
            <a:lvl5pPr marL="153841" indent="-153841">
              <a:lnSpc>
                <a:spcPct val="100000"/>
              </a:lnSpc>
              <a:spcAft>
                <a:spcPts val="269"/>
              </a:spcAft>
              <a:buFont typeface="Arial" panose="020B0604020202020204" pitchFamily="34" charset="0"/>
              <a:buChar char="•"/>
              <a:defRPr sz="1100" baseline="0">
                <a:latin typeface="HelveticaNeueLT Std" pitchFamily="34" charset="0"/>
              </a:defRPr>
            </a:lvl5pPr>
            <a:lvl6pPr marL="358963" indent="-153841">
              <a:lnSpc>
                <a:spcPct val="100000"/>
              </a:lnSpc>
              <a:spcBef>
                <a:spcPts val="0"/>
              </a:spcBef>
              <a:spcAft>
                <a:spcPts val="269"/>
              </a:spcAft>
              <a:buFont typeface="Courier New" panose="02070309020205020404" pitchFamily="49" charset="0"/>
              <a:buChar char="o"/>
              <a:defRPr sz="1100" baseline="0">
                <a:latin typeface="HelveticaNeueLT Std" pitchFamily="34" charset="0"/>
              </a:defRPr>
            </a:lvl6pPr>
          </a:lstStyle>
          <a:p>
            <a:pPr lvl="2"/>
            <a:r>
              <a:rPr lang="en-US" dirty="0"/>
              <a:t>Content </a:t>
            </a:r>
          </a:p>
          <a:p>
            <a:pPr lvl="3"/>
            <a:r>
              <a:rPr lang="en-US" dirty="0"/>
              <a:t>Content</a:t>
            </a:r>
          </a:p>
          <a:p>
            <a:pPr lvl="4"/>
            <a:r>
              <a:rPr lang="en-US" dirty="0"/>
              <a:t>Bulleted content</a:t>
            </a:r>
          </a:p>
          <a:p>
            <a:pPr lvl="5"/>
            <a:r>
              <a:rPr lang="en-US" dirty="0"/>
              <a:t>Bulleted content</a:t>
            </a:r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415636" y="6333566"/>
            <a:ext cx="4156364" cy="524435"/>
          </a:xfrm>
        </p:spPr>
        <p:txBody>
          <a:bodyPr/>
          <a:lstStyle>
            <a:lvl1pPr>
              <a:defRPr sz="5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Source goes here</a:t>
            </a:r>
          </a:p>
        </p:txBody>
      </p:sp>
    </p:spTree>
    <p:extLst>
      <p:ext uri="{BB962C8B-B14F-4D97-AF65-F5344CB8AC3E}">
        <p14:creationId xmlns:p14="http://schemas.microsoft.com/office/powerpoint/2010/main" val="2777922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t Areas w Sha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428683" y="1371214"/>
            <a:ext cx="4156364" cy="4559500"/>
          </a:xfrm>
          <a:prstGeom prst="rect">
            <a:avLst/>
          </a:prstGeom>
          <a:solidFill>
            <a:srgbClr val="E0E4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048" tIns="41025" rIns="82048" bIns="41025" rtlCol="0" anchor="ctr"/>
          <a:lstStyle/>
          <a:p>
            <a:pPr algn="ctr"/>
            <a:endParaRPr lang="en-US" dirty="0"/>
          </a:p>
        </p:txBody>
      </p:sp>
      <p:grpSp>
        <p:nvGrpSpPr>
          <p:cNvPr id="2" name="Group 1"/>
          <p:cNvGrpSpPr/>
          <p:nvPr userDrawn="1"/>
        </p:nvGrpSpPr>
        <p:grpSpPr>
          <a:xfrm>
            <a:off x="415637" y="538927"/>
            <a:ext cx="8312727" cy="0"/>
            <a:chOff x="251460" y="610784"/>
            <a:chExt cx="9555480" cy="0"/>
          </a:xfrm>
        </p:grpSpPr>
        <p:cxnSp>
          <p:nvCxnSpPr>
            <p:cNvPr id="3" name="Straight Connector 2"/>
            <p:cNvCxnSpPr/>
            <p:nvPr userDrawn="1"/>
          </p:nvCxnSpPr>
          <p:spPr>
            <a:xfrm>
              <a:off x="251460" y="610784"/>
              <a:ext cx="9555480" cy="0"/>
            </a:xfrm>
            <a:prstGeom prst="line">
              <a:avLst/>
            </a:prstGeom>
            <a:ln w="44450" cmpd="sng">
              <a:solidFill>
                <a:schemeClr val="tx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>
            <a:xfrm>
              <a:off x="8745220" y="610784"/>
              <a:ext cx="1061720" cy="0"/>
            </a:xfrm>
            <a:prstGeom prst="line">
              <a:avLst/>
            </a:prstGeom>
            <a:ln w="44450" cmpd="sng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Connector 18"/>
          <p:cNvCxnSpPr/>
          <p:nvPr userDrawn="1"/>
        </p:nvCxnSpPr>
        <p:spPr>
          <a:xfrm>
            <a:off x="415637" y="6283096"/>
            <a:ext cx="8312727" cy="0"/>
          </a:xfrm>
          <a:prstGeom prst="line">
            <a:avLst/>
          </a:prstGeom>
          <a:ln w="1270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6036023" y="6409238"/>
            <a:ext cx="2686050" cy="120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US" sz="800" b="1" i="0" dirty="0">
                <a:latin typeface="HelveticaNeueLT Std" pitchFamily="34" charset="0"/>
                <a:cs typeface="HelveticaNeueLT Std Bold"/>
              </a:rPr>
              <a:t>PIPER</a:t>
            </a:r>
            <a:r>
              <a:rPr lang="en-US" sz="800" b="1" i="0" baseline="0" dirty="0">
                <a:latin typeface="HelveticaNeueLT Std" pitchFamily="34" charset="0"/>
                <a:cs typeface="HelveticaNeueLT Std Bold"/>
              </a:rPr>
              <a:t> SANDLER    |    </a:t>
            </a:r>
            <a:fld id="{67B6EA4A-D226-B041-A85D-3A568D8AD09A}" type="slidenum">
              <a:rPr lang="en-US" sz="800" b="1" i="0" baseline="0" smtClean="0">
                <a:latin typeface="HelveticaNeueLT Std" pitchFamily="34" charset="0"/>
                <a:cs typeface="HelveticaNeueLT Std"/>
              </a:rPr>
              <a:t>‹#›</a:t>
            </a:fld>
            <a:endParaRPr lang="en-US" sz="800" b="1" i="0" dirty="0">
              <a:latin typeface="HelveticaNeueLT Std" pitchFamily="34" charset="0"/>
              <a:cs typeface="HelveticaNeueLT Std"/>
            </a:endParaRP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415636" y="6333566"/>
            <a:ext cx="4156364" cy="524435"/>
          </a:xfrm>
        </p:spPr>
        <p:txBody>
          <a:bodyPr/>
          <a:lstStyle>
            <a:lvl1pPr>
              <a:defRPr sz="5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Source goes here</a:t>
            </a:r>
          </a:p>
        </p:txBody>
      </p:sp>
      <p:sp>
        <p:nvSpPr>
          <p:cNvPr id="12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415637" y="712684"/>
            <a:ext cx="8312727" cy="524435"/>
          </a:xfrm>
          <a:prstGeom prst="rect">
            <a:avLst/>
          </a:prstGeom>
        </p:spPr>
        <p:txBody>
          <a:bodyPr lIns="0" tIns="0" rIns="0" bIns="0"/>
          <a:lstStyle>
            <a:lvl1pPr>
              <a:defRPr b="1" baseline="0">
                <a:solidFill>
                  <a:schemeClr val="accent1"/>
                </a:solidFill>
                <a:latin typeface="HelveticaNeueLT Std" pitchFamily="34" charset="0"/>
              </a:defRPr>
            </a:lvl1pPr>
            <a:lvl2pPr>
              <a:defRPr b="1" baseline="0">
                <a:latin typeface="HelveticaNeueLT Std" pitchFamily="34" charset="0"/>
              </a:defRPr>
            </a:lvl2pPr>
          </a:lstStyle>
          <a:p>
            <a:pPr lvl="0"/>
            <a:r>
              <a:rPr lang="en-US" dirty="0"/>
              <a:t>Page Title</a:t>
            </a:r>
          </a:p>
          <a:p>
            <a:pPr lvl="1"/>
            <a:r>
              <a:rPr lang="en-US" dirty="0"/>
              <a:t>Page Subtitle</a:t>
            </a:r>
          </a:p>
        </p:txBody>
      </p:sp>
      <p:sp>
        <p:nvSpPr>
          <p:cNvPr id="16" name="Text Placeholder 22"/>
          <p:cNvSpPr>
            <a:spLocks noGrp="1"/>
          </p:cNvSpPr>
          <p:nvPr>
            <p:ph type="body" sz="quarter" idx="10" hasCustomPrompt="1"/>
          </p:nvPr>
        </p:nvSpPr>
        <p:spPr>
          <a:xfrm>
            <a:off x="636501" y="1567612"/>
            <a:ext cx="3740727" cy="4195482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538"/>
              </a:spcBef>
              <a:spcAft>
                <a:spcPts val="269"/>
              </a:spcAft>
              <a:defRPr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Aft>
                <a:spcPts val="538"/>
              </a:spcAft>
              <a:defRPr/>
            </a:lvl2pPr>
            <a:lvl3pPr>
              <a:lnSpc>
                <a:spcPct val="100000"/>
              </a:lnSpc>
              <a:spcBef>
                <a:spcPts val="538"/>
              </a:spcBef>
              <a:spcAft>
                <a:spcPts val="269"/>
              </a:spcAft>
              <a:defRPr b="1" baseline="0">
                <a:solidFill>
                  <a:schemeClr val="accent1"/>
                </a:solidFill>
                <a:latin typeface="HelveticaNeueLT Std" pitchFamily="34" charset="0"/>
              </a:defRPr>
            </a:lvl3pPr>
            <a:lvl4pPr>
              <a:lnSpc>
                <a:spcPct val="100000"/>
              </a:lnSpc>
              <a:spcBef>
                <a:spcPts val="538"/>
              </a:spcBef>
              <a:spcAft>
                <a:spcPts val="269"/>
              </a:spcAft>
              <a:defRPr sz="1100" baseline="0">
                <a:latin typeface="HelveticaNeueLT Std" pitchFamily="34" charset="0"/>
              </a:defRPr>
            </a:lvl4pPr>
            <a:lvl5pPr marL="153841" indent="-153841">
              <a:lnSpc>
                <a:spcPct val="100000"/>
              </a:lnSpc>
              <a:spcAft>
                <a:spcPts val="269"/>
              </a:spcAft>
              <a:buFont typeface="Arial" panose="020B0604020202020204" pitchFamily="34" charset="0"/>
              <a:buChar char="•"/>
              <a:defRPr sz="1100" baseline="0">
                <a:latin typeface="HelveticaNeueLT Std" pitchFamily="34" charset="0"/>
              </a:defRPr>
            </a:lvl5pPr>
            <a:lvl6pPr marL="358963" indent="-153841">
              <a:lnSpc>
                <a:spcPct val="100000"/>
              </a:lnSpc>
              <a:spcBef>
                <a:spcPts val="0"/>
              </a:spcBef>
              <a:spcAft>
                <a:spcPts val="269"/>
              </a:spcAft>
              <a:buFont typeface="Courier New" panose="02070309020205020404" pitchFamily="49" charset="0"/>
              <a:buChar char="o"/>
              <a:defRPr sz="1100" baseline="0">
                <a:latin typeface="HelveticaNeueLT Std" pitchFamily="34" charset="0"/>
              </a:defRPr>
            </a:lvl6pPr>
          </a:lstStyle>
          <a:p>
            <a:pPr lvl="2"/>
            <a:r>
              <a:rPr lang="en-US" dirty="0"/>
              <a:t>Content </a:t>
            </a:r>
          </a:p>
          <a:p>
            <a:pPr lvl="3"/>
            <a:r>
              <a:rPr lang="en-US" dirty="0"/>
              <a:t>Content</a:t>
            </a:r>
          </a:p>
          <a:p>
            <a:pPr lvl="4"/>
            <a:r>
              <a:rPr lang="en-US" dirty="0"/>
              <a:t>Bulleted content</a:t>
            </a:r>
          </a:p>
          <a:p>
            <a:pPr lvl="5"/>
            <a:r>
              <a:rPr lang="en-US" dirty="0"/>
              <a:t>Bulleted content</a:t>
            </a:r>
          </a:p>
        </p:txBody>
      </p:sp>
      <p:sp>
        <p:nvSpPr>
          <p:cNvPr id="17" name="Text Placeholder 22"/>
          <p:cNvSpPr>
            <a:spLocks noGrp="1"/>
          </p:cNvSpPr>
          <p:nvPr>
            <p:ph type="body" sz="quarter" idx="12" hasCustomPrompt="1"/>
          </p:nvPr>
        </p:nvSpPr>
        <p:spPr>
          <a:xfrm>
            <a:off x="4774499" y="1567612"/>
            <a:ext cx="3948545" cy="4195482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538"/>
              </a:spcBef>
              <a:spcAft>
                <a:spcPts val="269"/>
              </a:spcAft>
              <a:defRPr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Aft>
                <a:spcPts val="538"/>
              </a:spcAft>
              <a:defRPr/>
            </a:lvl2pPr>
            <a:lvl3pPr>
              <a:lnSpc>
                <a:spcPct val="100000"/>
              </a:lnSpc>
              <a:spcBef>
                <a:spcPts val="538"/>
              </a:spcBef>
              <a:spcAft>
                <a:spcPts val="269"/>
              </a:spcAft>
              <a:defRPr b="1" baseline="0">
                <a:solidFill>
                  <a:schemeClr val="accent1"/>
                </a:solidFill>
                <a:latin typeface="HelveticaNeueLT Std" pitchFamily="34" charset="0"/>
              </a:defRPr>
            </a:lvl3pPr>
            <a:lvl4pPr>
              <a:lnSpc>
                <a:spcPct val="100000"/>
              </a:lnSpc>
              <a:spcBef>
                <a:spcPts val="538"/>
              </a:spcBef>
              <a:spcAft>
                <a:spcPts val="269"/>
              </a:spcAft>
              <a:defRPr sz="1100" baseline="0">
                <a:latin typeface="HelveticaNeueLT Std" pitchFamily="34" charset="0"/>
              </a:defRPr>
            </a:lvl4pPr>
            <a:lvl5pPr marL="153841" indent="-153841">
              <a:lnSpc>
                <a:spcPct val="100000"/>
              </a:lnSpc>
              <a:spcAft>
                <a:spcPts val="269"/>
              </a:spcAft>
              <a:buFont typeface="Arial" panose="020B0604020202020204" pitchFamily="34" charset="0"/>
              <a:buChar char="•"/>
              <a:defRPr sz="1100" baseline="0">
                <a:latin typeface="HelveticaNeueLT Std" pitchFamily="34" charset="0"/>
              </a:defRPr>
            </a:lvl5pPr>
            <a:lvl6pPr marL="358963" indent="-153841">
              <a:lnSpc>
                <a:spcPct val="100000"/>
              </a:lnSpc>
              <a:spcBef>
                <a:spcPts val="0"/>
              </a:spcBef>
              <a:spcAft>
                <a:spcPts val="269"/>
              </a:spcAft>
              <a:buFont typeface="Courier New" panose="02070309020205020404" pitchFamily="49" charset="0"/>
              <a:buChar char="o"/>
              <a:defRPr sz="1100" baseline="0">
                <a:latin typeface="HelveticaNeueLT Std" pitchFamily="34" charset="0"/>
              </a:defRPr>
            </a:lvl6pPr>
          </a:lstStyle>
          <a:p>
            <a:pPr lvl="2"/>
            <a:r>
              <a:rPr lang="en-US" dirty="0"/>
              <a:t>Content </a:t>
            </a:r>
          </a:p>
          <a:p>
            <a:pPr lvl="3"/>
            <a:r>
              <a:rPr lang="en-US" dirty="0"/>
              <a:t>Content</a:t>
            </a:r>
          </a:p>
          <a:p>
            <a:pPr lvl="4"/>
            <a:r>
              <a:rPr lang="en-US" dirty="0"/>
              <a:t>Bulleted content</a:t>
            </a:r>
          </a:p>
          <a:p>
            <a:pPr lvl="5"/>
            <a:r>
              <a:rPr lang="en-US" dirty="0"/>
              <a:t>Bulleted content</a:t>
            </a:r>
          </a:p>
        </p:txBody>
      </p:sp>
    </p:spTree>
    <p:extLst>
      <p:ext uri="{BB962C8B-B14F-4D97-AF65-F5344CB8AC3E}">
        <p14:creationId xmlns:p14="http://schemas.microsoft.com/office/powerpoint/2010/main" val="2146186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ntent Area w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5403274" y="526846"/>
            <a:ext cx="3325091" cy="5744415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1600">
                <a:solidFill>
                  <a:schemeClr val="tx1"/>
                </a:solidFill>
                <a:latin typeface="HelveticaNeueLT Std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grpSp>
        <p:nvGrpSpPr>
          <p:cNvPr id="2" name="Group 1"/>
          <p:cNvGrpSpPr/>
          <p:nvPr userDrawn="1"/>
        </p:nvGrpSpPr>
        <p:grpSpPr>
          <a:xfrm>
            <a:off x="415637" y="538927"/>
            <a:ext cx="8312727" cy="0"/>
            <a:chOff x="251460" y="610784"/>
            <a:chExt cx="9555480" cy="0"/>
          </a:xfrm>
        </p:grpSpPr>
        <p:cxnSp>
          <p:nvCxnSpPr>
            <p:cNvPr id="3" name="Straight Connector 2"/>
            <p:cNvCxnSpPr/>
            <p:nvPr userDrawn="1"/>
          </p:nvCxnSpPr>
          <p:spPr>
            <a:xfrm>
              <a:off x="251460" y="610784"/>
              <a:ext cx="9555480" cy="0"/>
            </a:xfrm>
            <a:prstGeom prst="line">
              <a:avLst/>
            </a:prstGeom>
            <a:ln w="44450" cmpd="sng">
              <a:solidFill>
                <a:schemeClr val="tx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>
            <a:xfrm>
              <a:off x="8745220" y="610784"/>
              <a:ext cx="1061720" cy="0"/>
            </a:xfrm>
            <a:prstGeom prst="line">
              <a:avLst/>
            </a:prstGeom>
            <a:ln w="44450" cmpd="sng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Connector 18"/>
          <p:cNvCxnSpPr/>
          <p:nvPr userDrawn="1"/>
        </p:nvCxnSpPr>
        <p:spPr>
          <a:xfrm>
            <a:off x="415637" y="6283096"/>
            <a:ext cx="8312727" cy="0"/>
          </a:xfrm>
          <a:prstGeom prst="line">
            <a:avLst/>
          </a:prstGeom>
          <a:ln w="1270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6036023" y="6409238"/>
            <a:ext cx="2686050" cy="120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US" sz="800" b="1" i="0" dirty="0">
                <a:latin typeface="HelveticaNeueLT Std" pitchFamily="34" charset="0"/>
                <a:cs typeface="HelveticaNeueLT Std Bold"/>
              </a:rPr>
              <a:t>PIPER</a:t>
            </a:r>
            <a:r>
              <a:rPr lang="en-US" sz="800" b="1" i="0" baseline="0" dirty="0">
                <a:latin typeface="HelveticaNeueLT Std" pitchFamily="34" charset="0"/>
                <a:cs typeface="HelveticaNeueLT Std Bold"/>
              </a:rPr>
              <a:t> SANDLER    |    </a:t>
            </a:r>
            <a:fld id="{67B6EA4A-D226-B041-A85D-3A568D8AD09A}" type="slidenum">
              <a:rPr lang="en-US" sz="800" b="1" i="0" baseline="0" smtClean="0">
                <a:latin typeface="HelveticaNeueLT Std" pitchFamily="34" charset="0"/>
                <a:cs typeface="HelveticaNeueLT Std"/>
              </a:rPr>
              <a:t>‹#›</a:t>
            </a:fld>
            <a:endParaRPr lang="en-US" sz="800" b="1" i="0" dirty="0">
              <a:latin typeface="HelveticaNeueLT Std" pitchFamily="34" charset="0"/>
              <a:cs typeface="HelveticaNeueLT Std"/>
            </a:endParaRPr>
          </a:p>
        </p:txBody>
      </p:sp>
      <p:sp>
        <p:nvSpPr>
          <p:cNvPr id="13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415638" y="712684"/>
            <a:ext cx="4576832" cy="524435"/>
          </a:xfrm>
          <a:prstGeom prst="rect">
            <a:avLst/>
          </a:prstGeom>
        </p:spPr>
        <p:txBody>
          <a:bodyPr lIns="0" tIns="0" rIns="0" bIns="0"/>
          <a:lstStyle>
            <a:lvl1pPr>
              <a:defRPr b="1" baseline="0">
                <a:solidFill>
                  <a:schemeClr val="accent1"/>
                </a:solidFill>
                <a:latin typeface="HelveticaNeueLT Std" pitchFamily="34" charset="0"/>
              </a:defRPr>
            </a:lvl1pPr>
            <a:lvl2pPr>
              <a:defRPr b="1" baseline="0">
                <a:latin typeface="HelveticaNeueLT Std" pitchFamily="34" charset="0"/>
              </a:defRPr>
            </a:lvl2pPr>
          </a:lstStyle>
          <a:p>
            <a:pPr lvl="0"/>
            <a:r>
              <a:rPr lang="en-US" dirty="0"/>
              <a:t>Page Title</a:t>
            </a:r>
          </a:p>
          <a:p>
            <a:pPr lvl="1"/>
            <a:r>
              <a:rPr lang="en-US" dirty="0"/>
              <a:t>Page Subtitle</a:t>
            </a:r>
          </a:p>
        </p:txBody>
      </p:sp>
      <p:sp>
        <p:nvSpPr>
          <p:cNvPr id="14" name="Text Placeholder 22"/>
          <p:cNvSpPr>
            <a:spLocks noGrp="1"/>
          </p:cNvSpPr>
          <p:nvPr>
            <p:ph type="body" sz="quarter" idx="10" hasCustomPrompt="1"/>
          </p:nvPr>
        </p:nvSpPr>
        <p:spPr>
          <a:xfrm>
            <a:off x="415638" y="1727108"/>
            <a:ext cx="4576832" cy="420360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538"/>
              </a:spcBef>
              <a:spcAft>
                <a:spcPts val="269"/>
              </a:spcAft>
              <a:defRPr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Aft>
                <a:spcPts val="538"/>
              </a:spcAft>
              <a:defRPr/>
            </a:lvl2pPr>
            <a:lvl3pPr>
              <a:lnSpc>
                <a:spcPct val="100000"/>
              </a:lnSpc>
              <a:spcBef>
                <a:spcPts val="538"/>
              </a:spcBef>
              <a:spcAft>
                <a:spcPts val="269"/>
              </a:spcAft>
              <a:defRPr b="1" baseline="0">
                <a:solidFill>
                  <a:schemeClr val="accent1"/>
                </a:solidFill>
                <a:latin typeface="HelveticaNeueLT Std" pitchFamily="34" charset="0"/>
              </a:defRPr>
            </a:lvl3pPr>
            <a:lvl4pPr>
              <a:lnSpc>
                <a:spcPct val="100000"/>
              </a:lnSpc>
              <a:spcBef>
                <a:spcPts val="538"/>
              </a:spcBef>
              <a:spcAft>
                <a:spcPts val="269"/>
              </a:spcAft>
              <a:defRPr sz="1100" baseline="0">
                <a:latin typeface="HelveticaNeueLT Std" pitchFamily="34" charset="0"/>
              </a:defRPr>
            </a:lvl4pPr>
            <a:lvl5pPr marL="153841" indent="-153841">
              <a:lnSpc>
                <a:spcPct val="100000"/>
              </a:lnSpc>
              <a:spcAft>
                <a:spcPts val="269"/>
              </a:spcAft>
              <a:buFont typeface="Arial" panose="020B0604020202020204" pitchFamily="34" charset="0"/>
              <a:buChar char="•"/>
              <a:defRPr sz="1100" baseline="0">
                <a:latin typeface="HelveticaNeueLT Std" pitchFamily="34" charset="0"/>
              </a:defRPr>
            </a:lvl5pPr>
            <a:lvl6pPr marL="358963" indent="-153841">
              <a:lnSpc>
                <a:spcPct val="100000"/>
              </a:lnSpc>
              <a:spcBef>
                <a:spcPts val="0"/>
              </a:spcBef>
              <a:spcAft>
                <a:spcPts val="269"/>
              </a:spcAft>
              <a:buFont typeface="Courier New" panose="02070309020205020404" pitchFamily="49" charset="0"/>
              <a:buChar char="o"/>
              <a:defRPr sz="1100" baseline="0">
                <a:latin typeface="HelveticaNeueLT Std" pitchFamily="34" charset="0"/>
              </a:defRPr>
            </a:lvl6pPr>
          </a:lstStyle>
          <a:p>
            <a:pPr lvl="2"/>
            <a:r>
              <a:rPr lang="en-US" dirty="0"/>
              <a:t>Content </a:t>
            </a:r>
          </a:p>
          <a:p>
            <a:pPr lvl="3"/>
            <a:r>
              <a:rPr lang="en-US" dirty="0"/>
              <a:t>Content</a:t>
            </a:r>
          </a:p>
          <a:p>
            <a:pPr lvl="4"/>
            <a:r>
              <a:rPr lang="en-US" dirty="0"/>
              <a:t>Bulleted content</a:t>
            </a:r>
          </a:p>
          <a:p>
            <a:pPr lvl="5"/>
            <a:r>
              <a:rPr lang="en-US" dirty="0"/>
              <a:t>Bulleted content</a:t>
            </a:r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415636" y="6333566"/>
            <a:ext cx="4156364" cy="524435"/>
          </a:xfrm>
        </p:spPr>
        <p:txBody>
          <a:bodyPr/>
          <a:lstStyle>
            <a:lvl1pPr>
              <a:defRPr sz="5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Source goes here</a:t>
            </a:r>
          </a:p>
        </p:txBody>
      </p:sp>
    </p:spTree>
    <p:extLst>
      <p:ext uri="{BB962C8B-B14F-4D97-AF65-F5344CB8AC3E}">
        <p14:creationId xmlns:p14="http://schemas.microsoft.com/office/powerpoint/2010/main" val="3189927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ntent Area w/ 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6649964" y="536058"/>
            <a:ext cx="2078182" cy="5744584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048" tIns="41025" rIns="82048" bIns="41025"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 userDrawn="1"/>
        </p:nvGrpSpPr>
        <p:grpSpPr>
          <a:xfrm>
            <a:off x="415637" y="538927"/>
            <a:ext cx="8312727" cy="0"/>
            <a:chOff x="251460" y="610784"/>
            <a:chExt cx="9555480" cy="0"/>
          </a:xfrm>
        </p:grpSpPr>
        <p:cxnSp>
          <p:nvCxnSpPr>
            <p:cNvPr id="3" name="Straight Connector 2"/>
            <p:cNvCxnSpPr/>
            <p:nvPr userDrawn="1"/>
          </p:nvCxnSpPr>
          <p:spPr>
            <a:xfrm>
              <a:off x="251460" y="610784"/>
              <a:ext cx="9555480" cy="0"/>
            </a:xfrm>
            <a:prstGeom prst="line">
              <a:avLst/>
            </a:prstGeom>
            <a:ln w="44450" cmpd="sng">
              <a:solidFill>
                <a:schemeClr val="tx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>
            <a:xfrm>
              <a:off x="8745220" y="610784"/>
              <a:ext cx="1061720" cy="0"/>
            </a:xfrm>
            <a:prstGeom prst="line">
              <a:avLst/>
            </a:prstGeom>
            <a:ln w="44450" cmpd="sng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Connector 18"/>
          <p:cNvCxnSpPr/>
          <p:nvPr userDrawn="1"/>
        </p:nvCxnSpPr>
        <p:spPr>
          <a:xfrm>
            <a:off x="415637" y="6283096"/>
            <a:ext cx="8312727" cy="0"/>
          </a:xfrm>
          <a:prstGeom prst="line">
            <a:avLst/>
          </a:prstGeom>
          <a:ln w="1270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6036023" y="6409238"/>
            <a:ext cx="2686050" cy="120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US" sz="800" b="1" i="0" dirty="0">
                <a:latin typeface="HelveticaNeueLT Std" pitchFamily="34" charset="0"/>
                <a:cs typeface="HelveticaNeueLT Std Bold"/>
              </a:rPr>
              <a:t>PIPER</a:t>
            </a:r>
            <a:r>
              <a:rPr lang="en-US" sz="800" b="1" i="0" baseline="0" dirty="0">
                <a:latin typeface="HelveticaNeueLT Std" pitchFamily="34" charset="0"/>
                <a:cs typeface="HelveticaNeueLT Std Bold"/>
              </a:rPr>
              <a:t> SANDLER    |    </a:t>
            </a:r>
            <a:fld id="{67B6EA4A-D226-B041-A85D-3A568D8AD09A}" type="slidenum">
              <a:rPr lang="en-US" sz="800" b="1" i="0" baseline="0" smtClean="0">
                <a:latin typeface="HelveticaNeueLT Std" pitchFamily="34" charset="0"/>
                <a:cs typeface="HelveticaNeueLT Std"/>
              </a:rPr>
              <a:t>‹#›</a:t>
            </a:fld>
            <a:endParaRPr lang="en-US" sz="800" b="1" i="0" dirty="0">
              <a:latin typeface="HelveticaNeueLT Std" pitchFamily="34" charset="0"/>
              <a:cs typeface="HelveticaNeueLT Std"/>
            </a:endParaRPr>
          </a:p>
        </p:txBody>
      </p:sp>
      <p:sp>
        <p:nvSpPr>
          <p:cNvPr id="13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415635" y="712684"/>
            <a:ext cx="5818909" cy="524435"/>
          </a:xfrm>
          <a:prstGeom prst="rect">
            <a:avLst/>
          </a:prstGeom>
        </p:spPr>
        <p:txBody>
          <a:bodyPr lIns="0" tIns="0" rIns="0" bIns="0"/>
          <a:lstStyle>
            <a:lvl1pPr>
              <a:defRPr b="1" baseline="0">
                <a:solidFill>
                  <a:schemeClr val="accent1"/>
                </a:solidFill>
                <a:latin typeface="HelveticaNeueLT Std" pitchFamily="34" charset="0"/>
              </a:defRPr>
            </a:lvl1pPr>
            <a:lvl2pPr>
              <a:defRPr b="1" baseline="0">
                <a:latin typeface="HelveticaNeueLT Std" pitchFamily="34" charset="0"/>
              </a:defRPr>
            </a:lvl2pPr>
          </a:lstStyle>
          <a:p>
            <a:pPr lvl="0"/>
            <a:r>
              <a:rPr lang="en-US" dirty="0"/>
              <a:t>Page Title</a:t>
            </a:r>
          </a:p>
          <a:p>
            <a:pPr lvl="1"/>
            <a:r>
              <a:rPr lang="en-US" dirty="0"/>
              <a:t>Page Subtitle</a:t>
            </a:r>
          </a:p>
        </p:txBody>
      </p:sp>
      <p:sp>
        <p:nvSpPr>
          <p:cNvPr id="14" name="Text Placeholder 22"/>
          <p:cNvSpPr>
            <a:spLocks noGrp="1"/>
          </p:cNvSpPr>
          <p:nvPr>
            <p:ph type="body" sz="quarter" idx="10" hasCustomPrompt="1"/>
          </p:nvPr>
        </p:nvSpPr>
        <p:spPr>
          <a:xfrm>
            <a:off x="415635" y="1727108"/>
            <a:ext cx="5818909" cy="420360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538"/>
              </a:spcBef>
              <a:spcAft>
                <a:spcPts val="269"/>
              </a:spcAft>
              <a:defRPr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Aft>
                <a:spcPts val="538"/>
              </a:spcAft>
              <a:defRPr/>
            </a:lvl2pPr>
            <a:lvl3pPr>
              <a:lnSpc>
                <a:spcPct val="100000"/>
              </a:lnSpc>
              <a:spcBef>
                <a:spcPts val="538"/>
              </a:spcBef>
              <a:spcAft>
                <a:spcPts val="269"/>
              </a:spcAft>
              <a:defRPr b="1" baseline="0">
                <a:solidFill>
                  <a:schemeClr val="accent1"/>
                </a:solidFill>
                <a:latin typeface="HelveticaNeueLT Std" pitchFamily="34" charset="0"/>
              </a:defRPr>
            </a:lvl3pPr>
            <a:lvl4pPr>
              <a:lnSpc>
                <a:spcPct val="100000"/>
              </a:lnSpc>
              <a:spcBef>
                <a:spcPts val="538"/>
              </a:spcBef>
              <a:spcAft>
                <a:spcPts val="269"/>
              </a:spcAft>
              <a:defRPr sz="1100" baseline="0">
                <a:latin typeface="HelveticaNeueLT Std" pitchFamily="34" charset="0"/>
              </a:defRPr>
            </a:lvl4pPr>
            <a:lvl5pPr marL="153841" indent="-153841">
              <a:lnSpc>
                <a:spcPct val="100000"/>
              </a:lnSpc>
              <a:spcAft>
                <a:spcPts val="269"/>
              </a:spcAft>
              <a:buFont typeface="Arial" panose="020B0604020202020204" pitchFamily="34" charset="0"/>
              <a:buChar char="•"/>
              <a:defRPr sz="1100" baseline="0">
                <a:latin typeface="HelveticaNeueLT Std" pitchFamily="34" charset="0"/>
              </a:defRPr>
            </a:lvl5pPr>
            <a:lvl6pPr marL="358963" indent="-153841">
              <a:lnSpc>
                <a:spcPct val="100000"/>
              </a:lnSpc>
              <a:spcBef>
                <a:spcPts val="0"/>
              </a:spcBef>
              <a:spcAft>
                <a:spcPts val="269"/>
              </a:spcAft>
              <a:buFont typeface="Courier New" panose="02070309020205020404" pitchFamily="49" charset="0"/>
              <a:buChar char="o"/>
              <a:defRPr sz="1100" baseline="0">
                <a:latin typeface="HelveticaNeueLT Std" pitchFamily="34" charset="0"/>
              </a:defRPr>
            </a:lvl6pPr>
          </a:lstStyle>
          <a:p>
            <a:pPr lvl="2"/>
            <a:r>
              <a:rPr lang="en-US" dirty="0"/>
              <a:t>Content </a:t>
            </a:r>
          </a:p>
          <a:p>
            <a:pPr lvl="3"/>
            <a:r>
              <a:rPr lang="en-US" dirty="0"/>
              <a:t>Content</a:t>
            </a:r>
          </a:p>
          <a:p>
            <a:pPr lvl="4"/>
            <a:r>
              <a:rPr lang="en-US" dirty="0"/>
              <a:t>Bulleted content</a:t>
            </a:r>
          </a:p>
          <a:p>
            <a:pPr lvl="5"/>
            <a:r>
              <a:rPr lang="en-US" dirty="0"/>
              <a:t>Bulleted content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7783" y="1727108"/>
            <a:ext cx="1662545" cy="4203606"/>
          </a:xfrm>
        </p:spPr>
        <p:txBody>
          <a:bodyPr/>
          <a:lstStyle>
            <a:lvl1pPr>
              <a:defRPr sz="1100" b="1" baseline="0">
                <a:solidFill>
                  <a:schemeClr val="tx1"/>
                </a:solidFill>
              </a:defRPr>
            </a:lvl1pPr>
            <a:lvl2pPr>
              <a:defRPr sz="1300">
                <a:solidFill>
                  <a:schemeClr val="accent1"/>
                </a:solidFill>
              </a:defRPr>
            </a:lvl2pPr>
            <a:lvl3pPr>
              <a:defRPr sz="1300">
                <a:solidFill>
                  <a:schemeClr val="accent1"/>
                </a:solidFill>
              </a:defRPr>
            </a:lvl3pPr>
            <a:lvl4pPr>
              <a:defRPr sz="1300">
                <a:solidFill>
                  <a:schemeClr val="accent1"/>
                </a:solidFill>
              </a:defRPr>
            </a:lvl4pPr>
            <a:lvl5pPr>
              <a:defRPr sz="13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“Quoted text here.”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415636" y="6333566"/>
            <a:ext cx="4156364" cy="524435"/>
          </a:xfrm>
        </p:spPr>
        <p:txBody>
          <a:bodyPr/>
          <a:lstStyle>
            <a:lvl1pPr>
              <a:defRPr sz="5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Source goes here</a:t>
            </a:r>
          </a:p>
        </p:txBody>
      </p:sp>
    </p:spTree>
    <p:extLst>
      <p:ext uri="{BB962C8B-B14F-4D97-AF65-F5344CB8AC3E}">
        <p14:creationId xmlns:p14="http://schemas.microsoft.com/office/powerpoint/2010/main" val="800158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ntent Area w/ Image and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415637" y="1371230"/>
            <a:ext cx="5195455" cy="1411941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1600">
                <a:solidFill>
                  <a:schemeClr val="tx1"/>
                </a:solidFill>
                <a:latin typeface="HelveticaNeueLT Std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grpSp>
        <p:nvGrpSpPr>
          <p:cNvPr id="2" name="Group 1"/>
          <p:cNvGrpSpPr/>
          <p:nvPr userDrawn="1"/>
        </p:nvGrpSpPr>
        <p:grpSpPr>
          <a:xfrm>
            <a:off x="415637" y="538927"/>
            <a:ext cx="8312727" cy="0"/>
            <a:chOff x="251460" y="610784"/>
            <a:chExt cx="9555480" cy="0"/>
          </a:xfrm>
        </p:grpSpPr>
        <p:cxnSp>
          <p:nvCxnSpPr>
            <p:cNvPr id="3" name="Straight Connector 2"/>
            <p:cNvCxnSpPr/>
            <p:nvPr userDrawn="1"/>
          </p:nvCxnSpPr>
          <p:spPr>
            <a:xfrm>
              <a:off x="251460" y="610784"/>
              <a:ext cx="9555480" cy="0"/>
            </a:xfrm>
            <a:prstGeom prst="line">
              <a:avLst/>
            </a:prstGeom>
            <a:ln w="44450" cmpd="sng">
              <a:solidFill>
                <a:schemeClr val="tx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>
            <a:xfrm>
              <a:off x="8745220" y="610784"/>
              <a:ext cx="1061720" cy="0"/>
            </a:xfrm>
            <a:prstGeom prst="line">
              <a:avLst/>
            </a:prstGeom>
            <a:ln w="44450" cmpd="sng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Connector 18"/>
          <p:cNvCxnSpPr/>
          <p:nvPr userDrawn="1"/>
        </p:nvCxnSpPr>
        <p:spPr>
          <a:xfrm>
            <a:off x="415637" y="6283096"/>
            <a:ext cx="8312727" cy="0"/>
          </a:xfrm>
          <a:prstGeom prst="line">
            <a:avLst/>
          </a:prstGeom>
          <a:ln w="1270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6036023" y="6409238"/>
            <a:ext cx="2686050" cy="120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US" sz="800" b="1" i="0" dirty="0">
                <a:latin typeface="HelveticaNeueLT Std" pitchFamily="34" charset="0"/>
                <a:cs typeface="HelveticaNeueLT Std Bold"/>
              </a:rPr>
              <a:t>PIPER</a:t>
            </a:r>
            <a:r>
              <a:rPr lang="en-US" sz="800" b="1" i="0" baseline="0" dirty="0">
                <a:latin typeface="HelveticaNeueLT Std" pitchFamily="34" charset="0"/>
                <a:cs typeface="HelveticaNeueLT Std Bold"/>
              </a:rPr>
              <a:t> SANDLER    |    </a:t>
            </a:r>
            <a:fld id="{67B6EA4A-D226-B041-A85D-3A568D8AD09A}" type="slidenum">
              <a:rPr lang="en-US" sz="800" b="1" i="0" baseline="0" smtClean="0">
                <a:latin typeface="HelveticaNeueLT Std" pitchFamily="34" charset="0"/>
                <a:cs typeface="HelveticaNeueLT Std"/>
              </a:rPr>
              <a:t>‹#›</a:t>
            </a:fld>
            <a:endParaRPr lang="en-US" sz="800" b="1" i="0" dirty="0">
              <a:latin typeface="HelveticaNeueLT Std" pitchFamily="34" charset="0"/>
              <a:cs typeface="HelveticaNeueLT Std"/>
            </a:endParaRPr>
          </a:p>
        </p:txBody>
      </p:sp>
      <p:sp>
        <p:nvSpPr>
          <p:cNvPr id="13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415637" y="712684"/>
            <a:ext cx="8312727" cy="524435"/>
          </a:xfrm>
          <a:prstGeom prst="rect">
            <a:avLst/>
          </a:prstGeom>
        </p:spPr>
        <p:txBody>
          <a:bodyPr lIns="0" tIns="0" rIns="0" bIns="0"/>
          <a:lstStyle>
            <a:lvl1pPr>
              <a:defRPr b="1" baseline="0">
                <a:solidFill>
                  <a:schemeClr val="accent1"/>
                </a:solidFill>
                <a:latin typeface="HelveticaNeueLT Std" pitchFamily="34" charset="0"/>
              </a:defRPr>
            </a:lvl1pPr>
            <a:lvl2pPr>
              <a:defRPr b="1" baseline="0">
                <a:latin typeface="HelveticaNeueLT Std" pitchFamily="34" charset="0"/>
              </a:defRPr>
            </a:lvl2pPr>
          </a:lstStyle>
          <a:p>
            <a:pPr lvl="0"/>
            <a:r>
              <a:rPr lang="en-US" dirty="0"/>
              <a:t>Page Title</a:t>
            </a:r>
          </a:p>
          <a:p>
            <a:pPr lvl="1"/>
            <a:r>
              <a:rPr lang="en-US" dirty="0"/>
              <a:t>Page Subtitle</a:t>
            </a:r>
          </a:p>
        </p:txBody>
      </p:sp>
      <p:sp>
        <p:nvSpPr>
          <p:cNvPr id="14" name="Text Placeholder 22"/>
          <p:cNvSpPr>
            <a:spLocks noGrp="1"/>
          </p:cNvSpPr>
          <p:nvPr>
            <p:ph type="body" sz="quarter" idx="10" hasCustomPrompt="1"/>
          </p:nvPr>
        </p:nvSpPr>
        <p:spPr>
          <a:xfrm>
            <a:off x="415637" y="3095953"/>
            <a:ext cx="8312727" cy="2823882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538"/>
              </a:spcBef>
              <a:spcAft>
                <a:spcPts val="269"/>
              </a:spcAft>
              <a:defRPr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Aft>
                <a:spcPts val="538"/>
              </a:spcAft>
              <a:defRPr/>
            </a:lvl2pPr>
            <a:lvl3pPr>
              <a:lnSpc>
                <a:spcPct val="100000"/>
              </a:lnSpc>
              <a:spcBef>
                <a:spcPts val="538"/>
              </a:spcBef>
              <a:spcAft>
                <a:spcPts val="269"/>
              </a:spcAft>
              <a:defRPr b="1" baseline="0">
                <a:solidFill>
                  <a:schemeClr val="accent1"/>
                </a:solidFill>
                <a:latin typeface="HelveticaNeueLT Std" pitchFamily="34" charset="0"/>
              </a:defRPr>
            </a:lvl3pPr>
            <a:lvl4pPr>
              <a:lnSpc>
                <a:spcPct val="100000"/>
              </a:lnSpc>
              <a:spcBef>
                <a:spcPts val="538"/>
              </a:spcBef>
              <a:spcAft>
                <a:spcPts val="269"/>
              </a:spcAft>
              <a:defRPr sz="1100" baseline="0">
                <a:latin typeface="HelveticaNeueLT Std" pitchFamily="34" charset="0"/>
              </a:defRPr>
            </a:lvl4pPr>
            <a:lvl5pPr marL="153841" indent="-153841">
              <a:lnSpc>
                <a:spcPct val="100000"/>
              </a:lnSpc>
              <a:spcAft>
                <a:spcPts val="269"/>
              </a:spcAft>
              <a:buFont typeface="Arial" panose="020B0604020202020204" pitchFamily="34" charset="0"/>
              <a:buChar char="•"/>
              <a:defRPr sz="1100" baseline="0">
                <a:latin typeface="HelveticaNeueLT Std" pitchFamily="34" charset="0"/>
              </a:defRPr>
            </a:lvl5pPr>
            <a:lvl6pPr marL="358963" indent="-153841">
              <a:lnSpc>
                <a:spcPct val="100000"/>
              </a:lnSpc>
              <a:spcBef>
                <a:spcPts val="0"/>
              </a:spcBef>
              <a:spcAft>
                <a:spcPts val="269"/>
              </a:spcAft>
              <a:buFont typeface="Courier New" panose="02070309020205020404" pitchFamily="49" charset="0"/>
              <a:buChar char="o"/>
              <a:defRPr sz="1100" baseline="0">
                <a:latin typeface="HelveticaNeueLT Std" pitchFamily="34" charset="0"/>
              </a:defRPr>
            </a:lvl6pPr>
          </a:lstStyle>
          <a:p>
            <a:pPr lvl="2"/>
            <a:r>
              <a:rPr lang="en-US" dirty="0"/>
              <a:t>Content </a:t>
            </a:r>
          </a:p>
          <a:p>
            <a:pPr lvl="3"/>
            <a:r>
              <a:rPr lang="en-US" dirty="0"/>
              <a:t>Content</a:t>
            </a:r>
          </a:p>
          <a:p>
            <a:pPr lvl="4"/>
            <a:r>
              <a:rPr lang="en-US" dirty="0"/>
              <a:t>Bulleted content</a:t>
            </a:r>
          </a:p>
          <a:p>
            <a:pPr lvl="5"/>
            <a:r>
              <a:rPr lang="en-US" dirty="0"/>
              <a:t>Bulleted content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604801" y="1372722"/>
            <a:ext cx="3117273" cy="1411941"/>
          </a:xfrm>
          <a:prstGeom prst="rect">
            <a:avLst/>
          </a:prstGeom>
          <a:solidFill>
            <a:schemeClr val="accent1"/>
          </a:solidFill>
        </p:spPr>
        <p:txBody>
          <a:bodyPr lIns="164098" tIns="164098" rIns="164098" bIns="164098" anchor="ctr" anchorCtr="0"/>
          <a:lstStyle>
            <a:lvl1pPr>
              <a:defRPr sz="1100" b="1" baseline="0">
                <a:solidFill>
                  <a:schemeClr val="bg1"/>
                </a:solidFill>
                <a:latin typeface="HelveticaNeueLT Std" pitchFamily="34" charset="0"/>
              </a:defRPr>
            </a:lvl1pPr>
          </a:lstStyle>
          <a:p>
            <a:pPr lvl="0"/>
            <a:r>
              <a:rPr lang="en-US" sz="1100" b="1" dirty="0">
                <a:latin typeface="HelveticaNeueLT Std" pitchFamily="34" charset="0"/>
              </a:rPr>
              <a:t>“Quoted text here.”</a:t>
            </a:r>
            <a:endParaRPr lang="en-US" dirty="0"/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415636" y="6333566"/>
            <a:ext cx="4156364" cy="524435"/>
          </a:xfrm>
        </p:spPr>
        <p:txBody>
          <a:bodyPr/>
          <a:lstStyle>
            <a:lvl1pPr>
              <a:defRPr sz="5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Source goes here</a:t>
            </a:r>
          </a:p>
        </p:txBody>
      </p:sp>
    </p:spTree>
    <p:extLst>
      <p:ext uri="{BB962C8B-B14F-4D97-AF65-F5344CB8AC3E}">
        <p14:creationId xmlns:p14="http://schemas.microsoft.com/office/powerpoint/2010/main" val="973730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415637" y="538927"/>
            <a:ext cx="8312727" cy="0"/>
            <a:chOff x="251460" y="610784"/>
            <a:chExt cx="9555480" cy="0"/>
          </a:xfrm>
        </p:grpSpPr>
        <p:cxnSp>
          <p:nvCxnSpPr>
            <p:cNvPr id="3" name="Straight Connector 2"/>
            <p:cNvCxnSpPr/>
            <p:nvPr userDrawn="1"/>
          </p:nvCxnSpPr>
          <p:spPr>
            <a:xfrm>
              <a:off x="251460" y="610784"/>
              <a:ext cx="9555480" cy="0"/>
            </a:xfrm>
            <a:prstGeom prst="line">
              <a:avLst/>
            </a:prstGeom>
            <a:ln w="44450" cmpd="sng">
              <a:solidFill>
                <a:schemeClr val="tx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>
            <a:xfrm>
              <a:off x="8745220" y="610784"/>
              <a:ext cx="1061720" cy="0"/>
            </a:xfrm>
            <a:prstGeom prst="line">
              <a:avLst/>
            </a:prstGeom>
            <a:ln w="44450" cmpd="sng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Connector 18"/>
          <p:cNvCxnSpPr/>
          <p:nvPr userDrawn="1"/>
        </p:nvCxnSpPr>
        <p:spPr>
          <a:xfrm>
            <a:off x="415637" y="6283096"/>
            <a:ext cx="8312727" cy="0"/>
          </a:xfrm>
          <a:prstGeom prst="line">
            <a:avLst/>
          </a:prstGeom>
          <a:ln w="1270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/>
          <p:cNvSpPr>
            <a:spLocks noGrp="1"/>
          </p:cNvSpPr>
          <p:nvPr>
            <p:ph type="body" sz="quarter" idx="17" hasCustomPrompt="1"/>
          </p:nvPr>
        </p:nvSpPr>
        <p:spPr>
          <a:xfrm>
            <a:off x="415636" y="2290638"/>
            <a:ext cx="7389091" cy="3640077"/>
          </a:xfrm>
          <a:prstGeom prst="rect">
            <a:avLst/>
          </a:prstGeom>
        </p:spPr>
        <p:txBody>
          <a:bodyPr lIns="0" tIns="0" rIns="0" bIns="0" numCol="1" spcCol="205122"/>
          <a:lstStyle>
            <a:lvl1pPr>
              <a:lnSpc>
                <a:spcPct val="100000"/>
              </a:lnSpc>
              <a:spcBef>
                <a:spcPts val="0"/>
              </a:spcBef>
              <a:defRPr sz="900" b="0" i="0" baseline="0">
                <a:solidFill>
                  <a:srgbClr val="4A4F55"/>
                </a:solidFill>
                <a:latin typeface="HelveticaNeueLT Std" pitchFamily="34" charset="0"/>
                <a:cs typeface="HelveticaNeueLT Std" pitchFamily="34" charset="0"/>
              </a:defRPr>
            </a:lvl1pPr>
          </a:lstStyle>
          <a:p>
            <a:pPr lvl="0"/>
            <a:r>
              <a:rPr lang="en-US" dirty="0"/>
              <a:t>Content.</a:t>
            </a:r>
          </a:p>
        </p:txBody>
      </p:sp>
      <p:sp>
        <p:nvSpPr>
          <p:cNvPr id="13" name="Text Placeholder 22"/>
          <p:cNvSpPr>
            <a:spLocks noGrp="1"/>
          </p:cNvSpPr>
          <p:nvPr>
            <p:ph type="body" sz="quarter" idx="18" hasCustomPrompt="1"/>
          </p:nvPr>
        </p:nvSpPr>
        <p:spPr>
          <a:xfrm>
            <a:off x="415636" y="1720755"/>
            <a:ext cx="2078182" cy="15557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4570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aseline="0" dirty="0">
                <a:solidFill>
                  <a:schemeClr val="tx1"/>
                </a:solidFill>
                <a:latin typeface="HelveticaNeueLT Std" pitchFamily="34" charset="0"/>
              </a:defRPr>
            </a:lvl1pPr>
          </a:lstStyle>
          <a:p>
            <a:pPr marL="0" marR="0" lvl="0" indent="0" algn="l" defTabSz="4570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Tel: +1 000-000-0000</a:t>
            </a:r>
          </a:p>
        </p:txBody>
      </p:sp>
      <p:sp>
        <p:nvSpPr>
          <p:cNvPr id="14" name="Text Placeholder 24"/>
          <p:cNvSpPr>
            <a:spLocks noGrp="1"/>
          </p:cNvSpPr>
          <p:nvPr>
            <p:ph type="body" sz="quarter" idx="19" hasCustomPrompt="1"/>
          </p:nvPr>
        </p:nvSpPr>
        <p:spPr>
          <a:xfrm>
            <a:off x="415636" y="1908914"/>
            <a:ext cx="2078182" cy="142875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4570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dirty="0" smtClean="0">
                <a:solidFill>
                  <a:schemeClr val="tx1"/>
                </a:solidFill>
                <a:latin typeface="HelveticaNeueLT Std" pitchFamily="34" charset="0"/>
              </a:defRPr>
            </a:lvl1pPr>
          </a:lstStyle>
          <a:p>
            <a:pPr marL="0" marR="0" lvl="0" indent="0" algn="l" defTabSz="4570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Email: first.m.last@pjc.com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6036023" y="6409238"/>
            <a:ext cx="2686050" cy="120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US" sz="800" b="1" i="0" dirty="0">
                <a:latin typeface="HelveticaNeueLT Std" pitchFamily="34" charset="0"/>
                <a:cs typeface="HelveticaNeueLT Std Bold"/>
              </a:rPr>
              <a:t>PIPER</a:t>
            </a:r>
            <a:r>
              <a:rPr lang="en-US" sz="800" b="1" i="0" baseline="0" dirty="0">
                <a:latin typeface="HelveticaNeueLT Std" pitchFamily="34" charset="0"/>
                <a:cs typeface="HelveticaNeueLT Std Bold"/>
              </a:rPr>
              <a:t> SANDLER    |    </a:t>
            </a:r>
            <a:fld id="{67B6EA4A-D226-B041-A85D-3A568D8AD09A}" type="slidenum">
              <a:rPr lang="en-US" sz="800" b="1" i="0" baseline="0" smtClean="0">
                <a:latin typeface="HelveticaNeueLT Std" pitchFamily="34" charset="0"/>
                <a:cs typeface="HelveticaNeueLT Std"/>
              </a:rPr>
              <a:t>‹#›</a:t>
            </a:fld>
            <a:endParaRPr lang="en-US" sz="800" b="1" i="0" dirty="0">
              <a:latin typeface="HelveticaNeueLT Std" pitchFamily="34" charset="0"/>
              <a:cs typeface="HelveticaNeueLT Std"/>
            </a:endParaRPr>
          </a:p>
        </p:txBody>
      </p:sp>
      <p:sp>
        <p:nvSpPr>
          <p:cNvPr id="18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415637" y="712684"/>
            <a:ext cx="8312727" cy="524435"/>
          </a:xfrm>
          <a:prstGeom prst="rect">
            <a:avLst/>
          </a:prstGeom>
        </p:spPr>
        <p:txBody>
          <a:bodyPr lIns="0" tIns="0" rIns="0" bIns="0"/>
          <a:lstStyle>
            <a:lvl1pPr>
              <a:defRPr b="1" baseline="0">
                <a:solidFill>
                  <a:schemeClr val="accent1"/>
                </a:solidFill>
                <a:latin typeface="HelveticaNeueLT Std" pitchFamily="34" charset="0"/>
              </a:defRPr>
            </a:lvl1pPr>
            <a:lvl2pPr>
              <a:defRPr b="1">
                <a:latin typeface="HelveticaNeueLT Std" pitchFamily="34" charset="0"/>
              </a:defRPr>
            </a:lvl2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Job Title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415636" y="6333566"/>
            <a:ext cx="4156364" cy="524435"/>
          </a:xfrm>
        </p:spPr>
        <p:txBody>
          <a:bodyPr/>
          <a:lstStyle>
            <a:lvl1pPr>
              <a:defRPr sz="5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Source goes here</a:t>
            </a:r>
          </a:p>
        </p:txBody>
      </p:sp>
    </p:spTree>
    <p:extLst>
      <p:ext uri="{BB962C8B-B14F-4D97-AF65-F5344CB8AC3E}">
        <p14:creationId xmlns:p14="http://schemas.microsoft.com/office/powerpoint/2010/main" val="1325074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 w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415637" y="538927"/>
            <a:ext cx="8312727" cy="0"/>
            <a:chOff x="251460" y="610784"/>
            <a:chExt cx="9555480" cy="0"/>
          </a:xfrm>
        </p:grpSpPr>
        <p:cxnSp>
          <p:nvCxnSpPr>
            <p:cNvPr id="3" name="Straight Connector 2"/>
            <p:cNvCxnSpPr/>
            <p:nvPr userDrawn="1"/>
          </p:nvCxnSpPr>
          <p:spPr>
            <a:xfrm>
              <a:off x="251460" y="610784"/>
              <a:ext cx="9555480" cy="0"/>
            </a:xfrm>
            <a:prstGeom prst="line">
              <a:avLst/>
            </a:prstGeom>
            <a:ln w="44450" cmpd="sng">
              <a:solidFill>
                <a:schemeClr val="tx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>
            <a:xfrm>
              <a:off x="8745220" y="610784"/>
              <a:ext cx="1061720" cy="0"/>
            </a:xfrm>
            <a:prstGeom prst="line">
              <a:avLst/>
            </a:prstGeom>
            <a:ln w="44450" cmpd="sng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Picture Placeholder 8" title="Picture"/>
          <p:cNvSpPr>
            <a:spLocks noGrp="1"/>
          </p:cNvSpPr>
          <p:nvPr>
            <p:ph type="pic" sz="quarter" idx="14"/>
          </p:nvPr>
        </p:nvSpPr>
        <p:spPr>
          <a:xfrm>
            <a:off x="410813" y="1717697"/>
            <a:ext cx="1446415" cy="1734671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HelveticaNeueLT Std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415637" y="6283096"/>
            <a:ext cx="8312727" cy="0"/>
          </a:xfrm>
          <a:prstGeom prst="line">
            <a:avLst/>
          </a:prstGeom>
          <a:ln w="1270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/>
          <p:cNvSpPr>
            <a:spLocks noGrp="1"/>
          </p:cNvSpPr>
          <p:nvPr>
            <p:ph type="body" sz="quarter" idx="17" hasCustomPrompt="1"/>
          </p:nvPr>
        </p:nvSpPr>
        <p:spPr>
          <a:xfrm>
            <a:off x="2180851" y="2290638"/>
            <a:ext cx="5623877" cy="3640077"/>
          </a:xfrm>
          <a:prstGeom prst="rect">
            <a:avLst/>
          </a:prstGeom>
        </p:spPr>
        <p:txBody>
          <a:bodyPr lIns="0" tIns="0" rIns="0" bIns="0" numCol="1" spcCol="205122"/>
          <a:lstStyle>
            <a:lvl1pPr>
              <a:lnSpc>
                <a:spcPct val="100000"/>
              </a:lnSpc>
              <a:spcBef>
                <a:spcPts val="0"/>
              </a:spcBef>
              <a:defRPr sz="900" b="0" i="0" baseline="0">
                <a:solidFill>
                  <a:srgbClr val="4A4F55"/>
                </a:solidFill>
                <a:latin typeface="HelveticaNeueLT Std" pitchFamily="34" charset="0"/>
                <a:cs typeface="HelveticaNeueLT Std" pitchFamily="34" charset="0"/>
              </a:defRPr>
            </a:lvl1pPr>
          </a:lstStyle>
          <a:p>
            <a:pPr lvl="0"/>
            <a:r>
              <a:rPr lang="en-US" dirty="0"/>
              <a:t>Content.</a:t>
            </a:r>
          </a:p>
        </p:txBody>
      </p:sp>
      <p:sp>
        <p:nvSpPr>
          <p:cNvPr id="13" name="Text Placeholder 22"/>
          <p:cNvSpPr>
            <a:spLocks noGrp="1"/>
          </p:cNvSpPr>
          <p:nvPr>
            <p:ph type="body" sz="quarter" idx="18" hasCustomPrompt="1"/>
          </p:nvPr>
        </p:nvSpPr>
        <p:spPr>
          <a:xfrm>
            <a:off x="2180849" y="1720755"/>
            <a:ext cx="2078182" cy="15557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4570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aseline="0" dirty="0">
                <a:solidFill>
                  <a:schemeClr val="tx1"/>
                </a:solidFill>
                <a:latin typeface="HelveticaNeueLT Std" pitchFamily="34" charset="0"/>
              </a:defRPr>
            </a:lvl1pPr>
          </a:lstStyle>
          <a:p>
            <a:pPr marL="0" marR="0" lvl="0" indent="0" algn="l" defTabSz="4570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Tel: +1 000-000-0000</a:t>
            </a:r>
          </a:p>
        </p:txBody>
      </p:sp>
      <p:sp>
        <p:nvSpPr>
          <p:cNvPr id="14" name="Text Placeholder 24"/>
          <p:cNvSpPr>
            <a:spLocks noGrp="1"/>
          </p:cNvSpPr>
          <p:nvPr>
            <p:ph type="body" sz="quarter" idx="19" hasCustomPrompt="1"/>
          </p:nvPr>
        </p:nvSpPr>
        <p:spPr>
          <a:xfrm>
            <a:off x="2180849" y="1908914"/>
            <a:ext cx="2078182" cy="142875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4570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dirty="0" smtClean="0">
                <a:solidFill>
                  <a:schemeClr val="tx1"/>
                </a:solidFill>
                <a:latin typeface="HelveticaNeueLT Std" pitchFamily="34" charset="0"/>
              </a:defRPr>
            </a:lvl1pPr>
          </a:lstStyle>
          <a:p>
            <a:pPr marL="0" marR="0" lvl="0" indent="0" algn="l" defTabSz="4570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Email: first.m.last@pjc.com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6036023" y="6409238"/>
            <a:ext cx="2686050" cy="120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US" sz="800" b="1" i="0" dirty="0">
                <a:latin typeface="HelveticaNeueLT Std" pitchFamily="34" charset="0"/>
                <a:cs typeface="HelveticaNeueLT Std Bold"/>
              </a:rPr>
              <a:t>PIPER</a:t>
            </a:r>
            <a:r>
              <a:rPr lang="en-US" sz="800" b="1" i="0" baseline="0" dirty="0">
                <a:latin typeface="HelveticaNeueLT Std" pitchFamily="34" charset="0"/>
                <a:cs typeface="HelveticaNeueLT Std Bold"/>
              </a:rPr>
              <a:t> SANDLER    |    </a:t>
            </a:r>
            <a:fld id="{67B6EA4A-D226-B041-A85D-3A568D8AD09A}" type="slidenum">
              <a:rPr lang="en-US" sz="800" b="1" i="0" baseline="0" smtClean="0">
                <a:latin typeface="HelveticaNeueLT Std" pitchFamily="34" charset="0"/>
                <a:cs typeface="HelveticaNeueLT Std"/>
              </a:rPr>
              <a:t>‹#›</a:t>
            </a:fld>
            <a:endParaRPr lang="en-US" sz="800" b="1" i="0" dirty="0">
              <a:latin typeface="HelveticaNeueLT Std" pitchFamily="34" charset="0"/>
              <a:cs typeface="HelveticaNeueLT Std"/>
            </a:endParaRPr>
          </a:p>
        </p:txBody>
      </p:sp>
      <p:sp>
        <p:nvSpPr>
          <p:cNvPr id="18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415637" y="712684"/>
            <a:ext cx="8312727" cy="524435"/>
          </a:xfrm>
          <a:prstGeom prst="rect">
            <a:avLst/>
          </a:prstGeom>
        </p:spPr>
        <p:txBody>
          <a:bodyPr lIns="0" tIns="0" rIns="0" bIns="0"/>
          <a:lstStyle>
            <a:lvl1pPr>
              <a:defRPr b="1" baseline="0">
                <a:solidFill>
                  <a:schemeClr val="accent1"/>
                </a:solidFill>
                <a:latin typeface="HelveticaNeueLT Std" pitchFamily="34" charset="0"/>
              </a:defRPr>
            </a:lvl1pPr>
            <a:lvl2pPr>
              <a:defRPr b="1">
                <a:latin typeface="HelveticaNeueLT Std" pitchFamily="34" charset="0"/>
              </a:defRPr>
            </a:lvl2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Job Title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415636" y="6333566"/>
            <a:ext cx="4156364" cy="524435"/>
          </a:xfrm>
        </p:spPr>
        <p:txBody>
          <a:bodyPr/>
          <a:lstStyle>
            <a:lvl1pPr>
              <a:defRPr sz="5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Source goes here</a:t>
            </a:r>
          </a:p>
        </p:txBody>
      </p:sp>
    </p:spTree>
    <p:extLst>
      <p:ext uri="{BB962C8B-B14F-4D97-AF65-F5344CB8AC3E}">
        <p14:creationId xmlns:p14="http://schemas.microsoft.com/office/powerpoint/2010/main" val="36222082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earch Bio w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415637" y="538927"/>
            <a:ext cx="8312727" cy="0"/>
            <a:chOff x="251460" y="610784"/>
            <a:chExt cx="9555480" cy="0"/>
          </a:xfrm>
        </p:grpSpPr>
        <p:cxnSp>
          <p:nvCxnSpPr>
            <p:cNvPr id="3" name="Straight Connector 2"/>
            <p:cNvCxnSpPr/>
            <p:nvPr userDrawn="1"/>
          </p:nvCxnSpPr>
          <p:spPr>
            <a:xfrm>
              <a:off x="251460" y="610784"/>
              <a:ext cx="9555480" cy="0"/>
            </a:xfrm>
            <a:prstGeom prst="line">
              <a:avLst/>
            </a:prstGeom>
            <a:ln w="44450" cmpd="sng">
              <a:solidFill>
                <a:schemeClr val="tx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>
            <a:xfrm>
              <a:off x="8745220" y="610784"/>
              <a:ext cx="1061720" cy="0"/>
            </a:xfrm>
            <a:prstGeom prst="line">
              <a:avLst/>
            </a:prstGeom>
            <a:ln w="44450" cmpd="sng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Connector 18"/>
          <p:cNvCxnSpPr/>
          <p:nvPr userDrawn="1"/>
        </p:nvCxnSpPr>
        <p:spPr>
          <a:xfrm>
            <a:off x="415637" y="6283096"/>
            <a:ext cx="8312727" cy="0"/>
          </a:xfrm>
          <a:prstGeom prst="line">
            <a:avLst/>
          </a:prstGeom>
          <a:ln w="1270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6036023" y="6409238"/>
            <a:ext cx="2686050" cy="120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US" sz="800" b="1" i="0" dirty="0">
                <a:latin typeface="HelveticaNeueLT Std" pitchFamily="34" charset="0"/>
                <a:cs typeface="HelveticaNeueLT Std Bold"/>
              </a:rPr>
              <a:t>PIPER</a:t>
            </a:r>
            <a:r>
              <a:rPr lang="en-US" sz="800" b="1" i="0" baseline="0" dirty="0">
                <a:latin typeface="HelveticaNeueLT Std" pitchFamily="34" charset="0"/>
                <a:cs typeface="HelveticaNeueLT Std Bold"/>
              </a:rPr>
              <a:t> SANDLER    |    </a:t>
            </a:r>
            <a:fld id="{67B6EA4A-D226-B041-A85D-3A568D8AD09A}" type="slidenum">
              <a:rPr lang="en-US" sz="800" b="1" i="0" baseline="0" smtClean="0">
                <a:latin typeface="HelveticaNeueLT Std" pitchFamily="34" charset="0"/>
                <a:cs typeface="HelveticaNeueLT Std"/>
              </a:rPr>
              <a:t>‹#›</a:t>
            </a:fld>
            <a:endParaRPr lang="en-US" sz="800" b="1" i="0" dirty="0">
              <a:latin typeface="HelveticaNeueLT Std" pitchFamily="34" charset="0"/>
              <a:cs typeface="HelveticaNeueLT Std"/>
            </a:endParaRPr>
          </a:p>
        </p:txBody>
      </p:sp>
      <p:sp>
        <p:nvSpPr>
          <p:cNvPr id="20" name="Picture Placeholder 8" title="Picture"/>
          <p:cNvSpPr>
            <a:spLocks noGrp="1"/>
          </p:cNvSpPr>
          <p:nvPr>
            <p:ph type="pic" sz="quarter" idx="14"/>
          </p:nvPr>
        </p:nvSpPr>
        <p:spPr>
          <a:xfrm>
            <a:off x="410813" y="1717697"/>
            <a:ext cx="1446415" cy="1734671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HelveticaNeueLT Std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15"/>
          <p:cNvSpPr>
            <a:spLocks noGrp="1"/>
          </p:cNvSpPr>
          <p:nvPr>
            <p:ph type="body" sz="quarter" idx="17" hasCustomPrompt="1"/>
          </p:nvPr>
        </p:nvSpPr>
        <p:spPr>
          <a:xfrm>
            <a:off x="2180851" y="2290637"/>
            <a:ext cx="6541223" cy="1815353"/>
          </a:xfrm>
          <a:prstGeom prst="rect">
            <a:avLst/>
          </a:prstGeom>
        </p:spPr>
        <p:txBody>
          <a:bodyPr lIns="0" tIns="0" rIns="0" bIns="0" numCol="1" spcCol="205122"/>
          <a:lstStyle>
            <a:lvl1pPr>
              <a:lnSpc>
                <a:spcPct val="100000"/>
              </a:lnSpc>
              <a:spcBef>
                <a:spcPts val="0"/>
              </a:spcBef>
              <a:defRPr sz="900" b="0" i="0" baseline="0">
                <a:solidFill>
                  <a:srgbClr val="4A4F55"/>
                </a:solidFill>
                <a:latin typeface="HelveticaNeueLT Std" pitchFamily="34" charset="0"/>
                <a:cs typeface="HelveticaNeueLT Std" pitchFamily="34" charset="0"/>
              </a:defRPr>
            </a:lvl1pPr>
          </a:lstStyle>
          <a:p>
            <a:pPr lvl="0"/>
            <a:r>
              <a:rPr lang="en-US" dirty="0"/>
              <a:t>Content.</a:t>
            </a:r>
          </a:p>
        </p:txBody>
      </p:sp>
      <p:sp>
        <p:nvSpPr>
          <p:cNvPr id="22" name="Text Placeholder 22"/>
          <p:cNvSpPr>
            <a:spLocks noGrp="1"/>
          </p:cNvSpPr>
          <p:nvPr>
            <p:ph type="body" sz="quarter" idx="18" hasCustomPrompt="1"/>
          </p:nvPr>
        </p:nvSpPr>
        <p:spPr>
          <a:xfrm>
            <a:off x="2180849" y="1720755"/>
            <a:ext cx="2078182" cy="15557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4570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aseline="0" dirty="0">
                <a:solidFill>
                  <a:schemeClr val="tx1"/>
                </a:solidFill>
                <a:latin typeface="HelveticaNeueLT Std" pitchFamily="34" charset="0"/>
              </a:defRPr>
            </a:lvl1pPr>
          </a:lstStyle>
          <a:p>
            <a:pPr marL="0" marR="0" lvl="0" indent="0" algn="l" defTabSz="4570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Tel: +1 000-000-0000</a:t>
            </a:r>
          </a:p>
        </p:txBody>
      </p:sp>
      <p:sp>
        <p:nvSpPr>
          <p:cNvPr id="23" name="Text Placeholder 24"/>
          <p:cNvSpPr>
            <a:spLocks noGrp="1"/>
          </p:cNvSpPr>
          <p:nvPr>
            <p:ph type="body" sz="quarter" idx="19" hasCustomPrompt="1"/>
          </p:nvPr>
        </p:nvSpPr>
        <p:spPr>
          <a:xfrm>
            <a:off x="2180849" y="1908914"/>
            <a:ext cx="2078182" cy="142875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4570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dirty="0" smtClean="0">
                <a:solidFill>
                  <a:schemeClr val="tx1"/>
                </a:solidFill>
                <a:latin typeface="HelveticaNeueLT Std" pitchFamily="34" charset="0"/>
              </a:defRPr>
            </a:lvl1pPr>
          </a:lstStyle>
          <a:p>
            <a:pPr marL="0" marR="0" lvl="0" indent="0" algn="l" defTabSz="4570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Email: first.m.last@pjc.com</a:t>
            </a:r>
          </a:p>
        </p:txBody>
      </p:sp>
      <p:sp>
        <p:nvSpPr>
          <p:cNvPr id="24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415637" y="712684"/>
            <a:ext cx="8312727" cy="524435"/>
          </a:xfrm>
          <a:prstGeom prst="rect">
            <a:avLst/>
          </a:prstGeom>
        </p:spPr>
        <p:txBody>
          <a:bodyPr lIns="0" tIns="0" rIns="0" bIns="0"/>
          <a:lstStyle>
            <a:lvl1pPr>
              <a:defRPr b="1" baseline="0">
                <a:solidFill>
                  <a:schemeClr val="accent1"/>
                </a:solidFill>
                <a:latin typeface="HelveticaNeueLT Std" pitchFamily="34" charset="0"/>
              </a:defRPr>
            </a:lvl1pPr>
            <a:lvl2pPr>
              <a:defRPr b="1">
                <a:latin typeface="HelveticaNeueLT Std" pitchFamily="34" charset="0"/>
              </a:defRPr>
            </a:lvl2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Job Title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415637" y="4071939"/>
            <a:ext cx="8312727" cy="242047"/>
          </a:xfrm>
          <a:solidFill>
            <a:schemeClr val="accent1"/>
          </a:solidFill>
          <a:ln>
            <a:noFill/>
          </a:ln>
        </p:spPr>
        <p:txBody>
          <a:bodyPr anchor="ctr" anchorCtr="0">
            <a:noAutofit/>
          </a:bodyPr>
          <a:lstStyle>
            <a:lvl1pPr algn="ctr">
              <a:defRPr sz="1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Universe Coverage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415636" y="6333566"/>
            <a:ext cx="4156364" cy="524435"/>
          </a:xfrm>
        </p:spPr>
        <p:txBody>
          <a:bodyPr/>
          <a:lstStyle>
            <a:lvl1pPr>
              <a:defRPr sz="5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Source goes here</a:t>
            </a:r>
          </a:p>
        </p:txBody>
      </p:sp>
    </p:spTree>
    <p:extLst>
      <p:ext uri="{BB962C8B-B14F-4D97-AF65-F5344CB8AC3E}">
        <p14:creationId xmlns:p14="http://schemas.microsoft.com/office/powerpoint/2010/main" val="3720550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esearch Bio w Cover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415637" y="538927"/>
            <a:ext cx="8312727" cy="0"/>
            <a:chOff x="251460" y="610784"/>
            <a:chExt cx="9555480" cy="0"/>
          </a:xfrm>
        </p:grpSpPr>
        <p:cxnSp>
          <p:nvCxnSpPr>
            <p:cNvPr id="3" name="Straight Connector 2"/>
            <p:cNvCxnSpPr/>
            <p:nvPr userDrawn="1"/>
          </p:nvCxnSpPr>
          <p:spPr>
            <a:xfrm>
              <a:off x="251460" y="610784"/>
              <a:ext cx="9555480" cy="0"/>
            </a:xfrm>
            <a:prstGeom prst="line">
              <a:avLst/>
            </a:prstGeom>
            <a:ln w="44450" cmpd="sng">
              <a:solidFill>
                <a:schemeClr val="tx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>
            <a:xfrm>
              <a:off x="8745220" y="610784"/>
              <a:ext cx="1061720" cy="0"/>
            </a:xfrm>
            <a:prstGeom prst="line">
              <a:avLst/>
            </a:prstGeom>
            <a:ln w="44450" cmpd="sng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Connector 18"/>
          <p:cNvCxnSpPr/>
          <p:nvPr userDrawn="1"/>
        </p:nvCxnSpPr>
        <p:spPr>
          <a:xfrm>
            <a:off x="415637" y="6283096"/>
            <a:ext cx="8312727" cy="0"/>
          </a:xfrm>
          <a:prstGeom prst="line">
            <a:avLst/>
          </a:prstGeom>
          <a:ln w="1270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6036023" y="6409238"/>
            <a:ext cx="2686050" cy="120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US" sz="800" b="1" i="0" dirty="0">
                <a:latin typeface="HelveticaNeueLT Std" pitchFamily="34" charset="0"/>
                <a:cs typeface="HelveticaNeueLT Std Bold"/>
              </a:rPr>
              <a:t>PIPER</a:t>
            </a:r>
            <a:r>
              <a:rPr lang="en-US" sz="800" b="1" i="0" baseline="0" dirty="0">
                <a:latin typeface="HelveticaNeueLT Std" pitchFamily="34" charset="0"/>
                <a:cs typeface="HelveticaNeueLT Std Bold"/>
              </a:rPr>
              <a:t> SANDLER    |    </a:t>
            </a:r>
            <a:fld id="{67B6EA4A-D226-B041-A85D-3A568D8AD09A}" type="slidenum">
              <a:rPr lang="en-US" sz="800" b="1" i="0" baseline="0" smtClean="0">
                <a:latin typeface="HelveticaNeueLT Std" pitchFamily="34" charset="0"/>
                <a:cs typeface="HelveticaNeueLT Std"/>
              </a:rPr>
              <a:t>‹#›</a:t>
            </a:fld>
            <a:endParaRPr lang="en-US" sz="800" b="1" i="0" dirty="0">
              <a:latin typeface="HelveticaNeueLT Std" pitchFamily="34" charset="0"/>
              <a:cs typeface="HelveticaNeueLT Std"/>
            </a:endParaRPr>
          </a:p>
        </p:txBody>
      </p:sp>
      <p:sp>
        <p:nvSpPr>
          <p:cNvPr id="15" name="Text Placeholder 15"/>
          <p:cNvSpPr>
            <a:spLocks noGrp="1"/>
          </p:cNvSpPr>
          <p:nvPr>
            <p:ph type="body" sz="quarter" idx="17" hasCustomPrompt="1"/>
          </p:nvPr>
        </p:nvSpPr>
        <p:spPr>
          <a:xfrm>
            <a:off x="415637" y="2290637"/>
            <a:ext cx="8312727" cy="1815353"/>
          </a:xfrm>
          <a:prstGeom prst="rect">
            <a:avLst/>
          </a:prstGeom>
        </p:spPr>
        <p:txBody>
          <a:bodyPr lIns="0" tIns="0" rIns="0" bIns="0" numCol="1" spcCol="205122"/>
          <a:lstStyle>
            <a:lvl1pPr>
              <a:lnSpc>
                <a:spcPct val="100000"/>
              </a:lnSpc>
              <a:spcBef>
                <a:spcPts val="0"/>
              </a:spcBef>
              <a:defRPr sz="900" b="0" i="0" baseline="0">
                <a:solidFill>
                  <a:srgbClr val="4A4F55"/>
                </a:solidFill>
                <a:latin typeface="HelveticaNeueLT Std" pitchFamily="34" charset="0"/>
                <a:cs typeface="HelveticaNeueLT Std" pitchFamily="34" charset="0"/>
              </a:defRPr>
            </a:lvl1pPr>
          </a:lstStyle>
          <a:p>
            <a:pPr lvl="0"/>
            <a:r>
              <a:rPr lang="en-US" dirty="0"/>
              <a:t>Content.</a:t>
            </a:r>
          </a:p>
        </p:txBody>
      </p:sp>
      <p:sp>
        <p:nvSpPr>
          <p:cNvPr id="16" name="Text Placeholder 22"/>
          <p:cNvSpPr>
            <a:spLocks noGrp="1"/>
          </p:cNvSpPr>
          <p:nvPr>
            <p:ph type="body" sz="quarter" idx="18" hasCustomPrompt="1"/>
          </p:nvPr>
        </p:nvSpPr>
        <p:spPr>
          <a:xfrm>
            <a:off x="415636" y="1720755"/>
            <a:ext cx="2078182" cy="15557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4570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baseline="0" dirty="0">
                <a:solidFill>
                  <a:schemeClr val="tx1"/>
                </a:solidFill>
                <a:latin typeface="HelveticaNeueLT Std" pitchFamily="34" charset="0"/>
              </a:defRPr>
            </a:lvl1pPr>
          </a:lstStyle>
          <a:p>
            <a:pPr marL="0" marR="0" lvl="0" indent="0" algn="l" defTabSz="4570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Tel: +1 000-000-0000</a:t>
            </a:r>
          </a:p>
        </p:txBody>
      </p:sp>
      <p:sp>
        <p:nvSpPr>
          <p:cNvPr id="20" name="Text Placeholder 24"/>
          <p:cNvSpPr>
            <a:spLocks noGrp="1"/>
          </p:cNvSpPr>
          <p:nvPr>
            <p:ph type="body" sz="quarter" idx="19" hasCustomPrompt="1"/>
          </p:nvPr>
        </p:nvSpPr>
        <p:spPr>
          <a:xfrm>
            <a:off x="415636" y="1908914"/>
            <a:ext cx="2078182" cy="142875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4570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000" dirty="0" smtClean="0">
                <a:solidFill>
                  <a:schemeClr val="tx1"/>
                </a:solidFill>
                <a:latin typeface="HelveticaNeueLT Std" pitchFamily="34" charset="0"/>
              </a:defRPr>
            </a:lvl1pPr>
          </a:lstStyle>
          <a:p>
            <a:pPr marL="0" marR="0" lvl="0" indent="0" algn="l" defTabSz="4570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Email: first.m.last@pjc.com</a:t>
            </a:r>
          </a:p>
        </p:txBody>
      </p:sp>
      <p:sp>
        <p:nvSpPr>
          <p:cNvPr id="21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415637" y="712684"/>
            <a:ext cx="8312727" cy="524435"/>
          </a:xfrm>
          <a:prstGeom prst="rect">
            <a:avLst/>
          </a:prstGeom>
        </p:spPr>
        <p:txBody>
          <a:bodyPr lIns="0" tIns="0" rIns="0" bIns="0"/>
          <a:lstStyle>
            <a:lvl1pPr>
              <a:defRPr b="1" baseline="0">
                <a:solidFill>
                  <a:schemeClr val="accent1"/>
                </a:solidFill>
                <a:latin typeface="HelveticaNeueLT Std" pitchFamily="34" charset="0"/>
              </a:defRPr>
            </a:lvl1pPr>
            <a:lvl2pPr>
              <a:defRPr b="1">
                <a:latin typeface="HelveticaNeueLT Std" pitchFamily="34" charset="0"/>
              </a:defRPr>
            </a:lvl2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Job Title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25" hasCustomPrompt="1"/>
          </p:nvPr>
        </p:nvSpPr>
        <p:spPr>
          <a:xfrm>
            <a:off x="415637" y="4071939"/>
            <a:ext cx="8312727" cy="242047"/>
          </a:xfrm>
          <a:solidFill>
            <a:schemeClr val="accent1"/>
          </a:solidFill>
          <a:ln>
            <a:noFill/>
          </a:ln>
        </p:spPr>
        <p:txBody>
          <a:bodyPr anchor="ctr" anchorCtr="0">
            <a:noAutofit/>
          </a:bodyPr>
          <a:lstStyle>
            <a:lvl1pPr algn="ctr">
              <a:defRPr sz="1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Universe Coverage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415636" y="6333566"/>
            <a:ext cx="4156364" cy="524435"/>
          </a:xfrm>
        </p:spPr>
        <p:txBody>
          <a:bodyPr/>
          <a:lstStyle>
            <a:lvl1pPr>
              <a:defRPr sz="5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Source goes here</a:t>
            </a:r>
          </a:p>
        </p:txBody>
      </p:sp>
    </p:spTree>
    <p:extLst>
      <p:ext uri="{BB962C8B-B14F-4D97-AF65-F5344CB8AC3E}">
        <p14:creationId xmlns:p14="http://schemas.microsoft.com/office/powerpoint/2010/main" val="42100278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nut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415637" y="538927"/>
            <a:ext cx="8312727" cy="0"/>
            <a:chOff x="251460" y="610784"/>
            <a:chExt cx="9555480" cy="0"/>
          </a:xfrm>
        </p:grpSpPr>
        <p:cxnSp>
          <p:nvCxnSpPr>
            <p:cNvPr id="3" name="Straight Connector 2"/>
            <p:cNvCxnSpPr/>
            <p:nvPr userDrawn="1"/>
          </p:nvCxnSpPr>
          <p:spPr>
            <a:xfrm>
              <a:off x="251460" y="610784"/>
              <a:ext cx="9555480" cy="0"/>
            </a:xfrm>
            <a:prstGeom prst="line">
              <a:avLst/>
            </a:prstGeom>
            <a:ln w="44450" cmpd="sng">
              <a:solidFill>
                <a:schemeClr val="tx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>
            <a:xfrm>
              <a:off x="8745220" y="610784"/>
              <a:ext cx="1061720" cy="0"/>
            </a:xfrm>
            <a:prstGeom prst="line">
              <a:avLst/>
            </a:prstGeom>
            <a:ln w="44450" cmpd="sng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Connector 18"/>
          <p:cNvCxnSpPr/>
          <p:nvPr userDrawn="1"/>
        </p:nvCxnSpPr>
        <p:spPr>
          <a:xfrm>
            <a:off x="415637" y="6283096"/>
            <a:ext cx="8312727" cy="0"/>
          </a:xfrm>
          <a:prstGeom prst="line">
            <a:avLst/>
          </a:prstGeom>
          <a:ln w="1270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6036023" y="6409238"/>
            <a:ext cx="2686050" cy="120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US" sz="800" b="1" i="0" dirty="0">
                <a:latin typeface="HelveticaNeueLT Std" pitchFamily="34" charset="0"/>
                <a:cs typeface="HelveticaNeueLT Std Bold"/>
              </a:rPr>
              <a:t>PIPER</a:t>
            </a:r>
            <a:r>
              <a:rPr lang="en-US" sz="800" b="1" i="0" baseline="0" dirty="0">
                <a:latin typeface="HelveticaNeueLT Std" pitchFamily="34" charset="0"/>
                <a:cs typeface="HelveticaNeueLT Std Bold"/>
              </a:rPr>
              <a:t> SANDLER    |    </a:t>
            </a:r>
            <a:fld id="{67B6EA4A-D226-B041-A85D-3A568D8AD09A}" type="slidenum">
              <a:rPr lang="en-US" sz="800" b="1" i="0" baseline="0" smtClean="0">
                <a:latin typeface="HelveticaNeueLT Std" pitchFamily="34" charset="0"/>
                <a:cs typeface="HelveticaNeueLT Std"/>
              </a:rPr>
              <a:t>‹#›</a:t>
            </a:fld>
            <a:endParaRPr lang="en-US" sz="800" b="1" i="0" dirty="0">
              <a:latin typeface="HelveticaNeueLT Std" pitchFamily="34" charset="0"/>
              <a:cs typeface="HelveticaNeueLT Std"/>
            </a:endParaRP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415637" y="712684"/>
            <a:ext cx="8312727" cy="524435"/>
          </a:xfrm>
          <a:prstGeom prst="rect">
            <a:avLst/>
          </a:prstGeom>
        </p:spPr>
        <p:txBody>
          <a:bodyPr lIns="0" tIns="0" rIns="0" bIns="0"/>
          <a:lstStyle>
            <a:lvl1pPr>
              <a:defRPr b="1" baseline="0">
                <a:solidFill>
                  <a:schemeClr val="accent1"/>
                </a:solidFill>
                <a:latin typeface="HelveticaNeueLT Std" pitchFamily="34" charset="0"/>
              </a:defRPr>
            </a:lvl1pPr>
            <a:lvl2pPr>
              <a:defRPr b="1">
                <a:latin typeface="HelveticaNeueLT Std" pitchFamily="34" charset="0"/>
              </a:defRPr>
            </a:lvl2pPr>
          </a:lstStyle>
          <a:p>
            <a:pPr lvl="0"/>
            <a:r>
              <a:rPr lang="en-US" dirty="0"/>
              <a:t>Page Title</a:t>
            </a:r>
          </a:p>
        </p:txBody>
      </p:sp>
      <p:grpSp>
        <p:nvGrpSpPr>
          <p:cNvPr id="28" name="Group 27"/>
          <p:cNvGrpSpPr/>
          <p:nvPr userDrawn="1"/>
        </p:nvGrpSpPr>
        <p:grpSpPr>
          <a:xfrm>
            <a:off x="2795293" y="1658187"/>
            <a:ext cx="3534300" cy="3973754"/>
            <a:chOff x="3074822" y="1879278"/>
            <a:chExt cx="3887730" cy="4503588"/>
          </a:xfrm>
        </p:grpSpPr>
        <p:grpSp>
          <p:nvGrpSpPr>
            <p:cNvPr id="27" name="Group 26"/>
            <p:cNvGrpSpPr/>
            <p:nvPr userDrawn="1"/>
          </p:nvGrpSpPr>
          <p:grpSpPr>
            <a:xfrm>
              <a:off x="3228338" y="1879278"/>
              <a:ext cx="3588768" cy="4503588"/>
              <a:chOff x="3228338" y="1879278"/>
              <a:chExt cx="3588768" cy="4503588"/>
            </a:xfrm>
          </p:grpSpPr>
          <p:sp>
            <p:nvSpPr>
              <p:cNvPr id="17" name="object 11"/>
              <p:cNvSpPr/>
              <p:nvPr userDrawn="1"/>
            </p:nvSpPr>
            <p:spPr>
              <a:xfrm flipV="1">
                <a:off x="5530595" y="1879278"/>
                <a:ext cx="1280160" cy="387350"/>
              </a:xfrm>
              <a:custGeom>
                <a:avLst/>
                <a:gdLst/>
                <a:ahLst/>
                <a:cxnLst/>
                <a:rect l="l" t="t" r="r" b="b"/>
                <a:pathLst>
                  <a:path w="1280159" h="387350">
                    <a:moveTo>
                      <a:pt x="0" y="0"/>
                    </a:moveTo>
                    <a:lnTo>
                      <a:pt x="0" y="387350"/>
                    </a:lnTo>
                    <a:lnTo>
                      <a:pt x="1280160" y="387350"/>
                    </a:lnTo>
                  </a:path>
                </a:pathLst>
              </a:custGeom>
              <a:ln w="12700">
                <a:solidFill>
                  <a:srgbClr val="4C4F54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8" name="object 12"/>
              <p:cNvSpPr/>
              <p:nvPr userDrawn="1"/>
            </p:nvSpPr>
            <p:spPr>
              <a:xfrm flipV="1">
                <a:off x="3228338" y="1879278"/>
                <a:ext cx="1280160" cy="387350"/>
              </a:xfrm>
              <a:custGeom>
                <a:avLst/>
                <a:gdLst/>
                <a:ahLst/>
                <a:cxnLst/>
                <a:rect l="l" t="t" r="r" b="b"/>
                <a:pathLst>
                  <a:path w="1280160" h="387350">
                    <a:moveTo>
                      <a:pt x="1280160" y="0"/>
                    </a:moveTo>
                    <a:lnTo>
                      <a:pt x="1280160" y="387350"/>
                    </a:lnTo>
                    <a:lnTo>
                      <a:pt x="0" y="387350"/>
                    </a:lnTo>
                  </a:path>
                </a:pathLst>
              </a:custGeom>
              <a:ln w="12700">
                <a:solidFill>
                  <a:srgbClr val="494F54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2" name="object 11"/>
              <p:cNvSpPr/>
              <p:nvPr userDrawn="1"/>
            </p:nvSpPr>
            <p:spPr>
              <a:xfrm>
                <a:off x="5536946" y="5995516"/>
                <a:ext cx="1280160" cy="387350"/>
              </a:xfrm>
              <a:custGeom>
                <a:avLst/>
                <a:gdLst/>
                <a:ahLst/>
                <a:cxnLst/>
                <a:rect l="l" t="t" r="r" b="b"/>
                <a:pathLst>
                  <a:path w="1280159" h="387350">
                    <a:moveTo>
                      <a:pt x="0" y="0"/>
                    </a:moveTo>
                    <a:lnTo>
                      <a:pt x="0" y="387350"/>
                    </a:lnTo>
                    <a:lnTo>
                      <a:pt x="1280160" y="387350"/>
                    </a:lnTo>
                  </a:path>
                </a:pathLst>
              </a:custGeom>
              <a:ln w="12700">
                <a:solidFill>
                  <a:srgbClr val="4C4F54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3" name="object 12"/>
              <p:cNvSpPr/>
              <p:nvPr userDrawn="1"/>
            </p:nvSpPr>
            <p:spPr>
              <a:xfrm>
                <a:off x="3234689" y="5995516"/>
                <a:ext cx="1280160" cy="387350"/>
              </a:xfrm>
              <a:custGeom>
                <a:avLst/>
                <a:gdLst/>
                <a:ahLst/>
                <a:cxnLst/>
                <a:rect l="l" t="t" r="r" b="b"/>
                <a:pathLst>
                  <a:path w="1280160" h="387350">
                    <a:moveTo>
                      <a:pt x="1280160" y="0"/>
                    </a:moveTo>
                    <a:lnTo>
                      <a:pt x="1280160" y="387350"/>
                    </a:lnTo>
                    <a:lnTo>
                      <a:pt x="0" y="387350"/>
                    </a:lnTo>
                  </a:path>
                </a:pathLst>
              </a:custGeom>
              <a:ln w="12700">
                <a:solidFill>
                  <a:srgbClr val="494F54"/>
                </a:solidFill>
              </a:ln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grpSp>
          <p:nvGrpSpPr>
            <p:cNvPr id="26" name="Group 25"/>
            <p:cNvGrpSpPr/>
            <p:nvPr userDrawn="1"/>
          </p:nvGrpSpPr>
          <p:grpSpPr>
            <a:xfrm>
              <a:off x="3074822" y="2164681"/>
              <a:ext cx="3887730" cy="3912628"/>
              <a:chOff x="3074822" y="2164681"/>
              <a:chExt cx="3887730" cy="3912628"/>
            </a:xfrm>
          </p:grpSpPr>
          <p:sp>
            <p:nvSpPr>
              <p:cNvPr id="15" name="object 6"/>
              <p:cNvSpPr/>
              <p:nvPr userDrawn="1"/>
            </p:nvSpPr>
            <p:spPr>
              <a:xfrm rot="10800000">
                <a:off x="5018182" y="4111427"/>
                <a:ext cx="1944370" cy="1964689"/>
              </a:xfrm>
              <a:custGeom>
                <a:avLst/>
                <a:gdLst/>
                <a:ahLst/>
                <a:cxnLst/>
                <a:rect l="l" t="t" r="r" b="b"/>
                <a:pathLst>
                  <a:path w="1944370" h="1964689">
                    <a:moveTo>
                      <a:pt x="1944217" y="0"/>
                    </a:moveTo>
                    <a:lnTo>
                      <a:pt x="1785704" y="6569"/>
                    </a:lnTo>
                    <a:lnTo>
                      <a:pt x="1630547" y="25928"/>
                    </a:lnTo>
                    <a:lnTo>
                      <a:pt x="1479263" y="57554"/>
                    </a:lnTo>
                    <a:lnTo>
                      <a:pt x="1332368" y="100922"/>
                    </a:lnTo>
                    <a:lnTo>
                      <a:pt x="1190379" y="155509"/>
                    </a:lnTo>
                    <a:lnTo>
                      <a:pt x="1053810" y="220791"/>
                    </a:lnTo>
                    <a:lnTo>
                      <a:pt x="923178" y="296246"/>
                    </a:lnTo>
                    <a:lnTo>
                      <a:pt x="798999" y="381348"/>
                    </a:lnTo>
                    <a:lnTo>
                      <a:pt x="681788" y="475574"/>
                    </a:lnTo>
                    <a:lnTo>
                      <a:pt x="572063" y="578402"/>
                    </a:lnTo>
                    <a:lnTo>
                      <a:pt x="470339" y="689307"/>
                    </a:lnTo>
                    <a:lnTo>
                      <a:pt x="377131" y="807765"/>
                    </a:lnTo>
                    <a:lnTo>
                      <a:pt x="292957" y="933253"/>
                    </a:lnTo>
                    <a:lnTo>
                      <a:pt x="218331" y="1065248"/>
                    </a:lnTo>
                    <a:lnTo>
                      <a:pt x="153770" y="1203225"/>
                    </a:lnTo>
                    <a:lnTo>
                      <a:pt x="99790" y="1346661"/>
                    </a:lnTo>
                    <a:lnTo>
                      <a:pt x="56907" y="1495033"/>
                    </a:lnTo>
                    <a:lnTo>
                      <a:pt x="25637" y="1647816"/>
                    </a:lnTo>
                    <a:lnTo>
                      <a:pt x="6496" y="1804488"/>
                    </a:lnTo>
                    <a:lnTo>
                      <a:pt x="0" y="1964524"/>
                    </a:lnTo>
                    <a:lnTo>
                      <a:pt x="765721" y="1964524"/>
                    </a:lnTo>
                    <a:lnTo>
                      <a:pt x="765721" y="1958606"/>
                    </a:lnTo>
                    <a:lnTo>
                      <a:pt x="763117" y="1958606"/>
                    </a:lnTo>
                    <a:lnTo>
                      <a:pt x="763220" y="1954364"/>
                    </a:lnTo>
                    <a:lnTo>
                      <a:pt x="767047" y="1859476"/>
                    </a:lnTo>
                    <a:lnTo>
                      <a:pt x="778631" y="1764170"/>
                    </a:lnTo>
                    <a:lnTo>
                      <a:pt x="797561" y="1671294"/>
                    </a:lnTo>
                    <a:lnTo>
                      <a:pt x="823528" y="1581152"/>
                    </a:lnTo>
                    <a:lnTo>
                      <a:pt x="856224" y="1494051"/>
                    </a:lnTo>
                    <a:lnTo>
                      <a:pt x="895339" y="1410298"/>
                    </a:lnTo>
                    <a:lnTo>
                      <a:pt x="940566" y="1330198"/>
                    </a:lnTo>
                    <a:lnTo>
                      <a:pt x="991595" y="1254058"/>
                    </a:lnTo>
                    <a:lnTo>
                      <a:pt x="1048118" y="1182184"/>
                    </a:lnTo>
                    <a:lnTo>
                      <a:pt x="1109827" y="1114882"/>
                    </a:lnTo>
                    <a:lnTo>
                      <a:pt x="1176413" y="1052458"/>
                    </a:lnTo>
                    <a:lnTo>
                      <a:pt x="1247566" y="995219"/>
                    </a:lnTo>
                    <a:lnTo>
                      <a:pt x="1322979" y="943471"/>
                    </a:lnTo>
                    <a:lnTo>
                      <a:pt x="1402344" y="897519"/>
                    </a:lnTo>
                    <a:lnTo>
                      <a:pt x="1485350" y="857671"/>
                    </a:lnTo>
                    <a:lnTo>
                      <a:pt x="1571691" y="824231"/>
                    </a:lnTo>
                    <a:lnTo>
                      <a:pt x="1661056" y="797508"/>
                    </a:lnTo>
                    <a:lnTo>
                      <a:pt x="1753138" y="777806"/>
                    </a:lnTo>
                    <a:lnTo>
                      <a:pt x="1847628" y="765432"/>
                    </a:lnTo>
                    <a:lnTo>
                      <a:pt x="1944217" y="760691"/>
                    </a:lnTo>
                    <a:lnTo>
                      <a:pt x="1944217" y="0"/>
                    </a:lnTo>
                    <a:close/>
                  </a:path>
                  <a:path w="1944370" h="1964689">
                    <a:moveTo>
                      <a:pt x="765721" y="1954364"/>
                    </a:moveTo>
                    <a:lnTo>
                      <a:pt x="763117" y="1958606"/>
                    </a:lnTo>
                    <a:lnTo>
                      <a:pt x="765721" y="1958606"/>
                    </a:lnTo>
                    <a:lnTo>
                      <a:pt x="765721" y="1954364"/>
                    </a:lnTo>
                    <a:close/>
                  </a:path>
                </a:pathLst>
              </a:custGeom>
              <a:solidFill>
                <a:schemeClr val="tx1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6" name="object 7"/>
              <p:cNvSpPr/>
              <p:nvPr userDrawn="1"/>
            </p:nvSpPr>
            <p:spPr>
              <a:xfrm rot="10800000">
                <a:off x="5013102" y="2164681"/>
                <a:ext cx="1949450" cy="1946910"/>
              </a:xfrm>
              <a:custGeom>
                <a:avLst/>
                <a:gdLst/>
                <a:ahLst/>
                <a:cxnLst/>
                <a:rect l="l" t="t" r="r" b="b"/>
                <a:pathLst>
                  <a:path w="1949450" h="1946910">
                    <a:moveTo>
                      <a:pt x="765721" y="0"/>
                    </a:moveTo>
                    <a:lnTo>
                      <a:pt x="0" y="0"/>
                    </a:lnTo>
                    <a:lnTo>
                      <a:pt x="6531" y="158531"/>
                    </a:lnTo>
                    <a:lnTo>
                      <a:pt x="25776" y="313741"/>
                    </a:lnTo>
                    <a:lnTo>
                      <a:pt x="57212" y="465108"/>
                    </a:lnTo>
                    <a:lnTo>
                      <a:pt x="100314" y="612112"/>
                    </a:lnTo>
                    <a:lnTo>
                      <a:pt x="154559" y="754235"/>
                    </a:lnTo>
                    <a:lnTo>
                      <a:pt x="219423" y="890955"/>
                    </a:lnTo>
                    <a:lnTo>
                      <a:pt x="294382" y="1021754"/>
                    </a:lnTo>
                    <a:lnTo>
                      <a:pt x="378914" y="1146111"/>
                    </a:lnTo>
                    <a:lnTo>
                      <a:pt x="472494" y="1263507"/>
                    </a:lnTo>
                    <a:lnTo>
                      <a:pt x="574598" y="1373422"/>
                    </a:lnTo>
                    <a:lnTo>
                      <a:pt x="684704" y="1475336"/>
                    </a:lnTo>
                    <a:lnTo>
                      <a:pt x="802287" y="1568729"/>
                    </a:lnTo>
                    <a:lnTo>
                      <a:pt x="926823" y="1653081"/>
                    </a:lnTo>
                    <a:lnTo>
                      <a:pt x="1057790" y="1727873"/>
                    </a:lnTo>
                    <a:lnTo>
                      <a:pt x="1194663" y="1792584"/>
                    </a:lnTo>
                    <a:lnTo>
                      <a:pt x="1336919" y="1846696"/>
                    </a:lnTo>
                    <a:lnTo>
                      <a:pt x="1484034" y="1889687"/>
                    </a:lnTo>
                    <a:lnTo>
                      <a:pt x="1635484" y="1921039"/>
                    </a:lnTo>
                    <a:lnTo>
                      <a:pt x="1790747" y="1940231"/>
                    </a:lnTo>
                    <a:lnTo>
                      <a:pt x="1949297" y="1946744"/>
                    </a:lnTo>
                    <a:lnTo>
                      <a:pt x="1945868" y="1944598"/>
                    </a:lnTo>
                    <a:lnTo>
                      <a:pt x="1946160" y="1944598"/>
                    </a:lnTo>
                    <a:lnTo>
                      <a:pt x="1944217" y="1943315"/>
                    </a:lnTo>
                    <a:lnTo>
                      <a:pt x="1944217" y="1183513"/>
                    </a:lnTo>
                    <a:lnTo>
                      <a:pt x="1847666" y="1178826"/>
                    </a:lnTo>
                    <a:lnTo>
                      <a:pt x="1753285" y="1166604"/>
                    </a:lnTo>
                    <a:lnTo>
                      <a:pt x="1661371" y="1147146"/>
                    </a:lnTo>
                    <a:lnTo>
                      <a:pt x="1572223" y="1120753"/>
                    </a:lnTo>
                    <a:lnTo>
                      <a:pt x="1486141" y="1087725"/>
                    </a:lnTo>
                    <a:lnTo>
                      <a:pt x="1403422" y="1048361"/>
                    </a:lnTo>
                    <a:lnTo>
                      <a:pt x="1324365" y="1002961"/>
                    </a:lnTo>
                    <a:lnTo>
                      <a:pt x="1249269" y="951826"/>
                    </a:lnTo>
                    <a:lnTo>
                      <a:pt x="1178432" y="895255"/>
                    </a:lnTo>
                    <a:lnTo>
                      <a:pt x="1112153" y="833548"/>
                    </a:lnTo>
                    <a:lnTo>
                      <a:pt x="1050730" y="767006"/>
                    </a:lnTo>
                    <a:lnTo>
                      <a:pt x="994462" y="695927"/>
                    </a:lnTo>
                    <a:lnTo>
                      <a:pt x="943647" y="620613"/>
                    </a:lnTo>
                    <a:lnTo>
                      <a:pt x="898585" y="541362"/>
                    </a:lnTo>
                    <a:lnTo>
                      <a:pt x="859573" y="458475"/>
                    </a:lnTo>
                    <a:lnTo>
                      <a:pt x="826910" y="372253"/>
                    </a:lnTo>
                    <a:lnTo>
                      <a:pt x="800894" y="282994"/>
                    </a:lnTo>
                    <a:lnTo>
                      <a:pt x="781826" y="190999"/>
                    </a:lnTo>
                    <a:lnTo>
                      <a:pt x="770001" y="96567"/>
                    </a:lnTo>
                    <a:lnTo>
                      <a:pt x="765721" y="0"/>
                    </a:lnTo>
                    <a:close/>
                  </a:path>
                </a:pathLst>
              </a:custGeom>
              <a:solidFill>
                <a:srgbClr val="7EAFC6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0" name="object 6"/>
              <p:cNvSpPr/>
              <p:nvPr userDrawn="1"/>
            </p:nvSpPr>
            <p:spPr>
              <a:xfrm>
                <a:off x="3074822" y="2165874"/>
                <a:ext cx="1944370" cy="1964689"/>
              </a:xfrm>
              <a:custGeom>
                <a:avLst/>
                <a:gdLst/>
                <a:ahLst/>
                <a:cxnLst/>
                <a:rect l="l" t="t" r="r" b="b"/>
                <a:pathLst>
                  <a:path w="1944370" h="1964689">
                    <a:moveTo>
                      <a:pt x="1944217" y="0"/>
                    </a:moveTo>
                    <a:lnTo>
                      <a:pt x="1785704" y="6569"/>
                    </a:lnTo>
                    <a:lnTo>
                      <a:pt x="1630547" y="25928"/>
                    </a:lnTo>
                    <a:lnTo>
                      <a:pt x="1479263" y="57554"/>
                    </a:lnTo>
                    <a:lnTo>
                      <a:pt x="1332368" y="100922"/>
                    </a:lnTo>
                    <a:lnTo>
                      <a:pt x="1190379" y="155509"/>
                    </a:lnTo>
                    <a:lnTo>
                      <a:pt x="1053810" y="220791"/>
                    </a:lnTo>
                    <a:lnTo>
                      <a:pt x="923178" y="296246"/>
                    </a:lnTo>
                    <a:lnTo>
                      <a:pt x="798999" y="381348"/>
                    </a:lnTo>
                    <a:lnTo>
                      <a:pt x="681788" y="475574"/>
                    </a:lnTo>
                    <a:lnTo>
                      <a:pt x="572063" y="578402"/>
                    </a:lnTo>
                    <a:lnTo>
                      <a:pt x="470339" y="689307"/>
                    </a:lnTo>
                    <a:lnTo>
                      <a:pt x="377131" y="807765"/>
                    </a:lnTo>
                    <a:lnTo>
                      <a:pt x="292957" y="933253"/>
                    </a:lnTo>
                    <a:lnTo>
                      <a:pt x="218331" y="1065248"/>
                    </a:lnTo>
                    <a:lnTo>
                      <a:pt x="153770" y="1203225"/>
                    </a:lnTo>
                    <a:lnTo>
                      <a:pt x="99790" y="1346661"/>
                    </a:lnTo>
                    <a:lnTo>
                      <a:pt x="56907" y="1495033"/>
                    </a:lnTo>
                    <a:lnTo>
                      <a:pt x="25637" y="1647816"/>
                    </a:lnTo>
                    <a:lnTo>
                      <a:pt x="6496" y="1804488"/>
                    </a:lnTo>
                    <a:lnTo>
                      <a:pt x="0" y="1964524"/>
                    </a:lnTo>
                    <a:lnTo>
                      <a:pt x="765721" y="1964524"/>
                    </a:lnTo>
                    <a:lnTo>
                      <a:pt x="765721" y="1958606"/>
                    </a:lnTo>
                    <a:lnTo>
                      <a:pt x="763117" y="1958606"/>
                    </a:lnTo>
                    <a:lnTo>
                      <a:pt x="763220" y="1954364"/>
                    </a:lnTo>
                    <a:lnTo>
                      <a:pt x="767047" y="1859476"/>
                    </a:lnTo>
                    <a:lnTo>
                      <a:pt x="778631" y="1764170"/>
                    </a:lnTo>
                    <a:lnTo>
                      <a:pt x="797561" y="1671294"/>
                    </a:lnTo>
                    <a:lnTo>
                      <a:pt x="823528" y="1581152"/>
                    </a:lnTo>
                    <a:lnTo>
                      <a:pt x="856224" y="1494051"/>
                    </a:lnTo>
                    <a:lnTo>
                      <a:pt x="895339" y="1410298"/>
                    </a:lnTo>
                    <a:lnTo>
                      <a:pt x="940566" y="1330198"/>
                    </a:lnTo>
                    <a:lnTo>
                      <a:pt x="991595" y="1254058"/>
                    </a:lnTo>
                    <a:lnTo>
                      <a:pt x="1048118" y="1182184"/>
                    </a:lnTo>
                    <a:lnTo>
                      <a:pt x="1109827" y="1114882"/>
                    </a:lnTo>
                    <a:lnTo>
                      <a:pt x="1176413" y="1052458"/>
                    </a:lnTo>
                    <a:lnTo>
                      <a:pt x="1247566" y="995219"/>
                    </a:lnTo>
                    <a:lnTo>
                      <a:pt x="1322979" y="943471"/>
                    </a:lnTo>
                    <a:lnTo>
                      <a:pt x="1402344" y="897519"/>
                    </a:lnTo>
                    <a:lnTo>
                      <a:pt x="1485350" y="857671"/>
                    </a:lnTo>
                    <a:lnTo>
                      <a:pt x="1571691" y="824231"/>
                    </a:lnTo>
                    <a:lnTo>
                      <a:pt x="1661056" y="797508"/>
                    </a:lnTo>
                    <a:lnTo>
                      <a:pt x="1753138" y="777806"/>
                    </a:lnTo>
                    <a:lnTo>
                      <a:pt x="1847628" y="765432"/>
                    </a:lnTo>
                    <a:lnTo>
                      <a:pt x="1944217" y="760691"/>
                    </a:lnTo>
                    <a:lnTo>
                      <a:pt x="1944217" y="0"/>
                    </a:lnTo>
                    <a:close/>
                  </a:path>
                  <a:path w="1944370" h="1964689">
                    <a:moveTo>
                      <a:pt x="765721" y="1954364"/>
                    </a:moveTo>
                    <a:lnTo>
                      <a:pt x="763117" y="1958606"/>
                    </a:lnTo>
                    <a:lnTo>
                      <a:pt x="765721" y="1958606"/>
                    </a:lnTo>
                    <a:lnTo>
                      <a:pt x="765721" y="1954364"/>
                    </a:lnTo>
                    <a:close/>
                  </a:path>
                </a:pathLst>
              </a:custGeom>
              <a:solidFill>
                <a:srgbClr val="4296B4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21" name="object 7"/>
              <p:cNvSpPr/>
              <p:nvPr userDrawn="1"/>
            </p:nvSpPr>
            <p:spPr>
              <a:xfrm>
                <a:off x="3074822" y="4130399"/>
                <a:ext cx="1949450" cy="1946910"/>
              </a:xfrm>
              <a:custGeom>
                <a:avLst/>
                <a:gdLst/>
                <a:ahLst/>
                <a:cxnLst/>
                <a:rect l="l" t="t" r="r" b="b"/>
                <a:pathLst>
                  <a:path w="1949450" h="1946910">
                    <a:moveTo>
                      <a:pt x="765721" y="0"/>
                    </a:moveTo>
                    <a:lnTo>
                      <a:pt x="0" y="0"/>
                    </a:lnTo>
                    <a:lnTo>
                      <a:pt x="6531" y="158531"/>
                    </a:lnTo>
                    <a:lnTo>
                      <a:pt x="25776" y="313741"/>
                    </a:lnTo>
                    <a:lnTo>
                      <a:pt x="57212" y="465108"/>
                    </a:lnTo>
                    <a:lnTo>
                      <a:pt x="100314" y="612112"/>
                    </a:lnTo>
                    <a:lnTo>
                      <a:pt x="154559" y="754235"/>
                    </a:lnTo>
                    <a:lnTo>
                      <a:pt x="219423" y="890955"/>
                    </a:lnTo>
                    <a:lnTo>
                      <a:pt x="294382" y="1021754"/>
                    </a:lnTo>
                    <a:lnTo>
                      <a:pt x="378914" y="1146111"/>
                    </a:lnTo>
                    <a:lnTo>
                      <a:pt x="472494" y="1263507"/>
                    </a:lnTo>
                    <a:lnTo>
                      <a:pt x="574598" y="1373422"/>
                    </a:lnTo>
                    <a:lnTo>
                      <a:pt x="684704" y="1475336"/>
                    </a:lnTo>
                    <a:lnTo>
                      <a:pt x="802287" y="1568729"/>
                    </a:lnTo>
                    <a:lnTo>
                      <a:pt x="926823" y="1653081"/>
                    </a:lnTo>
                    <a:lnTo>
                      <a:pt x="1057790" y="1727873"/>
                    </a:lnTo>
                    <a:lnTo>
                      <a:pt x="1194663" y="1792584"/>
                    </a:lnTo>
                    <a:lnTo>
                      <a:pt x="1336919" y="1846696"/>
                    </a:lnTo>
                    <a:lnTo>
                      <a:pt x="1484034" y="1889687"/>
                    </a:lnTo>
                    <a:lnTo>
                      <a:pt x="1635484" y="1921039"/>
                    </a:lnTo>
                    <a:lnTo>
                      <a:pt x="1790747" y="1940231"/>
                    </a:lnTo>
                    <a:lnTo>
                      <a:pt x="1949297" y="1946744"/>
                    </a:lnTo>
                    <a:lnTo>
                      <a:pt x="1945868" y="1944598"/>
                    </a:lnTo>
                    <a:lnTo>
                      <a:pt x="1946160" y="1944598"/>
                    </a:lnTo>
                    <a:lnTo>
                      <a:pt x="1944217" y="1943315"/>
                    </a:lnTo>
                    <a:lnTo>
                      <a:pt x="1944217" y="1183513"/>
                    </a:lnTo>
                    <a:lnTo>
                      <a:pt x="1847666" y="1178826"/>
                    </a:lnTo>
                    <a:lnTo>
                      <a:pt x="1753285" y="1166604"/>
                    </a:lnTo>
                    <a:lnTo>
                      <a:pt x="1661371" y="1147146"/>
                    </a:lnTo>
                    <a:lnTo>
                      <a:pt x="1572223" y="1120753"/>
                    </a:lnTo>
                    <a:lnTo>
                      <a:pt x="1486141" y="1087725"/>
                    </a:lnTo>
                    <a:lnTo>
                      <a:pt x="1403422" y="1048361"/>
                    </a:lnTo>
                    <a:lnTo>
                      <a:pt x="1324365" y="1002961"/>
                    </a:lnTo>
                    <a:lnTo>
                      <a:pt x="1249269" y="951826"/>
                    </a:lnTo>
                    <a:lnTo>
                      <a:pt x="1178432" y="895255"/>
                    </a:lnTo>
                    <a:lnTo>
                      <a:pt x="1112153" y="833548"/>
                    </a:lnTo>
                    <a:lnTo>
                      <a:pt x="1050730" y="767006"/>
                    </a:lnTo>
                    <a:lnTo>
                      <a:pt x="994462" y="695927"/>
                    </a:lnTo>
                    <a:lnTo>
                      <a:pt x="943647" y="620613"/>
                    </a:lnTo>
                    <a:lnTo>
                      <a:pt x="898585" y="541362"/>
                    </a:lnTo>
                    <a:lnTo>
                      <a:pt x="859573" y="458475"/>
                    </a:lnTo>
                    <a:lnTo>
                      <a:pt x="826910" y="372253"/>
                    </a:lnTo>
                    <a:lnTo>
                      <a:pt x="800894" y="282994"/>
                    </a:lnTo>
                    <a:lnTo>
                      <a:pt x="781826" y="190999"/>
                    </a:lnTo>
                    <a:lnTo>
                      <a:pt x="770001" y="96567"/>
                    </a:lnTo>
                    <a:lnTo>
                      <a:pt x="765721" y="0"/>
                    </a:lnTo>
                    <a:close/>
                  </a:path>
                </a:pathLst>
              </a:custGeom>
              <a:solidFill>
                <a:srgbClr val="747378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</p:grpSp>
      <p:sp>
        <p:nvSpPr>
          <p:cNvPr id="13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782291" y="2889863"/>
            <a:ext cx="1579418" cy="1532965"/>
          </a:xfrm>
        </p:spPr>
        <p:txBody>
          <a:bodyPr anchor="ctr" anchorCtr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Client</a:t>
            </a:r>
          </a:p>
        </p:txBody>
      </p:sp>
      <p:sp>
        <p:nvSpPr>
          <p:cNvPr id="43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415636" y="6333566"/>
            <a:ext cx="4156364" cy="524435"/>
          </a:xfrm>
        </p:spPr>
        <p:txBody>
          <a:bodyPr/>
          <a:lstStyle>
            <a:lvl1pPr>
              <a:defRPr sz="5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Source goes here</a:t>
            </a:r>
          </a:p>
        </p:txBody>
      </p:sp>
      <p:sp>
        <p:nvSpPr>
          <p:cNvPr id="30" name="Text Placeholder 32"/>
          <p:cNvSpPr>
            <a:spLocks noGrp="1"/>
          </p:cNvSpPr>
          <p:nvPr>
            <p:ph type="body" sz="quarter" idx="15" hasCustomPrompt="1"/>
          </p:nvPr>
        </p:nvSpPr>
        <p:spPr>
          <a:xfrm>
            <a:off x="418523" y="1604452"/>
            <a:ext cx="2374952" cy="2040162"/>
          </a:xfrm>
        </p:spPr>
        <p:txBody>
          <a:bodyPr/>
          <a:lstStyle>
            <a:lvl1pPr marL="205122" marR="0" indent="-205122" algn="l" defTabSz="457092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59"/>
              </a:spcAft>
              <a:buClrTx/>
              <a:buSzPct val="150000"/>
              <a:buFontTx/>
              <a:buBlip>
                <a:blip r:embed="rId2"/>
              </a:buBlip>
              <a:tabLst/>
              <a:defRPr sz="900" baseline="0">
                <a:solidFill>
                  <a:schemeClr val="tx1"/>
                </a:solidFill>
                <a:latin typeface="HelveticaNeueLT Std" pitchFamily="34" charset="0"/>
              </a:defRPr>
            </a:lvl1pPr>
            <a:lvl2pPr marL="205122" indent="-205122">
              <a:spcAft>
                <a:spcPts val="359"/>
              </a:spcAft>
              <a:buSzPct val="130000"/>
              <a:buFontTx/>
              <a:buBlip>
                <a:blip r:embed="rId3"/>
              </a:buBlip>
              <a:defRPr sz="900" b="0" i="0">
                <a:solidFill>
                  <a:schemeClr val="tx1"/>
                </a:solidFill>
                <a:latin typeface="HelveticaNeueLT Std" pitchFamily="34" charset="0"/>
              </a:defRPr>
            </a:lvl2pPr>
            <a:lvl3pPr marL="410243" indent="-205122">
              <a:spcBef>
                <a:spcPts val="0"/>
              </a:spcBef>
              <a:spcAft>
                <a:spcPts val="359"/>
              </a:spcAft>
              <a:buFont typeface="HelveticaNeueLT Std" pitchFamily="34" charset="0"/>
              <a:buChar char="–"/>
              <a:defRPr sz="900" b="0" cap="none" baseline="0">
                <a:solidFill>
                  <a:schemeClr val="tx1"/>
                </a:solidFill>
                <a:latin typeface="HelveticaNeueLT Std" pitchFamily="34" charset="0"/>
              </a:defRPr>
            </a:lvl3pPr>
            <a:lvl4pPr>
              <a:defRPr sz="900">
                <a:solidFill>
                  <a:schemeClr val="tx1"/>
                </a:solidFill>
                <a:latin typeface="HelveticaNeueLT Std" pitchFamily="34" charset="0"/>
              </a:defRPr>
            </a:lvl4pPr>
            <a:lvl5pPr>
              <a:defRPr sz="900">
                <a:solidFill>
                  <a:schemeClr val="tx1"/>
                </a:solidFill>
                <a:latin typeface="HelveticaNeueLT Std" pitchFamily="34" charset="0"/>
              </a:defRPr>
            </a:lvl5pPr>
          </a:lstStyle>
          <a:p>
            <a:pPr lvl="0"/>
            <a:r>
              <a:rPr lang="en-US" dirty="0"/>
              <a:t>Bulleted list here (Level One)</a:t>
            </a:r>
          </a:p>
          <a:p>
            <a:pPr lvl="1"/>
            <a:r>
              <a:rPr lang="en-US" dirty="0"/>
              <a:t>Bulleted list here (Level Two)</a:t>
            </a:r>
          </a:p>
          <a:p>
            <a:pPr lvl="2"/>
            <a:r>
              <a:rPr lang="en-US" dirty="0"/>
              <a:t>Bulleted list here (Level Three)</a:t>
            </a:r>
          </a:p>
          <a:p>
            <a:pPr lvl="0"/>
            <a:endParaRPr lang="en-US" dirty="0"/>
          </a:p>
        </p:txBody>
      </p:sp>
      <p:sp>
        <p:nvSpPr>
          <p:cNvPr id="31" name="Text Placeholder 32"/>
          <p:cNvSpPr>
            <a:spLocks noGrp="1"/>
          </p:cNvSpPr>
          <p:nvPr>
            <p:ph type="body" sz="quarter" idx="19" hasCustomPrompt="1"/>
          </p:nvPr>
        </p:nvSpPr>
        <p:spPr>
          <a:xfrm>
            <a:off x="6479075" y="1606476"/>
            <a:ext cx="2244436" cy="2040162"/>
          </a:xfrm>
        </p:spPr>
        <p:txBody>
          <a:bodyPr/>
          <a:lstStyle>
            <a:lvl1pPr marL="205122" marR="0" indent="-205122" algn="l" defTabSz="457092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59"/>
              </a:spcAft>
              <a:buClrTx/>
              <a:buSzPct val="150000"/>
              <a:buFontTx/>
              <a:buBlip>
                <a:blip r:embed="rId2"/>
              </a:buBlip>
              <a:tabLst/>
              <a:defRPr sz="900" baseline="0">
                <a:solidFill>
                  <a:schemeClr val="tx1"/>
                </a:solidFill>
                <a:latin typeface="HelveticaNeueLT Std" pitchFamily="34" charset="0"/>
              </a:defRPr>
            </a:lvl1pPr>
            <a:lvl2pPr marL="205122" indent="-205122">
              <a:spcAft>
                <a:spcPts val="359"/>
              </a:spcAft>
              <a:buSzPct val="130000"/>
              <a:buFontTx/>
              <a:buBlip>
                <a:blip r:embed="rId3"/>
              </a:buBlip>
              <a:defRPr sz="900" b="0" i="0">
                <a:solidFill>
                  <a:schemeClr val="tx1"/>
                </a:solidFill>
                <a:latin typeface="HelveticaNeueLT Std" pitchFamily="34" charset="0"/>
              </a:defRPr>
            </a:lvl2pPr>
            <a:lvl3pPr marL="410243" indent="-205122">
              <a:spcBef>
                <a:spcPts val="0"/>
              </a:spcBef>
              <a:spcAft>
                <a:spcPts val="359"/>
              </a:spcAft>
              <a:buFont typeface="HelveticaNeueLT Std" pitchFamily="34" charset="0"/>
              <a:buChar char="–"/>
              <a:defRPr sz="900" b="0" cap="none" baseline="0">
                <a:solidFill>
                  <a:schemeClr val="tx1"/>
                </a:solidFill>
                <a:latin typeface="HelveticaNeueLT Std" pitchFamily="34" charset="0"/>
              </a:defRPr>
            </a:lvl3pPr>
            <a:lvl4pPr>
              <a:defRPr sz="900">
                <a:solidFill>
                  <a:schemeClr val="tx1"/>
                </a:solidFill>
                <a:latin typeface="HelveticaNeueLT Std" pitchFamily="34" charset="0"/>
              </a:defRPr>
            </a:lvl4pPr>
            <a:lvl5pPr>
              <a:defRPr sz="900">
                <a:solidFill>
                  <a:schemeClr val="tx1"/>
                </a:solidFill>
                <a:latin typeface="HelveticaNeueLT Std" pitchFamily="34" charset="0"/>
              </a:defRPr>
            </a:lvl5pPr>
          </a:lstStyle>
          <a:p>
            <a:pPr lvl="0"/>
            <a:r>
              <a:rPr lang="en-US" dirty="0"/>
              <a:t>Bulleted list here (Level One)</a:t>
            </a:r>
          </a:p>
          <a:p>
            <a:pPr lvl="1"/>
            <a:r>
              <a:rPr lang="en-US" dirty="0"/>
              <a:t>Bulleted list here (Level Two)</a:t>
            </a:r>
          </a:p>
          <a:p>
            <a:pPr lvl="2"/>
            <a:r>
              <a:rPr lang="en-US" dirty="0"/>
              <a:t>Bulleted list here (Level Three)</a:t>
            </a:r>
          </a:p>
          <a:p>
            <a:pPr lvl="0"/>
            <a:endParaRPr lang="en-US" dirty="0"/>
          </a:p>
        </p:txBody>
      </p:sp>
      <p:sp>
        <p:nvSpPr>
          <p:cNvPr id="40" name="Text Placeholder 32"/>
          <p:cNvSpPr>
            <a:spLocks noGrp="1"/>
          </p:cNvSpPr>
          <p:nvPr>
            <p:ph type="body" sz="quarter" idx="20" hasCustomPrompt="1"/>
          </p:nvPr>
        </p:nvSpPr>
        <p:spPr>
          <a:xfrm>
            <a:off x="412232" y="3653997"/>
            <a:ext cx="2374952" cy="2040162"/>
          </a:xfrm>
        </p:spPr>
        <p:txBody>
          <a:bodyPr anchor="b" anchorCtr="0"/>
          <a:lstStyle>
            <a:lvl1pPr marL="205122" marR="0" indent="-205122" algn="l" defTabSz="457092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59"/>
              </a:spcAft>
              <a:buClrTx/>
              <a:buSzPct val="150000"/>
              <a:buFontTx/>
              <a:buBlip>
                <a:blip r:embed="rId2"/>
              </a:buBlip>
              <a:tabLst/>
              <a:defRPr sz="900" baseline="0">
                <a:solidFill>
                  <a:schemeClr val="tx1"/>
                </a:solidFill>
                <a:latin typeface="HelveticaNeueLT Std" pitchFamily="34" charset="0"/>
              </a:defRPr>
            </a:lvl1pPr>
            <a:lvl2pPr marL="205122" indent="-205122">
              <a:spcAft>
                <a:spcPts val="359"/>
              </a:spcAft>
              <a:buSzPct val="130000"/>
              <a:buFontTx/>
              <a:buBlip>
                <a:blip r:embed="rId3"/>
              </a:buBlip>
              <a:defRPr sz="900" b="0" i="0">
                <a:solidFill>
                  <a:schemeClr val="tx1"/>
                </a:solidFill>
                <a:latin typeface="HelveticaNeueLT Std" pitchFamily="34" charset="0"/>
              </a:defRPr>
            </a:lvl2pPr>
            <a:lvl3pPr marL="410243" indent="-205122">
              <a:spcBef>
                <a:spcPts val="0"/>
              </a:spcBef>
              <a:spcAft>
                <a:spcPts val="359"/>
              </a:spcAft>
              <a:buFont typeface="HelveticaNeueLT Std" pitchFamily="34" charset="0"/>
              <a:buChar char="–"/>
              <a:defRPr sz="900" b="0" cap="none" baseline="0">
                <a:solidFill>
                  <a:schemeClr val="tx1"/>
                </a:solidFill>
                <a:latin typeface="HelveticaNeueLT Std" pitchFamily="34" charset="0"/>
              </a:defRPr>
            </a:lvl3pPr>
            <a:lvl4pPr>
              <a:defRPr sz="900">
                <a:solidFill>
                  <a:schemeClr val="tx1"/>
                </a:solidFill>
                <a:latin typeface="HelveticaNeueLT Std" pitchFamily="34" charset="0"/>
              </a:defRPr>
            </a:lvl4pPr>
            <a:lvl5pPr>
              <a:defRPr sz="900">
                <a:solidFill>
                  <a:schemeClr val="tx1"/>
                </a:solidFill>
                <a:latin typeface="HelveticaNeueLT Std" pitchFamily="34" charset="0"/>
              </a:defRPr>
            </a:lvl5pPr>
          </a:lstStyle>
          <a:p>
            <a:pPr lvl="0"/>
            <a:r>
              <a:rPr lang="en-US" dirty="0"/>
              <a:t>Bulleted list here (Level One)</a:t>
            </a:r>
          </a:p>
          <a:p>
            <a:pPr lvl="1"/>
            <a:r>
              <a:rPr lang="en-US" dirty="0"/>
              <a:t>Bulleted list here (Level Two)</a:t>
            </a:r>
          </a:p>
          <a:p>
            <a:pPr lvl="2"/>
            <a:r>
              <a:rPr lang="en-US" dirty="0"/>
              <a:t>Bulleted list here (Level Three)</a:t>
            </a:r>
          </a:p>
          <a:p>
            <a:pPr lvl="0"/>
            <a:endParaRPr lang="en-US" dirty="0"/>
          </a:p>
        </p:txBody>
      </p:sp>
      <p:sp>
        <p:nvSpPr>
          <p:cNvPr id="41" name="Text Placeholder 32"/>
          <p:cNvSpPr>
            <a:spLocks noGrp="1"/>
          </p:cNvSpPr>
          <p:nvPr>
            <p:ph type="body" sz="quarter" idx="21" hasCustomPrompt="1"/>
          </p:nvPr>
        </p:nvSpPr>
        <p:spPr>
          <a:xfrm>
            <a:off x="6472784" y="3656021"/>
            <a:ext cx="2244436" cy="2040162"/>
          </a:xfrm>
        </p:spPr>
        <p:txBody>
          <a:bodyPr anchor="b" anchorCtr="0"/>
          <a:lstStyle>
            <a:lvl1pPr marL="205122" marR="0" indent="-205122" algn="l" defTabSz="457092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59"/>
              </a:spcAft>
              <a:buClrTx/>
              <a:buSzPct val="150000"/>
              <a:buFontTx/>
              <a:buBlip>
                <a:blip r:embed="rId2"/>
              </a:buBlip>
              <a:tabLst/>
              <a:defRPr sz="900" baseline="0">
                <a:solidFill>
                  <a:schemeClr val="tx1"/>
                </a:solidFill>
                <a:latin typeface="HelveticaNeueLT Std" pitchFamily="34" charset="0"/>
              </a:defRPr>
            </a:lvl1pPr>
            <a:lvl2pPr marL="205122" indent="-205122">
              <a:spcAft>
                <a:spcPts val="359"/>
              </a:spcAft>
              <a:buSzPct val="130000"/>
              <a:buFontTx/>
              <a:buBlip>
                <a:blip r:embed="rId3"/>
              </a:buBlip>
              <a:defRPr sz="900" b="0" i="0">
                <a:solidFill>
                  <a:schemeClr val="tx1"/>
                </a:solidFill>
                <a:latin typeface="HelveticaNeueLT Std" pitchFamily="34" charset="0"/>
              </a:defRPr>
            </a:lvl2pPr>
            <a:lvl3pPr marL="410243" indent="-205122">
              <a:spcBef>
                <a:spcPts val="0"/>
              </a:spcBef>
              <a:spcAft>
                <a:spcPts val="359"/>
              </a:spcAft>
              <a:buFont typeface="HelveticaNeueLT Std" pitchFamily="34" charset="0"/>
              <a:buChar char="–"/>
              <a:defRPr sz="900" b="0" cap="none" baseline="0">
                <a:solidFill>
                  <a:schemeClr val="tx1"/>
                </a:solidFill>
                <a:latin typeface="HelveticaNeueLT Std" pitchFamily="34" charset="0"/>
              </a:defRPr>
            </a:lvl3pPr>
            <a:lvl4pPr>
              <a:defRPr sz="900">
                <a:solidFill>
                  <a:schemeClr val="tx1"/>
                </a:solidFill>
                <a:latin typeface="HelveticaNeueLT Std" pitchFamily="34" charset="0"/>
              </a:defRPr>
            </a:lvl4pPr>
            <a:lvl5pPr>
              <a:defRPr sz="900">
                <a:solidFill>
                  <a:schemeClr val="tx1"/>
                </a:solidFill>
                <a:latin typeface="HelveticaNeueLT Std" pitchFamily="34" charset="0"/>
              </a:defRPr>
            </a:lvl5pPr>
          </a:lstStyle>
          <a:p>
            <a:pPr lvl="0"/>
            <a:r>
              <a:rPr lang="en-US" dirty="0"/>
              <a:t>Bulleted list here (Level One)</a:t>
            </a:r>
          </a:p>
          <a:p>
            <a:pPr lvl="1"/>
            <a:r>
              <a:rPr lang="en-US" dirty="0"/>
              <a:t>Bulleted list here (Level Two)</a:t>
            </a:r>
          </a:p>
          <a:p>
            <a:pPr lvl="2"/>
            <a:r>
              <a:rPr lang="en-US" dirty="0"/>
              <a:t>Bulleted list here (Level Three)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6071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bst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415637" y="538927"/>
            <a:ext cx="8312727" cy="0"/>
            <a:chOff x="251460" y="610784"/>
            <a:chExt cx="9555480" cy="0"/>
          </a:xfrm>
        </p:grpSpPr>
        <p:cxnSp>
          <p:nvCxnSpPr>
            <p:cNvPr id="3" name="Straight Connector 2"/>
            <p:cNvCxnSpPr/>
            <p:nvPr userDrawn="1"/>
          </p:nvCxnSpPr>
          <p:spPr>
            <a:xfrm>
              <a:off x="251460" y="610784"/>
              <a:ext cx="9555480" cy="0"/>
            </a:xfrm>
            <a:prstGeom prst="line">
              <a:avLst/>
            </a:prstGeom>
            <a:ln w="44450" cmpd="sng">
              <a:solidFill>
                <a:schemeClr val="tx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>
            <a:xfrm>
              <a:off x="8745220" y="610784"/>
              <a:ext cx="1061720" cy="0"/>
            </a:xfrm>
            <a:prstGeom prst="line">
              <a:avLst/>
            </a:prstGeom>
            <a:ln w="44450" cmpd="sng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Connector 18"/>
          <p:cNvCxnSpPr/>
          <p:nvPr userDrawn="1"/>
        </p:nvCxnSpPr>
        <p:spPr>
          <a:xfrm>
            <a:off x="415637" y="6283096"/>
            <a:ext cx="8312727" cy="0"/>
          </a:xfrm>
          <a:prstGeom prst="line">
            <a:avLst/>
          </a:prstGeom>
          <a:ln w="1270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6036023" y="6409238"/>
            <a:ext cx="2686050" cy="120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US" sz="800" b="1" i="0" dirty="0">
                <a:latin typeface="HelveticaNeueLT Std" pitchFamily="34" charset="0"/>
                <a:cs typeface="HelveticaNeueLT Std Bold"/>
              </a:rPr>
              <a:t>PIPER</a:t>
            </a:r>
            <a:r>
              <a:rPr lang="en-US" sz="800" b="1" i="0" baseline="0" dirty="0">
                <a:latin typeface="HelveticaNeueLT Std" pitchFamily="34" charset="0"/>
                <a:cs typeface="HelveticaNeueLT Std Bold"/>
              </a:rPr>
              <a:t> SANDLER    |    </a:t>
            </a:r>
            <a:fld id="{67B6EA4A-D226-B041-A85D-3A568D8AD09A}" type="slidenum">
              <a:rPr lang="en-US" sz="800" b="1" i="0" baseline="0" smtClean="0">
                <a:latin typeface="HelveticaNeueLT Std" pitchFamily="34" charset="0"/>
                <a:cs typeface="HelveticaNeueLT Std"/>
              </a:rPr>
              <a:t>‹#›</a:t>
            </a:fld>
            <a:endParaRPr lang="en-US" sz="800" b="1" i="0" dirty="0">
              <a:latin typeface="HelveticaNeueLT Std" pitchFamily="34" charset="0"/>
              <a:cs typeface="HelveticaNeueLT Std"/>
            </a:endParaRP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415637" y="712684"/>
            <a:ext cx="8312727" cy="524435"/>
          </a:xfrm>
          <a:prstGeom prst="rect">
            <a:avLst/>
          </a:prstGeom>
        </p:spPr>
        <p:txBody>
          <a:bodyPr lIns="0" tIns="0" rIns="0" bIns="0"/>
          <a:lstStyle>
            <a:lvl1pPr>
              <a:defRPr b="1" baseline="0">
                <a:solidFill>
                  <a:schemeClr val="accent1"/>
                </a:solidFill>
                <a:latin typeface="HelveticaNeueLT Std" pitchFamily="34" charset="0"/>
              </a:defRPr>
            </a:lvl1pPr>
            <a:lvl2pPr>
              <a:defRPr b="1">
                <a:latin typeface="HelveticaNeueLT Std" pitchFamily="34" charset="0"/>
              </a:defRPr>
            </a:lvl2pPr>
          </a:lstStyle>
          <a:p>
            <a:pPr lvl="0"/>
            <a:r>
              <a:rPr lang="en-US" dirty="0"/>
              <a:t>Page Title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415636" y="6333566"/>
            <a:ext cx="4156364" cy="524435"/>
          </a:xfrm>
        </p:spPr>
        <p:txBody>
          <a:bodyPr/>
          <a:lstStyle>
            <a:lvl1pPr>
              <a:defRPr sz="5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Source goes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418749" y="1368086"/>
            <a:ext cx="931025" cy="1056939"/>
          </a:xfrm>
          <a:ln w="38100" cmpd="sng">
            <a:solidFill>
              <a:schemeClr val="accent1"/>
            </a:solidFill>
          </a:ln>
        </p:spPr>
        <p:txBody>
          <a:bodyPr bIns="82048" anchor="b" anchorCtr="0"/>
          <a:lstStyle>
            <a:lvl1pPr algn="ctr">
              <a:defRPr sz="600" b="0"/>
            </a:lvl1pPr>
          </a:lstStyle>
          <a:p>
            <a:pPr lvl="0"/>
            <a:r>
              <a:rPr lang="en-US" dirty="0"/>
              <a:t>Deal Type</a:t>
            </a:r>
          </a:p>
          <a:p>
            <a:pPr lvl="0"/>
            <a:r>
              <a:rPr lang="en-US" dirty="0"/>
              <a:t>Role</a:t>
            </a:r>
          </a:p>
          <a:p>
            <a:pPr lvl="0"/>
            <a:r>
              <a:rPr lang="en-US" dirty="0"/>
              <a:t>Month Year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18523" y="1368087"/>
            <a:ext cx="931478" cy="382400"/>
          </a:xfrm>
        </p:spPr>
        <p:txBody>
          <a:bodyPr lIns="0" tIns="82048"/>
          <a:lstStyle>
            <a:lvl1pPr algn="ctr">
              <a:defRPr sz="600"/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$000,000,000</a:t>
            </a:r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1472596" y="1368086"/>
            <a:ext cx="931025" cy="1056939"/>
          </a:xfrm>
          <a:ln w="38100" cmpd="sng">
            <a:solidFill>
              <a:schemeClr val="accent1"/>
            </a:solidFill>
          </a:ln>
        </p:spPr>
        <p:txBody>
          <a:bodyPr bIns="82048" anchor="b" anchorCtr="0"/>
          <a:lstStyle>
            <a:lvl1pPr algn="ctr">
              <a:defRPr sz="600" b="0"/>
            </a:lvl1pPr>
          </a:lstStyle>
          <a:p>
            <a:pPr lvl="0"/>
            <a:r>
              <a:rPr lang="en-US" dirty="0"/>
              <a:t>Deal Type</a:t>
            </a:r>
          </a:p>
          <a:p>
            <a:pPr lvl="0"/>
            <a:r>
              <a:rPr lang="en-US" dirty="0"/>
              <a:t>Role</a:t>
            </a:r>
          </a:p>
          <a:p>
            <a:pPr lvl="0"/>
            <a:r>
              <a:rPr lang="en-US" dirty="0"/>
              <a:t>Month Year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1472368" y="1368087"/>
            <a:ext cx="931478" cy="382400"/>
          </a:xfrm>
        </p:spPr>
        <p:txBody>
          <a:bodyPr lIns="0" tIns="82048"/>
          <a:lstStyle>
            <a:lvl1pPr algn="ctr">
              <a:defRPr sz="600"/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$000,000,000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2526440" y="1368086"/>
            <a:ext cx="931025" cy="1056939"/>
          </a:xfrm>
          <a:ln w="38100" cmpd="sng">
            <a:solidFill>
              <a:schemeClr val="accent1"/>
            </a:solidFill>
          </a:ln>
        </p:spPr>
        <p:txBody>
          <a:bodyPr bIns="82048" anchor="b" anchorCtr="0"/>
          <a:lstStyle>
            <a:lvl1pPr algn="ctr">
              <a:defRPr sz="600" b="0"/>
            </a:lvl1pPr>
          </a:lstStyle>
          <a:p>
            <a:pPr lvl="0"/>
            <a:r>
              <a:rPr lang="en-US" dirty="0"/>
              <a:t>Deal Type</a:t>
            </a:r>
          </a:p>
          <a:p>
            <a:pPr lvl="0"/>
            <a:r>
              <a:rPr lang="en-US" dirty="0"/>
              <a:t>Role</a:t>
            </a:r>
          </a:p>
          <a:p>
            <a:pPr lvl="0"/>
            <a:r>
              <a:rPr lang="en-US" dirty="0"/>
              <a:t>Month Year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2526214" y="1368087"/>
            <a:ext cx="931478" cy="382400"/>
          </a:xfrm>
        </p:spPr>
        <p:txBody>
          <a:bodyPr lIns="0" tIns="82048"/>
          <a:lstStyle>
            <a:lvl1pPr algn="ctr">
              <a:defRPr sz="600"/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$000,000,000</a:t>
            </a:r>
          </a:p>
        </p:txBody>
      </p:sp>
      <p:sp>
        <p:nvSpPr>
          <p:cNvPr id="18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3580287" y="1368086"/>
            <a:ext cx="931025" cy="1056939"/>
          </a:xfrm>
          <a:ln w="38100" cmpd="sng">
            <a:solidFill>
              <a:schemeClr val="accent1"/>
            </a:solidFill>
          </a:ln>
        </p:spPr>
        <p:txBody>
          <a:bodyPr bIns="82048" anchor="b" anchorCtr="0"/>
          <a:lstStyle>
            <a:lvl1pPr algn="ctr">
              <a:defRPr sz="600" b="0"/>
            </a:lvl1pPr>
          </a:lstStyle>
          <a:p>
            <a:pPr lvl="0"/>
            <a:r>
              <a:rPr lang="en-US" dirty="0"/>
              <a:t>Deal Type</a:t>
            </a:r>
          </a:p>
          <a:p>
            <a:pPr lvl="0"/>
            <a:r>
              <a:rPr lang="en-US" dirty="0"/>
              <a:t>Role</a:t>
            </a:r>
          </a:p>
          <a:p>
            <a:pPr lvl="0"/>
            <a:r>
              <a:rPr lang="en-US" dirty="0"/>
              <a:t>Month Year</a:t>
            </a:r>
          </a:p>
        </p:txBody>
      </p:sp>
      <p:sp>
        <p:nvSpPr>
          <p:cNvPr id="20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3580059" y="1368087"/>
            <a:ext cx="931478" cy="382400"/>
          </a:xfrm>
        </p:spPr>
        <p:txBody>
          <a:bodyPr lIns="0" tIns="82048"/>
          <a:lstStyle>
            <a:lvl1pPr algn="ctr">
              <a:defRPr sz="600"/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$000,000,000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4634131" y="1368086"/>
            <a:ext cx="931025" cy="1056939"/>
          </a:xfrm>
          <a:ln w="38100" cmpd="sng">
            <a:solidFill>
              <a:schemeClr val="accent1"/>
            </a:solidFill>
          </a:ln>
        </p:spPr>
        <p:txBody>
          <a:bodyPr bIns="82048" anchor="b" anchorCtr="0"/>
          <a:lstStyle>
            <a:lvl1pPr algn="ctr">
              <a:defRPr sz="600" b="0"/>
            </a:lvl1pPr>
          </a:lstStyle>
          <a:p>
            <a:pPr lvl="0"/>
            <a:r>
              <a:rPr lang="en-US" dirty="0"/>
              <a:t>Deal Type</a:t>
            </a:r>
          </a:p>
          <a:p>
            <a:pPr lvl="0"/>
            <a:r>
              <a:rPr lang="en-US" dirty="0"/>
              <a:t>Role</a:t>
            </a:r>
          </a:p>
          <a:p>
            <a:pPr lvl="0"/>
            <a:r>
              <a:rPr lang="en-US" dirty="0"/>
              <a:t>Month Year</a:t>
            </a:r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23" hasCustomPrompt="1"/>
          </p:nvPr>
        </p:nvSpPr>
        <p:spPr>
          <a:xfrm>
            <a:off x="4633905" y="1368087"/>
            <a:ext cx="931478" cy="382400"/>
          </a:xfrm>
        </p:spPr>
        <p:txBody>
          <a:bodyPr lIns="0" tIns="82048"/>
          <a:lstStyle>
            <a:lvl1pPr algn="ctr">
              <a:defRPr sz="600"/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$000,000,000</a:t>
            </a:r>
          </a:p>
        </p:txBody>
      </p:sp>
      <p:sp>
        <p:nvSpPr>
          <p:cNvPr id="23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5687978" y="1368086"/>
            <a:ext cx="931025" cy="1056939"/>
          </a:xfrm>
          <a:ln w="38100" cmpd="sng">
            <a:solidFill>
              <a:schemeClr val="accent1"/>
            </a:solidFill>
          </a:ln>
        </p:spPr>
        <p:txBody>
          <a:bodyPr bIns="82048" anchor="b" anchorCtr="0"/>
          <a:lstStyle>
            <a:lvl1pPr algn="ctr">
              <a:defRPr sz="600" b="0"/>
            </a:lvl1pPr>
          </a:lstStyle>
          <a:p>
            <a:pPr lvl="0"/>
            <a:r>
              <a:rPr lang="en-US" dirty="0"/>
              <a:t>Deal Type</a:t>
            </a:r>
          </a:p>
          <a:p>
            <a:pPr lvl="0"/>
            <a:r>
              <a:rPr lang="en-US" dirty="0"/>
              <a:t>Role</a:t>
            </a:r>
          </a:p>
          <a:p>
            <a:pPr lvl="0"/>
            <a:r>
              <a:rPr lang="en-US" dirty="0"/>
              <a:t>Month Year</a:t>
            </a:r>
          </a:p>
        </p:txBody>
      </p:sp>
      <p:sp>
        <p:nvSpPr>
          <p:cNvPr id="24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5687750" y="1368087"/>
            <a:ext cx="931478" cy="382400"/>
          </a:xfrm>
        </p:spPr>
        <p:txBody>
          <a:bodyPr lIns="0" tIns="82048"/>
          <a:lstStyle>
            <a:lvl1pPr algn="ctr">
              <a:defRPr sz="600"/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$000,000,000</a:t>
            </a:r>
          </a:p>
        </p:txBody>
      </p:sp>
      <p:sp>
        <p:nvSpPr>
          <p:cNvPr id="26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6741823" y="1368086"/>
            <a:ext cx="931025" cy="1056939"/>
          </a:xfrm>
          <a:ln w="38100" cmpd="sng">
            <a:solidFill>
              <a:schemeClr val="accent1"/>
            </a:solidFill>
          </a:ln>
        </p:spPr>
        <p:txBody>
          <a:bodyPr bIns="82048" anchor="b" anchorCtr="0"/>
          <a:lstStyle>
            <a:lvl1pPr algn="ctr">
              <a:defRPr sz="600" b="0"/>
            </a:lvl1pPr>
          </a:lstStyle>
          <a:p>
            <a:pPr lvl="0"/>
            <a:r>
              <a:rPr lang="en-US" dirty="0"/>
              <a:t>Deal Type</a:t>
            </a:r>
          </a:p>
          <a:p>
            <a:pPr lvl="0"/>
            <a:r>
              <a:rPr lang="en-US" dirty="0"/>
              <a:t>Role</a:t>
            </a:r>
          </a:p>
          <a:p>
            <a:pPr lvl="0"/>
            <a:r>
              <a:rPr lang="en-US" dirty="0"/>
              <a:t>Month Year</a:t>
            </a:r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7" hasCustomPrompt="1"/>
          </p:nvPr>
        </p:nvSpPr>
        <p:spPr>
          <a:xfrm>
            <a:off x="6741596" y="1368087"/>
            <a:ext cx="931478" cy="382400"/>
          </a:xfrm>
        </p:spPr>
        <p:txBody>
          <a:bodyPr lIns="0" tIns="82048"/>
          <a:lstStyle>
            <a:lvl1pPr algn="ctr">
              <a:defRPr sz="600"/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$000,000,000</a:t>
            </a:r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28" hasCustomPrompt="1"/>
          </p:nvPr>
        </p:nvSpPr>
        <p:spPr>
          <a:xfrm>
            <a:off x="7795669" y="1368086"/>
            <a:ext cx="931025" cy="1056939"/>
          </a:xfrm>
          <a:ln w="38100" cmpd="sng">
            <a:solidFill>
              <a:schemeClr val="accent1"/>
            </a:solidFill>
          </a:ln>
        </p:spPr>
        <p:txBody>
          <a:bodyPr bIns="82048" anchor="b" anchorCtr="0"/>
          <a:lstStyle>
            <a:lvl1pPr algn="ctr">
              <a:defRPr sz="600" b="0"/>
            </a:lvl1pPr>
          </a:lstStyle>
          <a:p>
            <a:pPr lvl="0"/>
            <a:r>
              <a:rPr lang="en-US" dirty="0"/>
              <a:t>Deal Type</a:t>
            </a:r>
          </a:p>
          <a:p>
            <a:pPr lvl="0"/>
            <a:r>
              <a:rPr lang="en-US" dirty="0"/>
              <a:t>Role</a:t>
            </a:r>
          </a:p>
          <a:p>
            <a:pPr lvl="0"/>
            <a:r>
              <a:rPr lang="en-US" dirty="0"/>
              <a:t>Month Year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29" hasCustomPrompt="1"/>
          </p:nvPr>
        </p:nvSpPr>
        <p:spPr>
          <a:xfrm>
            <a:off x="7795443" y="1368087"/>
            <a:ext cx="931478" cy="382400"/>
          </a:xfrm>
        </p:spPr>
        <p:txBody>
          <a:bodyPr lIns="0" tIns="82048"/>
          <a:lstStyle>
            <a:lvl1pPr algn="ctr">
              <a:defRPr sz="600"/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$000,000,000</a:t>
            </a:r>
          </a:p>
        </p:txBody>
      </p:sp>
      <p:sp>
        <p:nvSpPr>
          <p:cNvPr id="30" name="Text Placeholder 5"/>
          <p:cNvSpPr>
            <a:spLocks noGrp="1"/>
          </p:cNvSpPr>
          <p:nvPr>
            <p:ph type="body" sz="quarter" idx="30" hasCustomPrompt="1"/>
          </p:nvPr>
        </p:nvSpPr>
        <p:spPr>
          <a:xfrm>
            <a:off x="418749" y="2531793"/>
            <a:ext cx="931025" cy="1056939"/>
          </a:xfrm>
          <a:ln w="38100" cmpd="sng">
            <a:solidFill>
              <a:schemeClr val="accent1"/>
            </a:solidFill>
          </a:ln>
        </p:spPr>
        <p:txBody>
          <a:bodyPr bIns="82048" anchor="b" anchorCtr="0"/>
          <a:lstStyle>
            <a:lvl1pPr algn="ctr">
              <a:defRPr sz="600" b="0"/>
            </a:lvl1pPr>
          </a:lstStyle>
          <a:p>
            <a:pPr lvl="0"/>
            <a:r>
              <a:rPr lang="en-US" dirty="0"/>
              <a:t>Deal Type</a:t>
            </a:r>
          </a:p>
          <a:p>
            <a:pPr lvl="0"/>
            <a:r>
              <a:rPr lang="en-US" dirty="0"/>
              <a:t>Role</a:t>
            </a:r>
          </a:p>
          <a:p>
            <a:pPr lvl="0"/>
            <a:r>
              <a:rPr lang="en-US" dirty="0"/>
              <a:t>Month Year</a:t>
            </a:r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418523" y="2531793"/>
            <a:ext cx="931478" cy="382400"/>
          </a:xfrm>
        </p:spPr>
        <p:txBody>
          <a:bodyPr lIns="0" tIns="82048"/>
          <a:lstStyle>
            <a:lvl1pPr algn="ctr">
              <a:defRPr sz="600"/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$000,000,000</a:t>
            </a:r>
          </a:p>
        </p:txBody>
      </p:sp>
      <p:sp>
        <p:nvSpPr>
          <p:cNvPr id="32" name="Text Placeholder 5"/>
          <p:cNvSpPr>
            <a:spLocks noGrp="1"/>
          </p:cNvSpPr>
          <p:nvPr>
            <p:ph type="body" sz="quarter" idx="32" hasCustomPrompt="1"/>
          </p:nvPr>
        </p:nvSpPr>
        <p:spPr>
          <a:xfrm>
            <a:off x="1472596" y="2531793"/>
            <a:ext cx="931025" cy="1056939"/>
          </a:xfrm>
          <a:ln w="38100" cmpd="sng">
            <a:solidFill>
              <a:schemeClr val="accent1"/>
            </a:solidFill>
          </a:ln>
        </p:spPr>
        <p:txBody>
          <a:bodyPr bIns="82048" anchor="b" anchorCtr="0"/>
          <a:lstStyle>
            <a:lvl1pPr algn="ctr">
              <a:defRPr sz="600" b="0"/>
            </a:lvl1pPr>
          </a:lstStyle>
          <a:p>
            <a:pPr lvl="0"/>
            <a:r>
              <a:rPr lang="en-US" dirty="0"/>
              <a:t>Deal Type</a:t>
            </a:r>
          </a:p>
          <a:p>
            <a:pPr lvl="0"/>
            <a:r>
              <a:rPr lang="en-US" dirty="0"/>
              <a:t>Role</a:t>
            </a:r>
          </a:p>
          <a:p>
            <a:pPr lvl="0"/>
            <a:r>
              <a:rPr lang="en-US" dirty="0"/>
              <a:t>Month Year</a:t>
            </a:r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33" hasCustomPrompt="1"/>
          </p:nvPr>
        </p:nvSpPr>
        <p:spPr>
          <a:xfrm>
            <a:off x="1472368" y="2531793"/>
            <a:ext cx="931478" cy="382400"/>
          </a:xfrm>
        </p:spPr>
        <p:txBody>
          <a:bodyPr lIns="0" tIns="82048"/>
          <a:lstStyle>
            <a:lvl1pPr algn="ctr">
              <a:defRPr sz="600"/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$000,000,000</a:t>
            </a:r>
          </a:p>
        </p:txBody>
      </p:sp>
      <p:sp>
        <p:nvSpPr>
          <p:cNvPr id="34" name="Text Placeholder 5"/>
          <p:cNvSpPr>
            <a:spLocks noGrp="1"/>
          </p:cNvSpPr>
          <p:nvPr>
            <p:ph type="body" sz="quarter" idx="34" hasCustomPrompt="1"/>
          </p:nvPr>
        </p:nvSpPr>
        <p:spPr>
          <a:xfrm>
            <a:off x="2526440" y="2531793"/>
            <a:ext cx="931025" cy="1056939"/>
          </a:xfrm>
          <a:ln w="38100" cmpd="sng">
            <a:solidFill>
              <a:schemeClr val="accent1"/>
            </a:solidFill>
          </a:ln>
        </p:spPr>
        <p:txBody>
          <a:bodyPr bIns="82048" anchor="b" anchorCtr="0"/>
          <a:lstStyle>
            <a:lvl1pPr algn="ctr">
              <a:defRPr sz="600" b="0"/>
            </a:lvl1pPr>
          </a:lstStyle>
          <a:p>
            <a:pPr lvl="0"/>
            <a:r>
              <a:rPr lang="en-US" dirty="0"/>
              <a:t>Deal Type</a:t>
            </a:r>
          </a:p>
          <a:p>
            <a:pPr lvl="0"/>
            <a:r>
              <a:rPr lang="en-US" dirty="0"/>
              <a:t>Role</a:t>
            </a:r>
          </a:p>
          <a:p>
            <a:pPr lvl="0"/>
            <a:r>
              <a:rPr lang="en-US" dirty="0"/>
              <a:t>Month Year</a:t>
            </a:r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35" hasCustomPrompt="1"/>
          </p:nvPr>
        </p:nvSpPr>
        <p:spPr>
          <a:xfrm>
            <a:off x="2526214" y="2531793"/>
            <a:ext cx="931478" cy="382400"/>
          </a:xfrm>
        </p:spPr>
        <p:txBody>
          <a:bodyPr lIns="0" tIns="82048"/>
          <a:lstStyle>
            <a:lvl1pPr algn="ctr">
              <a:defRPr sz="600"/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$000,000,000</a:t>
            </a:r>
          </a:p>
        </p:txBody>
      </p:sp>
      <p:sp>
        <p:nvSpPr>
          <p:cNvPr id="36" name="Text Placeholder 5"/>
          <p:cNvSpPr>
            <a:spLocks noGrp="1"/>
          </p:cNvSpPr>
          <p:nvPr>
            <p:ph type="body" sz="quarter" idx="36" hasCustomPrompt="1"/>
          </p:nvPr>
        </p:nvSpPr>
        <p:spPr>
          <a:xfrm>
            <a:off x="3580287" y="2531793"/>
            <a:ext cx="931025" cy="1056939"/>
          </a:xfrm>
          <a:ln w="38100" cmpd="sng">
            <a:solidFill>
              <a:schemeClr val="accent1"/>
            </a:solidFill>
          </a:ln>
        </p:spPr>
        <p:txBody>
          <a:bodyPr bIns="82048" anchor="b" anchorCtr="0"/>
          <a:lstStyle>
            <a:lvl1pPr algn="ctr">
              <a:defRPr sz="600" b="0"/>
            </a:lvl1pPr>
          </a:lstStyle>
          <a:p>
            <a:pPr lvl="0"/>
            <a:r>
              <a:rPr lang="en-US" dirty="0"/>
              <a:t>Deal Type</a:t>
            </a:r>
          </a:p>
          <a:p>
            <a:pPr lvl="0"/>
            <a:r>
              <a:rPr lang="en-US" dirty="0"/>
              <a:t>Role</a:t>
            </a:r>
          </a:p>
          <a:p>
            <a:pPr lvl="0"/>
            <a:r>
              <a:rPr lang="en-US" dirty="0"/>
              <a:t>Month Year</a:t>
            </a:r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7" hasCustomPrompt="1"/>
          </p:nvPr>
        </p:nvSpPr>
        <p:spPr>
          <a:xfrm>
            <a:off x="3580059" y="2531793"/>
            <a:ext cx="931478" cy="382400"/>
          </a:xfrm>
        </p:spPr>
        <p:txBody>
          <a:bodyPr lIns="0" tIns="82048"/>
          <a:lstStyle>
            <a:lvl1pPr algn="ctr">
              <a:defRPr sz="600"/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$000,000,000</a:t>
            </a:r>
          </a:p>
        </p:txBody>
      </p:sp>
      <p:sp>
        <p:nvSpPr>
          <p:cNvPr id="38" name="Text Placeholder 5"/>
          <p:cNvSpPr>
            <a:spLocks noGrp="1"/>
          </p:cNvSpPr>
          <p:nvPr>
            <p:ph type="body" sz="quarter" idx="38" hasCustomPrompt="1"/>
          </p:nvPr>
        </p:nvSpPr>
        <p:spPr>
          <a:xfrm>
            <a:off x="4634131" y="2531793"/>
            <a:ext cx="931025" cy="1056939"/>
          </a:xfrm>
          <a:ln w="38100" cmpd="sng">
            <a:solidFill>
              <a:schemeClr val="accent1"/>
            </a:solidFill>
          </a:ln>
        </p:spPr>
        <p:txBody>
          <a:bodyPr bIns="82048" anchor="b" anchorCtr="0"/>
          <a:lstStyle>
            <a:lvl1pPr algn="ctr">
              <a:defRPr sz="600" b="0"/>
            </a:lvl1pPr>
          </a:lstStyle>
          <a:p>
            <a:pPr lvl="0"/>
            <a:r>
              <a:rPr lang="en-US" dirty="0"/>
              <a:t>Deal Type</a:t>
            </a:r>
          </a:p>
          <a:p>
            <a:pPr lvl="0"/>
            <a:r>
              <a:rPr lang="en-US" dirty="0"/>
              <a:t>Role</a:t>
            </a:r>
          </a:p>
          <a:p>
            <a:pPr lvl="0"/>
            <a:r>
              <a:rPr lang="en-US" dirty="0"/>
              <a:t>Month Year</a:t>
            </a:r>
          </a:p>
        </p:txBody>
      </p:sp>
      <p:sp>
        <p:nvSpPr>
          <p:cNvPr id="39" name="Text Placeholder 7"/>
          <p:cNvSpPr>
            <a:spLocks noGrp="1"/>
          </p:cNvSpPr>
          <p:nvPr>
            <p:ph type="body" sz="quarter" idx="39" hasCustomPrompt="1"/>
          </p:nvPr>
        </p:nvSpPr>
        <p:spPr>
          <a:xfrm>
            <a:off x="4633905" y="2531793"/>
            <a:ext cx="931478" cy="382400"/>
          </a:xfrm>
        </p:spPr>
        <p:txBody>
          <a:bodyPr lIns="0" tIns="82048"/>
          <a:lstStyle>
            <a:lvl1pPr algn="ctr">
              <a:defRPr sz="600"/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$000,000,000</a:t>
            </a:r>
          </a:p>
        </p:txBody>
      </p:sp>
      <p:sp>
        <p:nvSpPr>
          <p:cNvPr id="40" name="Text Placeholder 5"/>
          <p:cNvSpPr>
            <a:spLocks noGrp="1"/>
          </p:cNvSpPr>
          <p:nvPr>
            <p:ph type="body" sz="quarter" idx="40" hasCustomPrompt="1"/>
          </p:nvPr>
        </p:nvSpPr>
        <p:spPr>
          <a:xfrm>
            <a:off x="5687978" y="2531793"/>
            <a:ext cx="931025" cy="1056939"/>
          </a:xfrm>
          <a:ln w="38100" cmpd="sng">
            <a:solidFill>
              <a:schemeClr val="accent1"/>
            </a:solidFill>
          </a:ln>
        </p:spPr>
        <p:txBody>
          <a:bodyPr bIns="82048" anchor="b" anchorCtr="0"/>
          <a:lstStyle>
            <a:lvl1pPr algn="ctr">
              <a:defRPr sz="600" b="0"/>
            </a:lvl1pPr>
          </a:lstStyle>
          <a:p>
            <a:pPr lvl="0"/>
            <a:r>
              <a:rPr lang="en-US" dirty="0"/>
              <a:t>Deal Type</a:t>
            </a:r>
          </a:p>
          <a:p>
            <a:pPr lvl="0"/>
            <a:r>
              <a:rPr lang="en-US" dirty="0"/>
              <a:t>Role</a:t>
            </a:r>
          </a:p>
          <a:p>
            <a:pPr lvl="0"/>
            <a:r>
              <a:rPr lang="en-US" dirty="0"/>
              <a:t>Month Year</a:t>
            </a:r>
          </a:p>
        </p:txBody>
      </p:sp>
      <p:sp>
        <p:nvSpPr>
          <p:cNvPr id="41" name="Text Placeholder 7"/>
          <p:cNvSpPr>
            <a:spLocks noGrp="1"/>
          </p:cNvSpPr>
          <p:nvPr>
            <p:ph type="body" sz="quarter" idx="41" hasCustomPrompt="1"/>
          </p:nvPr>
        </p:nvSpPr>
        <p:spPr>
          <a:xfrm>
            <a:off x="5687750" y="2531793"/>
            <a:ext cx="931478" cy="382400"/>
          </a:xfrm>
        </p:spPr>
        <p:txBody>
          <a:bodyPr lIns="0" tIns="82048"/>
          <a:lstStyle>
            <a:lvl1pPr algn="ctr">
              <a:defRPr sz="600"/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$000,000,000</a:t>
            </a:r>
          </a:p>
        </p:txBody>
      </p:sp>
      <p:sp>
        <p:nvSpPr>
          <p:cNvPr id="42" name="Text Placeholder 5"/>
          <p:cNvSpPr>
            <a:spLocks noGrp="1"/>
          </p:cNvSpPr>
          <p:nvPr>
            <p:ph type="body" sz="quarter" idx="42" hasCustomPrompt="1"/>
          </p:nvPr>
        </p:nvSpPr>
        <p:spPr>
          <a:xfrm>
            <a:off x="6741823" y="2531793"/>
            <a:ext cx="931025" cy="1056939"/>
          </a:xfrm>
          <a:ln w="38100" cmpd="sng">
            <a:solidFill>
              <a:schemeClr val="accent1"/>
            </a:solidFill>
          </a:ln>
        </p:spPr>
        <p:txBody>
          <a:bodyPr bIns="82048" anchor="b" anchorCtr="0"/>
          <a:lstStyle>
            <a:lvl1pPr algn="ctr">
              <a:defRPr sz="600" b="0"/>
            </a:lvl1pPr>
          </a:lstStyle>
          <a:p>
            <a:pPr lvl="0"/>
            <a:r>
              <a:rPr lang="en-US" dirty="0"/>
              <a:t>Deal Type</a:t>
            </a:r>
          </a:p>
          <a:p>
            <a:pPr lvl="0"/>
            <a:r>
              <a:rPr lang="en-US" dirty="0"/>
              <a:t>Role</a:t>
            </a:r>
          </a:p>
          <a:p>
            <a:pPr lvl="0"/>
            <a:r>
              <a:rPr lang="en-US" dirty="0"/>
              <a:t>Month Year</a:t>
            </a:r>
          </a:p>
        </p:txBody>
      </p:sp>
      <p:sp>
        <p:nvSpPr>
          <p:cNvPr id="43" name="Text Placeholder 7"/>
          <p:cNvSpPr>
            <a:spLocks noGrp="1"/>
          </p:cNvSpPr>
          <p:nvPr>
            <p:ph type="body" sz="quarter" idx="43" hasCustomPrompt="1"/>
          </p:nvPr>
        </p:nvSpPr>
        <p:spPr>
          <a:xfrm>
            <a:off x="6741596" y="2531793"/>
            <a:ext cx="931478" cy="382400"/>
          </a:xfrm>
        </p:spPr>
        <p:txBody>
          <a:bodyPr lIns="0" tIns="82048"/>
          <a:lstStyle>
            <a:lvl1pPr algn="ctr">
              <a:defRPr sz="600"/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$000,000,000</a:t>
            </a:r>
          </a:p>
        </p:txBody>
      </p:sp>
      <p:sp>
        <p:nvSpPr>
          <p:cNvPr id="44" name="Text Placeholder 5"/>
          <p:cNvSpPr>
            <a:spLocks noGrp="1"/>
          </p:cNvSpPr>
          <p:nvPr>
            <p:ph type="body" sz="quarter" idx="44" hasCustomPrompt="1"/>
          </p:nvPr>
        </p:nvSpPr>
        <p:spPr>
          <a:xfrm>
            <a:off x="7795669" y="2531793"/>
            <a:ext cx="931025" cy="1056939"/>
          </a:xfrm>
          <a:ln w="38100" cmpd="sng">
            <a:solidFill>
              <a:schemeClr val="accent1"/>
            </a:solidFill>
          </a:ln>
        </p:spPr>
        <p:txBody>
          <a:bodyPr bIns="82048" anchor="b" anchorCtr="0"/>
          <a:lstStyle>
            <a:lvl1pPr algn="ctr">
              <a:defRPr sz="600" b="0"/>
            </a:lvl1pPr>
          </a:lstStyle>
          <a:p>
            <a:pPr lvl="0"/>
            <a:r>
              <a:rPr lang="en-US" dirty="0"/>
              <a:t>Deal Type</a:t>
            </a:r>
          </a:p>
          <a:p>
            <a:pPr lvl="0"/>
            <a:r>
              <a:rPr lang="en-US" dirty="0"/>
              <a:t>Role</a:t>
            </a:r>
          </a:p>
          <a:p>
            <a:pPr lvl="0"/>
            <a:r>
              <a:rPr lang="en-US" dirty="0"/>
              <a:t>Month Year</a:t>
            </a:r>
          </a:p>
        </p:txBody>
      </p:sp>
      <p:sp>
        <p:nvSpPr>
          <p:cNvPr id="45" name="Text Placeholder 7"/>
          <p:cNvSpPr>
            <a:spLocks noGrp="1"/>
          </p:cNvSpPr>
          <p:nvPr>
            <p:ph type="body" sz="quarter" idx="45" hasCustomPrompt="1"/>
          </p:nvPr>
        </p:nvSpPr>
        <p:spPr>
          <a:xfrm>
            <a:off x="7795443" y="2531793"/>
            <a:ext cx="931478" cy="382400"/>
          </a:xfrm>
        </p:spPr>
        <p:txBody>
          <a:bodyPr lIns="0" tIns="82048"/>
          <a:lstStyle>
            <a:lvl1pPr algn="ctr">
              <a:defRPr sz="600"/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$000,000,000</a:t>
            </a:r>
          </a:p>
        </p:txBody>
      </p:sp>
      <p:sp>
        <p:nvSpPr>
          <p:cNvPr id="46" name="Text Placeholder 5"/>
          <p:cNvSpPr>
            <a:spLocks noGrp="1"/>
          </p:cNvSpPr>
          <p:nvPr>
            <p:ph type="body" sz="quarter" idx="46" hasCustomPrompt="1"/>
          </p:nvPr>
        </p:nvSpPr>
        <p:spPr>
          <a:xfrm>
            <a:off x="418749" y="3695500"/>
            <a:ext cx="931025" cy="1056939"/>
          </a:xfrm>
          <a:ln w="38100" cmpd="sng">
            <a:solidFill>
              <a:schemeClr val="accent1"/>
            </a:solidFill>
          </a:ln>
        </p:spPr>
        <p:txBody>
          <a:bodyPr bIns="82048" anchor="b" anchorCtr="0"/>
          <a:lstStyle>
            <a:lvl1pPr algn="ctr">
              <a:defRPr sz="600" b="0"/>
            </a:lvl1pPr>
          </a:lstStyle>
          <a:p>
            <a:pPr lvl="0"/>
            <a:r>
              <a:rPr lang="en-US" dirty="0"/>
              <a:t>Deal Type</a:t>
            </a:r>
          </a:p>
          <a:p>
            <a:pPr lvl="0"/>
            <a:r>
              <a:rPr lang="en-US" dirty="0"/>
              <a:t>Role</a:t>
            </a:r>
          </a:p>
          <a:p>
            <a:pPr lvl="0"/>
            <a:r>
              <a:rPr lang="en-US" dirty="0"/>
              <a:t>Month Year</a:t>
            </a:r>
          </a:p>
        </p:txBody>
      </p:sp>
      <p:sp>
        <p:nvSpPr>
          <p:cNvPr id="47" name="Text Placeholder 7"/>
          <p:cNvSpPr>
            <a:spLocks noGrp="1"/>
          </p:cNvSpPr>
          <p:nvPr>
            <p:ph type="body" sz="quarter" idx="47" hasCustomPrompt="1"/>
          </p:nvPr>
        </p:nvSpPr>
        <p:spPr>
          <a:xfrm>
            <a:off x="418523" y="3695499"/>
            <a:ext cx="931478" cy="382400"/>
          </a:xfrm>
        </p:spPr>
        <p:txBody>
          <a:bodyPr lIns="0" tIns="82048"/>
          <a:lstStyle>
            <a:lvl1pPr algn="ctr">
              <a:defRPr sz="600"/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$000,000,000</a:t>
            </a:r>
          </a:p>
        </p:txBody>
      </p:sp>
      <p:sp>
        <p:nvSpPr>
          <p:cNvPr id="48" name="Text Placeholder 5"/>
          <p:cNvSpPr>
            <a:spLocks noGrp="1"/>
          </p:cNvSpPr>
          <p:nvPr>
            <p:ph type="body" sz="quarter" idx="48" hasCustomPrompt="1"/>
          </p:nvPr>
        </p:nvSpPr>
        <p:spPr>
          <a:xfrm>
            <a:off x="1472596" y="3695500"/>
            <a:ext cx="931025" cy="1056939"/>
          </a:xfrm>
          <a:ln w="38100" cmpd="sng">
            <a:solidFill>
              <a:schemeClr val="accent1"/>
            </a:solidFill>
          </a:ln>
        </p:spPr>
        <p:txBody>
          <a:bodyPr bIns="82048" anchor="b" anchorCtr="0"/>
          <a:lstStyle>
            <a:lvl1pPr algn="ctr">
              <a:defRPr sz="600" b="0"/>
            </a:lvl1pPr>
          </a:lstStyle>
          <a:p>
            <a:pPr lvl="0"/>
            <a:r>
              <a:rPr lang="en-US" dirty="0"/>
              <a:t>Deal Type</a:t>
            </a:r>
          </a:p>
          <a:p>
            <a:pPr lvl="0"/>
            <a:r>
              <a:rPr lang="en-US" dirty="0"/>
              <a:t>Role</a:t>
            </a:r>
          </a:p>
          <a:p>
            <a:pPr lvl="0"/>
            <a:r>
              <a:rPr lang="en-US" dirty="0"/>
              <a:t>Month Year</a:t>
            </a:r>
          </a:p>
        </p:txBody>
      </p:sp>
      <p:sp>
        <p:nvSpPr>
          <p:cNvPr id="49" name="Text Placeholder 7"/>
          <p:cNvSpPr>
            <a:spLocks noGrp="1"/>
          </p:cNvSpPr>
          <p:nvPr>
            <p:ph type="body" sz="quarter" idx="49" hasCustomPrompt="1"/>
          </p:nvPr>
        </p:nvSpPr>
        <p:spPr>
          <a:xfrm>
            <a:off x="1472368" y="3695499"/>
            <a:ext cx="931478" cy="382400"/>
          </a:xfrm>
        </p:spPr>
        <p:txBody>
          <a:bodyPr lIns="0" tIns="82048"/>
          <a:lstStyle>
            <a:lvl1pPr algn="ctr">
              <a:defRPr sz="600"/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$000,000,000</a:t>
            </a:r>
          </a:p>
        </p:txBody>
      </p:sp>
      <p:sp>
        <p:nvSpPr>
          <p:cNvPr id="50" name="Text Placeholder 5"/>
          <p:cNvSpPr>
            <a:spLocks noGrp="1"/>
          </p:cNvSpPr>
          <p:nvPr>
            <p:ph type="body" sz="quarter" idx="50" hasCustomPrompt="1"/>
          </p:nvPr>
        </p:nvSpPr>
        <p:spPr>
          <a:xfrm>
            <a:off x="2526440" y="3695500"/>
            <a:ext cx="931025" cy="1056939"/>
          </a:xfrm>
          <a:ln w="38100" cmpd="sng">
            <a:solidFill>
              <a:schemeClr val="accent1"/>
            </a:solidFill>
          </a:ln>
        </p:spPr>
        <p:txBody>
          <a:bodyPr bIns="82048" anchor="b" anchorCtr="0"/>
          <a:lstStyle>
            <a:lvl1pPr algn="ctr">
              <a:defRPr sz="600" b="0"/>
            </a:lvl1pPr>
          </a:lstStyle>
          <a:p>
            <a:pPr lvl="0"/>
            <a:r>
              <a:rPr lang="en-US" dirty="0"/>
              <a:t>Deal Type</a:t>
            </a:r>
          </a:p>
          <a:p>
            <a:pPr lvl="0"/>
            <a:r>
              <a:rPr lang="en-US" dirty="0"/>
              <a:t>Role</a:t>
            </a:r>
          </a:p>
          <a:p>
            <a:pPr lvl="0"/>
            <a:r>
              <a:rPr lang="en-US" dirty="0"/>
              <a:t>Month Year</a:t>
            </a:r>
          </a:p>
        </p:txBody>
      </p:sp>
      <p:sp>
        <p:nvSpPr>
          <p:cNvPr id="51" name="Text Placeholder 7"/>
          <p:cNvSpPr>
            <a:spLocks noGrp="1"/>
          </p:cNvSpPr>
          <p:nvPr>
            <p:ph type="body" sz="quarter" idx="51" hasCustomPrompt="1"/>
          </p:nvPr>
        </p:nvSpPr>
        <p:spPr>
          <a:xfrm>
            <a:off x="2526214" y="3695499"/>
            <a:ext cx="931478" cy="382400"/>
          </a:xfrm>
        </p:spPr>
        <p:txBody>
          <a:bodyPr lIns="0" tIns="82048"/>
          <a:lstStyle>
            <a:lvl1pPr algn="ctr">
              <a:defRPr sz="600"/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$000,000,000</a:t>
            </a:r>
          </a:p>
        </p:txBody>
      </p:sp>
      <p:sp>
        <p:nvSpPr>
          <p:cNvPr id="52" name="Text Placeholder 5"/>
          <p:cNvSpPr>
            <a:spLocks noGrp="1"/>
          </p:cNvSpPr>
          <p:nvPr>
            <p:ph type="body" sz="quarter" idx="52" hasCustomPrompt="1"/>
          </p:nvPr>
        </p:nvSpPr>
        <p:spPr>
          <a:xfrm>
            <a:off x="3580287" y="3695500"/>
            <a:ext cx="931025" cy="1056939"/>
          </a:xfrm>
          <a:ln w="38100" cmpd="sng">
            <a:solidFill>
              <a:schemeClr val="accent1"/>
            </a:solidFill>
          </a:ln>
        </p:spPr>
        <p:txBody>
          <a:bodyPr bIns="82048" anchor="b" anchorCtr="0"/>
          <a:lstStyle>
            <a:lvl1pPr algn="ctr">
              <a:defRPr sz="600" b="0"/>
            </a:lvl1pPr>
          </a:lstStyle>
          <a:p>
            <a:pPr lvl="0"/>
            <a:r>
              <a:rPr lang="en-US" dirty="0"/>
              <a:t>Deal Type</a:t>
            </a:r>
          </a:p>
          <a:p>
            <a:pPr lvl="0"/>
            <a:r>
              <a:rPr lang="en-US" dirty="0"/>
              <a:t>Role</a:t>
            </a:r>
          </a:p>
          <a:p>
            <a:pPr lvl="0"/>
            <a:r>
              <a:rPr lang="en-US" dirty="0"/>
              <a:t>Month Year</a:t>
            </a:r>
          </a:p>
        </p:txBody>
      </p:sp>
      <p:sp>
        <p:nvSpPr>
          <p:cNvPr id="53" name="Text Placeholder 7"/>
          <p:cNvSpPr>
            <a:spLocks noGrp="1"/>
          </p:cNvSpPr>
          <p:nvPr>
            <p:ph type="body" sz="quarter" idx="53" hasCustomPrompt="1"/>
          </p:nvPr>
        </p:nvSpPr>
        <p:spPr>
          <a:xfrm>
            <a:off x="3580059" y="3695499"/>
            <a:ext cx="931478" cy="382400"/>
          </a:xfrm>
        </p:spPr>
        <p:txBody>
          <a:bodyPr lIns="0" tIns="82048"/>
          <a:lstStyle>
            <a:lvl1pPr algn="ctr">
              <a:defRPr sz="600"/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$000,000,000</a:t>
            </a:r>
          </a:p>
        </p:txBody>
      </p:sp>
      <p:sp>
        <p:nvSpPr>
          <p:cNvPr id="54" name="Text Placeholder 5"/>
          <p:cNvSpPr>
            <a:spLocks noGrp="1"/>
          </p:cNvSpPr>
          <p:nvPr>
            <p:ph type="body" sz="quarter" idx="54" hasCustomPrompt="1"/>
          </p:nvPr>
        </p:nvSpPr>
        <p:spPr>
          <a:xfrm>
            <a:off x="4634131" y="3695500"/>
            <a:ext cx="931025" cy="1056939"/>
          </a:xfrm>
          <a:ln w="38100" cmpd="sng">
            <a:solidFill>
              <a:schemeClr val="accent1"/>
            </a:solidFill>
          </a:ln>
        </p:spPr>
        <p:txBody>
          <a:bodyPr bIns="82048" anchor="b" anchorCtr="0"/>
          <a:lstStyle>
            <a:lvl1pPr algn="ctr">
              <a:defRPr sz="600" b="0"/>
            </a:lvl1pPr>
          </a:lstStyle>
          <a:p>
            <a:pPr lvl="0"/>
            <a:r>
              <a:rPr lang="en-US" dirty="0"/>
              <a:t>Deal Type</a:t>
            </a:r>
          </a:p>
          <a:p>
            <a:pPr lvl="0"/>
            <a:r>
              <a:rPr lang="en-US" dirty="0"/>
              <a:t>Role</a:t>
            </a:r>
          </a:p>
          <a:p>
            <a:pPr lvl="0"/>
            <a:r>
              <a:rPr lang="en-US" dirty="0"/>
              <a:t>Month Year</a:t>
            </a:r>
          </a:p>
        </p:txBody>
      </p:sp>
      <p:sp>
        <p:nvSpPr>
          <p:cNvPr id="55" name="Text Placeholder 7"/>
          <p:cNvSpPr>
            <a:spLocks noGrp="1"/>
          </p:cNvSpPr>
          <p:nvPr>
            <p:ph type="body" sz="quarter" idx="55" hasCustomPrompt="1"/>
          </p:nvPr>
        </p:nvSpPr>
        <p:spPr>
          <a:xfrm>
            <a:off x="4633905" y="3695499"/>
            <a:ext cx="931478" cy="382400"/>
          </a:xfrm>
        </p:spPr>
        <p:txBody>
          <a:bodyPr lIns="0" tIns="82048"/>
          <a:lstStyle>
            <a:lvl1pPr algn="ctr">
              <a:defRPr sz="600"/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$000,000,000</a:t>
            </a:r>
          </a:p>
        </p:txBody>
      </p:sp>
      <p:sp>
        <p:nvSpPr>
          <p:cNvPr id="56" name="Text Placeholder 5"/>
          <p:cNvSpPr>
            <a:spLocks noGrp="1"/>
          </p:cNvSpPr>
          <p:nvPr>
            <p:ph type="body" sz="quarter" idx="56" hasCustomPrompt="1"/>
          </p:nvPr>
        </p:nvSpPr>
        <p:spPr>
          <a:xfrm>
            <a:off x="5687978" y="3695500"/>
            <a:ext cx="931025" cy="1056939"/>
          </a:xfrm>
          <a:ln w="38100" cmpd="sng">
            <a:solidFill>
              <a:schemeClr val="accent1"/>
            </a:solidFill>
          </a:ln>
        </p:spPr>
        <p:txBody>
          <a:bodyPr bIns="82048" anchor="b" anchorCtr="0"/>
          <a:lstStyle>
            <a:lvl1pPr algn="ctr">
              <a:defRPr sz="600" b="0"/>
            </a:lvl1pPr>
          </a:lstStyle>
          <a:p>
            <a:pPr lvl="0"/>
            <a:r>
              <a:rPr lang="en-US" dirty="0"/>
              <a:t>Deal Type</a:t>
            </a:r>
          </a:p>
          <a:p>
            <a:pPr lvl="0"/>
            <a:r>
              <a:rPr lang="en-US" dirty="0"/>
              <a:t>Role</a:t>
            </a:r>
          </a:p>
          <a:p>
            <a:pPr lvl="0"/>
            <a:r>
              <a:rPr lang="en-US" dirty="0"/>
              <a:t>Month Year</a:t>
            </a:r>
          </a:p>
        </p:txBody>
      </p:sp>
      <p:sp>
        <p:nvSpPr>
          <p:cNvPr id="57" name="Text Placeholder 7"/>
          <p:cNvSpPr>
            <a:spLocks noGrp="1"/>
          </p:cNvSpPr>
          <p:nvPr>
            <p:ph type="body" sz="quarter" idx="57" hasCustomPrompt="1"/>
          </p:nvPr>
        </p:nvSpPr>
        <p:spPr>
          <a:xfrm>
            <a:off x="5687750" y="3695499"/>
            <a:ext cx="931478" cy="382400"/>
          </a:xfrm>
        </p:spPr>
        <p:txBody>
          <a:bodyPr lIns="0" tIns="82048"/>
          <a:lstStyle>
            <a:lvl1pPr algn="ctr">
              <a:defRPr sz="600"/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$000,000,000</a:t>
            </a:r>
          </a:p>
        </p:txBody>
      </p:sp>
      <p:sp>
        <p:nvSpPr>
          <p:cNvPr id="58" name="Text Placeholder 5"/>
          <p:cNvSpPr>
            <a:spLocks noGrp="1"/>
          </p:cNvSpPr>
          <p:nvPr>
            <p:ph type="body" sz="quarter" idx="58" hasCustomPrompt="1"/>
          </p:nvPr>
        </p:nvSpPr>
        <p:spPr>
          <a:xfrm>
            <a:off x="6741823" y="3695500"/>
            <a:ext cx="931025" cy="1056939"/>
          </a:xfrm>
          <a:ln w="38100" cmpd="sng">
            <a:solidFill>
              <a:schemeClr val="accent1"/>
            </a:solidFill>
          </a:ln>
        </p:spPr>
        <p:txBody>
          <a:bodyPr bIns="82048" anchor="b" anchorCtr="0"/>
          <a:lstStyle>
            <a:lvl1pPr algn="ctr">
              <a:defRPr sz="600" b="0"/>
            </a:lvl1pPr>
          </a:lstStyle>
          <a:p>
            <a:pPr lvl="0"/>
            <a:r>
              <a:rPr lang="en-US" dirty="0"/>
              <a:t>Deal Type</a:t>
            </a:r>
          </a:p>
          <a:p>
            <a:pPr lvl="0"/>
            <a:r>
              <a:rPr lang="en-US" dirty="0"/>
              <a:t>Role</a:t>
            </a:r>
          </a:p>
          <a:p>
            <a:pPr lvl="0"/>
            <a:r>
              <a:rPr lang="en-US" dirty="0"/>
              <a:t>Month Year</a:t>
            </a:r>
          </a:p>
        </p:txBody>
      </p:sp>
      <p:sp>
        <p:nvSpPr>
          <p:cNvPr id="59" name="Text Placeholder 7"/>
          <p:cNvSpPr>
            <a:spLocks noGrp="1"/>
          </p:cNvSpPr>
          <p:nvPr>
            <p:ph type="body" sz="quarter" idx="59" hasCustomPrompt="1"/>
          </p:nvPr>
        </p:nvSpPr>
        <p:spPr>
          <a:xfrm>
            <a:off x="6741596" y="3695499"/>
            <a:ext cx="931478" cy="382400"/>
          </a:xfrm>
        </p:spPr>
        <p:txBody>
          <a:bodyPr lIns="0" tIns="82048"/>
          <a:lstStyle>
            <a:lvl1pPr algn="ctr">
              <a:defRPr sz="600"/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$000,000,000</a:t>
            </a:r>
          </a:p>
        </p:txBody>
      </p:sp>
      <p:sp>
        <p:nvSpPr>
          <p:cNvPr id="60" name="Text Placeholder 5"/>
          <p:cNvSpPr>
            <a:spLocks noGrp="1"/>
          </p:cNvSpPr>
          <p:nvPr>
            <p:ph type="body" sz="quarter" idx="60" hasCustomPrompt="1"/>
          </p:nvPr>
        </p:nvSpPr>
        <p:spPr>
          <a:xfrm>
            <a:off x="7795669" y="3695500"/>
            <a:ext cx="931025" cy="1056939"/>
          </a:xfrm>
          <a:ln w="38100" cmpd="sng">
            <a:solidFill>
              <a:schemeClr val="accent1"/>
            </a:solidFill>
          </a:ln>
        </p:spPr>
        <p:txBody>
          <a:bodyPr bIns="82048" anchor="b" anchorCtr="0"/>
          <a:lstStyle>
            <a:lvl1pPr algn="ctr">
              <a:defRPr sz="600" b="0"/>
            </a:lvl1pPr>
          </a:lstStyle>
          <a:p>
            <a:pPr lvl="0"/>
            <a:r>
              <a:rPr lang="en-US" dirty="0"/>
              <a:t>Deal Type</a:t>
            </a:r>
          </a:p>
          <a:p>
            <a:pPr lvl="0"/>
            <a:r>
              <a:rPr lang="en-US" dirty="0"/>
              <a:t>Role</a:t>
            </a:r>
          </a:p>
          <a:p>
            <a:pPr lvl="0"/>
            <a:r>
              <a:rPr lang="en-US" dirty="0"/>
              <a:t>Month Year</a:t>
            </a:r>
          </a:p>
        </p:txBody>
      </p:sp>
      <p:sp>
        <p:nvSpPr>
          <p:cNvPr id="61" name="Text Placeholder 7"/>
          <p:cNvSpPr>
            <a:spLocks noGrp="1"/>
          </p:cNvSpPr>
          <p:nvPr>
            <p:ph type="body" sz="quarter" idx="61" hasCustomPrompt="1"/>
          </p:nvPr>
        </p:nvSpPr>
        <p:spPr>
          <a:xfrm>
            <a:off x="7795443" y="3695499"/>
            <a:ext cx="931478" cy="382400"/>
          </a:xfrm>
        </p:spPr>
        <p:txBody>
          <a:bodyPr lIns="0" tIns="82048"/>
          <a:lstStyle>
            <a:lvl1pPr algn="ctr">
              <a:defRPr sz="600"/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$000,000,000</a:t>
            </a:r>
          </a:p>
        </p:txBody>
      </p:sp>
      <p:sp>
        <p:nvSpPr>
          <p:cNvPr id="62" name="Text Placeholder 5"/>
          <p:cNvSpPr>
            <a:spLocks noGrp="1"/>
          </p:cNvSpPr>
          <p:nvPr>
            <p:ph type="body" sz="quarter" idx="62" hasCustomPrompt="1"/>
          </p:nvPr>
        </p:nvSpPr>
        <p:spPr>
          <a:xfrm>
            <a:off x="418524" y="4859207"/>
            <a:ext cx="931025" cy="1056939"/>
          </a:xfrm>
          <a:ln w="38100" cmpd="sng">
            <a:solidFill>
              <a:schemeClr val="accent1"/>
            </a:solidFill>
          </a:ln>
        </p:spPr>
        <p:txBody>
          <a:bodyPr bIns="82048" anchor="b" anchorCtr="0"/>
          <a:lstStyle>
            <a:lvl1pPr algn="ctr">
              <a:defRPr sz="600" b="0"/>
            </a:lvl1pPr>
          </a:lstStyle>
          <a:p>
            <a:pPr lvl="0"/>
            <a:r>
              <a:rPr lang="en-US" dirty="0"/>
              <a:t>Deal Type</a:t>
            </a:r>
          </a:p>
          <a:p>
            <a:pPr lvl="0"/>
            <a:r>
              <a:rPr lang="en-US" dirty="0"/>
              <a:t>Role</a:t>
            </a:r>
          </a:p>
          <a:p>
            <a:pPr lvl="0"/>
            <a:r>
              <a:rPr lang="en-US" dirty="0"/>
              <a:t>Month Year</a:t>
            </a:r>
          </a:p>
        </p:txBody>
      </p:sp>
      <p:sp>
        <p:nvSpPr>
          <p:cNvPr id="63" name="Text Placeholder 7"/>
          <p:cNvSpPr>
            <a:spLocks noGrp="1"/>
          </p:cNvSpPr>
          <p:nvPr>
            <p:ph type="body" sz="quarter" idx="63" hasCustomPrompt="1"/>
          </p:nvPr>
        </p:nvSpPr>
        <p:spPr>
          <a:xfrm>
            <a:off x="418296" y="4859206"/>
            <a:ext cx="931478" cy="382400"/>
          </a:xfrm>
        </p:spPr>
        <p:txBody>
          <a:bodyPr lIns="0" tIns="82048"/>
          <a:lstStyle>
            <a:lvl1pPr algn="ctr">
              <a:defRPr sz="600"/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$000,000,000</a:t>
            </a:r>
          </a:p>
        </p:txBody>
      </p:sp>
      <p:sp>
        <p:nvSpPr>
          <p:cNvPr id="64" name="Text Placeholder 5"/>
          <p:cNvSpPr>
            <a:spLocks noGrp="1"/>
          </p:cNvSpPr>
          <p:nvPr>
            <p:ph type="body" sz="quarter" idx="64" hasCustomPrompt="1"/>
          </p:nvPr>
        </p:nvSpPr>
        <p:spPr>
          <a:xfrm>
            <a:off x="1472368" y="4859207"/>
            <a:ext cx="931025" cy="1056939"/>
          </a:xfrm>
          <a:ln w="38100" cmpd="sng">
            <a:solidFill>
              <a:schemeClr val="accent1"/>
            </a:solidFill>
          </a:ln>
        </p:spPr>
        <p:txBody>
          <a:bodyPr bIns="82048" anchor="b" anchorCtr="0"/>
          <a:lstStyle>
            <a:lvl1pPr algn="ctr">
              <a:defRPr sz="600" b="0"/>
            </a:lvl1pPr>
          </a:lstStyle>
          <a:p>
            <a:pPr lvl="0"/>
            <a:r>
              <a:rPr lang="en-US" dirty="0"/>
              <a:t>Deal Type</a:t>
            </a:r>
          </a:p>
          <a:p>
            <a:pPr lvl="0"/>
            <a:r>
              <a:rPr lang="en-US" dirty="0"/>
              <a:t>Role</a:t>
            </a:r>
          </a:p>
          <a:p>
            <a:pPr lvl="0"/>
            <a:r>
              <a:rPr lang="en-US" dirty="0"/>
              <a:t>Month Year</a:t>
            </a:r>
          </a:p>
        </p:txBody>
      </p:sp>
      <p:sp>
        <p:nvSpPr>
          <p:cNvPr id="65" name="Text Placeholder 7"/>
          <p:cNvSpPr>
            <a:spLocks noGrp="1"/>
          </p:cNvSpPr>
          <p:nvPr>
            <p:ph type="body" sz="quarter" idx="65" hasCustomPrompt="1"/>
          </p:nvPr>
        </p:nvSpPr>
        <p:spPr>
          <a:xfrm>
            <a:off x="1472142" y="4859206"/>
            <a:ext cx="931478" cy="382400"/>
          </a:xfrm>
        </p:spPr>
        <p:txBody>
          <a:bodyPr lIns="0" tIns="82048"/>
          <a:lstStyle>
            <a:lvl1pPr algn="ctr">
              <a:defRPr sz="600"/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$000,000,000</a:t>
            </a:r>
          </a:p>
        </p:txBody>
      </p:sp>
      <p:sp>
        <p:nvSpPr>
          <p:cNvPr id="66" name="Text Placeholder 5"/>
          <p:cNvSpPr>
            <a:spLocks noGrp="1"/>
          </p:cNvSpPr>
          <p:nvPr>
            <p:ph type="body" sz="quarter" idx="66" hasCustomPrompt="1"/>
          </p:nvPr>
        </p:nvSpPr>
        <p:spPr>
          <a:xfrm>
            <a:off x="2526215" y="4859207"/>
            <a:ext cx="931025" cy="1056939"/>
          </a:xfrm>
          <a:ln w="38100" cmpd="sng">
            <a:solidFill>
              <a:schemeClr val="accent1"/>
            </a:solidFill>
          </a:ln>
        </p:spPr>
        <p:txBody>
          <a:bodyPr bIns="82048" anchor="b" anchorCtr="0"/>
          <a:lstStyle>
            <a:lvl1pPr algn="ctr">
              <a:defRPr sz="600" b="0"/>
            </a:lvl1pPr>
          </a:lstStyle>
          <a:p>
            <a:pPr lvl="0"/>
            <a:r>
              <a:rPr lang="en-US" dirty="0"/>
              <a:t>Deal Type</a:t>
            </a:r>
          </a:p>
          <a:p>
            <a:pPr lvl="0"/>
            <a:r>
              <a:rPr lang="en-US" dirty="0"/>
              <a:t>Role</a:t>
            </a:r>
          </a:p>
          <a:p>
            <a:pPr lvl="0"/>
            <a:r>
              <a:rPr lang="en-US" dirty="0"/>
              <a:t>Month Year</a:t>
            </a:r>
          </a:p>
        </p:txBody>
      </p:sp>
      <p:sp>
        <p:nvSpPr>
          <p:cNvPr id="67" name="Text Placeholder 7"/>
          <p:cNvSpPr>
            <a:spLocks noGrp="1"/>
          </p:cNvSpPr>
          <p:nvPr>
            <p:ph type="body" sz="quarter" idx="67" hasCustomPrompt="1"/>
          </p:nvPr>
        </p:nvSpPr>
        <p:spPr>
          <a:xfrm>
            <a:off x="2525987" y="4859206"/>
            <a:ext cx="931478" cy="382400"/>
          </a:xfrm>
        </p:spPr>
        <p:txBody>
          <a:bodyPr lIns="0" tIns="82048"/>
          <a:lstStyle>
            <a:lvl1pPr algn="ctr">
              <a:defRPr sz="600"/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$000,000,000</a:t>
            </a:r>
          </a:p>
        </p:txBody>
      </p:sp>
      <p:sp>
        <p:nvSpPr>
          <p:cNvPr id="68" name="Text Placeholder 5"/>
          <p:cNvSpPr>
            <a:spLocks noGrp="1"/>
          </p:cNvSpPr>
          <p:nvPr>
            <p:ph type="body" sz="quarter" idx="68" hasCustomPrompt="1"/>
          </p:nvPr>
        </p:nvSpPr>
        <p:spPr>
          <a:xfrm>
            <a:off x="3580059" y="4859207"/>
            <a:ext cx="931025" cy="1056939"/>
          </a:xfrm>
          <a:ln w="38100" cmpd="sng">
            <a:solidFill>
              <a:schemeClr val="accent1"/>
            </a:solidFill>
          </a:ln>
        </p:spPr>
        <p:txBody>
          <a:bodyPr bIns="82048" anchor="b" anchorCtr="0"/>
          <a:lstStyle>
            <a:lvl1pPr algn="ctr">
              <a:defRPr sz="600" b="0"/>
            </a:lvl1pPr>
          </a:lstStyle>
          <a:p>
            <a:pPr lvl="0"/>
            <a:r>
              <a:rPr lang="en-US" dirty="0"/>
              <a:t>Deal Type</a:t>
            </a:r>
          </a:p>
          <a:p>
            <a:pPr lvl="0"/>
            <a:r>
              <a:rPr lang="en-US" dirty="0"/>
              <a:t>Role</a:t>
            </a:r>
          </a:p>
          <a:p>
            <a:pPr lvl="0"/>
            <a:r>
              <a:rPr lang="en-US" dirty="0"/>
              <a:t>Month Year</a:t>
            </a:r>
          </a:p>
        </p:txBody>
      </p:sp>
      <p:sp>
        <p:nvSpPr>
          <p:cNvPr id="69" name="Text Placeholder 7"/>
          <p:cNvSpPr>
            <a:spLocks noGrp="1"/>
          </p:cNvSpPr>
          <p:nvPr>
            <p:ph type="body" sz="quarter" idx="69" hasCustomPrompt="1"/>
          </p:nvPr>
        </p:nvSpPr>
        <p:spPr>
          <a:xfrm>
            <a:off x="3579833" y="4859206"/>
            <a:ext cx="931478" cy="382400"/>
          </a:xfrm>
        </p:spPr>
        <p:txBody>
          <a:bodyPr lIns="0" tIns="82048"/>
          <a:lstStyle>
            <a:lvl1pPr algn="ctr">
              <a:defRPr sz="600"/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$000,000,000</a:t>
            </a:r>
          </a:p>
        </p:txBody>
      </p:sp>
      <p:sp>
        <p:nvSpPr>
          <p:cNvPr id="70" name="Text Placeholder 5"/>
          <p:cNvSpPr>
            <a:spLocks noGrp="1"/>
          </p:cNvSpPr>
          <p:nvPr>
            <p:ph type="body" sz="quarter" idx="70" hasCustomPrompt="1"/>
          </p:nvPr>
        </p:nvSpPr>
        <p:spPr>
          <a:xfrm>
            <a:off x="4633906" y="4859207"/>
            <a:ext cx="931025" cy="1056939"/>
          </a:xfrm>
          <a:ln w="38100" cmpd="sng">
            <a:solidFill>
              <a:schemeClr val="accent1"/>
            </a:solidFill>
          </a:ln>
        </p:spPr>
        <p:txBody>
          <a:bodyPr bIns="82048" anchor="b" anchorCtr="0"/>
          <a:lstStyle>
            <a:lvl1pPr algn="ctr">
              <a:defRPr sz="600" b="0"/>
            </a:lvl1pPr>
          </a:lstStyle>
          <a:p>
            <a:pPr lvl="0"/>
            <a:r>
              <a:rPr lang="en-US" dirty="0"/>
              <a:t>Deal Type</a:t>
            </a:r>
          </a:p>
          <a:p>
            <a:pPr lvl="0"/>
            <a:r>
              <a:rPr lang="en-US" dirty="0"/>
              <a:t>Role</a:t>
            </a:r>
          </a:p>
          <a:p>
            <a:pPr lvl="0"/>
            <a:r>
              <a:rPr lang="en-US" dirty="0"/>
              <a:t>Month Year</a:t>
            </a:r>
          </a:p>
        </p:txBody>
      </p:sp>
      <p:sp>
        <p:nvSpPr>
          <p:cNvPr id="71" name="Text Placeholder 7"/>
          <p:cNvSpPr>
            <a:spLocks noGrp="1"/>
          </p:cNvSpPr>
          <p:nvPr>
            <p:ph type="body" sz="quarter" idx="71" hasCustomPrompt="1"/>
          </p:nvPr>
        </p:nvSpPr>
        <p:spPr>
          <a:xfrm>
            <a:off x="4633678" y="4859206"/>
            <a:ext cx="931478" cy="382400"/>
          </a:xfrm>
        </p:spPr>
        <p:txBody>
          <a:bodyPr lIns="0" tIns="82048"/>
          <a:lstStyle>
            <a:lvl1pPr algn="ctr">
              <a:defRPr sz="600"/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$000,000,000</a:t>
            </a:r>
          </a:p>
        </p:txBody>
      </p:sp>
      <p:sp>
        <p:nvSpPr>
          <p:cNvPr id="72" name="Text Placeholder 5"/>
          <p:cNvSpPr>
            <a:spLocks noGrp="1"/>
          </p:cNvSpPr>
          <p:nvPr>
            <p:ph type="body" sz="quarter" idx="72" hasCustomPrompt="1"/>
          </p:nvPr>
        </p:nvSpPr>
        <p:spPr>
          <a:xfrm>
            <a:off x="5687750" y="4859207"/>
            <a:ext cx="931025" cy="1056939"/>
          </a:xfrm>
          <a:ln w="38100" cmpd="sng">
            <a:solidFill>
              <a:schemeClr val="accent1"/>
            </a:solidFill>
          </a:ln>
        </p:spPr>
        <p:txBody>
          <a:bodyPr bIns="82048" anchor="b" anchorCtr="0"/>
          <a:lstStyle>
            <a:lvl1pPr algn="ctr">
              <a:defRPr sz="600" b="0"/>
            </a:lvl1pPr>
          </a:lstStyle>
          <a:p>
            <a:pPr lvl="0"/>
            <a:r>
              <a:rPr lang="en-US" dirty="0"/>
              <a:t>Deal Type</a:t>
            </a:r>
          </a:p>
          <a:p>
            <a:pPr lvl="0"/>
            <a:r>
              <a:rPr lang="en-US" dirty="0"/>
              <a:t>Role</a:t>
            </a:r>
          </a:p>
          <a:p>
            <a:pPr lvl="0"/>
            <a:r>
              <a:rPr lang="en-US" dirty="0"/>
              <a:t>Month Year</a:t>
            </a:r>
          </a:p>
        </p:txBody>
      </p:sp>
      <p:sp>
        <p:nvSpPr>
          <p:cNvPr id="73" name="Text Placeholder 7"/>
          <p:cNvSpPr>
            <a:spLocks noGrp="1"/>
          </p:cNvSpPr>
          <p:nvPr>
            <p:ph type="body" sz="quarter" idx="73" hasCustomPrompt="1"/>
          </p:nvPr>
        </p:nvSpPr>
        <p:spPr>
          <a:xfrm>
            <a:off x="5687524" y="4859206"/>
            <a:ext cx="931478" cy="382400"/>
          </a:xfrm>
        </p:spPr>
        <p:txBody>
          <a:bodyPr lIns="0" tIns="82048"/>
          <a:lstStyle>
            <a:lvl1pPr algn="ctr">
              <a:defRPr sz="600"/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$000,000,000</a:t>
            </a:r>
          </a:p>
        </p:txBody>
      </p:sp>
      <p:sp>
        <p:nvSpPr>
          <p:cNvPr id="74" name="Text Placeholder 5"/>
          <p:cNvSpPr>
            <a:spLocks noGrp="1"/>
          </p:cNvSpPr>
          <p:nvPr>
            <p:ph type="body" sz="quarter" idx="74" hasCustomPrompt="1"/>
          </p:nvPr>
        </p:nvSpPr>
        <p:spPr>
          <a:xfrm>
            <a:off x="6741597" y="4859207"/>
            <a:ext cx="931025" cy="1056939"/>
          </a:xfrm>
          <a:ln w="38100" cmpd="sng">
            <a:solidFill>
              <a:schemeClr val="accent1"/>
            </a:solidFill>
          </a:ln>
        </p:spPr>
        <p:txBody>
          <a:bodyPr bIns="82048" anchor="b" anchorCtr="0"/>
          <a:lstStyle>
            <a:lvl1pPr algn="ctr">
              <a:defRPr sz="600" b="0"/>
            </a:lvl1pPr>
          </a:lstStyle>
          <a:p>
            <a:pPr lvl="0"/>
            <a:r>
              <a:rPr lang="en-US" dirty="0"/>
              <a:t>Deal Type</a:t>
            </a:r>
          </a:p>
          <a:p>
            <a:pPr lvl="0"/>
            <a:r>
              <a:rPr lang="en-US" dirty="0"/>
              <a:t>Role</a:t>
            </a:r>
          </a:p>
          <a:p>
            <a:pPr lvl="0"/>
            <a:r>
              <a:rPr lang="en-US" dirty="0"/>
              <a:t>Month Year</a:t>
            </a:r>
          </a:p>
        </p:txBody>
      </p:sp>
      <p:sp>
        <p:nvSpPr>
          <p:cNvPr id="75" name="Text Placeholder 7"/>
          <p:cNvSpPr>
            <a:spLocks noGrp="1"/>
          </p:cNvSpPr>
          <p:nvPr>
            <p:ph type="body" sz="quarter" idx="75" hasCustomPrompt="1"/>
          </p:nvPr>
        </p:nvSpPr>
        <p:spPr>
          <a:xfrm>
            <a:off x="6741369" y="4859206"/>
            <a:ext cx="931478" cy="382400"/>
          </a:xfrm>
        </p:spPr>
        <p:txBody>
          <a:bodyPr lIns="0" tIns="82048"/>
          <a:lstStyle>
            <a:lvl1pPr algn="ctr">
              <a:defRPr sz="600"/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$000,000,000</a:t>
            </a:r>
          </a:p>
        </p:txBody>
      </p:sp>
      <p:sp>
        <p:nvSpPr>
          <p:cNvPr id="76" name="Text Placeholder 5"/>
          <p:cNvSpPr>
            <a:spLocks noGrp="1"/>
          </p:cNvSpPr>
          <p:nvPr>
            <p:ph type="body" sz="quarter" idx="76" hasCustomPrompt="1"/>
          </p:nvPr>
        </p:nvSpPr>
        <p:spPr>
          <a:xfrm>
            <a:off x="7795444" y="4859207"/>
            <a:ext cx="931025" cy="1056939"/>
          </a:xfrm>
          <a:ln w="38100" cmpd="sng">
            <a:solidFill>
              <a:schemeClr val="accent1"/>
            </a:solidFill>
          </a:ln>
        </p:spPr>
        <p:txBody>
          <a:bodyPr bIns="82048" anchor="b" anchorCtr="0"/>
          <a:lstStyle>
            <a:lvl1pPr algn="ctr">
              <a:defRPr sz="600" b="0"/>
            </a:lvl1pPr>
          </a:lstStyle>
          <a:p>
            <a:pPr lvl="0"/>
            <a:r>
              <a:rPr lang="en-US" dirty="0"/>
              <a:t>Deal Type</a:t>
            </a:r>
          </a:p>
          <a:p>
            <a:pPr lvl="0"/>
            <a:r>
              <a:rPr lang="en-US" dirty="0"/>
              <a:t>Role</a:t>
            </a:r>
          </a:p>
          <a:p>
            <a:pPr lvl="0"/>
            <a:r>
              <a:rPr lang="en-US" dirty="0"/>
              <a:t>Month Year</a:t>
            </a:r>
          </a:p>
        </p:txBody>
      </p:sp>
      <p:sp>
        <p:nvSpPr>
          <p:cNvPr id="77" name="Text Placeholder 7"/>
          <p:cNvSpPr>
            <a:spLocks noGrp="1"/>
          </p:cNvSpPr>
          <p:nvPr>
            <p:ph type="body" sz="quarter" idx="77" hasCustomPrompt="1"/>
          </p:nvPr>
        </p:nvSpPr>
        <p:spPr>
          <a:xfrm>
            <a:off x="7795216" y="4859206"/>
            <a:ext cx="931478" cy="382400"/>
          </a:xfrm>
        </p:spPr>
        <p:txBody>
          <a:bodyPr lIns="0" tIns="82048"/>
          <a:lstStyle>
            <a:lvl1pPr algn="ctr">
              <a:defRPr sz="600"/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$000,000,000</a:t>
            </a:r>
          </a:p>
        </p:txBody>
      </p:sp>
    </p:spTree>
    <p:extLst>
      <p:ext uri="{BB962C8B-B14F-4D97-AF65-F5344CB8AC3E}">
        <p14:creationId xmlns:p14="http://schemas.microsoft.com/office/powerpoint/2010/main" val="35056383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B 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415637" y="538927"/>
            <a:ext cx="8312727" cy="0"/>
            <a:chOff x="251460" y="610784"/>
            <a:chExt cx="9555480" cy="0"/>
          </a:xfrm>
        </p:grpSpPr>
        <p:cxnSp>
          <p:nvCxnSpPr>
            <p:cNvPr id="3" name="Straight Connector 2"/>
            <p:cNvCxnSpPr/>
            <p:nvPr userDrawn="1"/>
          </p:nvCxnSpPr>
          <p:spPr>
            <a:xfrm>
              <a:off x="251460" y="610784"/>
              <a:ext cx="9555480" cy="0"/>
            </a:xfrm>
            <a:prstGeom prst="line">
              <a:avLst/>
            </a:prstGeom>
            <a:ln w="44450" cmpd="sng">
              <a:solidFill>
                <a:schemeClr val="tx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>
            <a:xfrm>
              <a:off x="8745220" y="610784"/>
              <a:ext cx="1061720" cy="0"/>
            </a:xfrm>
            <a:prstGeom prst="line">
              <a:avLst/>
            </a:prstGeom>
            <a:ln w="44450" cmpd="sng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Connector 18"/>
          <p:cNvCxnSpPr/>
          <p:nvPr userDrawn="1"/>
        </p:nvCxnSpPr>
        <p:spPr>
          <a:xfrm>
            <a:off x="415637" y="6283096"/>
            <a:ext cx="8312727" cy="0"/>
          </a:xfrm>
          <a:prstGeom prst="line">
            <a:avLst/>
          </a:prstGeom>
          <a:ln w="1270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6036023" y="6409238"/>
            <a:ext cx="2686050" cy="120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US" sz="800" b="1" i="0" dirty="0">
                <a:latin typeface="HelveticaNeueLT Std" pitchFamily="34" charset="0"/>
                <a:cs typeface="HelveticaNeueLT Std Bold"/>
              </a:rPr>
              <a:t>PIPER</a:t>
            </a:r>
            <a:r>
              <a:rPr lang="en-US" sz="800" b="1" i="0" baseline="0" dirty="0">
                <a:latin typeface="HelveticaNeueLT Std" pitchFamily="34" charset="0"/>
                <a:cs typeface="HelveticaNeueLT Std Bold"/>
              </a:rPr>
              <a:t> SANDLER    |    </a:t>
            </a:r>
            <a:fld id="{67B6EA4A-D226-B041-A85D-3A568D8AD09A}" type="slidenum">
              <a:rPr lang="en-US" sz="800" b="1" i="0" baseline="0" smtClean="0">
                <a:latin typeface="HelveticaNeueLT Std" pitchFamily="34" charset="0"/>
                <a:cs typeface="HelveticaNeueLT Std"/>
              </a:rPr>
              <a:t>‹#›</a:t>
            </a:fld>
            <a:endParaRPr lang="en-US" sz="800" b="1" i="0" dirty="0">
              <a:latin typeface="HelveticaNeueLT Std" pitchFamily="34" charset="0"/>
              <a:cs typeface="HelveticaNeueLT Std"/>
            </a:endParaRPr>
          </a:p>
        </p:txBody>
      </p:sp>
      <p:sp>
        <p:nvSpPr>
          <p:cNvPr id="13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415637" y="712684"/>
            <a:ext cx="8311285" cy="524435"/>
          </a:xfrm>
          <a:prstGeom prst="rect">
            <a:avLst/>
          </a:prstGeom>
        </p:spPr>
        <p:txBody>
          <a:bodyPr lIns="0" tIns="0" rIns="0" bIns="0"/>
          <a:lstStyle>
            <a:lvl1pPr>
              <a:defRPr b="1" baseline="0">
                <a:solidFill>
                  <a:schemeClr val="accent1"/>
                </a:solidFill>
                <a:latin typeface="HelveticaNeueLT Std" pitchFamily="34" charset="0"/>
              </a:defRPr>
            </a:lvl1pPr>
            <a:lvl2pPr>
              <a:defRPr b="1" baseline="0">
                <a:latin typeface="HelveticaNeueLT Std" pitchFamily="34" charset="0"/>
              </a:defRPr>
            </a:lvl2pPr>
          </a:lstStyle>
          <a:p>
            <a:pPr lvl="0"/>
            <a:r>
              <a:rPr lang="en-US" dirty="0"/>
              <a:t>Page Title</a:t>
            </a:r>
          </a:p>
        </p:txBody>
      </p:sp>
      <p:sp>
        <p:nvSpPr>
          <p:cNvPr id="14" name="Text Placeholder 22"/>
          <p:cNvSpPr>
            <a:spLocks noGrp="1"/>
          </p:cNvSpPr>
          <p:nvPr>
            <p:ph type="body" sz="quarter" idx="10" hasCustomPrompt="1"/>
          </p:nvPr>
        </p:nvSpPr>
        <p:spPr>
          <a:xfrm>
            <a:off x="415635" y="1372722"/>
            <a:ext cx="5818909" cy="4557993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538"/>
              </a:spcBef>
              <a:spcAft>
                <a:spcPts val="269"/>
              </a:spcAft>
              <a:defRPr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Aft>
                <a:spcPts val="538"/>
              </a:spcAft>
              <a:defRPr/>
            </a:lvl2pPr>
            <a:lvl3pPr>
              <a:lnSpc>
                <a:spcPct val="100000"/>
              </a:lnSpc>
              <a:spcBef>
                <a:spcPts val="538"/>
              </a:spcBef>
              <a:spcAft>
                <a:spcPts val="269"/>
              </a:spcAft>
              <a:defRPr b="1" baseline="0">
                <a:solidFill>
                  <a:schemeClr val="accent1"/>
                </a:solidFill>
                <a:latin typeface="HelveticaNeueLT Std" pitchFamily="34" charset="0"/>
              </a:defRPr>
            </a:lvl3pPr>
            <a:lvl4pPr>
              <a:lnSpc>
                <a:spcPct val="100000"/>
              </a:lnSpc>
              <a:spcBef>
                <a:spcPts val="538"/>
              </a:spcBef>
              <a:spcAft>
                <a:spcPts val="269"/>
              </a:spcAft>
              <a:defRPr sz="1100" baseline="0">
                <a:latin typeface="HelveticaNeueLT Std" pitchFamily="34" charset="0"/>
              </a:defRPr>
            </a:lvl4pPr>
            <a:lvl5pPr marL="153841" indent="-153841">
              <a:lnSpc>
                <a:spcPct val="100000"/>
              </a:lnSpc>
              <a:spcAft>
                <a:spcPts val="269"/>
              </a:spcAft>
              <a:buFont typeface="Arial" panose="020B0604020202020204" pitchFamily="34" charset="0"/>
              <a:buChar char="•"/>
              <a:defRPr sz="1100" baseline="0">
                <a:latin typeface="HelveticaNeueLT Std" pitchFamily="34" charset="0"/>
              </a:defRPr>
            </a:lvl5pPr>
            <a:lvl6pPr marL="358963" indent="-153841">
              <a:lnSpc>
                <a:spcPct val="100000"/>
              </a:lnSpc>
              <a:spcBef>
                <a:spcPts val="0"/>
              </a:spcBef>
              <a:spcAft>
                <a:spcPts val="269"/>
              </a:spcAft>
              <a:buFont typeface="Courier New" panose="02070309020205020404" pitchFamily="49" charset="0"/>
              <a:buChar char="o"/>
              <a:defRPr sz="1100" baseline="0">
                <a:latin typeface="HelveticaNeueLT Std" pitchFamily="34" charset="0"/>
              </a:defRPr>
            </a:lvl6pPr>
          </a:lstStyle>
          <a:p>
            <a:pPr lvl="1"/>
            <a:r>
              <a:rPr lang="en-US" dirty="0"/>
              <a:t>Introduction</a:t>
            </a:r>
          </a:p>
          <a:p>
            <a:pPr lvl="2"/>
            <a:r>
              <a:rPr lang="en-US" dirty="0"/>
              <a:t>Content </a:t>
            </a:r>
          </a:p>
          <a:p>
            <a:pPr lvl="3"/>
            <a:r>
              <a:rPr lang="en-US" dirty="0"/>
              <a:t>Content</a:t>
            </a:r>
          </a:p>
          <a:p>
            <a:pPr lvl="4"/>
            <a:r>
              <a:rPr lang="en-US" dirty="0"/>
              <a:t>Bulleted content</a:t>
            </a:r>
          </a:p>
          <a:p>
            <a:pPr lvl="5"/>
            <a:r>
              <a:rPr lang="en-US" dirty="0"/>
              <a:t>Bulleted content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415636" y="6333566"/>
            <a:ext cx="4156364" cy="524435"/>
          </a:xfrm>
        </p:spPr>
        <p:txBody>
          <a:bodyPr/>
          <a:lstStyle>
            <a:lvl1pPr>
              <a:defRPr sz="5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Source goes here</a:t>
            </a:r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28" hasCustomPrompt="1"/>
          </p:nvPr>
        </p:nvSpPr>
        <p:spPr>
          <a:xfrm>
            <a:off x="6865181" y="1368087"/>
            <a:ext cx="1861515" cy="2113270"/>
          </a:xfrm>
          <a:ln w="38100" cmpd="sng">
            <a:solidFill>
              <a:schemeClr val="accent1"/>
            </a:solidFill>
          </a:ln>
        </p:spPr>
        <p:txBody>
          <a:bodyPr bIns="123073" anchor="b" anchorCtr="0"/>
          <a:lstStyle>
            <a:lvl1pPr algn="ctr">
              <a:defRPr sz="1100" b="0"/>
            </a:lvl1pPr>
          </a:lstStyle>
          <a:p>
            <a:pPr lvl="0"/>
            <a:r>
              <a:rPr lang="en-US" dirty="0"/>
              <a:t>Deal Type</a:t>
            </a:r>
          </a:p>
          <a:p>
            <a:pPr lvl="0"/>
            <a:r>
              <a:rPr lang="en-US" dirty="0"/>
              <a:t>Role</a:t>
            </a:r>
          </a:p>
          <a:p>
            <a:pPr lvl="0"/>
            <a:r>
              <a:rPr lang="en-US" dirty="0"/>
              <a:t>Month Year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9" hasCustomPrompt="1"/>
          </p:nvPr>
        </p:nvSpPr>
        <p:spPr>
          <a:xfrm>
            <a:off x="6864501" y="1368088"/>
            <a:ext cx="1862421" cy="764581"/>
          </a:xfrm>
        </p:spPr>
        <p:txBody>
          <a:bodyPr lIns="0" tIns="123073"/>
          <a:lstStyle>
            <a:lvl1pPr algn="ctr">
              <a:defRPr sz="1100"/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$000,000,000</a:t>
            </a:r>
          </a:p>
        </p:txBody>
      </p:sp>
    </p:spTree>
    <p:extLst>
      <p:ext uri="{BB962C8B-B14F-4D97-AF65-F5344CB8AC3E}">
        <p14:creationId xmlns:p14="http://schemas.microsoft.com/office/powerpoint/2010/main" val="8383823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FS 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415637" y="538927"/>
            <a:ext cx="8312727" cy="0"/>
            <a:chOff x="251460" y="610784"/>
            <a:chExt cx="9555480" cy="0"/>
          </a:xfrm>
        </p:grpSpPr>
        <p:cxnSp>
          <p:nvCxnSpPr>
            <p:cNvPr id="3" name="Straight Connector 2"/>
            <p:cNvCxnSpPr/>
            <p:nvPr userDrawn="1"/>
          </p:nvCxnSpPr>
          <p:spPr>
            <a:xfrm>
              <a:off x="251460" y="610784"/>
              <a:ext cx="9555480" cy="0"/>
            </a:xfrm>
            <a:prstGeom prst="line">
              <a:avLst/>
            </a:prstGeom>
            <a:ln w="44450" cmpd="sng">
              <a:solidFill>
                <a:schemeClr val="tx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>
            <a:xfrm>
              <a:off x="8745220" y="610784"/>
              <a:ext cx="1061720" cy="0"/>
            </a:xfrm>
            <a:prstGeom prst="line">
              <a:avLst/>
            </a:prstGeom>
            <a:ln w="44450" cmpd="sng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Connector 18"/>
          <p:cNvCxnSpPr/>
          <p:nvPr userDrawn="1"/>
        </p:nvCxnSpPr>
        <p:spPr>
          <a:xfrm>
            <a:off x="415637" y="6283096"/>
            <a:ext cx="8312727" cy="0"/>
          </a:xfrm>
          <a:prstGeom prst="line">
            <a:avLst/>
          </a:prstGeom>
          <a:ln w="1270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6036023" y="6409238"/>
            <a:ext cx="2686050" cy="120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US" sz="800" b="1" i="0" dirty="0">
                <a:latin typeface="HelveticaNeueLT Std" pitchFamily="34" charset="0"/>
                <a:cs typeface="HelveticaNeueLT Std Bold"/>
              </a:rPr>
              <a:t>PIPER</a:t>
            </a:r>
            <a:r>
              <a:rPr lang="en-US" sz="800" b="1" i="0" baseline="0" dirty="0">
                <a:latin typeface="HelveticaNeueLT Std" pitchFamily="34" charset="0"/>
                <a:cs typeface="HelveticaNeueLT Std Bold"/>
              </a:rPr>
              <a:t> SANDLER    |    </a:t>
            </a:r>
            <a:fld id="{67B6EA4A-D226-B041-A85D-3A568D8AD09A}" type="slidenum">
              <a:rPr lang="en-US" sz="800" b="1" i="0" baseline="0" smtClean="0">
                <a:latin typeface="HelveticaNeueLT Std" pitchFamily="34" charset="0"/>
                <a:cs typeface="HelveticaNeueLT Std"/>
              </a:rPr>
              <a:t>‹#›</a:t>
            </a:fld>
            <a:endParaRPr lang="en-US" sz="800" b="1" i="0" dirty="0">
              <a:latin typeface="HelveticaNeueLT Std" pitchFamily="34" charset="0"/>
              <a:cs typeface="HelveticaNeueLT Std"/>
            </a:endParaRPr>
          </a:p>
        </p:txBody>
      </p:sp>
      <p:sp>
        <p:nvSpPr>
          <p:cNvPr id="13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415637" y="712684"/>
            <a:ext cx="8311285" cy="524435"/>
          </a:xfrm>
          <a:prstGeom prst="rect">
            <a:avLst/>
          </a:prstGeom>
        </p:spPr>
        <p:txBody>
          <a:bodyPr lIns="0" tIns="0" rIns="0" bIns="0"/>
          <a:lstStyle>
            <a:lvl1pPr>
              <a:defRPr b="1" baseline="0">
                <a:solidFill>
                  <a:schemeClr val="accent1"/>
                </a:solidFill>
                <a:latin typeface="HelveticaNeueLT Std" pitchFamily="34" charset="0"/>
              </a:defRPr>
            </a:lvl1pPr>
            <a:lvl2pPr>
              <a:defRPr b="1" baseline="0">
                <a:latin typeface="HelveticaNeueLT Std" pitchFamily="34" charset="0"/>
              </a:defRPr>
            </a:lvl2pPr>
          </a:lstStyle>
          <a:p>
            <a:pPr lvl="0"/>
            <a:r>
              <a:rPr lang="en-US" dirty="0"/>
              <a:t>Page Title</a:t>
            </a:r>
          </a:p>
        </p:txBody>
      </p:sp>
      <p:sp>
        <p:nvSpPr>
          <p:cNvPr id="14" name="Text Placeholder 22"/>
          <p:cNvSpPr>
            <a:spLocks noGrp="1"/>
          </p:cNvSpPr>
          <p:nvPr>
            <p:ph type="body" sz="quarter" idx="10" hasCustomPrompt="1"/>
          </p:nvPr>
        </p:nvSpPr>
        <p:spPr>
          <a:xfrm>
            <a:off x="415635" y="1372720"/>
            <a:ext cx="5818909" cy="2218765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538"/>
              </a:spcBef>
              <a:spcAft>
                <a:spcPts val="269"/>
              </a:spcAft>
              <a:defRPr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Aft>
                <a:spcPts val="538"/>
              </a:spcAft>
              <a:defRPr/>
            </a:lvl2pPr>
            <a:lvl3pPr>
              <a:lnSpc>
                <a:spcPct val="100000"/>
              </a:lnSpc>
              <a:spcBef>
                <a:spcPts val="538"/>
              </a:spcBef>
              <a:spcAft>
                <a:spcPts val="269"/>
              </a:spcAft>
              <a:defRPr b="1" baseline="0">
                <a:solidFill>
                  <a:schemeClr val="accent1"/>
                </a:solidFill>
                <a:latin typeface="HelveticaNeueLT Std" pitchFamily="34" charset="0"/>
              </a:defRPr>
            </a:lvl3pPr>
            <a:lvl4pPr>
              <a:lnSpc>
                <a:spcPct val="100000"/>
              </a:lnSpc>
              <a:spcBef>
                <a:spcPts val="538"/>
              </a:spcBef>
              <a:spcAft>
                <a:spcPts val="269"/>
              </a:spcAft>
              <a:defRPr sz="1100" baseline="0">
                <a:latin typeface="HelveticaNeueLT Std" pitchFamily="34" charset="0"/>
              </a:defRPr>
            </a:lvl4pPr>
            <a:lvl5pPr marL="153841" indent="-153841">
              <a:lnSpc>
                <a:spcPct val="100000"/>
              </a:lnSpc>
              <a:spcAft>
                <a:spcPts val="269"/>
              </a:spcAft>
              <a:buFont typeface="Arial" panose="020B0604020202020204" pitchFamily="34" charset="0"/>
              <a:buChar char="•"/>
              <a:defRPr sz="1100" baseline="0">
                <a:latin typeface="HelveticaNeueLT Std" pitchFamily="34" charset="0"/>
              </a:defRPr>
            </a:lvl5pPr>
            <a:lvl6pPr marL="358963" indent="-153841">
              <a:lnSpc>
                <a:spcPct val="100000"/>
              </a:lnSpc>
              <a:spcBef>
                <a:spcPts val="0"/>
              </a:spcBef>
              <a:spcAft>
                <a:spcPts val="269"/>
              </a:spcAft>
              <a:buFont typeface="Courier New" panose="02070309020205020404" pitchFamily="49" charset="0"/>
              <a:buChar char="o"/>
              <a:defRPr sz="1100" baseline="0">
                <a:latin typeface="HelveticaNeueLT Std" pitchFamily="34" charset="0"/>
              </a:defRPr>
            </a:lvl6pPr>
          </a:lstStyle>
          <a:p>
            <a:pPr lvl="1"/>
            <a:r>
              <a:rPr lang="en-US" dirty="0"/>
              <a:t>Introduction</a:t>
            </a:r>
          </a:p>
          <a:p>
            <a:pPr lvl="2"/>
            <a:r>
              <a:rPr lang="en-US" dirty="0"/>
              <a:t>Content </a:t>
            </a:r>
          </a:p>
          <a:p>
            <a:pPr lvl="3"/>
            <a:r>
              <a:rPr lang="en-US" dirty="0"/>
              <a:t>Content</a:t>
            </a:r>
          </a:p>
          <a:p>
            <a:pPr lvl="4"/>
            <a:r>
              <a:rPr lang="en-US" dirty="0"/>
              <a:t>Bulleted content</a:t>
            </a:r>
          </a:p>
          <a:p>
            <a:pPr lvl="5"/>
            <a:r>
              <a:rPr lang="en-US" dirty="0"/>
              <a:t>Bulleted content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415636" y="6333566"/>
            <a:ext cx="4156364" cy="524435"/>
          </a:xfrm>
        </p:spPr>
        <p:txBody>
          <a:bodyPr/>
          <a:lstStyle>
            <a:lvl1pPr>
              <a:defRPr sz="5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Source goes here</a:t>
            </a:r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28" hasCustomPrompt="1"/>
          </p:nvPr>
        </p:nvSpPr>
        <p:spPr>
          <a:xfrm>
            <a:off x="6865181" y="1368087"/>
            <a:ext cx="1861515" cy="2113270"/>
          </a:xfrm>
          <a:ln w="38100" cmpd="sng">
            <a:solidFill>
              <a:schemeClr val="accent1"/>
            </a:solidFill>
          </a:ln>
        </p:spPr>
        <p:txBody>
          <a:bodyPr bIns="123073" anchor="b" anchorCtr="0"/>
          <a:lstStyle>
            <a:lvl1pPr algn="ctr">
              <a:defRPr sz="1100" b="0"/>
            </a:lvl1pPr>
          </a:lstStyle>
          <a:p>
            <a:pPr lvl="0"/>
            <a:r>
              <a:rPr lang="en-US" dirty="0"/>
              <a:t>Deal Type</a:t>
            </a:r>
          </a:p>
          <a:p>
            <a:pPr lvl="0"/>
            <a:r>
              <a:rPr lang="en-US" dirty="0"/>
              <a:t>Role</a:t>
            </a:r>
          </a:p>
          <a:p>
            <a:pPr lvl="0"/>
            <a:r>
              <a:rPr lang="en-US" dirty="0"/>
              <a:t>Month Year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9" hasCustomPrompt="1"/>
          </p:nvPr>
        </p:nvSpPr>
        <p:spPr>
          <a:xfrm>
            <a:off x="6864501" y="1368088"/>
            <a:ext cx="1862421" cy="764581"/>
          </a:xfrm>
        </p:spPr>
        <p:txBody>
          <a:bodyPr lIns="0" tIns="123073"/>
          <a:lstStyle>
            <a:lvl1pPr algn="ctr">
              <a:defRPr sz="1100"/>
            </a:lvl1pPr>
            <a:lvl2pPr>
              <a:defRPr sz="600"/>
            </a:lvl2pPr>
            <a:lvl3pPr>
              <a:defRPr sz="600"/>
            </a:lvl3pPr>
            <a:lvl4pPr>
              <a:defRPr sz="600"/>
            </a:lvl4pPr>
            <a:lvl5pPr>
              <a:defRPr sz="600"/>
            </a:lvl5pPr>
          </a:lstStyle>
          <a:p>
            <a:pPr lvl="0"/>
            <a:r>
              <a:rPr lang="en-US" dirty="0"/>
              <a:t>$000,000,000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415636" y="3974772"/>
            <a:ext cx="4031673" cy="1960328"/>
          </a:xfrm>
          <a:prstGeom prst="rect">
            <a:avLst/>
          </a:prstGeom>
          <a:solidFill>
            <a:srgbClr val="E0E4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048" tIns="41025" rIns="82048" bIns="41025"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4696692" y="3974772"/>
            <a:ext cx="4031673" cy="1960328"/>
          </a:xfrm>
          <a:prstGeom prst="rect">
            <a:avLst/>
          </a:prstGeom>
          <a:solidFill>
            <a:srgbClr val="E0E4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048" tIns="41025" rIns="82048" bIns="41025"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0" hasCustomPrompt="1"/>
          </p:nvPr>
        </p:nvSpPr>
        <p:spPr>
          <a:xfrm>
            <a:off x="549853" y="4080913"/>
            <a:ext cx="3757353" cy="283162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31" hasCustomPrompt="1"/>
          </p:nvPr>
        </p:nvSpPr>
        <p:spPr>
          <a:xfrm>
            <a:off x="4836855" y="4084831"/>
            <a:ext cx="3751346" cy="283162"/>
          </a:xfrm>
        </p:spPr>
        <p:txBody>
          <a:bodyPr/>
          <a:lstStyle>
            <a:lvl1pPr>
              <a:defRPr sz="13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752011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ios w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415637" y="538927"/>
            <a:ext cx="8312727" cy="0"/>
            <a:chOff x="251460" y="610784"/>
            <a:chExt cx="9555480" cy="0"/>
          </a:xfrm>
        </p:grpSpPr>
        <p:cxnSp>
          <p:nvCxnSpPr>
            <p:cNvPr id="3" name="Straight Connector 2"/>
            <p:cNvCxnSpPr/>
            <p:nvPr userDrawn="1"/>
          </p:nvCxnSpPr>
          <p:spPr>
            <a:xfrm>
              <a:off x="251460" y="610784"/>
              <a:ext cx="9555480" cy="0"/>
            </a:xfrm>
            <a:prstGeom prst="line">
              <a:avLst/>
            </a:prstGeom>
            <a:ln w="44450" cmpd="sng">
              <a:solidFill>
                <a:schemeClr val="tx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>
            <a:xfrm>
              <a:off x="8745220" y="610784"/>
              <a:ext cx="1061720" cy="0"/>
            </a:xfrm>
            <a:prstGeom prst="line">
              <a:avLst/>
            </a:prstGeom>
            <a:ln w="44450" cmpd="sng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Connector 18"/>
          <p:cNvCxnSpPr/>
          <p:nvPr userDrawn="1"/>
        </p:nvCxnSpPr>
        <p:spPr>
          <a:xfrm>
            <a:off x="415637" y="6283096"/>
            <a:ext cx="8312727" cy="0"/>
          </a:xfrm>
          <a:prstGeom prst="line">
            <a:avLst/>
          </a:prstGeom>
          <a:ln w="1270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6036023" y="6409238"/>
            <a:ext cx="2686050" cy="120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US" sz="800" b="1" i="0" dirty="0">
                <a:latin typeface="HelveticaNeueLT Std" pitchFamily="34" charset="0"/>
                <a:cs typeface="HelveticaNeueLT Std Bold"/>
              </a:rPr>
              <a:t>PIPER</a:t>
            </a:r>
            <a:r>
              <a:rPr lang="en-US" sz="800" b="1" i="0" baseline="0" dirty="0">
                <a:latin typeface="HelveticaNeueLT Std" pitchFamily="34" charset="0"/>
                <a:cs typeface="HelveticaNeueLT Std Bold"/>
              </a:rPr>
              <a:t> SANDLER    |    </a:t>
            </a:r>
            <a:fld id="{67B6EA4A-D226-B041-A85D-3A568D8AD09A}" type="slidenum">
              <a:rPr lang="en-US" sz="800" b="1" i="0" baseline="0" smtClean="0">
                <a:latin typeface="HelveticaNeueLT Std" pitchFamily="34" charset="0"/>
                <a:cs typeface="HelveticaNeueLT Std"/>
              </a:rPr>
              <a:t>‹#›</a:t>
            </a:fld>
            <a:endParaRPr lang="en-US" sz="800" b="1" i="0" dirty="0">
              <a:latin typeface="HelveticaNeueLT Std" pitchFamily="34" charset="0"/>
              <a:cs typeface="HelveticaNeueLT Std"/>
            </a:endParaRPr>
          </a:p>
        </p:txBody>
      </p:sp>
      <p:sp>
        <p:nvSpPr>
          <p:cNvPr id="18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415637" y="712684"/>
            <a:ext cx="8312727" cy="524435"/>
          </a:xfrm>
          <a:prstGeom prst="rect">
            <a:avLst/>
          </a:prstGeom>
        </p:spPr>
        <p:txBody>
          <a:bodyPr lIns="0" tIns="0" rIns="0" bIns="0"/>
          <a:lstStyle>
            <a:lvl1pPr>
              <a:defRPr b="1" baseline="0">
                <a:solidFill>
                  <a:schemeClr val="accent1"/>
                </a:solidFill>
                <a:latin typeface="HelveticaNeueLT Std" pitchFamily="34" charset="0"/>
              </a:defRPr>
            </a:lvl1pPr>
            <a:lvl2pPr>
              <a:defRPr b="1">
                <a:latin typeface="HelveticaNeueLT Std" pitchFamily="34" charset="0"/>
              </a:defRPr>
            </a:lvl2pPr>
          </a:lstStyle>
          <a:p>
            <a:pPr lvl="0"/>
            <a:r>
              <a:rPr lang="en-US" dirty="0"/>
              <a:t>Page Title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415636" y="6333566"/>
            <a:ext cx="4156364" cy="524435"/>
          </a:xfrm>
        </p:spPr>
        <p:txBody>
          <a:bodyPr/>
          <a:lstStyle>
            <a:lvl1pPr>
              <a:defRPr sz="5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Source goes here</a:t>
            </a:r>
          </a:p>
        </p:txBody>
      </p:sp>
      <p:sp>
        <p:nvSpPr>
          <p:cNvPr id="21" name="Rectangle 20"/>
          <p:cNvSpPr/>
          <p:nvPr userDrawn="1"/>
        </p:nvSpPr>
        <p:spPr>
          <a:xfrm>
            <a:off x="1382498" y="1383601"/>
            <a:ext cx="1662545" cy="11363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048" tIns="41025" rIns="82048" bIns="41025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23"/>
          </p:nvPr>
        </p:nvSpPr>
        <p:spPr>
          <a:xfrm>
            <a:off x="418523" y="1383600"/>
            <a:ext cx="955964" cy="1137621"/>
          </a:xfrm>
        </p:spPr>
        <p:txBody>
          <a:bodyPr/>
          <a:lstStyle>
            <a:lvl1pPr algn="l">
              <a:defRPr sz="1000" b="0">
                <a:solidFill>
                  <a:srgbClr val="4A4F55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15"/>
          <p:cNvSpPr>
            <a:spLocks noGrp="1"/>
          </p:cNvSpPr>
          <p:nvPr>
            <p:ph type="body" sz="quarter" idx="17" hasCustomPrompt="1"/>
          </p:nvPr>
        </p:nvSpPr>
        <p:spPr>
          <a:xfrm>
            <a:off x="418524" y="3274651"/>
            <a:ext cx="2643447" cy="2656062"/>
          </a:xfrm>
          <a:prstGeom prst="rect">
            <a:avLst/>
          </a:prstGeom>
        </p:spPr>
        <p:txBody>
          <a:bodyPr lIns="0" tIns="0" rIns="0" bIns="0" numCol="1" spcCol="205122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359"/>
              </a:spcAft>
              <a:defRPr sz="900" b="0" i="0" baseline="0">
                <a:solidFill>
                  <a:srgbClr val="4A4F55"/>
                </a:solidFill>
                <a:latin typeface="HelveticaNeueLT Std" pitchFamily="34" charset="0"/>
                <a:cs typeface="HelveticaNeueLT Std" pitchFamily="34" charset="0"/>
              </a:defRPr>
            </a:lvl1pPr>
            <a:lvl2pPr marL="205122" indent="-205122">
              <a:spcAft>
                <a:spcPts val="359"/>
              </a:spcAft>
              <a:buFont typeface="Arial" panose="020B0604020202020204" pitchFamily="34" charset="0"/>
              <a:buChar char="•"/>
              <a:defRPr sz="900" b="0"/>
            </a:lvl2pPr>
          </a:lstStyle>
          <a:p>
            <a:pPr lvl="0"/>
            <a:r>
              <a:rPr lang="en-US" dirty="0"/>
              <a:t>Content (Level One)</a:t>
            </a:r>
          </a:p>
          <a:p>
            <a:pPr lvl="1"/>
            <a:r>
              <a:rPr lang="en-US" dirty="0"/>
              <a:t>Content (Level Two)</a:t>
            </a:r>
          </a:p>
        </p:txBody>
      </p:sp>
      <p:sp>
        <p:nvSpPr>
          <p:cNvPr id="24" name="Rectangle 23"/>
          <p:cNvSpPr/>
          <p:nvPr userDrawn="1"/>
        </p:nvSpPr>
        <p:spPr>
          <a:xfrm>
            <a:off x="4222488" y="1383601"/>
            <a:ext cx="1662545" cy="11363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048" tIns="41025" rIns="82048" bIns="41025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Picture Placeholder 5"/>
          <p:cNvSpPr>
            <a:spLocks noGrp="1"/>
          </p:cNvSpPr>
          <p:nvPr>
            <p:ph type="pic" sz="quarter" idx="25"/>
          </p:nvPr>
        </p:nvSpPr>
        <p:spPr>
          <a:xfrm>
            <a:off x="3258514" y="1383600"/>
            <a:ext cx="955964" cy="1137621"/>
          </a:xfrm>
        </p:spPr>
        <p:txBody>
          <a:bodyPr/>
          <a:lstStyle>
            <a:lvl1pPr algn="l">
              <a:defRPr sz="1000" b="0">
                <a:solidFill>
                  <a:srgbClr val="4A4F55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Rectangle 27"/>
          <p:cNvSpPr/>
          <p:nvPr userDrawn="1"/>
        </p:nvSpPr>
        <p:spPr>
          <a:xfrm>
            <a:off x="7058658" y="1383601"/>
            <a:ext cx="1662545" cy="11363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048" tIns="41025" rIns="82048" bIns="41025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9" name="Picture Placeholder 5"/>
          <p:cNvSpPr>
            <a:spLocks noGrp="1"/>
          </p:cNvSpPr>
          <p:nvPr>
            <p:ph type="pic" sz="quarter" idx="28"/>
          </p:nvPr>
        </p:nvSpPr>
        <p:spPr>
          <a:xfrm>
            <a:off x="6094683" y="1383600"/>
            <a:ext cx="955964" cy="1137621"/>
          </a:xfrm>
        </p:spPr>
        <p:txBody>
          <a:bodyPr/>
          <a:lstStyle>
            <a:lvl1pPr algn="l">
              <a:defRPr sz="1000" b="0">
                <a:solidFill>
                  <a:srgbClr val="4A4F55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1709350" y="1437999"/>
            <a:ext cx="1008838" cy="309563"/>
          </a:xfrm>
        </p:spPr>
        <p:txBody>
          <a:bodyPr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1709350" y="1964121"/>
            <a:ext cx="1008838" cy="309563"/>
          </a:xfrm>
        </p:spPr>
        <p:txBody>
          <a:bodyPr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36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1631878" y="1714924"/>
            <a:ext cx="1163782" cy="196607"/>
          </a:xfrm>
        </p:spPr>
        <p:txBody>
          <a:bodyPr anchor="ctr" anchorCtr="0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Years of Experience</a:t>
            </a:r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3" hasCustomPrompt="1"/>
          </p:nvPr>
        </p:nvSpPr>
        <p:spPr>
          <a:xfrm>
            <a:off x="1634538" y="2241045"/>
            <a:ext cx="1158466" cy="196607"/>
          </a:xfrm>
        </p:spPr>
        <p:txBody>
          <a:bodyPr anchor="ctr" anchorCtr="0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Years at Piper </a:t>
            </a:r>
            <a:r>
              <a:rPr lang="en-US" dirty="0" err="1"/>
              <a:t>Jaffray</a:t>
            </a:r>
            <a:endParaRPr lang="en-US" dirty="0"/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34" hasCustomPrompt="1"/>
          </p:nvPr>
        </p:nvSpPr>
        <p:spPr>
          <a:xfrm>
            <a:off x="4549340" y="1437998"/>
            <a:ext cx="1008838" cy="309563"/>
          </a:xfrm>
        </p:spPr>
        <p:txBody>
          <a:bodyPr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39" name="Text Placeholder 7"/>
          <p:cNvSpPr>
            <a:spLocks noGrp="1"/>
          </p:cNvSpPr>
          <p:nvPr>
            <p:ph type="body" sz="quarter" idx="35" hasCustomPrompt="1"/>
          </p:nvPr>
        </p:nvSpPr>
        <p:spPr>
          <a:xfrm>
            <a:off x="4549340" y="1964120"/>
            <a:ext cx="1008838" cy="309563"/>
          </a:xfrm>
        </p:spPr>
        <p:txBody>
          <a:bodyPr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36" hasCustomPrompt="1"/>
          </p:nvPr>
        </p:nvSpPr>
        <p:spPr>
          <a:xfrm>
            <a:off x="4471868" y="1714923"/>
            <a:ext cx="1163782" cy="196607"/>
          </a:xfrm>
        </p:spPr>
        <p:txBody>
          <a:bodyPr anchor="ctr" anchorCtr="0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Years of Experience</a:t>
            </a:r>
          </a:p>
        </p:txBody>
      </p:sp>
      <p:sp>
        <p:nvSpPr>
          <p:cNvPr id="41" name="Text Placeholder 7"/>
          <p:cNvSpPr>
            <a:spLocks noGrp="1"/>
          </p:cNvSpPr>
          <p:nvPr>
            <p:ph type="body" sz="quarter" idx="37" hasCustomPrompt="1"/>
          </p:nvPr>
        </p:nvSpPr>
        <p:spPr>
          <a:xfrm>
            <a:off x="4474528" y="2241045"/>
            <a:ext cx="1158466" cy="196607"/>
          </a:xfrm>
        </p:spPr>
        <p:txBody>
          <a:bodyPr anchor="ctr" anchorCtr="0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Years at Piper </a:t>
            </a:r>
            <a:r>
              <a:rPr lang="en-US" dirty="0" err="1"/>
              <a:t>Jaffray</a:t>
            </a:r>
            <a:endParaRPr lang="en-US" dirty="0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38" hasCustomPrompt="1"/>
          </p:nvPr>
        </p:nvSpPr>
        <p:spPr>
          <a:xfrm>
            <a:off x="7390317" y="1451346"/>
            <a:ext cx="1008838" cy="309563"/>
          </a:xfrm>
        </p:spPr>
        <p:txBody>
          <a:bodyPr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43" name="Text Placeholder 7"/>
          <p:cNvSpPr>
            <a:spLocks noGrp="1"/>
          </p:cNvSpPr>
          <p:nvPr>
            <p:ph type="body" sz="quarter" idx="39" hasCustomPrompt="1"/>
          </p:nvPr>
        </p:nvSpPr>
        <p:spPr>
          <a:xfrm>
            <a:off x="7390317" y="1977469"/>
            <a:ext cx="1008838" cy="309563"/>
          </a:xfrm>
        </p:spPr>
        <p:txBody>
          <a:bodyPr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40" hasCustomPrompt="1"/>
          </p:nvPr>
        </p:nvSpPr>
        <p:spPr>
          <a:xfrm>
            <a:off x="7312845" y="1728272"/>
            <a:ext cx="1163782" cy="196607"/>
          </a:xfrm>
        </p:spPr>
        <p:txBody>
          <a:bodyPr anchor="ctr" anchorCtr="0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Years of Experience</a:t>
            </a:r>
          </a:p>
        </p:txBody>
      </p:sp>
      <p:sp>
        <p:nvSpPr>
          <p:cNvPr id="45" name="Text Placeholder 7"/>
          <p:cNvSpPr>
            <a:spLocks noGrp="1"/>
          </p:cNvSpPr>
          <p:nvPr>
            <p:ph type="body" sz="quarter" idx="41" hasCustomPrompt="1"/>
          </p:nvPr>
        </p:nvSpPr>
        <p:spPr>
          <a:xfrm>
            <a:off x="7315504" y="2254394"/>
            <a:ext cx="1158466" cy="196607"/>
          </a:xfrm>
        </p:spPr>
        <p:txBody>
          <a:bodyPr anchor="ctr" anchorCtr="0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Years at Piper </a:t>
            </a:r>
            <a:r>
              <a:rPr lang="en-US" dirty="0" err="1"/>
              <a:t>Jaffray</a:t>
            </a:r>
            <a:endParaRPr lang="en-US" dirty="0"/>
          </a:p>
        </p:txBody>
      </p:sp>
      <p:sp>
        <p:nvSpPr>
          <p:cNvPr id="46" name="Text Placeholder 9"/>
          <p:cNvSpPr>
            <a:spLocks noGrp="1"/>
          </p:cNvSpPr>
          <p:nvPr>
            <p:ph type="body" sz="quarter" idx="42" hasCustomPrompt="1"/>
          </p:nvPr>
        </p:nvSpPr>
        <p:spPr>
          <a:xfrm>
            <a:off x="418523" y="2709195"/>
            <a:ext cx="2652830" cy="195926"/>
          </a:xfrm>
        </p:spPr>
        <p:txBody>
          <a:bodyPr/>
          <a:lstStyle>
            <a:lvl1pPr>
              <a:defRPr sz="1300" baseline="0">
                <a:solidFill>
                  <a:srgbClr val="4A4F55"/>
                </a:solidFill>
              </a:defRPr>
            </a:lvl1pPr>
          </a:lstStyle>
          <a:p>
            <a:pPr lvl="0"/>
            <a:r>
              <a:rPr lang="en-US" dirty="0"/>
              <a:t>Name, Title</a:t>
            </a:r>
          </a:p>
        </p:txBody>
      </p:sp>
      <p:sp>
        <p:nvSpPr>
          <p:cNvPr id="47" name="Text Placeholder 9"/>
          <p:cNvSpPr>
            <a:spLocks noGrp="1"/>
          </p:cNvSpPr>
          <p:nvPr>
            <p:ph type="body" sz="quarter" idx="43" hasCustomPrompt="1"/>
          </p:nvPr>
        </p:nvSpPr>
        <p:spPr>
          <a:xfrm>
            <a:off x="418523" y="2919819"/>
            <a:ext cx="2652830" cy="228200"/>
          </a:xfrm>
        </p:spPr>
        <p:txBody>
          <a:bodyPr/>
          <a:lstStyle>
            <a:lvl1pPr>
              <a:defRPr sz="900" b="0" baseline="0">
                <a:solidFill>
                  <a:srgbClr val="4A4F55"/>
                </a:solidFill>
              </a:defRPr>
            </a:lvl1pPr>
          </a:lstStyle>
          <a:p>
            <a:pPr lvl="0"/>
            <a:r>
              <a:rPr lang="en-US" dirty="0" err="1"/>
              <a:t>first.m.last@pjc.com</a:t>
            </a:r>
            <a:endParaRPr lang="en-US" dirty="0"/>
          </a:p>
        </p:txBody>
      </p:sp>
      <p:sp>
        <p:nvSpPr>
          <p:cNvPr id="48" name="Text Placeholder 9"/>
          <p:cNvSpPr>
            <a:spLocks noGrp="1"/>
          </p:cNvSpPr>
          <p:nvPr>
            <p:ph type="body" sz="quarter" idx="44" hasCustomPrompt="1"/>
          </p:nvPr>
        </p:nvSpPr>
        <p:spPr>
          <a:xfrm>
            <a:off x="3250278" y="2713116"/>
            <a:ext cx="2652830" cy="195926"/>
          </a:xfrm>
        </p:spPr>
        <p:txBody>
          <a:bodyPr/>
          <a:lstStyle>
            <a:lvl1pPr>
              <a:defRPr sz="1300" baseline="0">
                <a:solidFill>
                  <a:srgbClr val="4A4F55"/>
                </a:solidFill>
              </a:defRPr>
            </a:lvl1pPr>
          </a:lstStyle>
          <a:p>
            <a:pPr lvl="0"/>
            <a:r>
              <a:rPr lang="en-US" dirty="0"/>
              <a:t>Name, Title</a:t>
            </a:r>
          </a:p>
        </p:txBody>
      </p:sp>
      <p:sp>
        <p:nvSpPr>
          <p:cNvPr id="49" name="Text Placeholder 9"/>
          <p:cNvSpPr>
            <a:spLocks noGrp="1"/>
          </p:cNvSpPr>
          <p:nvPr>
            <p:ph type="body" sz="quarter" idx="45" hasCustomPrompt="1"/>
          </p:nvPr>
        </p:nvSpPr>
        <p:spPr>
          <a:xfrm>
            <a:off x="3250278" y="2923740"/>
            <a:ext cx="2652830" cy="228200"/>
          </a:xfrm>
        </p:spPr>
        <p:txBody>
          <a:bodyPr/>
          <a:lstStyle>
            <a:lvl1pPr marL="0" marR="0" indent="0" algn="l" defTabSz="457092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0" baseline="0">
                <a:solidFill>
                  <a:srgbClr val="4A4F55"/>
                </a:solidFill>
              </a:defRPr>
            </a:lvl1pPr>
          </a:lstStyle>
          <a:p>
            <a:pPr lvl="0"/>
            <a:r>
              <a:rPr lang="en-US" dirty="0" err="1"/>
              <a:t>first.m.last@pjc.com</a:t>
            </a:r>
            <a:endParaRPr lang="en-US" dirty="0"/>
          </a:p>
        </p:txBody>
      </p:sp>
      <p:sp>
        <p:nvSpPr>
          <p:cNvPr id="50" name="Text Placeholder 9"/>
          <p:cNvSpPr>
            <a:spLocks noGrp="1"/>
          </p:cNvSpPr>
          <p:nvPr>
            <p:ph type="body" sz="quarter" idx="46" hasCustomPrompt="1"/>
          </p:nvPr>
        </p:nvSpPr>
        <p:spPr>
          <a:xfrm>
            <a:off x="6074091" y="2717034"/>
            <a:ext cx="2652830" cy="195926"/>
          </a:xfrm>
        </p:spPr>
        <p:txBody>
          <a:bodyPr/>
          <a:lstStyle>
            <a:lvl1pPr>
              <a:defRPr sz="1300" baseline="0">
                <a:solidFill>
                  <a:srgbClr val="4A4F55"/>
                </a:solidFill>
              </a:defRPr>
            </a:lvl1pPr>
          </a:lstStyle>
          <a:p>
            <a:pPr lvl="0"/>
            <a:r>
              <a:rPr lang="en-US" dirty="0"/>
              <a:t>Name, Title</a:t>
            </a:r>
          </a:p>
        </p:txBody>
      </p:sp>
      <p:sp>
        <p:nvSpPr>
          <p:cNvPr id="51" name="Text Placeholder 9"/>
          <p:cNvSpPr>
            <a:spLocks noGrp="1"/>
          </p:cNvSpPr>
          <p:nvPr>
            <p:ph type="body" sz="quarter" idx="47" hasCustomPrompt="1"/>
          </p:nvPr>
        </p:nvSpPr>
        <p:spPr>
          <a:xfrm>
            <a:off x="6074091" y="2927658"/>
            <a:ext cx="2652830" cy="228200"/>
          </a:xfrm>
        </p:spPr>
        <p:txBody>
          <a:bodyPr/>
          <a:lstStyle>
            <a:lvl1pPr>
              <a:defRPr sz="900" b="0" baseline="0">
                <a:solidFill>
                  <a:srgbClr val="4A4F55"/>
                </a:solidFill>
              </a:defRPr>
            </a:lvl1pPr>
          </a:lstStyle>
          <a:p>
            <a:pPr lvl="0"/>
            <a:r>
              <a:rPr lang="en-US" dirty="0" err="1"/>
              <a:t>first.m.last@pjc.com</a:t>
            </a:r>
            <a:endParaRPr lang="en-US" dirty="0"/>
          </a:p>
        </p:txBody>
      </p:sp>
      <p:sp>
        <p:nvSpPr>
          <p:cNvPr id="53" name="Text Placeholder 15"/>
          <p:cNvSpPr>
            <a:spLocks noGrp="1"/>
          </p:cNvSpPr>
          <p:nvPr>
            <p:ph type="body" sz="quarter" idx="48" hasCustomPrompt="1"/>
          </p:nvPr>
        </p:nvSpPr>
        <p:spPr>
          <a:xfrm>
            <a:off x="3250277" y="3274651"/>
            <a:ext cx="2643447" cy="2656062"/>
          </a:xfrm>
          <a:prstGeom prst="rect">
            <a:avLst/>
          </a:prstGeom>
        </p:spPr>
        <p:txBody>
          <a:bodyPr lIns="0" tIns="0" rIns="0" bIns="0" numCol="1" spcCol="205122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359"/>
              </a:spcAft>
              <a:defRPr sz="900" b="0" i="0" baseline="0">
                <a:solidFill>
                  <a:srgbClr val="4A4F55"/>
                </a:solidFill>
                <a:latin typeface="HelveticaNeueLT Std" pitchFamily="34" charset="0"/>
                <a:cs typeface="HelveticaNeueLT Std" pitchFamily="34" charset="0"/>
              </a:defRPr>
            </a:lvl1pPr>
            <a:lvl2pPr marL="205122" indent="-205122">
              <a:spcAft>
                <a:spcPts val="359"/>
              </a:spcAft>
              <a:buFont typeface="Arial" panose="020B0604020202020204" pitchFamily="34" charset="0"/>
              <a:buChar char="•"/>
              <a:defRPr sz="900" b="0"/>
            </a:lvl2pPr>
          </a:lstStyle>
          <a:p>
            <a:pPr lvl="0"/>
            <a:r>
              <a:rPr lang="en-US" dirty="0"/>
              <a:t>Content (Level One)</a:t>
            </a:r>
          </a:p>
          <a:p>
            <a:pPr lvl="1"/>
            <a:r>
              <a:rPr lang="en-US" dirty="0"/>
              <a:t>Content (Level Two)</a:t>
            </a:r>
          </a:p>
        </p:txBody>
      </p:sp>
      <p:sp>
        <p:nvSpPr>
          <p:cNvPr id="54" name="Text Placeholder 15"/>
          <p:cNvSpPr>
            <a:spLocks noGrp="1"/>
          </p:cNvSpPr>
          <p:nvPr>
            <p:ph type="body" sz="quarter" idx="49" hasCustomPrompt="1"/>
          </p:nvPr>
        </p:nvSpPr>
        <p:spPr>
          <a:xfrm>
            <a:off x="6074092" y="3274651"/>
            <a:ext cx="2643447" cy="2656062"/>
          </a:xfrm>
          <a:prstGeom prst="rect">
            <a:avLst/>
          </a:prstGeom>
        </p:spPr>
        <p:txBody>
          <a:bodyPr lIns="0" tIns="0" rIns="0" bIns="0" numCol="1" spcCol="205122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359"/>
              </a:spcAft>
              <a:defRPr sz="900" b="0" i="0" baseline="0">
                <a:solidFill>
                  <a:srgbClr val="4A4F55"/>
                </a:solidFill>
                <a:latin typeface="HelveticaNeueLT Std" pitchFamily="34" charset="0"/>
                <a:cs typeface="HelveticaNeueLT Std" pitchFamily="34" charset="0"/>
              </a:defRPr>
            </a:lvl1pPr>
            <a:lvl2pPr marL="205122" indent="-205122">
              <a:spcAft>
                <a:spcPts val="359"/>
              </a:spcAft>
              <a:buFont typeface="Arial" panose="020B0604020202020204" pitchFamily="34" charset="0"/>
              <a:buChar char="•"/>
              <a:defRPr sz="900" b="0"/>
            </a:lvl2pPr>
          </a:lstStyle>
          <a:p>
            <a:pPr lvl="0"/>
            <a:r>
              <a:rPr lang="en-US" dirty="0"/>
              <a:t>Content (Level One)</a:t>
            </a:r>
          </a:p>
          <a:p>
            <a:pPr lvl="1"/>
            <a:r>
              <a:rPr lang="en-US" dirty="0"/>
              <a:t>Content (Level Two)</a:t>
            </a:r>
          </a:p>
        </p:txBody>
      </p:sp>
    </p:spTree>
    <p:extLst>
      <p:ext uri="{BB962C8B-B14F-4D97-AF65-F5344CB8AC3E}">
        <p14:creationId xmlns:p14="http://schemas.microsoft.com/office/powerpoint/2010/main" val="19210782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os w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415637" y="538927"/>
            <a:ext cx="8312727" cy="0"/>
            <a:chOff x="251460" y="610784"/>
            <a:chExt cx="9555480" cy="0"/>
          </a:xfrm>
        </p:grpSpPr>
        <p:cxnSp>
          <p:nvCxnSpPr>
            <p:cNvPr id="3" name="Straight Connector 2"/>
            <p:cNvCxnSpPr/>
            <p:nvPr userDrawn="1"/>
          </p:nvCxnSpPr>
          <p:spPr>
            <a:xfrm>
              <a:off x="251460" y="610784"/>
              <a:ext cx="9555480" cy="0"/>
            </a:xfrm>
            <a:prstGeom prst="line">
              <a:avLst/>
            </a:prstGeom>
            <a:ln w="44450" cmpd="sng">
              <a:solidFill>
                <a:schemeClr val="tx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>
            <a:xfrm>
              <a:off x="8745220" y="610784"/>
              <a:ext cx="1061720" cy="0"/>
            </a:xfrm>
            <a:prstGeom prst="line">
              <a:avLst/>
            </a:prstGeom>
            <a:ln w="44450" cmpd="sng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Connector 18"/>
          <p:cNvCxnSpPr/>
          <p:nvPr userDrawn="1"/>
        </p:nvCxnSpPr>
        <p:spPr>
          <a:xfrm>
            <a:off x="415637" y="6283096"/>
            <a:ext cx="8312727" cy="0"/>
          </a:xfrm>
          <a:prstGeom prst="line">
            <a:avLst/>
          </a:prstGeom>
          <a:ln w="1270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6036023" y="6409238"/>
            <a:ext cx="2686050" cy="120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US" sz="800" b="1" i="0" dirty="0">
                <a:latin typeface="HelveticaNeueLT Std" pitchFamily="34" charset="0"/>
                <a:cs typeface="HelveticaNeueLT Std Bold"/>
              </a:rPr>
              <a:t>PIPER</a:t>
            </a:r>
            <a:r>
              <a:rPr lang="en-US" sz="800" b="1" i="0" baseline="0" dirty="0">
                <a:latin typeface="HelveticaNeueLT Std" pitchFamily="34" charset="0"/>
                <a:cs typeface="HelveticaNeueLT Std Bold"/>
              </a:rPr>
              <a:t> SANDLER    |    </a:t>
            </a:r>
            <a:fld id="{67B6EA4A-D226-B041-A85D-3A568D8AD09A}" type="slidenum">
              <a:rPr lang="en-US" sz="800" b="1" i="0" baseline="0" smtClean="0">
                <a:latin typeface="HelveticaNeueLT Std" pitchFamily="34" charset="0"/>
                <a:cs typeface="HelveticaNeueLT Std"/>
              </a:rPr>
              <a:t>‹#›</a:t>
            </a:fld>
            <a:endParaRPr lang="en-US" sz="800" b="1" i="0" dirty="0">
              <a:latin typeface="HelveticaNeueLT Std" pitchFamily="34" charset="0"/>
              <a:cs typeface="HelveticaNeueLT Std"/>
            </a:endParaRPr>
          </a:p>
        </p:txBody>
      </p:sp>
      <p:sp>
        <p:nvSpPr>
          <p:cNvPr id="18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415637" y="712684"/>
            <a:ext cx="8312727" cy="524435"/>
          </a:xfrm>
          <a:prstGeom prst="rect">
            <a:avLst/>
          </a:prstGeom>
        </p:spPr>
        <p:txBody>
          <a:bodyPr lIns="0" tIns="0" rIns="0" bIns="0"/>
          <a:lstStyle>
            <a:lvl1pPr>
              <a:defRPr b="1" baseline="0">
                <a:solidFill>
                  <a:schemeClr val="accent1"/>
                </a:solidFill>
                <a:latin typeface="HelveticaNeueLT Std" pitchFamily="34" charset="0"/>
              </a:defRPr>
            </a:lvl1pPr>
            <a:lvl2pPr>
              <a:defRPr b="1">
                <a:latin typeface="HelveticaNeueLT Std" pitchFamily="34" charset="0"/>
              </a:defRPr>
            </a:lvl2pPr>
          </a:lstStyle>
          <a:p>
            <a:pPr lvl="0"/>
            <a:r>
              <a:rPr lang="en-US" dirty="0"/>
              <a:t>Page Title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415636" y="6333566"/>
            <a:ext cx="4156364" cy="524435"/>
          </a:xfrm>
        </p:spPr>
        <p:txBody>
          <a:bodyPr/>
          <a:lstStyle>
            <a:lvl1pPr>
              <a:defRPr sz="5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Source goes here</a:t>
            </a:r>
          </a:p>
        </p:txBody>
      </p:sp>
      <p:sp>
        <p:nvSpPr>
          <p:cNvPr id="21" name="Rectangle 20"/>
          <p:cNvSpPr/>
          <p:nvPr userDrawn="1"/>
        </p:nvSpPr>
        <p:spPr>
          <a:xfrm>
            <a:off x="1382497" y="1383601"/>
            <a:ext cx="2826327" cy="11363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048" tIns="41025" rIns="82048" bIns="41025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23"/>
          </p:nvPr>
        </p:nvSpPr>
        <p:spPr>
          <a:xfrm>
            <a:off x="418523" y="1383600"/>
            <a:ext cx="955964" cy="1137621"/>
          </a:xfrm>
        </p:spPr>
        <p:txBody>
          <a:bodyPr/>
          <a:lstStyle>
            <a:lvl1pPr algn="l">
              <a:defRPr sz="10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Rectangle 23"/>
          <p:cNvSpPr/>
          <p:nvPr userDrawn="1"/>
        </p:nvSpPr>
        <p:spPr>
          <a:xfrm>
            <a:off x="5903853" y="1383601"/>
            <a:ext cx="2826327" cy="11363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048" tIns="41025" rIns="82048" bIns="41025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Picture Placeholder 5"/>
          <p:cNvSpPr>
            <a:spLocks noGrp="1"/>
          </p:cNvSpPr>
          <p:nvPr>
            <p:ph type="pic" sz="quarter" idx="25"/>
          </p:nvPr>
        </p:nvSpPr>
        <p:spPr>
          <a:xfrm>
            <a:off x="4939878" y="1383600"/>
            <a:ext cx="955964" cy="1137621"/>
          </a:xfrm>
        </p:spPr>
        <p:txBody>
          <a:bodyPr/>
          <a:lstStyle>
            <a:lvl1pPr algn="l">
              <a:defRPr sz="10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31" name="Straight Connector 30"/>
          <p:cNvCxnSpPr/>
          <p:nvPr userDrawn="1"/>
        </p:nvCxnSpPr>
        <p:spPr>
          <a:xfrm flipV="1">
            <a:off x="2795660" y="1508027"/>
            <a:ext cx="0" cy="887506"/>
          </a:xfrm>
          <a:prstGeom prst="line">
            <a:avLst/>
          </a:prstGeom>
          <a:ln w="19050" cap="rnd">
            <a:solidFill>
              <a:schemeClr val="bg1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 flipV="1">
            <a:off x="7317015" y="1508027"/>
            <a:ext cx="0" cy="887506"/>
          </a:xfrm>
          <a:prstGeom prst="line">
            <a:avLst/>
          </a:prstGeom>
          <a:ln w="19050" cap="rnd">
            <a:solidFill>
              <a:schemeClr val="bg1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7"/>
          <p:cNvSpPr>
            <a:spLocks noGrp="1"/>
          </p:cNvSpPr>
          <p:nvPr>
            <p:ph type="body" sz="quarter" idx="34" hasCustomPrompt="1"/>
          </p:nvPr>
        </p:nvSpPr>
        <p:spPr>
          <a:xfrm>
            <a:off x="1590108" y="1688223"/>
            <a:ext cx="1008838" cy="309563"/>
          </a:xfrm>
        </p:spPr>
        <p:txBody>
          <a:bodyPr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34" name="Text Placeholder 7"/>
          <p:cNvSpPr>
            <a:spLocks noGrp="1"/>
          </p:cNvSpPr>
          <p:nvPr>
            <p:ph type="body" sz="quarter" idx="35" hasCustomPrompt="1"/>
          </p:nvPr>
        </p:nvSpPr>
        <p:spPr>
          <a:xfrm>
            <a:off x="2991245" y="1692136"/>
            <a:ext cx="1008838" cy="309563"/>
          </a:xfrm>
        </p:spPr>
        <p:txBody>
          <a:bodyPr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36" hasCustomPrompt="1"/>
          </p:nvPr>
        </p:nvSpPr>
        <p:spPr>
          <a:xfrm>
            <a:off x="1512636" y="1965150"/>
            <a:ext cx="1163782" cy="196607"/>
          </a:xfrm>
        </p:spPr>
        <p:txBody>
          <a:bodyPr anchor="ctr" anchorCtr="0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Years of Experience</a:t>
            </a:r>
          </a:p>
        </p:txBody>
      </p:sp>
      <p:sp>
        <p:nvSpPr>
          <p:cNvPr id="36" name="Text Placeholder 7"/>
          <p:cNvSpPr>
            <a:spLocks noGrp="1"/>
          </p:cNvSpPr>
          <p:nvPr>
            <p:ph type="body" sz="quarter" idx="37" hasCustomPrompt="1"/>
          </p:nvPr>
        </p:nvSpPr>
        <p:spPr>
          <a:xfrm>
            <a:off x="2916432" y="1969059"/>
            <a:ext cx="1158466" cy="196607"/>
          </a:xfrm>
        </p:spPr>
        <p:txBody>
          <a:bodyPr anchor="ctr" anchorCtr="0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Years at Piper </a:t>
            </a:r>
            <a:r>
              <a:rPr lang="en-US" dirty="0" err="1"/>
              <a:t>Jaffray</a:t>
            </a:r>
            <a:endParaRPr lang="en-US" dirty="0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8" hasCustomPrompt="1"/>
          </p:nvPr>
        </p:nvSpPr>
        <p:spPr>
          <a:xfrm>
            <a:off x="6111497" y="1693164"/>
            <a:ext cx="1008838" cy="309563"/>
          </a:xfrm>
        </p:spPr>
        <p:txBody>
          <a:bodyPr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39" hasCustomPrompt="1"/>
          </p:nvPr>
        </p:nvSpPr>
        <p:spPr>
          <a:xfrm>
            <a:off x="7512634" y="1697074"/>
            <a:ext cx="1008838" cy="309563"/>
          </a:xfrm>
        </p:spPr>
        <p:txBody>
          <a:bodyPr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39" name="Text Placeholder 7"/>
          <p:cNvSpPr>
            <a:spLocks noGrp="1"/>
          </p:cNvSpPr>
          <p:nvPr>
            <p:ph type="body" sz="quarter" idx="40" hasCustomPrompt="1"/>
          </p:nvPr>
        </p:nvSpPr>
        <p:spPr>
          <a:xfrm>
            <a:off x="6034025" y="1970089"/>
            <a:ext cx="1163782" cy="196607"/>
          </a:xfrm>
        </p:spPr>
        <p:txBody>
          <a:bodyPr anchor="ctr" anchorCtr="0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Years of Experience</a:t>
            </a:r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41" hasCustomPrompt="1"/>
          </p:nvPr>
        </p:nvSpPr>
        <p:spPr>
          <a:xfrm>
            <a:off x="7437822" y="1973999"/>
            <a:ext cx="1158466" cy="196607"/>
          </a:xfrm>
        </p:spPr>
        <p:txBody>
          <a:bodyPr anchor="ctr" anchorCtr="0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Years at Piper </a:t>
            </a:r>
            <a:r>
              <a:rPr lang="en-US" dirty="0" err="1"/>
              <a:t>Jaffray</a:t>
            </a:r>
            <a:endParaRPr lang="en-US" dirty="0"/>
          </a:p>
        </p:txBody>
      </p:sp>
      <p:sp>
        <p:nvSpPr>
          <p:cNvPr id="41" name="Text Placeholder 9"/>
          <p:cNvSpPr>
            <a:spLocks noGrp="1"/>
          </p:cNvSpPr>
          <p:nvPr>
            <p:ph type="body" sz="quarter" idx="42" hasCustomPrompt="1"/>
          </p:nvPr>
        </p:nvSpPr>
        <p:spPr>
          <a:xfrm>
            <a:off x="418523" y="2709195"/>
            <a:ext cx="3782291" cy="195926"/>
          </a:xfrm>
        </p:spPr>
        <p:txBody>
          <a:bodyPr/>
          <a:lstStyle>
            <a:lvl1pPr>
              <a:defRPr sz="1300" baseline="0">
                <a:solidFill>
                  <a:srgbClr val="4A4F55"/>
                </a:solidFill>
              </a:defRPr>
            </a:lvl1pPr>
          </a:lstStyle>
          <a:p>
            <a:pPr lvl="0"/>
            <a:r>
              <a:rPr lang="en-US" dirty="0"/>
              <a:t>Name, Title</a:t>
            </a:r>
          </a:p>
        </p:txBody>
      </p:sp>
      <p:sp>
        <p:nvSpPr>
          <p:cNvPr id="42" name="Text Placeholder 9"/>
          <p:cNvSpPr>
            <a:spLocks noGrp="1"/>
          </p:cNvSpPr>
          <p:nvPr>
            <p:ph type="body" sz="quarter" idx="43" hasCustomPrompt="1"/>
          </p:nvPr>
        </p:nvSpPr>
        <p:spPr>
          <a:xfrm>
            <a:off x="418523" y="2919819"/>
            <a:ext cx="3782291" cy="228200"/>
          </a:xfrm>
        </p:spPr>
        <p:txBody>
          <a:bodyPr/>
          <a:lstStyle>
            <a:lvl1pPr>
              <a:defRPr sz="900" b="0" baseline="0">
                <a:solidFill>
                  <a:srgbClr val="4A4F55"/>
                </a:solidFill>
              </a:defRPr>
            </a:lvl1pPr>
          </a:lstStyle>
          <a:p>
            <a:pPr lvl="0"/>
            <a:r>
              <a:rPr lang="en-US" dirty="0" err="1"/>
              <a:t>first.m.last@pjc.com</a:t>
            </a:r>
            <a:endParaRPr lang="en-US" dirty="0"/>
          </a:p>
        </p:txBody>
      </p:sp>
      <p:sp>
        <p:nvSpPr>
          <p:cNvPr id="43" name="Text Placeholder 9"/>
          <p:cNvSpPr>
            <a:spLocks noGrp="1"/>
          </p:cNvSpPr>
          <p:nvPr>
            <p:ph type="body" sz="quarter" idx="44" hasCustomPrompt="1"/>
          </p:nvPr>
        </p:nvSpPr>
        <p:spPr>
          <a:xfrm>
            <a:off x="4944631" y="2709195"/>
            <a:ext cx="3782291" cy="195926"/>
          </a:xfrm>
        </p:spPr>
        <p:txBody>
          <a:bodyPr/>
          <a:lstStyle>
            <a:lvl1pPr>
              <a:defRPr sz="1300" baseline="0">
                <a:solidFill>
                  <a:srgbClr val="4A4F55"/>
                </a:solidFill>
              </a:defRPr>
            </a:lvl1pPr>
          </a:lstStyle>
          <a:p>
            <a:pPr lvl="0"/>
            <a:r>
              <a:rPr lang="en-US" dirty="0"/>
              <a:t>Name, Title</a:t>
            </a:r>
          </a:p>
        </p:txBody>
      </p:sp>
      <p:sp>
        <p:nvSpPr>
          <p:cNvPr id="44" name="Text Placeholder 9"/>
          <p:cNvSpPr>
            <a:spLocks noGrp="1"/>
          </p:cNvSpPr>
          <p:nvPr>
            <p:ph type="body" sz="quarter" idx="45" hasCustomPrompt="1"/>
          </p:nvPr>
        </p:nvSpPr>
        <p:spPr>
          <a:xfrm>
            <a:off x="4944631" y="2919819"/>
            <a:ext cx="3782291" cy="228200"/>
          </a:xfrm>
        </p:spPr>
        <p:txBody>
          <a:bodyPr/>
          <a:lstStyle>
            <a:lvl1pPr>
              <a:defRPr sz="900" b="0" baseline="0">
                <a:solidFill>
                  <a:srgbClr val="4A4F55"/>
                </a:solidFill>
              </a:defRPr>
            </a:lvl1pPr>
          </a:lstStyle>
          <a:p>
            <a:pPr lvl="0"/>
            <a:r>
              <a:rPr lang="en-US" dirty="0" err="1"/>
              <a:t>first.m.last@pjc.com</a:t>
            </a:r>
            <a:endParaRPr lang="en-US" dirty="0"/>
          </a:p>
        </p:txBody>
      </p:sp>
      <p:sp>
        <p:nvSpPr>
          <p:cNvPr id="30" name="Text Placeholder 15"/>
          <p:cNvSpPr>
            <a:spLocks noGrp="1"/>
          </p:cNvSpPr>
          <p:nvPr>
            <p:ph type="body" sz="quarter" idx="46" hasCustomPrompt="1"/>
          </p:nvPr>
        </p:nvSpPr>
        <p:spPr>
          <a:xfrm>
            <a:off x="418523" y="3274651"/>
            <a:ext cx="3790301" cy="2656062"/>
          </a:xfrm>
          <a:prstGeom prst="rect">
            <a:avLst/>
          </a:prstGeom>
        </p:spPr>
        <p:txBody>
          <a:bodyPr lIns="0" tIns="0" rIns="0" bIns="0" numCol="1" spcCol="205122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359"/>
              </a:spcAft>
              <a:defRPr sz="900" b="0" i="0" baseline="0">
                <a:solidFill>
                  <a:srgbClr val="4A4F55"/>
                </a:solidFill>
                <a:latin typeface="HelveticaNeueLT Std" pitchFamily="34" charset="0"/>
                <a:cs typeface="HelveticaNeueLT Std" pitchFamily="34" charset="0"/>
              </a:defRPr>
            </a:lvl1pPr>
            <a:lvl2pPr marL="205122" indent="-205122">
              <a:spcAft>
                <a:spcPts val="359"/>
              </a:spcAft>
              <a:buFont typeface="Arial" panose="020B0604020202020204" pitchFamily="34" charset="0"/>
              <a:buChar char="•"/>
              <a:defRPr sz="900" b="0"/>
            </a:lvl2pPr>
          </a:lstStyle>
          <a:p>
            <a:pPr lvl="0"/>
            <a:r>
              <a:rPr lang="en-US" dirty="0"/>
              <a:t>Content (Level One)</a:t>
            </a:r>
          </a:p>
          <a:p>
            <a:pPr lvl="1"/>
            <a:r>
              <a:rPr lang="en-US" dirty="0"/>
              <a:t>Content (Level Two)</a:t>
            </a:r>
          </a:p>
        </p:txBody>
      </p:sp>
      <p:sp>
        <p:nvSpPr>
          <p:cNvPr id="46" name="Text Placeholder 15"/>
          <p:cNvSpPr>
            <a:spLocks noGrp="1"/>
          </p:cNvSpPr>
          <p:nvPr>
            <p:ph type="body" sz="quarter" idx="47" hasCustomPrompt="1"/>
          </p:nvPr>
        </p:nvSpPr>
        <p:spPr>
          <a:xfrm>
            <a:off x="4939880" y="3274651"/>
            <a:ext cx="3790301" cy="2656062"/>
          </a:xfrm>
          <a:prstGeom prst="rect">
            <a:avLst/>
          </a:prstGeom>
        </p:spPr>
        <p:txBody>
          <a:bodyPr lIns="0" tIns="0" rIns="0" bIns="0" numCol="1" spcCol="205122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359"/>
              </a:spcAft>
              <a:defRPr sz="900" b="0" i="0" baseline="0">
                <a:solidFill>
                  <a:srgbClr val="4A4F55"/>
                </a:solidFill>
                <a:latin typeface="HelveticaNeueLT Std" pitchFamily="34" charset="0"/>
                <a:cs typeface="HelveticaNeueLT Std" pitchFamily="34" charset="0"/>
              </a:defRPr>
            </a:lvl1pPr>
            <a:lvl2pPr marL="205122" indent="-205122">
              <a:spcAft>
                <a:spcPts val="359"/>
              </a:spcAft>
              <a:buFont typeface="Arial" panose="020B0604020202020204" pitchFamily="34" charset="0"/>
              <a:buChar char="•"/>
              <a:defRPr sz="900" b="0"/>
            </a:lvl2pPr>
          </a:lstStyle>
          <a:p>
            <a:pPr lvl="0"/>
            <a:r>
              <a:rPr lang="en-US" dirty="0"/>
              <a:t>Content (Level One)</a:t>
            </a:r>
          </a:p>
          <a:p>
            <a:pPr lvl="1"/>
            <a:r>
              <a:rPr lang="en-US" dirty="0"/>
              <a:t>Content (Level Two)</a:t>
            </a:r>
          </a:p>
        </p:txBody>
      </p:sp>
    </p:spTree>
    <p:extLst>
      <p:ext uri="{BB962C8B-B14F-4D97-AF65-F5344CB8AC3E}">
        <p14:creationId xmlns:p14="http://schemas.microsoft.com/office/powerpoint/2010/main" val="9118663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415637" y="538927"/>
            <a:ext cx="8312727" cy="0"/>
            <a:chOff x="251460" y="610784"/>
            <a:chExt cx="9555480" cy="0"/>
          </a:xfrm>
        </p:grpSpPr>
        <p:cxnSp>
          <p:nvCxnSpPr>
            <p:cNvPr id="3" name="Straight Connector 2"/>
            <p:cNvCxnSpPr/>
            <p:nvPr userDrawn="1"/>
          </p:nvCxnSpPr>
          <p:spPr>
            <a:xfrm>
              <a:off x="251460" y="610784"/>
              <a:ext cx="9555480" cy="0"/>
            </a:xfrm>
            <a:prstGeom prst="line">
              <a:avLst/>
            </a:prstGeom>
            <a:ln w="44450" cmpd="sng">
              <a:solidFill>
                <a:schemeClr val="tx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>
            <a:xfrm>
              <a:off x="8745220" y="610784"/>
              <a:ext cx="1061720" cy="0"/>
            </a:xfrm>
            <a:prstGeom prst="line">
              <a:avLst/>
            </a:prstGeom>
            <a:ln w="44450" cmpd="sng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Connector 18"/>
          <p:cNvCxnSpPr/>
          <p:nvPr userDrawn="1"/>
        </p:nvCxnSpPr>
        <p:spPr>
          <a:xfrm>
            <a:off x="415637" y="6283096"/>
            <a:ext cx="8312727" cy="0"/>
          </a:xfrm>
          <a:prstGeom prst="line">
            <a:avLst/>
          </a:prstGeom>
          <a:ln w="1270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6036023" y="6409238"/>
            <a:ext cx="2686050" cy="120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US" sz="800" b="1" i="0" dirty="0">
                <a:latin typeface="HelveticaNeueLT Std" pitchFamily="34" charset="0"/>
                <a:cs typeface="HelveticaNeueLT Std Bold"/>
              </a:rPr>
              <a:t>PIPER</a:t>
            </a:r>
            <a:r>
              <a:rPr lang="en-US" sz="800" b="1" i="0" baseline="0" dirty="0">
                <a:latin typeface="HelveticaNeueLT Std" pitchFamily="34" charset="0"/>
                <a:cs typeface="HelveticaNeueLT Std Bold"/>
              </a:rPr>
              <a:t> SANDLER    |    </a:t>
            </a:r>
            <a:fld id="{67B6EA4A-D226-B041-A85D-3A568D8AD09A}" type="slidenum">
              <a:rPr lang="en-US" sz="800" b="1" i="0" baseline="0" smtClean="0">
                <a:latin typeface="HelveticaNeueLT Std" pitchFamily="34" charset="0"/>
                <a:cs typeface="HelveticaNeueLT Std"/>
              </a:rPr>
              <a:t>‹#›</a:t>
            </a:fld>
            <a:endParaRPr lang="en-US" sz="800" b="1" i="0" dirty="0">
              <a:latin typeface="HelveticaNeueLT Std" pitchFamily="34" charset="0"/>
              <a:cs typeface="HelveticaNeueLT Std"/>
            </a:endParaRPr>
          </a:p>
        </p:txBody>
      </p:sp>
      <p:sp>
        <p:nvSpPr>
          <p:cNvPr id="18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415637" y="712684"/>
            <a:ext cx="8312727" cy="524435"/>
          </a:xfrm>
          <a:prstGeom prst="rect">
            <a:avLst/>
          </a:prstGeom>
        </p:spPr>
        <p:txBody>
          <a:bodyPr lIns="0" tIns="0" rIns="0" bIns="0"/>
          <a:lstStyle>
            <a:lvl1pPr>
              <a:defRPr b="1" baseline="0">
                <a:solidFill>
                  <a:schemeClr val="accent1"/>
                </a:solidFill>
                <a:latin typeface="HelveticaNeueLT Std" pitchFamily="34" charset="0"/>
              </a:defRPr>
            </a:lvl1pPr>
            <a:lvl2pPr>
              <a:defRPr b="1">
                <a:latin typeface="HelveticaNeueLT Std" pitchFamily="34" charset="0"/>
              </a:defRPr>
            </a:lvl2pPr>
          </a:lstStyle>
          <a:p>
            <a:pPr lvl="0"/>
            <a:r>
              <a:rPr lang="en-US" dirty="0"/>
              <a:t>Page Title</a:t>
            </a:r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415636" y="6333566"/>
            <a:ext cx="4156364" cy="524435"/>
          </a:xfrm>
        </p:spPr>
        <p:txBody>
          <a:bodyPr/>
          <a:lstStyle>
            <a:lvl1pPr>
              <a:defRPr sz="5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Source goes here</a:t>
            </a:r>
          </a:p>
        </p:txBody>
      </p:sp>
      <p:sp>
        <p:nvSpPr>
          <p:cNvPr id="21" name="Rectangle 20"/>
          <p:cNvSpPr/>
          <p:nvPr userDrawn="1"/>
        </p:nvSpPr>
        <p:spPr>
          <a:xfrm>
            <a:off x="418523" y="1372721"/>
            <a:ext cx="1413164" cy="1371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048" tIns="41025" rIns="82048" bIns="41025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0" hasCustomPrompt="1"/>
          </p:nvPr>
        </p:nvSpPr>
        <p:spPr>
          <a:xfrm>
            <a:off x="620686" y="1519731"/>
            <a:ext cx="1008838" cy="309563"/>
          </a:xfrm>
        </p:spPr>
        <p:txBody>
          <a:bodyPr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31" hasCustomPrompt="1"/>
          </p:nvPr>
        </p:nvSpPr>
        <p:spPr>
          <a:xfrm>
            <a:off x="620686" y="2045854"/>
            <a:ext cx="1008838" cy="309563"/>
          </a:xfrm>
        </p:spPr>
        <p:txBody>
          <a:bodyPr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36" name="Text Placeholder 7"/>
          <p:cNvSpPr>
            <a:spLocks noGrp="1"/>
          </p:cNvSpPr>
          <p:nvPr>
            <p:ph type="body" sz="quarter" idx="32" hasCustomPrompt="1"/>
          </p:nvPr>
        </p:nvSpPr>
        <p:spPr>
          <a:xfrm>
            <a:off x="543214" y="1796657"/>
            <a:ext cx="1163782" cy="196607"/>
          </a:xfrm>
        </p:spPr>
        <p:txBody>
          <a:bodyPr anchor="ctr" anchorCtr="0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Years of Experience</a:t>
            </a:r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3" hasCustomPrompt="1"/>
          </p:nvPr>
        </p:nvSpPr>
        <p:spPr>
          <a:xfrm>
            <a:off x="545872" y="2322779"/>
            <a:ext cx="1158466" cy="196607"/>
          </a:xfrm>
        </p:spPr>
        <p:txBody>
          <a:bodyPr anchor="ctr" anchorCtr="0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Years at Piper </a:t>
            </a:r>
            <a:r>
              <a:rPr lang="en-US" dirty="0" err="1"/>
              <a:t>Jaffray</a:t>
            </a:r>
            <a:endParaRPr lang="en-US" dirty="0"/>
          </a:p>
        </p:txBody>
      </p:sp>
      <p:sp>
        <p:nvSpPr>
          <p:cNvPr id="46" name="Text Placeholder 9"/>
          <p:cNvSpPr>
            <a:spLocks noGrp="1"/>
          </p:cNvSpPr>
          <p:nvPr>
            <p:ph type="body" sz="quarter" idx="42" hasCustomPrompt="1"/>
          </p:nvPr>
        </p:nvSpPr>
        <p:spPr>
          <a:xfrm>
            <a:off x="2030979" y="1325811"/>
            <a:ext cx="6719712" cy="195926"/>
          </a:xfrm>
        </p:spPr>
        <p:txBody>
          <a:bodyPr/>
          <a:lstStyle>
            <a:lvl1pPr>
              <a:defRPr sz="1300" baseline="0">
                <a:solidFill>
                  <a:srgbClr val="4A4F55"/>
                </a:solidFill>
              </a:defRPr>
            </a:lvl1pPr>
          </a:lstStyle>
          <a:p>
            <a:pPr lvl="0"/>
            <a:r>
              <a:rPr lang="en-US" dirty="0"/>
              <a:t>Name, Title</a:t>
            </a:r>
          </a:p>
        </p:txBody>
      </p:sp>
      <p:sp>
        <p:nvSpPr>
          <p:cNvPr id="47" name="Text Placeholder 9"/>
          <p:cNvSpPr>
            <a:spLocks noGrp="1"/>
          </p:cNvSpPr>
          <p:nvPr>
            <p:ph type="body" sz="quarter" idx="43" hasCustomPrompt="1"/>
          </p:nvPr>
        </p:nvSpPr>
        <p:spPr>
          <a:xfrm>
            <a:off x="2030979" y="1536436"/>
            <a:ext cx="6719712" cy="228200"/>
          </a:xfrm>
        </p:spPr>
        <p:txBody>
          <a:bodyPr/>
          <a:lstStyle>
            <a:lvl1pPr>
              <a:defRPr sz="800" b="0" baseline="0">
                <a:solidFill>
                  <a:srgbClr val="4A4F55"/>
                </a:solidFill>
              </a:defRPr>
            </a:lvl1pPr>
          </a:lstStyle>
          <a:p>
            <a:pPr lvl="0"/>
            <a:r>
              <a:rPr lang="en-US" dirty="0" err="1"/>
              <a:t>first.m.last@pjc.com</a:t>
            </a:r>
            <a:endParaRPr lang="en-US" dirty="0"/>
          </a:p>
        </p:txBody>
      </p:sp>
      <p:sp>
        <p:nvSpPr>
          <p:cNvPr id="52" name="Rectangle 51"/>
          <p:cNvSpPr/>
          <p:nvPr userDrawn="1"/>
        </p:nvSpPr>
        <p:spPr>
          <a:xfrm>
            <a:off x="418523" y="2961214"/>
            <a:ext cx="1413164" cy="1371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048" tIns="41025" rIns="82048" bIns="41025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4" name="Text Placeholder 7"/>
          <p:cNvSpPr>
            <a:spLocks noGrp="1"/>
          </p:cNvSpPr>
          <p:nvPr>
            <p:ph type="body" sz="quarter" idx="45" hasCustomPrompt="1"/>
          </p:nvPr>
        </p:nvSpPr>
        <p:spPr>
          <a:xfrm>
            <a:off x="620686" y="3108226"/>
            <a:ext cx="1008838" cy="309563"/>
          </a:xfrm>
        </p:spPr>
        <p:txBody>
          <a:bodyPr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55" name="Text Placeholder 7"/>
          <p:cNvSpPr>
            <a:spLocks noGrp="1"/>
          </p:cNvSpPr>
          <p:nvPr>
            <p:ph type="body" sz="quarter" idx="46" hasCustomPrompt="1"/>
          </p:nvPr>
        </p:nvSpPr>
        <p:spPr>
          <a:xfrm>
            <a:off x="620686" y="3634348"/>
            <a:ext cx="1008838" cy="309563"/>
          </a:xfrm>
        </p:spPr>
        <p:txBody>
          <a:bodyPr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56" name="Text Placeholder 7"/>
          <p:cNvSpPr>
            <a:spLocks noGrp="1"/>
          </p:cNvSpPr>
          <p:nvPr>
            <p:ph type="body" sz="quarter" idx="47" hasCustomPrompt="1"/>
          </p:nvPr>
        </p:nvSpPr>
        <p:spPr>
          <a:xfrm>
            <a:off x="543214" y="3385151"/>
            <a:ext cx="1163782" cy="196607"/>
          </a:xfrm>
        </p:spPr>
        <p:txBody>
          <a:bodyPr anchor="ctr" anchorCtr="0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Years of Experience</a:t>
            </a:r>
          </a:p>
        </p:txBody>
      </p:sp>
      <p:sp>
        <p:nvSpPr>
          <p:cNvPr id="57" name="Text Placeholder 7"/>
          <p:cNvSpPr>
            <a:spLocks noGrp="1"/>
          </p:cNvSpPr>
          <p:nvPr>
            <p:ph type="body" sz="quarter" idx="48" hasCustomPrompt="1"/>
          </p:nvPr>
        </p:nvSpPr>
        <p:spPr>
          <a:xfrm>
            <a:off x="545872" y="3911273"/>
            <a:ext cx="1158466" cy="196607"/>
          </a:xfrm>
        </p:spPr>
        <p:txBody>
          <a:bodyPr anchor="ctr" anchorCtr="0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Years at Piper </a:t>
            </a:r>
            <a:r>
              <a:rPr lang="en-US" dirty="0" err="1"/>
              <a:t>Jaffray</a:t>
            </a:r>
            <a:endParaRPr lang="en-US" dirty="0"/>
          </a:p>
        </p:txBody>
      </p:sp>
      <p:sp>
        <p:nvSpPr>
          <p:cNvPr id="58" name="Text Placeholder 9"/>
          <p:cNvSpPr>
            <a:spLocks noGrp="1"/>
          </p:cNvSpPr>
          <p:nvPr>
            <p:ph type="body" sz="quarter" idx="49" hasCustomPrompt="1"/>
          </p:nvPr>
        </p:nvSpPr>
        <p:spPr>
          <a:xfrm>
            <a:off x="2030979" y="2914304"/>
            <a:ext cx="6719712" cy="195926"/>
          </a:xfrm>
        </p:spPr>
        <p:txBody>
          <a:bodyPr/>
          <a:lstStyle>
            <a:lvl1pPr>
              <a:defRPr sz="1300" baseline="0">
                <a:solidFill>
                  <a:srgbClr val="4A4F55"/>
                </a:solidFill>
              </a:defRPr>
            </a:lvl1pPr>
          </a:lstStyle>
          <a:p>
            <a:pPr lvl="0"/>
            <a:r>
              <a:rPr lang="en-US" dirty="0"/>
              <a:t>Name, Title</a:t>
            </a:r>
          </a:p>
        </p:txBody>
      </p:sp>
      <p:sp>
        <p:nvSpPr>
          <p:cNvPr id="59" name="Text Placeholder 9"/>
          <p:cNvSpPr>
            <a:spLocks noGrp="1"/>
          </p:cNvSpPr>
          <p:nvPr>
            <p:ph type="body" sz="quarter" idx="50" hasCustomPrompt="1"/>
          </p:nvPr>
        </p:nvSpPr>
        <p:spPr>
          <a:xfrm>
            <a:off x="2030979" y="3124929"/>
            <a:ext cx="6719712" cy="228200"/>
          </a:xfrm>
        </p:spPr>
        <p:txBody>
          <a:bodyPr/>
          <a:lstStyle>
            <a:lvl1pPr>
              <a:defRPr sz="800" b="0" baseline="0">
                <a:solidFill>
                  <a:srgbClr val="4A4F55"/>
                </a:solidFill>
              </a:defRPr>
            </a:lvl1pPr>
          </a:lstStyle>
          <a:p>
            <a:pPr lvl="0"/>
            <a:r>
              <a:rPr lang="en-US" dirty="0" err="1"/>
              <a:t>first.m.last@pjc.com</a:t>
            </a:r>
            <a:endParaRPr lang="en-US" dirty="0"/>
          </a:p>
        </p:txBody>
      </p:sp>
      <p:sp>
        <p:nvSpPr>
          <p:cNvPr id="60" name="Rectangle 59"/>
          <p:cNvSpPr/>
          <p:nvPr userDrawn="1"/>
        </p:nvSpPr>
        <p:spPr>
          <a:xfrm>
            <a:off x="418523" y="4559113"/>
            <a:ext cx="1413164" cy="1371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048" tIns="41025" rIns="82048" bIns="41025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2" name="Text Placeholder 7"/>
          <p:cNvSpPr>
            <a:spLocks noGrp="1"/>
          </p:cNvSpPr>
          <p:nvPr>
            <p:ph type="body" sz="quarter" idx="52" hasCustomPrompt="1"/>
          </p:nvPr>
        </p:nvSpPr>
        <p:spPr>
          <a:xfrm>
            <a:off x="620686" y="4706125"/>
            <a:ext cx="1008838" cy="309563"/>
          </a:xfrm>
        </p:spPr>
        <p:txBody>
          <a:bodyPr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63" name="Text Placeholder 7"/>
          <p:cNvSpPr>
            <a:spLocks noGrp="1"/>
          </p:cNvSpPr>
          <p:nvPr>
            <p:ph type="body" sz="quarter" idx="53" hasCustomPrompt="1"/>
          </p:nvPr>
        </p:nvSpPr>
        <p:spPr>
          <a:xfrm>
            <a:off x="620686" y="5232248"/>
            <a:ext cx="1008838" cy="309563"/>
          </a:xfrm>
        </p:spPr>
        <p:txBody>
          <a:bodyPr anchor="ctr" anchorCtr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64" name="Text Placeholder 7"/>
          <p:cNvSpPr>
            <a:spLocks noGrp="1"/>
          </p:cNvSpPr>
          <p:nvPr>
            <p:ph type="body" sz="quarter" idx="54" hasCustomPrompt="1"/>
          </p:nvPr>
        </p:nvSpPr>
        <p:spPr>
          <a:xfrm>
            <a:off x="543214" y="4983050"/>
            <a:ext cx="1163782" cy="196607"/>
          </a:xfrm>
        </p:spPr>
        <p:txBody>
          <a:bodyPr anchor="ctr" anchorCtr="0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Years of Experience</a:t>
            </a:r>
          </a:p>
        </p:txBody>
      </p:sp>
      <p:sp>
        <p:nvSpPr>
          <p:cNvPr id="65" name="Text Placeholder 7"/>
          <p:cNvSpPr>
            <a:spLocks noGrp="1"/>
          </p:cNvSpPr>
          <p:nvPr>
            <p:ph type="body" sz="quarter" idx="55" hasCustomPrompt="1"/>
          </p:nvPr>
        </p:nvSpPr>
        <p:spPr>
          <a:xfrm>
            <a:off x="545872" y="5509171"/>
            <a:ext cx="1158466" cy="196607"/>
          </a:xfrm>
        </p:spPr>
        <p:txBody>
          <a:bodyPr anchor="ctr" anchorCtr="0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Years at Piper </a:t>
            </a:r>
            <a:r>
              <a:rPr lang="en-US" dirty="0" err="1"/>
              <a:t>Jaffray</a:t>
            </a:r>
            <a:endParaRPr lang="en-US" dirty="0"/>
          </a:p>
        </p:txBody>
      </p:sp>
      <p:sp>
        <p:nvSpPr>
          <p:cNvPr id="66" name="Text Placeholder 9"/>
          <p:cNvSpPr>
            <a:spLocks noGrp="1"/>
          </p:cNvSpPr>
          <p:nvPr>
            <p:ph type="body" sz="quarter" idx="56" hasCustomPrompt="1"/>
          </p:nvPr>
        </p:nvSpPr>
        <p:spPr>
          <a:xfrm>
            <a:off x="2030979" y="4512203"/>
            <a:ext cx="6719712" cy="195926"/>
          </a:xfrm>
        </p:spPr>
        <p:txBody>
          <a:bodyPr/>
          <a:lstStyle>
            <a:lvl1pPr>
              <a:defRPr sz="1300" baseline="0">
                <a:solidFill>
                  <a:srgbClr val="4A4F55"/>
                </a:solidFill>
              </a:defRPr>
            </a:lvl1pPr>
          </a:lstStyle>
          <a:p>
            <a:pPr lvl="0"/>
            <a:r>
              <a:rPr lang="en-US" dirty="0"/>
              <a:t>Name, Title</a:t>
            </a:r>
          </a:p>
        </p:txBody>
      </p:sp>
      <p:sp>
        <p:nvSpPr>
          <p:cNvPr id="67" name="Text Placeholder 9"/>
          <p:cNvSpPr>
            <a:spLocks noGrp="1"/>
          </p:cNvSpPr>
          <p:nvPr>
            <p:ph type="body" sz="quarter" idx="57" hasCustomPrompt="1"/>
          </p:nvPr>
        </p:nvSpPr>
        <p:spPr>
          <a:xfrm>
            <a:off x="2030979" y="4722827"/>
            <a:ext cx="6719712" cy="228200"/>
          </a:xfrm>
        </p:spPr>
        <p:txBody>
          <a:bodyPr/>
          <a:lstStyle>
            <a:lvl1pPr>
              <a:defRPr sz="800" b="0" baseline="0">
                <a:solidFill>
                  <a:srgbClr val="4A4F55"/>
                </a:solidFill>
              </a:defRPr>
            </a:lvl1pPr>
          </a:lstStyle>
          <a:p>
            <a:pPr lvl="0"/>
            <a:r>
              <a:rPr lang="en-US" dirty="0" err="1"/>
              <a:t>first.m.last@pjc.com</a:t>
            </a:r>
            <a:endParaRPr lang="en-US" dirty="0"/>
          </a:p>
        </p:txBody>
      </p:sp>
      <p:sp>
        <p:nvSpPr>
          <p:cNvPr id="34" name="Text Placeholder 15"/>
          <p:cNvSpPr>
            <a:spLocks noGrp="1"/>
          </p:cNvSpPr>
          <p:nvPr>
            <p:ph type="body" sz="quarter" idx="58" hasCustomPrompt="1"/>
          </p:nvPr>
        </p:nvSpPr>
        <p:spPr>
          <a:xfrm>
            <a:off x="2042405" y="1764200"/>
            <a:ext cx="6679668" cy="968188"/>
          </a:xfrm>
          <a:prstGeom prst="rect">
            <a:avLst/>
          </a:prstGeom>
        </p:spPr>
        <p:txBody>
          <a:bodyPr lIns="0" tIns="0" rIns="0" bIns="0" numCol="1" spcCol="205122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359"/>
              </a:spcAft>
              <a:defRPr sz="800" b="0" i="0" baseline="0">
                <a:solidFill>
                  <a:srgbClr val="4A4F55"/>
                </a:solidFill>
                <a:latin typeface="HelveticaNeueLT Std" pitchFamily="34" charset="0"/>
                <a:cs typeface="HelveticaNeueLT Std" pitchFamily="34" charset="0"/>
              </a:defRPr>
            </a:lvl1pPr>
            <a:lvl2pPr marL="205122" indent="-205122">
              <a:spcAft>
                <a:spcPts val="359"/>
              </a:spcAft>
              <a:buFont typeface="Arial" panose="020B0604020202020204" pitchFamily="34" charset="0"/>
              <a:buChar char="•"/>
              <a:defRPr sz="800" b="0"/>
            </a:lvl2pPr>
          </a:lstStyle>
          <a:p>
            <a:pPr lvl="0"/>
            <a:r>
              <a:rPr lang="en-US" dirty="0"/>
              <a:t>Content (Level One)</a:t>
            </a:r>
          </a:p>
          <a:p>
            <a:pPr lvl="1"/>
            <a:r>
              <a:rPr lang="en-US" dirty="0"/>
              <a:t>Content (Level Two)</a:t>
            </a:r>
          </a:p>
        </p:txBody>
      </p:sp>
      <p:sp>
        <p:nvSpPr>
          <p:cNvPr id="39" name="Text Placeholder 15"/>
          <p:cNvSpPr>
            <a:spLocks noGrp="1"/>
          </p:cNvSpPr>
          <p:nvPr>
            <p:ph type="body" sz="quarter" idx="59" hasCustomPrompt="1"/>
          </p:nvPr>
        </p:nvSpPr>
        <p:spPr>
          <a:xfrm>
            <a:off x="2042405" y="3357567"/>
            <a:ext cx="6679668" cy="968188"/>
          </a:xfrm>
          <a:prstGeom prst="rect">
            <a:avLst/>
          </a:prstGeom>
        </p:spPr>
        <p:txBody>
          <a:bodyPr lIns="0" tIns="0" rIns="0" bIns="0" numCol="1" spcCol="205122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359"/>
              </a:spcAft>
              <a:defRPr sz="800" b="0" i="0" baseline="0">
                <a:solidFill>
                  <a:srgbClr val="4A4F55"/>
                </a:solidFill>
                <a:latin typeface="HelveticaNeueLT Std" pitchFamily="34" charset="0"/>
                <a:cs typeface="HelveticaNeueLT Std" pitchFamily="34" charset="0"/>
              </a:defRPr>
            </a:lvl1pPr>
            <a:lvl2pPr marL="205122" indent="-205122">
              <a:spcAft>
                <a:spcPts val="359"/>
              </a:spcAft>
              <a:buFont typeface="Arial" panose="020B0604020202020204" pitchFamily="34" charset="0"/>
              <a:buChar char="•"/>
              <a:defRPr sz="800" b="0"/>
            </a:lvl2pPr>
          </a:lstStyle>
          <a:p>
            <a:pPr lvl="0"/>
            <a:r>
              <a:rPr lang="en-US" dirty="0"/>
              <a:t>Content (Level One)</a:t>
            </a:r>
          </a:p>
          <a:p>
            <a:pPr lvl="1"/>
            <a:r>
              <a:rPr lang="en-US" dirty="0"/>
              <a:t>Content (Level Two)</a:t>
            </a:r>
          </a:p>
        </p:txBody>
      </p:sp>
      <p:sp>
        <p:nvSpPr>
          <p:cNvPr id="41" name="Text Placeholder 15"/>
          <p:cNvSpPr>
            <a:spLocks noGrp="1"/>
          </p:cNvSpPr>
          <p:nvPr>
            <p:ph type="body" sz="quarter" idx="60" hasCustomPrompt="1"/>
          </p:nvPr>
        </p:nvSpPr>
        <p:spPr>
          <a:xfrm>
            <a:off x="2042405" y="4950592"/>
            <a:ext cx="6679668" cy="968188"/>
          </a:xfrm>
          <a:prstGeom prst="rect">
            <a:avLst/>
          </a:prstGeom>
        </p:spPr>
        <p:txBody>
          <a:bodyPr lIns="0" tIns="0" rIns="0" bIns="0" numCol="1" spcCol="205122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359"/>
              </a:spcAft>
              <a:defRPr sz="800" b="0" i="0" baseline="0">
                <a:solidFill>
                  <a:srgbClr val="4A4F55"/>
                </a:solidFill>
                <a:latin typeface="HelveticaNeueLT Std" pitchFamily="34" charset="0"/>
                <a:cs typeface="HelveticaNeueLT Std" pitchFamily="34" charset="0"/>
              </a:defRPr>
            </a:lvl1pPr>
            <a:lvl2pPr marL="205122" indent="-205122">
              <a:spcAft>
                <a:spcPts val="359"/>
              </a:spcAft>
              <a:buFont typeface="Arial" panose="020B0604020202020204" pitchFamily="34" charset="0"/>
              <a:buChar char="•"/>
              <a:defRPr sz="800" b="0"/>
            </a:lvl2pPr>
          </a:lstStyle>
          <a:p>
            <a:pPr lvl="0"/>
            <a:r>
              <a:rPr lang="en-US" dirty="0"/>
              <a:t>Content (Level One)</a:t>
            </a:r>
          </a:p>
          <a:p>
            <a:pPr lvl="1"/>
            <a:r>
              <a:rPr lang="en-US" dirty="0"/>
              <a:t>Content (Level Two)</a:t>
            </a:r>
          </a:p>
        </p:txBody>
      </p:sp>
    </p:spTree>
    <p:extLst>
      <p:ext uri="{BB962C8B-B14F-4D97-AF65-F5344CB8AC3E}">
        <p14:creationId xmlns:p14="http://schemas.microsoft.com/office/powerpoint/2010/main" val="21082182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464025" y="242888"/>
            <a:ext cx="8287864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3505200" y="6381750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6A0DF0-18F0-48CB-978C-520433A647F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4424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6"/>
          <p:cNvSpPr>
            <a:spLocks noGrp="1"/>
          </p:cNvSpPr>
          <p:nvPr>
            <p:ph type="body" sz="quarter" idx="21" hasCustomPrompt="1"/>
          </p:nvPr>
        </p:nvSpPr>
        <p:spPr>
          <a:xfrm>
            <a:off x="415637" y="713741"/>
            <a:ext cx="8312727" cy="35714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4569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>
                <a:solidFill>
                  <a:schemeClr val="accent1"/>
                </a:solidFill>
                <a:latin typeface="HelveticaNeueLT Std" pitchFamily="34" charset="0"/>
              </a:defRPr>
            </a:lvl1pPr>
          </a:lstStyle>
          <a:p>
            <a:pPr lvl="0"/>
            <a:r>
              <a:rPr lang="en-US" dirty="0"/>
              <a:t>Table of Contents</a:t>
            </a: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415637" y="538927"/>
            <a:ext cx="8312727" cy="0"/>
            <a:chOff x="251460" y="610784"/>
            <a:chExt cx="9555480" cy="0"/>
          </a:xfrm>
        </p:grpSpPr>
        <p:cxnSp>
          <p:nvCxnSpPr>
            <p:cNvPr id="25" name="Straight Connector 24"/>
            <p:cNvCxnSpPr/>
            <p:nvPr userDrawn="1"/>
          </p:nvCxnSpPr>
          <p:spPr>
            <a:xfrm>
              <a:off x="251460" y="610784"/>
              <a:ext cx="9555480" cy="0"/>
            </a:xfrm>
            <a:prstGeom prst="line">
              <a:avLst/>
            </a:prstGeom>
            <a:ln w="44450" cmpd="sng">
              <a:solidFill>
                <a:schemeClr val="tx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 userDrawn="1"/>
          </p:nvCxnSpPr>
          <p:spPr>
            <a:xfrm>
              <a:off x="8745220" y="610784"/>
              <a:ext cx="1061720" cy="0"/>
            </a:xfrm>
            <a:prstGeom prst="line">
              <a:avLst/>
            </a:prstGeom>
            <a:ln w="44450" cmpd="sng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15637" y="1371320"/>
            <a:ext cx="8312727" cy="4559393"/>
          </a:xfrm>
          <a:prstGeom prst="rect">
            <a:avLst/>
          </a:prstGeom>
        </p:spPr>
        <p:txBody>
          <a:bodyPr lIns="0" tIns="0" rIns="0" bIns="0"/>
          <a:lstStyle>
            <a:lvl1pPr marL="410147" marR="0" indent="-410147" algn="l" defTabSz="4569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38"/>
              </a:spcAft>
              <a:buClr>
                <a:schemeClr val="accent1"/>
              </a:buClr>
              <a:buSzTx/>
              <a:buFont typeface="+mj-lt"/>
              <a:buAutoNum type="romanUcPeriod"/>
              <a:tabLst>
                <a:tab pos="8202948" algn="r"/>
              </a:tabLst>
              <a:defRPr b="1" baseline="0">
                <a:solidFill>
                  <a:schemeClr val="tx1"/>
                </a:solidFill>
                <a:latin typeface="HelveticaNeueLT Std" pitchFamily="34" charset="0"/>
              </a:defRPr>
            </a:lvl1pPr>
            <a:lvl2pPr marL="358879" marR="0" indent="-358879" algn="l" defTabSz="4569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38"/>
              </a:spcAft>
              <a:buClr>
                <a:schemeClr val="accent1"/>
              </a:buClr>
              <a:buSzTx/>
              <a:buFont typeface="+mj-lt"/>
              <a:buAutoNum type="romanUcPeriod"/>
              <a:tabLst>
                <a:tab pos="459366" algn="l"/>
                <a:tab pos="8202948" algn="r"/>
              </a:tabLst>
              <a:defRPr baseline="0"/>
            </a:lvl2pPr>
            <a:lvl3pPr marL="256342" indent="-256342">
              <a:lnSpc>
                <a:spcPct val="100000"/>
              </a:lnSpc>
              <a:buFont typeface="+mj-lt"/>
              <a:buAutoNum type="romanUcPeriod"/>
              <a:tabLst>
                <a:tab pos="8202948" algn="r"/>
              </a:tabLst>
              <a:defRPr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Section Title	0</a:t>
            </a:r>
          </a:p>
          <a:p>
            <a:pPr lvl="0"/>
            <a:r>
              <a:rPr lang="en-US" dirty="0"/>
              <a:t>Section Title	0</a:t>
            </a:r>
          </a:p>
          <a:p>
            <a:pPr lvl="0"/>
            <a:r>
              <a:rPr lang="en-US" dirty="0"/>
              <a:t>Section Title	0</a:t>
            </a:r>
          </a:p>
          <a:p>
            <a:pPr lvl="0"/>
            <a:r>
              <a:rPr lang="en-US" dirty="0"/>
              <a:t>Section Title	0</a:t>
            </a:r>
          </a:p>
          <a:p>
            <a:pPr lvl="0"/>
            <a:r>
              <a:rPr lang="en-US" dirty="0"/>
              <a:t>Section Title	0</a:t>
            </a:r>
          </a:p>
        </p:txBody>
      </p:sp>
      <p:cxnSp>
        <p:nvCxnSpPr>
          <p:cNvPr id="27" name="Straight Connector 26"/>
          <p:cNvCxnSpPr/>
          <p:nvPr userDrawn="1"/>
        </p:nvCxnSpPr>
        <p:spPr>
          <a:xfrm>
            <a:off x="415637" y="6283096"/>
            <a:ext cx="8312727" cy="0"/>
          </a:xfrm>
          <a:prstGeom prst="line">
            <a:avLst/>
          </a:prstGeom>
          <a:ln w="1270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6036023" y="6409239"/>
            <a:ext cx="2686050" cy="1206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 defTabSz="914293"/>
            <a:r>
              <a:rPr lang="en-US" sz="800" b="1" dirty="0">
                <a:solidFill>
                  <a:srgbClr val="4A4F55"/>
                </a:solidFill>
                <a:latin typeface="HelveticaNeueLT Std"/>
                <a:cs typeface="HelveticaNeueLT Std Bold"/>
              </a:rPr>
              <a:t>PIPER </a:t>
            </a:r>
            <a:r>
              <a:rPr lang="en-US" sz="800" b="1" i="0" baseline="0" dirty="0">
                <a:latin typeface="HelveticaNeueLT Std" pitchFamily="34" charset="0"/>
                <a:cs typeface="HelveticaNeueLT Std Bold"/>
              </a:rPr>
              <a:t>SANDLER</a:t>
            </a:r>
            <a:r>
              <a:rPr lang="en-US" sz="800" b="1" dirty="0">
                <a:solidFill>
                  <a:srgbClr val="4A4F55"/>
                </a:solidFill>
                <a:latin typeface="HelveticaNeueLT Std"/>
                <a:cs typeface="HelveticaNeueLT Std Bold"/>
              </a:rPr>
              <a:t>    |    </a:t>
            </a:r>
            <a:fld id="{67B6EA4A-D226-B041-A85D-3A568D8AD09A}" type="slidenum">
              <a:rPr lang="en-US" sz="800" b="1" smtClean="0">
                <a:solidFill>
                  <a:srgbClr val="4A4F55"/>
                </a:solidFill>
                <a:latin typeface="HelveticaNeueLT Std"/>
                <a:cs typeface="HelveticaNeueLT Std"/>
              </a:rPr>
              <a:pPr algn="r" defTabSz="914293"/>
              <a:t>‹#›</a:t>
            </a:fld>
            <a:endParaRPr lang="en-US" sz="800" b="1" dirty="0">
              <a:solidFill>
                <a:srgbClr val="4A4F55"/>
              </a:solidFill>
              <a:latin typeface="HelveticaNeueLT Std"/>
              <a:cs typeface="HelveticaNeueLT Std"/>
            </a:endParaRPr>
          </a:p>
        </p:txBody>
      </p:sp>
    </p:spTree>
    <p:extLst>
      <p:ext uri="{BB962C8B-B14F-4D97-AF65-F5344CB8AC3E}">
        <p14:creationId xmlns:p14="http://schemas.microsoft.com/office/powerpoint/2010/main" val="42496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5"/>
          <p:cNvSpPr>
            <a:spLocks noGrp="1"/>
          </p:cNvSpPr>
          <p:nvPr>
            <p:ph type="title"/>
          </p:nvPr>
        </p:nvSpPr>
        <p:spPr>
          <a:xfrm>
            <a:off x="415637" y="724300"/>
            <a:ext cx="8312727" cy="52443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Title (or First Level)</a:t>
            </a:r>
            <a:br>
              <a:rPr lang="en-US" dirty="0"/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418824" y="1712221"/>
            <a:ext cx="8312727" cy="42184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-1466850" y="923925"/>
            <a:ext cx="1209676" cy="371475"/>
          </a:xfrm>
          <a:prstGeom prst="rect">
            <a:avLst/>
          </a:prstGeom>
          <a:solidFill>
            <a:srgbClr val="4A4F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0083" tIns="45033" rIns="90083" bIns="45033" rtlCol="0" anchor="ctr"/>
          <a:lstStyle/>
          <a:p>
            <a:pPr algn="ctr"/>
            <a:r>
              <a:rPr lang="en-US" sz="1200" dirty="0"/>
              <a:t>74 / 79 / 85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-1466850" y="1411750"/>
            <a:ext cx="1209676" cy="371475"/>
          </a:xfrm>
          <a:prstGeom prst="rect">
            <a:avLst/>
          </a:prstGeom>
          <a:solidFill>
            <a:srgbClr val="3F97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0083" tIns="45033" rIns="90083" bIns="45033" rtlCol="0" anchor="ctr"/>
          <a:lstStyle/>
          <a:p>
            <a:pPr algn="ctr"/>
            <a:r>
              <a:rPr lang="en-US" sz="1200" dirty="0"/>
              <a:t>63 / 151 / 181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1466850" y="1899575"/>
            <a:ext cx="1209676" cy="371475"/>
          </a:xfrm>
          <a:prstGeom prst="rect">
            <a:avLst/>
          </a:prstGeom>
          <a:solidFill>
            <a:srgbClr val="D1AF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0083" tIns="45033" rIns="90083" bIns="45033" rtlCol="0" anchor="ctr"/>
          <a:lstStyle/>
          <a:p>
            <a:pPr algn="ctr"/>
            <a:r>
              <a:rPr lang="en-US" sz="1200" dirty="0"/>
              <a:t>209 / 175 / 34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-1466850" y="2387404"/>
            <a:ext cx="1209676" cy="371475"/>
          </a:xfrm>
          <a:prstGeom prst="rect">
            <a:avLst/>
          </a:prstGeom>
          <a:solidFill>
            <a:srgbClr val="E65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0083" tIns="45033" rIns="90083" bIns="45033" rtlCol="0" anchor="ctr"/>
          <a:lstStyle/>
          <a:p>
            <a:pPr algn="ctr"/>
            <a:r>
              <a:rPr lang="en-US" sz="1200" dirty="0"/>
              <a:t>230 / 84 / 0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-1466851" y="2875227"/>
            <a:ext cx="1209676" cy="371475"/>
          </a:xfrm>
          <a:prstGeom prst="rect">
            <a:avLst/>
          </a:prstGeom>
          <a:solidFill>
            <a:srgbClr val="8E95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0083" tIns="45033" rIns="90083" bIns="45033" rtlCol="0" anchor="ctr"/>
          <a:lstStyle/>
          <a:p>
            <a:pPr algn="ctr"/>
            <a:r>
              <a:rPr lang="en-US" sz="1200" spc="-90" dirty="0"/>
              <a:t>142  / 149 / 157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-1466850" y="3363051"/>
            <a:ext cx="1209676" cy="371475"/>
          </a:xfrm>
          <a:prstGeom prst="rect">
            <a:avLst/>
          </a:prstGeom>
          <a:solidFill>
            <a:srgbClr val="89C2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0083" tIns="45033" rIns="90083" bIns="45033" rtlCol="0" anchor="ctr"/>
          <a:lstStyle/>
          <a:p>
            <a:pPr algn="ctr"/>
            <a:r>
              <a:rPr lang="en-US" sz="1200" spc="-90" dirty="0"/>
              <a:t>137 / 194  / 214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-1466852" y="3850875"/>
            <a:ext cx="1209676" cy="371475"/>
          </a:xfrm>
          <a:prstGeom prst="rect">
            <a:avLst/>
          </a:prstGeom>
          <a:solidFill>
            <a:srgbClr val="E9D2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0083" tIns="45033" rIns="90083" bIns="45033" rtlCol="0" anchor="ctr"/>
          <a:lstStyle/>
          <a:p>
            <a:pPr algn="ctr"/>
            <a:r>
              <a:rPr lang="en-US" sz="1200" spc="-90" dirty="0"/>
              <a:t>233 / 210 / 117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-1466853" y="4338700"/>
            <a:ext cx="1209676" cy="371475"/>
          </a:xfrm>
          <a:prstGeom prst="rect">
            <a:avLst/>
          </a:prstGeom>
          <a:solidFill>
            <a:srgbClr val="E194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0083" tIns="45033" rIns="90083" bIns="45033" rtlCol="0" anchor="ctr"/>
          <a:lstStyle/>
          <a:p>
            <a:pPr algn="ctr"/>
            <a:r>
              <a:rPr lang="en-US" sz="1200" spc="-90" dirty="0"/>
              <a:t>255 / 147 / 87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-1466850" y="4826530"/>
            <a:ext cx="1209676" cy="371475"/>
          </a:xfrm>
          <a:prstGeom prst="rect">
            <a:avLst/>
          </a:prstGeom>
          <a:solidFill>
            <a:srgbClr val="674F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0083" tIns="45033" rIns="90083" bIns="45033" rtlCol="0" anchor="ctr"/>
          <a:lstStyle/>
          <a:p>
            <a:pPr algn="ctr"/>
            <a:r>
              <a:rPr lang="en-US" sz="1200" spc="-90" dirty="0"/>
              <a:t>103 / 79 / 131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-1466850" y="5314353"/>
            <a:ext cx="1209676" cy="371475"/>
          </a:xfrm>
          <a:prstGeom prst="rect">
            <a:avLst/>
          </a:prstGeom>
          <a:solidFill>
            <a:srgbClr val="7E77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0083" tIns="45033" rIns="90083" bIns="45033" rtlCol="0" anchor="ctr"/>
          <a:lstStyle/>
          <a:p>
            <a:pPr algn="ctr"/>
            <a:r>
              <a:rPr lang="en-US" sz="1200" spc="-90" dirty="0"/>
              <a:t>126 / 119 / 36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-1466850" y="5802177"/>
            <a:ext cx="1209676" cy="371475"/>
          </a:xfrm>
          <a:prstGeom prst="rect">
            <a:avLst/>
          </a:prstGeom>
          <a:solidFill>
            <a:srgbClr val="A630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0083" tIns="45033" rIns="90083" bIns="45033" rtlCol="0" anchor="ctr"/>
          <a:lstStyle/>
          <a:p>
            <a:pPr algn="ctr"/>
            <a:r>
              <a:rPr lang="en-US" sz="1200" spc="-90" dirty="0"/>
              <a:t>166 / 48 / 27</a:t>
            </a:r>
          </a:p>
        </p:txBody>
      </p:sp>
    </p:spTree>
    <p:extLst>
      <p:ext uri="{BB962C8B-B14F-4D97-AF65-F5344CB8AC3E}">
        <p14:creationId xmlns:p14="http://schemas.microsoft.com/office/powerpoint/2010/main" val="3016619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  <p:sldLayoutId id="2147483866" r:id="rId12"/>
    <p:sldLayoutId id="2147483867" r:id="rId13"/>
    <p:sldLayoutId id="2147483868" r:id="rId14"/>
    <p:sldLayoutId id="2147483869" r:id="rId15"/>
    <p:sldLayoutId id="2147483870" r:id="rId16"/>
    <p:sldLayoutId id="2147483871" r:id="rId17"/>
    <p:sldLayoutId id="2147483872" r:id="rId18"/>
    <p:sldLayoutId id="2147483873" r:id="rId19"/>
    <p:sldLayoutId id="2147483874" r:id="rId20"/>
    <p:sldLayoutId id="2147483875" r:id="rId21"/>
    <p:sldLayoutId id="2147483876" r:id="rId22"/>
  </p:sldLayoutIdLst>
  <p:hf sldNum="0" hdr="0" dt="0"/>
  <p:txStyles>
    <p:titleStyle>
      <a:lvl1pPr algn="l" defTabSz="457146" rtl="0" eaLnBrk="1" latinLnBrk="0" hangingPunct="1">
        <a:lnSpc>
          <a:spcPct val="110000"/>
        </a:lnSpc>
        <a:spcBef>
          <a:spcPct val="0"/>
        </a:spcBef>
        <a:buNone/>
        <a:defRPr sz="2000" b="1" i="0" kern="1200" baseline="0">
          <a:solidFill>
            <a:schemeClr val="accent1"/>
          </a:solidFill>
          <a:latin typeface="HelveticaNeueLT Std" pitchFamily="34" charset="0"/>
          <a:ea typeface="+mj-ea"/>
          <a:cs typeface="HelveticaNeueLT Std" pitchFamily="34" charset="0"/>
        </a:defRPr>
      </a:lvl1pPr>
    </p:titleStyle>
    <p:bodyStyle>
      <a:lvl1pPr marL="0" indent="0" algn="l" defTabSz="457146" rtl="0" eaLnBrk="1" latinLnBrk="0" hangingPunct="1">
        <a:lnSpc>
          <a:spcPct val="110000"/>
        </a:lnSpc>
        <a:spcBef>
          <a:spcPts val="0"/>
        </a:spcBef>
        <a:buFontTx/>
        <a:buNone/>
        <a:defRPr sz="2000" b="1" i="0" kern="1200">
          <a:solidFill>
            <a:schemeClr val="accent1"/>
          </a:solidFill>
          <a:latin typeface="HelveticaNeueLT Std" pitchFamily="34" charset="0"/>
          <a:ea typeface="+mn-ea"/>
          <a:cs typeface="HelveticaNeueLT Std" pitchFamily="34" charset="0"/>
        </a:defRPr>
      </a:lvl1pPr>
      <a:lvl2pPr marL="0" indent="0" algn="l" defTabSz="457146" rtl="0" eaLnBrk="1" latinLnBrk="0" hangingPunct="1">
        <a:lnSpc>
          <a:spcPct val="110000"/>
        </a:lnSpc>
        <a:spcBef>
          <a:spcPts val="0"/>
        </a:spcBef>
        <a:spcAft>
          <a:spcPts val="0"/>
        </a:spcAft>
        <a:buFontTx/>
        <a:buNone/>
        <a:defRPr sz="1200" b="1" i="0" kern="1200">
          <a:solidFill>
            <a:schemeClr val="tx1"/>
          </a:solidFill>
          <a:latin typeface="HelveticaNeueLT Std" pitchFamily="34" charset="0"/>
          <a:ea typeface="+mn-ea"/>
          <a:cs typeface="HelveticaNeueLT Std" pitchFamily="34" charset="0"/>
        </a:defRPr>
      </a:lvl2pPr>
      <a:lvl3pPr marL="0" indent="0" algn="l" defTabSz="457146" rtl="0" eaLnBrk="1" latinLnBrk="0" hangingPunct="1">
        <a:lnSpc>
          <a:spcPct val="100000"/>
        </a:lnSpc>
        <a:spcBef>
          <a:spcPts val="538"/>
        </a:spcBef>
        <a:spcAft>
          <a:spcPts val="269"/>
        </a:spcAft>
        <a:buFontTx/>
        <a:buNone/>
        <a:defRPr sz="1100" b="1" i="0" kern="1200" cap="all">
          <a:solidFill>
            <a:schemeClr val="accent1"/>
          </a:solidFill>
          <a:latin typeface="HelveticaNeueLT Std" pitchFamily="34" charset="0"/>
          <a:ea typeface="+mn-ea"/>
          <a:cs typeface="HelveticaNeueLT Std" pitchFamily="34" charset="0"/>
        </a:defRPr>
      </a:lvl3pPr>
      <a:lvl4pPr marL="0" indent="0" algn="l" defTabSz="457146" rtl="0" eaLnBrk="1" latinLnBrk="0" hangingPunct="1">
        <a:lnSpc>
          <a:spcPct val="100000"/>
        </a:lnSpc>
        <a:spcBef>
          <a:spcPts val="538"/>
        </a:spcBef>
        <a:spcAft>
          <a:spcPts val="269"/>
        </a:spcAft>
        <a:buFontTx/>
        <a:buNone/>
        <a:defRPr sz="1100" b="0" i="0" kern="1200">
          <a:solidFill>
            <a:schemeClr val="tx1"/>
          </a:solidFill>
          <a:latin typeface="HelveticaNeueLT Std" pitchFamily="34" charset="0"/>
          <a:ea typeface="+mn-ea"/>
          <a:cs typeface="HelveticaNeueLT Std" pitchFamily="34" charset="0"/>
        </a:defRPr>
      </a:lvl4pPr>
      <a:lvl5pPr marL="205146" indent="-205146" algn="l" defTabSz="457146" rtl="0" eaLnBrk="1" latinLnBrk="0" hangingPunct="1">
        <a:lnSpc>
          <a:spcPct val="100000"/>
        </a:lnSpc>
        <a:spcBef>
          <a:spcPts val="0"/>
        </a:spcBef>
        <a:spcAft>
          <a:spcPts val="269"/>
        </a:spcAft>
        <a:buFont typeface="Arial" panose="020B0604020202020204" pitchFamily="34" charset="0"/>
        <a:buChar char="•"/>
        <a:defRPr sz="1100" b="0" i="0" kern="1200">
          <a:solidFill>
            <a:schemeClr val="tx1"/>
          </a:solidFill>
          <a:latin typeface="HelveticaNeueLT Std" pitchFamily="34" charset="0"/>
          <a:ea typeface="+mn-ea"/>
          <a:cs typeface="HelveticaNeueLT Std" pitchFamily="34" charset="0"/>
        </a:defRPr>
      </a:lvl5pPr>
      <a:lvl6pPr marL="410291" indent="-205146" algn="l" defTabSz="457146" rtl="0" eaLnBrk="1" latinLnBrk="0" hangingPunct="1">
        <a:lnSpc>
          <a:spcPct val="100000"/>
        </a:lnSpc>
        <a:spcBef>
          <a:spcPts val="0"/>
        </a:spcBef>
        <a:spcAft>
          <a:spcPts val="269"/>
        </a:spcAft>
        <a:buFont typeface="Courier New" panose="02070309020205020404" pitchFamily="49" charset="0"/>
        <a:buChar char="o"/>
        <a:defRPr sz="11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453" indent="-228573" algn="l" defTabSz="4571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9" indent="-228573" algn="l" defTabSz="4571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6" indent="-228573" algn="l" defTabSz="4571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3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40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6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3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9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6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72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5"/>
          <p:cNvSpPr>
            <a:spLocks noGrp="1"/>
          </p:cNvSpPr>
          <p:nvPr>
            <p:ph type="title"/>
          </p:nvPr>
        </p:nvSpPr>
        <p:spPr>
          <a:xfrm>
            <a:off x="415637" y="724303"/>
            <a:ext cx="8312727" cy="52443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Title (or First Level)</a:t>
            </a:r>
            <a:br>
              <a:rPr lang="en-US" dirty="0"/>
            </a:b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418827" y="1712400"/>
            <a:ext cx="8312727" cy="42184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-1466850" y="923925"/>
            <a:ext cx="1209676" cy="371475"/>
          </a:xfrm>
          <a:prstGeom prst="rect">
            <a:avLst/>
          </a:prstGeom>
          <a:solidFill>
            <a:srgbClr val="4A4F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0083" tIns="45033" rIns="90083" bIns="45033" rtlCol="0" anchor="ctr"/>
          <a:lstStyle/>
          <a:p>
            <a:pPr algn="ctr"/>
            <a:r>
              <a:rPr lang="en-US" sz="1200" dirty="0"/>
              <a:t>74 / 79 / 85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-1466850" y="1411750"/>
            <a:ext cx="1209676" cy="371475"/>
          </a:xfrm>
          <a:prstGeom prst="rect">
            <a:avLst/>
          </a:prstGeom>
          <a:solidFill>
            <a:srgbClr val="3F97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0083" tIns="45033" rIns="90083" bIns="45033" rtlCol="0" anchor="ctr"/>
          <a:lstStyle/>
          <a:p>
            <a:pPr algn="ctr"/>
            <a:r>
              <a:rPr lang="en-US" sz="1200" dirty="0"/>
              <a:t>63 / 151 / 181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1466850" y="1899575"/>
            <a:ext cx="1209676" cy="371475"/>
          </a:xfrm>
          <a:prstGeom prst="rect">
            <a:avLst/>
          </a:prstGeom>
          <a:solidFill>
            <a:srgbClr val="D1AF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0083" tIns="45033" rIns="90083" bIns="45033" rtlCol="0" anchor="ctr"/>
          <a:lstStyle/>
          <a:p>
            <a:pPr algn="ctr"/>
            <a:r>
              <a:rPr lang="en-US" sz="1200" dirty="0"/>
              <a:t>209 / 175 / 34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-1466850" y="2387404"/>
            <a:ext cx="1209676" cy="371475"/>
          </a:xfrm>
          <a:prstGeom prst="rect">
            <a:avLst/>
          </a:prstGeom>
          <a:solidFill>
            <a:srgbClr val="E65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0083" tIns="45033" rIns="90083" bIns="45033" rtlCol="0" anchor="ctr"/>
          <a:lstStyle/>
          <a:p>
            <a:pPr algn="ctr"/>
            <a:r>
              <a:rPr lang="en-US" sz="1200" dirty="0"/>
              <a:t>230 / 84 / 0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-1466851" y="2875227"/>
            <a:ext cx="1209676" cy="371475"/>
          </a:xfrm>
          <a:prstGeom prst="rect">
            <a:avLst/>
          </a:prstGeom>
          <a:solidFill>
            <a:srgbClr val="8E95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0083" tIns="45033" rIns="90083" bIns="45033" rtlCol="0" anchor="ctr"/>
          <a:lstStyle/>
          <a:p>
            <a:pPr algn="ctr"/>
            <a:r>
              <a:rPr lang="en-US" sz="1200" spc="-90" dirty="0"/>
              <a:t>142  / 149 / 157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-1466850" y="3363051"/>
            <a:ext cx="1209676" cy="371475"/>
          </a:xfrm>
          <a:prstGeom prst="rect">
            <a:avLst/>
          </a:prstGeom>
          <a:solidFill>
            <a:srgbClr val="89C2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0083" tIns="45033" rIns="90083" bIns="45033" rtlCol="0" anchor="ctr"/>
          <a:lstStyle/>
          <a:p>
            <a:pPr algn="ctr"/>
            <a:r>
              <a:rPr lang="en-US" sz="1200" spc="-90" dirty="0"/>
              <a:t>137 / 194  / 214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-1466852" y="3850875"/>
            <a:ext cx="1209676" cy="371475"/>
          </a:xfrm>
          <a:prstGeom prst="rect">
            <a:avLst/>
          </a:prstGeom>
          <a:solidFill>
            <a:srgbClr val="E9D2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0083" tIns="45033" rIns="90083" bIns="45033" rtlCol="0" anchor="ctr"/>
          <a:lstStyle/>
          <a:p>
            <a:pPr algn="ctr"/>
            <a:r>
              <a:rPr lang="en-US" sz="1200" spc="-90" dirty="0"/>
              <a:t>233 / 210 / 117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-1466853" y="4338700"/>
            <a:ext cx="1209676" cy="371475"/>
          </a:xfrm>
          <a:prstGeom prst="rect">
            <a:avLst/>
          </a:prstGeom>
          <a:solidFill>
            <a:srgbClr val="E194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0083" tIns="45033" rIns="90083" bIns="45033" rtlCol="0" anchor="ctr"/>
          <a:lstStyle/>
          <a:p>
            <a:pPr algn="ctr"/>
            <a:r>
              <a:rPr lang="en-US" sz="1200" spc="-90" dirty="0"/>
              <a:t>255 / 147 / 87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-1466850" y="4826530"/>
            <a:ext cx="1209676" cy="371475"/>
          </a:xfrm>
          <a:prstGeom prst="rect">
            <a:avLst/>
          </a:prstGeom>
          <a:solidFill>
            <a:srgbClr val="674F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0083" tIns="45033" rIns="90083" bIns="45033" rtlCol="0" anchor="ctr"/>
          <a:lstStyle/>
          <a:p>
            <a:pPr algn="ctr"/>
            <a:r>
              <a:rPr lang="en-US" sz="1200" spc="-90" dirty="0"/>
              <a:t>103 / 79 / 131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-1466850" y="5314353"/>
            <a:ext cx="1209676" cy="371475"/>
          </a:xfrm>
          <a:prstGeom prst="rect">
            <a:avLst/>
          </a:prstGeom>
          <a:solidFill>
            <a:srgbClr val="7E77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0083" tIns="45033" rIns="90083" bIns="45033" rtlCol="0" anchor="ctr"/>
          <a:lstStyle/>
          <a:p>
            <a:pPr algn="ctr"/>
            <a:r>
              <a:rPr lang="en-US" sz="1200" spc="-90" dirty="0"/>
              <a:t>126 / 119 / 36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-1466850" y="5802177"/>
            <a:ext cx="1209676" cy="371475"/>
          </a:xfrm>
          <a:prstGeom prst="rect">
            <a:avLst/>
          </a:prstGeom>
          <a:solidFill>
            <a:srgbClr val="A630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0083" tIns="45033" rIns="90083" bIns="45033" rtlCol="0" anchor="ctr"/>
          <a:lstStyle/>
          <a:p>
            <a:pPr algn="ctr"/>
            <a:r>
              <a:rPr lang="en-US" sz="1200" spc="-90" dirty="0"/>
              <a:t>166 / 48 / 27</a:t>
            </a:r>
          </a:p>
        </p:txBody>
      </p:sp>
    </p:spTree>
    <p:extLst>
      <p:ext uri="{BB962C8B-B14F-4D97-AF65-F5344CB8AC3E}">
        <p14:creationId xmlns:p14="http://schemas.microsoft.com/office/powerpoint/2010/main" val="3821585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</p:sldLayoutIdLst>
  <p:hf sldNum="0" hdr="0" dt="0"/>
  <p:txStyles>
    <p:titleStyle>
      <a:lvl1pPr algn="l" defTabSz="447699" rtl="0" eaLnBrk="1" latinLnBrk="0" hangingPunct="1">
        <a:lnSpc>
          <a:spcPct val="110000"/>
        </a:lnSpc>
        <a:spcBef>
          <a:spcPct val="0"/>
        </a:spcBef>
        <a:buNone/>
        <a:defRPr sz="2000" b="1" i="0" kern="1200" baseline="0">
          <a:solidFill>
            <a:schemeClr val="accent1"/>
          </a:solidFill>
          <a:latin typeface="HelveticaNeueLT Std" pitchFamily="34" charset="0"/>
          <a:ea typeface="+mj-ea"/>
          <a:cs typeface="HelveticaNeueLT Std" pitchFamily="34" charset="0"/>
        </a:defRPr>
      </a:lvl1pPr>
    </p:titleStyle>
    <p:bodyStyle>
      <a:lvl1pPr marL="0" indent="0" algn="l" defTabSz="447699" rtl="0" eaLnBrk="1" latinLnBrk="0" hangingPunct="1">
        <a:lnSpc>
          <a:spcPct val="110000"/>
        </a:lnSpc>
        <a:spcBef>
          <a:spcPts val="0"/>
        </a:spcBef>
        <a:buFontTx/>
        <a:buNone/>
        <a:defRPr sz="2000" b="1" i="0" kern="1200">
          <a:solidFill>
            <a:schemeClr val="accent1"/>
          </a:solidFill>
          <a:latin typeface="HelveticaNeueLT Std" pitchFamily="34" charset="0"/>
          <a:ea typeface="+mn-ea"/>
          <a:cs typeface="HelveticaNeueLT Std" pitchFamily="34" charset="0"/>
        </a:defRPr>
      </a:lvl1pPr>
      <a:lvl2pPr marL="0" indent="0" algn="l" defTabSz="447699" rtl="0" eaLnBrk="1" latinLnBrk="0" hangingPunct="1">
        <a:lnSpc>
          <a:spcPct val="110000"/>
        </a:lnSpc>
        <a:spcBef>
          <a:spcPts val="0"/>
        </a:spcBef>
        <a:spcAft>
          <a:spcPts val="0"/>
        </a:spcAft>
        <a:buFontTx/>
        <a:buNone/>
        <a:defRPr sz="1200" b="1" i="0" kern="1200">
          <a:solidFill>
            <a:schemeClr val="tx1"/>
          </a:solidFill>
          <a:latin typeface="HelveticaNeueLT Std" pitchFamily="34" charset="0"/>
          <a:ea typeface="+mn-ea"/>
          <a:cs typeface="HelveticaNeueLT Std" pitchFamily="34" charset="0"/>
        </a:defRPr>
      </a:lvl2pPr>
      <a:lvl3pPr marL="0" indent="0" algn="l" defTabSz="447699" rtl="0" eaLnBrk="1" latinLnBrk="0" hangingPunct="1">
        <a:lnSpc>
          <a:spcPct val="100000"/>
        </a:lnSpc>
        <a:spcBef>
          <a:spcPts val="538"/>
        </a:spcBef>
        <a:spcAft>
          <a:spcPts val="269"/>
        </a:spcAft>
        <a:buFontTx/>
        <a:buNone/>
        <a:defRPr sz="1100" b="1" i="0" kern="1200" cap="all">
          <a:solidFill>
            <a:schemeClr val="accent1"/>
          </a:solidFill>
          <a:latin typeface="HelveticaNeueLT Std" pitchFamily="34" charset="0"/>
          <a:ea typeface="+mn-ea"/>
          <a:cs typeface="HelveticaNeueLT Std" pitchFamily="34" charset="0"/>
        </a:defRPr>
      </a:lvl3pPr>
      <a:lvl4pPr marL="0" indent="0" algn="l" defTabSz="447699" rtl="0" eaLnBrk="1" latinLnBrk="0" hangingPunct="1">
        <a:lnSpc>
          <a:spcPct val="100000"/>
        </a:lnSpc>
        <a:spcBef>
          <a:spcPts val="538"/>
        </a:spcBef>
        <a:spcAft>
          <a:spcPts val="269"/>
        </a:spcAft>
        <a:buFontTx/>
        <a:buNone/>
        <a:defRPr sz="1100" b="0" i="0" kern="1200">
          <a:solidFill>
            <a:schemeClr val="tx1"/>
          </a:solidFill>
          <a:latin typeface="HelveticaNeueLT Std" pitchFamily="34" charset="0"/>
          <a:ea typeface="+mn-ea"/>
          <a:cs typeface="HelveticaNeueLT Std" pitchFamily="34" charset="0"/>
        </a:defRPr>
      </a:lvl4pPr>
      <a:lvl5pPr marL="200896" indent="-200896" algn="l" defTabSz="447699" rtl="0" eaLnBrk="1" latinLnBrk="0" hangingPunct="1">
        <a:lnSpc>
          <a:spcPct val="100000"/>
        </a:lnSpc>
        <a:spcBef>
          <a:spcPts val="0"/>
        </a:spcBef>
        <a:spcAft>
          <a:spcPts val="269"/>
        </a:spcAft>
        <a:buFont typeface="Arial" panose="020B0604020202020204" pitchFamily="34" charset="0"/>
        <a:buChar char="•"/>
        <a:defRPr sz="1100" b="0" i="0" kern="1200">
          <a:solidFill>
            <a:schemeClr val="tx1"/>
          </a:solidFill>
          <a:latin typeface="HelveticaNeueLT Std" pitchFamily="34" charset="0"/>
          <a:ea typeface="+mn-ea"/>
          <a:cs typeface="HelveticaNeueLT Std" pitchFamily="34" charset="0"/>
        </a:defRPr>
      </a:lvl5pPr>
      <a:lvl6pPr marL="401788" indent="-200896" algn="l" defTabSz="447699" rtl="0" eaLnBrk="1" latinLnBrk="0" hangingPunct="1">
        <a:lnSpc>
          <a:spcPct val="100000"/>
        </a:lnSpc>
        <a:spcBef>
          <a:spcPts val="0"/>
        </a:spcBef>
        <a:spcAft>
          <a:spcPts val="269"/>
        </a:spcAft>
        <a:buFont typeface="Courier New" panose="02070309020205020404" pitchFamily="49" charset="0"/>
        <a:buChar char="o"/>
        <a:defRPr sz="11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09910" indent="-223873" algn="l" defTabSz="44769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57583" indent="-223873" algn="l" defTabSz="44769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05258" indent="-223873" algn="l" defTabSz="44769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76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7699" algn="l" defTabSz="4476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5389" algn="l" defTabSz="4476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43044" algn="l" defTabSz="4476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90728" algn="l" defTabSz="4476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38392" algn="l" defTabSz="4476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86074" algn="l" defTabSz="4476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33749" algn="l" defTabSz="4476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581423" algn="l" defTabSz="4476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rPr lang="en-US" dirty="0"/>
              <a:t>November 29, 2022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 dirty="0"/>
              <a:t>Ryan Swanson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/>
              <a:t>Senior Vice President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en-US" dirty="0"/>
              <a:t>Tel: +1 206-628-2852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 dirty="0"/>
              <a:t>Email: ryan.swanson@psc.com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en-US" dirty="0"/>
              <a:t>Trevor L. Carlson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en-US" dirty="0"/>
              <a:t>Managing Director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r>
              <a:rPr lang="en-US" dirty="0"/>
              <a:t>Tel: +1 206-628-2890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rPr lang="en-US" dirty="0"/>
              <a:t>Email: trevor.carlson@psc.com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n-US" sz="2400" dirty="0"/>
              <a:t>Orting School District No. 344</a:t>
            </a:r>
          </a:p>
          <a:p>
            <a:pPr lvl="1"/>
            <a:r>
              <a:rPr lang="en-US" sz="1800" dirty="0"/>
              <a:t>CFAC Meeting</a:t>
            </a:r>
          </a:p>
          <a:p>
            <a:pPr lvl="1"/>
            <a:r>
              <a:rPr lang="en-US" sz="1800" dirty="0"/>
              <a:t>Bond Issue Planning</a:t>
            </a:r>
          </a:p>
        </p:txBody>
      </p:sp>
      <p:pic>
        <p:nvPicPr>
          <p:cNvPr id="1026" name="Picture 2" descr="Orting School District Logo">
            <a:extLst>
              <a:ext uri="{FF2B5EF4-FFF2-40B4-BE49-F238E27FC236}">
                <a16:creationId xmlns:a16="http://schemas.microsoft.com/office/drawing/2014/main" id="{DAC2185D-832D-43F0-9173-4CD2FE429E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182368"/>
            <a:ext cx="2681898" cy="192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6280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Impacting the Vote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Source: CFM Strategic Communications, 2019 Washington Education Study</a:t>
            </a: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15637" y="1295400"/>
            <a:ext cx="8312727" cy="304800"/>
          </a:xfrm>
        </p:spPr>
        <p:txBody>
          <a:bodyPr/>
          <a:lstStyle/>
          <a:p>
            <a:pPr lvl="1"/>
            <a:r>
              <a:rPr lang="en-US" dirty="0"/>
              <a:t>Would you favor or oppose a bond measure for your school district if you knew: </a:t>
            </a:r>
          </a:p>
        </p:txBody>
      </p:sp>
      <p:graphicFrame>
        <p:nvGraphicFramePr>
          <p:cNvPr id="6" name="Content Placeholder 4"/>
          <p:cNvGraphicFramePr>
            <a:graphicFrameLocks/>
          </p:cNvGraphicFramePr>
          <p:nvPr/>
        </p:nvGraphicFramePr>
        <p:xfrm>
          <a:off x="381000" y="1583656"/>
          <a:ext cx="6648451" cy="46858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010400" y="2643207"/>
            <a:ext cx="1905000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>
                <a:latin typeface="+mj-lt"/>
              </a:rPr>
              <a:t>Positive messages that highlight preparing students, solving problems and saving money will increase support for bond proposals</a:t>
            </a:r>
          </a:p>
          <a:p>
            <a:pPr>
              <a:spcAft>
                <a:spcPts val="600"/>
              </a:spcAft>
            </a:pPr>
            <a:r>
              <a:rPr lang="en-US" sz="1600" dirty="0">
                <a:latin typeface="+mj-lt"/>
              </a:rPr>
              <a:t>Messages work for all voters regardless of district size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13130" y="1454675"/>
            <a:ext cx="8210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/>
              <a:t>% favor</a:t>
            </a:r>
          </a:p>
        </p:txBody>
      </p:sp>
    </p:spTree>
    <p:extLst>
      <p:ext uri="{BB962C8B-B14F-4D97-AF65-F5344CB8AC3E}">
        <p14:creationId xmlns:p14="http://schemas.microsoft.com/office/powerpoint/2010/main" val="3577816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Less Effective Messages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15637" y="1295400"/>
            <a:ext cx="8312727" cy="4203606"/>
          </a:xfrm>
        </p:spPr>
        <p:txBody>
          <a:bodyPr/>
          <a:lstStyle/>
          <a:p>
            <a:pPr lvl="1"/>
            <a:r>
              <a:rPr lang="en-US" dirty="0"/>
              <a:t>Would you favor or oppose a bond measure for your school district if you knew the funds would be used to: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Source: CFM Strategic Communications, 2019 Washington Education Study</a:t>
            </a:r>
          </a:p>
        </p:txBody>
      </p:sp>
      <p:graphicFrame>
        <p:nvGraphicFramePr>
          <p:cNvPr id="5" name="Content Placeholder 4"/>
          <p:cNvGraphicFramePr>
            <a:graphicFrameLocks/>
          </p:cNvGraphicFramePr>
          <p:nvPr/>
        </p:nvGraphicFramePr>
        <p:xfrm>
          <a:off x="381000" y="1600200"/>
          <a:ext cx="725805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77773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67577A8-FB62-4110-B873-AB7ECD032A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Key Education Problems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AAA88B-CA67-4597-82B9-35BD97D107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1143001"/>
            <a:ext cx="8312727" cy="457199"/>
          </a:xfrm>
        </p:spPr>
        <p:txBody>
          <a:bodyPr/>
          <a:lstStyle/>
          <a:p>
            <a:pPr lvl="3"/>
            <a:r>
              <a:rPr lang="en-US" dirty="0"/>
              <a:t>Thinking about education in general, in your opinion what is the biggest problem facing schools in Washington State today?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3673DA-42E6-45EB-A924-21994F11D2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Source: CFM Strategic Communications, 2019 Washington Education Study</a:t>
            </a:r>
          </a:p>
        </p:txBody>
      </p:sp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41625E20-651A-499F-942E-FA3AB6AC182C}"/>
              </a:ext>
            </a:extLst>
          </p:cNvPr>
          <p:cNvGraphicFramePr>
            <a:graphicFrameLocks/>
          </p:cNvGraphicFramePr>
          <p:nvPr/>
        </p:nvGraphicFramePr>
        <p:xfrm>
          <a:off x="415636" y="1485905"/>
          <a:ext cx="8312726" cy="4762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8352ABF1-B7B4-4DD2-944B-F4410B029C99}"/>
              </a:ext>
            </a:extLst>
          </p:cNvPr>
          <p:cNvSpPr txBox="1"/>
          <p:nvPr/>
        </p:nvSpPr>
        <p:spPr>
          <a:xfrm>
            <a:off x="5413663" y="4038600"/>
            <a:ext cx="3314699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b="1" dirty="0">
                <a:latin typeface="HelveticaNeueLT Std" panose="020B0604020202020204" pitchFamily="34" charset="0"/>
              </a:rPr>
              <a:t>Funding and overcrowding remain top problems</a:t>
            </a:r>
          </a:p>
          <a:p>
            <a:pPr>
              <a:spcAft>
                <a:spcPts val="600"/>
              </a:spcAft>
            </a:pPr>
            <a:r>
              <a:rPr lang="en-US" sz="1400" b="1" dirty="0">
                <a:latin typeface="HelveticaNeueLT Std" panose="020B0604020202020204" pitchFamily="34" charset="0"/>
              </a:rPr>
              <a:t>Top-of-mind problems vary by district and are based on what voters read and hear</a:t>
            </a:r>
          </a:p>
        </p:txBody>
      </p:sp>
    </p:spTree>
    <p:extLst>
      <p:ext uri="{BB962C8B-B14F-4D97-AF65-F5344CB8AC3E}">
        <p14:creationId xmlns:p14="http://schemas.microsoft.com/office/powerpoint/2010/main" val="3128470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Specific Sources of Information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Source: CFM Strategic Communications, 2019 Washington Education Study</a:t>
            </a:r>
          </a:p>
          <a:p>
            <a:endParaRPr lang="en-US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15637" y="1295400"/>
            <a:ext cx="8312727" cy="304800"/>
          </a:xfrm>
        </p:spPr>
        <p:txBody>
          <a:bodyPr/>
          <a:lstStyle/>
          <a:p>
            <a:pPr lvl="1"/>
            <a:r>
              <a:rPr lang="en-US" dirty="0"/>
              <a:t>What is your main source of information about your local public school district?</a:t>
            </a:r>
          </a:p>
        </p:txBody>
      </p:sp>
      <p:graphicFrame>
        <p:nvGraphicFramePr>
          <p:cNvPr id="6" name="Content Placeholder 4"/>
          <p:cNvGraphicFramePr>
            <a:graphicFrameLocks/>
          </p:cNvGraphicFramePr>
          <p:nvPr/>
        </p:nvGraphicFramePr>
        <p:xfrm>
          <a:off x="76200" y="1801809"/>
          <a:ext cx="7475537" cy="41417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808657" y="1600200"/>
            <a:ext cx="21368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+mj-lt"/>
              </a:rPr>
              <a:t>Volunteered responses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43112" y="5912485"/>
            <a:ext cx="23310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+mj-lt"/>
              </a:rPr>
              <a:t>Responses 1% or less excluded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54855" y="2590800"/>
            <a:ext cx="27982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j-lt"/>
              </a:rPr>
              <a:t>No changes since 2017 except newspapers continue to decline </a:t>
            </a:r>
            <a:br>
              <a:rPr lang="en-US" sz="1400" dirty="0">
                <a:latin typeface="+mj-lt"/>
              </a:rPr>
            </a:br>
            <a:r>
              <a:rPr lang="en-US" sz="1400" dirty="0">
                <a:latin typeface="+mj-lt"/>
              </a:rPr>
              <a:t>(‘07 40%, ‘09 33%, ‘11 26%,</a:t>
            </a:r>
            <a:br>
              <a:rPr lang="en-US" sz="1400" dirty="0">
                <a:latin typeface="+mj-lt"/>
              </a:rPr>
            </a:br>
            <a:r>
              <a:rPr lang="en-US" sz="1400" dirty="0">
                <a:latin typeface="+mj-lt"/>
              </a:rPr>
              <a:t>‘13 24%, ‘17 20%)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A23FFD8D-8868-2640-AB97-786B80F9F478}"/>
              </a:ext>
            </a:extLst>
          </p:cNvPr>
          <p:cNvGraphicFramePr>
            <a:graphicFrameLocks noGrp="1"/>
          </p:cNvGraphicFramePr>
          <p:nvPr/>
        </p:nvGraphicFramePr>
        <p:xfrm>
          <a:off x="6087928" y="4389898"/>
          <a:ext cx="2532054" cy="1112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91974">
                  <a:extLst>
                    <a:ext uri="{9D8B030D-6E8A-4147-A177-3AD203B41FA5}">
                      <a16:colId xmlns:a16="http://schemas.microsoft.com/office/drawing/2014/main" val="1109069527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482948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Source</a:t>
                      </a:r>
                    </a:p>
                  </a:txBody>
                  <a:tcPr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4284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School District  (</a:t>
                      </a:r>
                      <a:r>
                        <a:rPr lang="en-US" sz="140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sd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46%</a:t>
                      </a:r>
                    </a:p>
                  </a:txBody>
                  <a:tcP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4945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Other (o)</a:t>
                      </a:r>
                    </a:p>
                  </a:txBody>
                  <a:tcP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49%</a:t>
                      </a:r>
                    </a:p>
                  </a:txBody>
                  <a:tcP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9502052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6576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Preferred Sources of Information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Source: CFM Strategic Communications, 2019 Washington Education Study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15637" y="1295400"/>
            <a:ext cx="8312727" cy="304800"/>
          </a:xfrm>
        </p:spPr>
        <p:txBody>
          <a:bodyPr/>
          <a:lstStyle/>
          <a:p>
            <a:pPr lvl="1"/>
            <a:r>
              <a:rPr lang="en-US" dirty="0"/>
              <a:t>How would you prefer to receive information about your local public school district? </a:t>
            </a:r>
          </a:p>
        </p:txBody>
      </p:sp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373C7ED7-CC2A-3B4F-9193-343BE0C17E75}"/>
              </a:ext>
            </a:extLst>
          </p:cNvPr>
          <p:cNvGraphicFramePr>
            <a:graphicFrameLocks/>
          </p:cNvGraphicFramePr>
          <p:nvPr/>
        </p:nvGraphicFramePr>
        <p:xfrm>
          <a:off x="415636" y="1846967"/>
          <a:ext cx="7585364" cy="4249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E0B28AC-9509-8E43-81AB-C839F96FEF81}"/>
              </a:ext>
            </a:extLst>
          </p:cNvPr>
          <p:cNvSpPr txBox="1"/>
          <p:nvPr/>
        </p:nvSpPr>
        <p:spPr>
          <a:xfrm>
            <a:off x="6019800" y="5429954"/>
            <a:ext cx="30124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j-lt"/>
              </a:rPr>
              <a:t>Identical results found in 2017, except for newspapers (-8 points)</a:t>
            </a:r>
          </a:p>
        </p:txBody>
      </p:sp>
    </p:spTree>
    <p:extLst>
      <p:ext uri="{BB962C8B-B14F-4D97-AF65-F5344CB8AC3E}">
        <p14:creationId xmlns:p14="http://schemas.microsoft.com/office/powerpoint/2010/main" val="2014371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67577A8-FB62-4110-B873-AB7ECD032A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Preferred Information Source by Group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AAA88B-CA67-4597-82B9-35BD97D107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37" y="1143001"/>
            <a:ext cx="8312727" cy="457199"/>
          </a:xfrm>
        </p:spPr>
        <p:txBody>
          <a:bodyPr/>
          <a:lstStyle/>
          <a:p>
            <a:pPr lvl="3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3673DA-42E6-45EB-A924-21994F11D2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Source: CFM Strategic Communications, 2019 Washington Education Study</a:t>
            </a:r>
          </a:p>
        </p:txBody>
      </p:sp>
      <p:graphicFrame>
        <p:nvGraphicFramePr>
          <p:cNvPr id="7" name="Content Placeholder 7">
            <a:extLst>
              <a:ext uri="{FF2B5EF4-FFF2-40B4-BE49-F238E27FC236}">
                <a16:creationId xmlns:a16="http://schemas.microsoft.com/office/drawing/2014/main" id="{4CCB9F4C-F121-46EA-A329-DF0F5DE8C05D}"/>
              </a:ext>
            </a:extLst>
          </p:cNvPr>
          <p:cNvGraphicFramePr>
            <a:graphicFrameLocks/>
          </p:cNvGraphicFramePr>
          <p:nvPr/>
        </p:nvGraphicFramePr>
        <p:xfrm>
          <a:off x="761999" y="1731442"/>
          <a:ext cx="7620001" cy="41121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37301">
                  <a:extLst>
                    <a:ext uri="{9D8B030D-6E8A-4147-A177-3AD203B41FA5}">
                      <a16:colId xmlns:a16="http://schemas.microsoft.com/office/drawing/2014/main" val="304549453"/>
                    </a:ext>
                  </a:extLst>
                </a:gridCol>
                <a:gridCol w="4882700">
                  <a:extLst>
                    <a:ext uri="{9D8B030D-6E8A-4147-A177-3AD203B41FA5}">
                      <a16:colId xmlns:a16="http://schemas.microsoft.com/office/drawing/2014/main" val="3912437402"/>
                    </a:ext>
                  </a:extLst>
                </a:gridCol>
              </a:tblGrid>
              <a:tr h="67077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  <a:latin typeface="HelveticaNeueLT Std" panose="020B0604020202020204" pitchFamily="34" charset="0"/>
                        </a:rPr>
                        <a:t>A printed newsletter from the district in the mail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HelveticaNeueLT Std" panose="020B0604020202020204" pitchFamily="34" charset="0"/>
                        </a:rPr>
                        <a:t>Age 55 +, rural areas and small districts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7607702"/>
                  </a:ext>
                </a:extLst>
              </a:tr>
              <a:tr h="67077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  <a:latin typeface="HelveticaNeueLT Std" panose="020B0604020202020204" pitchFamily="34" charset="0"/>
                        </a:rPr>
                        <a:t>Email from the district or schools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HelveticaNeueLT Std" panose="020B0604020202020204" pitchFamily="34" charset="0"/>
                        </a:rPr>
                        <a:t>Age 35-54, parents, get info from district sources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942078"/>
                  </a:ext>
                </a:extLst>
              </a:tr>
              <a:tr h="67077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  <a:latin typeface="HelveticaNeueLT Std" panose="020B0604020202020204" pitchFamily="34" charset="0"/>
                        </a:rPr>
                        <a:t>In the newspaper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HelveticaNeueLT Std" panose="020B0604020202020204" pitchFamily="34" charset="0"/>
                        </a:rPr>
                        <a:t>Preference increases with age, independent voters, urban areas, get info from other sources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0608996"/>
                  </a:ext>
                </a:extLst>
              </a:tr>
              <a:tr h="67077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  <a:latin typeface="HelveticaNeueLT Std" panose="020B0604020202020204" pitchFamily="34" charset="0"/>
                        </a:rPr>
                        <a:t>A district or school website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HelveticaNeueLT Std" panose="020B0604020202020204" pitchFamily="34" charset="0"/>
                        </a:rPr>
                        <a:t>Preference declines with age, independent voters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7965809"/>
                  </a:ext>
                </a:extLst>
              </a:tr>
              <a:tr h="67077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  <a:latin typeface="HelveticaNeueLT Std" panose="020B0604020202020204" pitchFamily="34" charset="0"/>
                        </a:rPr>
                        <a:t>E-newsletter from the district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HelveticaNeueLT Std" panose="020B0604020202020204" pitchFamily="34" charset="0"/>
                        </a:rPr>
                        <a:t>Parents, get info from district sources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6407253"/>
                  </a:ext>
                </a:extLst>
              </a:tr>
              <a:tr h="37913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  <a:latin typeface="HelveticaNeueLT Std" panose="020B0604020202020204" pitchFamily="34" charset="0"/>
                        </a:rPr>
                        <a:t>Social media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HelveticaNeueLT Std" panose="020B0604020202020204" pitchFamily="34" charset="0"/>
                        </a:rPr>
                        <a:t>Age 18-34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9165086"/>
                  </a:ext>
                </a:extLst>
              </a:tr>
              <a:tr h="37913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  <a:latin typeface="HelveticaNeueLT Std" panose="020B0604020202020204" pitchFamily="34" charset="0"/>
                        </a:rPr>
                        <a:t>On radio or TV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HelveticaNeueLT Std" panose="020B0604020202020204" pitchFamily="34" charset="0"/>
                        </a:rPr>
                        <a:t>8% or less in all groups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67627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1693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Election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09600" y="1447800"/>
            <a:ext cx="7391400" cy="30777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+mj-lt"/>
              </a:rPr>
              <a:t>2023 Election and Resolution Filing Dates, Under Current Law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3879732-280F-495E-BDD6-6E579A119E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7312516"/>
              </p:ext>
            </p:extLst>
          </p:nvPr>
        </p:nvGraphicFramePr>
        <p:xfrm>
          <a:off x="609600" y="1769852"/>
          <a:ext cx="7391400" cy="211634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46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811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464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8964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en-US" sz="1200" u="none" dirty="0">
                          <a:solidFill>
                            <a:srgbClr val="000000"/>
                          </a:solidFill>
                        </a:rPr>
                        <a:t>Election Date</a:t>
                      </a:r>
                      <a:endParaRPr lang="en-US" sz="1200" b="1" u="none" dirty="0">
                        <a:solidFill>
                          <a:srgbClr val="000000"/>
                        </a:solidFill>
                      </a:endParaRPr>
                    </a:p>
                  </a:txBody>
                  <a:tcPr marT="27432" marB="27432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en-US" sz="1200" u="none" dirty="0">
                          <a:solidFill>
                            <a:srgbClr val="000000"/>
                          </a:solidFill>
                        </a:rPr>
                        <a:t>Approximate Ballot Mailing Date</a:t>
                      </a:r>
                      <a:endParaRPr lang="en-US" sz="1200" b="1" u="none" baseline="30000" dirty="0">
                        <a:solidFill>
                          <a:srgbClr val="000000"/>
                        </a:solidFill>
                      </a:endParaRPr>
                    </a:p>
                  </a:txBody>
                  <a:tcPr marT="27432" marB="27432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</a:pPr>
                      <a:r>
                        <a:rPr lang="en-US" sz="1200" b="1" u="none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Certification Date</a:t>
                      </a:r>
                    </a:p>
                  </a:txBody>
                  <a:tcPr marT="27432" marB="27432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346"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HelveticaNeueLT Std" panose="020B0604020202020204" pitchFamily="34" charset="0"/>
                        </a:rPr>
                        <a:t>February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HelveticaNeueLT Std" panose="020B0604020202020204" pitchFamily="34" charset="0"/>
                        </a:rPr>
                        <a:t> 14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HelveticaNeueLT Std" panose="020B0604020202020204" pitchFamily="34" charset="0"/>
                        </a:rPr>
                        <a:t>, 2023</a:t>
                      </a:r>
                      <a:endParaRPr lang="en-US" sz="1200" baseline="30000" dirty="0">
                        <a:solidFill>
                          <a:schemeClr val="tx1"/>
                        </a:solidFill>
                        <a:latin typeface="HelveticaNeueLT Std" panose="020B0604020202020204" pitchFamily="34" charset="0"/>
                      </a:endParaRPr>
                    </a:p>
                  </a:txBody>
                  <a:tcPr marT="18288" marB="18288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HelveticaNeueLT Std" panose="020B0604020202020204" pitchFamily="34" charset="0"/>
                        </a:rPr>
                        <a:t>January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HelveticaNeueLT Std" panose="020B0604020202020204" pitchFamily="34" charset="0"/>
                        </a:rPr>
                        <a:t> 27, 2023</a:t>
                      </a:r>
                      <a:endParaRPr lang="en-US" sz="1200" dirty="0">
                        <a:solidFill>
                          <a:schemeClr val="tx1"/>
                        </a:solidFill>
                        <a:latin typeface="HelveticaNeueLT Std" panose="020B0604020202020204" pitchFamily="34" charset="0"/>
                      </a:endParaRPr>
                    </a:p>
                  </a:txBody>
                  <a:tcPr marT="18288" marB="18288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HelveticaNeueLT Std" panose="020B0604020202020204" pitchFamily="34" charset="0"/>
                        </a:rPr>
                        <a:t>February 24,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HelveticaNeueLT Std" panose="020B0604020202020204" pitchFamily="34" charset="0"/>
                        </a:rPr>
                        <a:t> 2023</a:t>
                      </a:r>
                      <a:endParaRPr lang="en-US" sz="1200" dirty="0">
                        <a:solidFill>
                          <a:schemeClr val="tx1"/>
                        </a:solidFill>
                        <a:latin typeface="HelveticaNeueLT Std" panose="020B0604020202020204" pitchFamily="34" charset="0"/>
                      </a:endParaRPr>
                    </a:p>
                  </a:txBody>
                  <a:tcPr marT="18288" marB="18288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725625"/>
                  </a:ext>
                </a:extLst>
              </a:tr>
              <a:tr h="419346"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HelveticaNeueLT Std" panose="020B0604020202020204" pitchFamily="34" charset="0"/>
                        </a:rPr>
                        <a:t>April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HelveticaNeueLT Std" panose="020B0604020202020204" pitchFamily="34" charset="0"/>
                        </a:rPr>
                        <a:t> 25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HelveticaNeueLT Std" panose="020B0604020202020204" pitchFamily="34" charset="0"/>
                        </a:rPr>
                        <a:t>, 2023</a:t>
                      </a:r>
                      <a:endParaRPr lang="en-US" sz="1200" baseline="30000" dirty="0">
                        <a:solidFill>
                          <a:schemeClr val="tx1"/>
                        </a:solidFill>
                        <a:latin typeface="HelveticaNeueLT Std" panose="020B0604020202020204" pitchFamily="34" charset="0"/>
                      </a:endParaRPr>
                    </a:p>
                  </a:txBody>
                  <a:tcPr marT="18288" marB="1828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HelveticaNeueLT Std" panose="020B0604020202020204" pitchFamily="34" charset="0"/>
                        </a:rPr>
                        <a:t>April 7, 2023</a:t>
                      </a:r>
                      <a:endParaRPr lang="en-US" sz="1200" dirty="0">
                        <a:solidFill>
                          <a:schemeClr val="tx1"/>
                        </a:solidFill>
                        <a:latin typeface="HelveticaNeueLT Std" panose="020B0604020202020204" pitchFamily="34" charset="0"/>
                      </a:endParaRPr>
                    </a:p>
                  </a:txBody>
                  <a:tcPr marT="18288" marB="1828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HelveticaNeueLT Std" panose="020B0604020202020204" pitchFamily="34" charset="0"/>
                        </a:rPr>
                        <a:t>May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HelveticaNeueLT Std" panose="020B0604020202020204" pitchFamily="34" charset="0"/>
                        </a:rPr>
                        <a:t> 5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HelveticaNeueLT Std" panose="020B0604020202020204" pitchFamily="34" charset="0"/>
                        </a:rPr>
                        <a:t>,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HelveticaNeueLT Std" panose="020B0604020202020204" pitchFamily="34" charset="0"/>
                        </a:rPr>
                        <a:t> 2023</a:t>
                      </a:r>
                      <a:endParaRPr lang="en-US" sz="1200" dirty="0">
                        <a:solidFill>
                          <a:schemeClr val="tx1"/>
                        </a:solidFill>
                        <a:latin typeface="HelveticaNeueLT Std" panose="020B0604020202020204" pitchFamily="34" charset="0"/>
                      </a:endParaRPr>
                    </a:p>
                  </a:txBody>
                  <a:tcPr marT="18288" marB="18288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2641775"/>
                  </a:ext>
                </a:extLst>
              </a:tr>
              <a:tr h="419346"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HelveticaNeueLT Std" panose="020B0604020202020204" pitchFamily="34" charset="0"/>
                        </a:rPr>
                        <a:t>August 1, 2023</a:t>
                      </a:r>
                      <a:endParaRPr lang="en-US" sz="1200" baseline="30000" dirty="0">
                        <a:solidFill>
                          <a:schemeClr val="tx1"/>
                        </a:solidFill>
                        <a:latin typeface="HelveticaNeueLT Std" panose="020B0604020202020204" pitchFamily="34" charset="0"/>
                      </a:endParaRPr>
                    </a:p>
                  </a:txBody>
                  <a:tcPr marT="18288" marB="18288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HelveticaNeueLT Std" panose="020B0604020202020204" pitchFamily="34" charset="0"/>
                        </a:rPr>
                        <a:t>July 14, 2023</a:t>
                      </a:r>
                      <a:endParaRPr lang="en-US" sz="1200" dirty="0">
                        <a:solidFill>
                          <a:schemeClr val="tx1"/>
                        </a:solidFill>
                        <a:latin typeface="HelveticaNeueLT Std" panose="020B0604020202020204" pitchFamily="34" charset="0"/>
                      </a:endParaRPr>
                    </a:p>
                  </a:txBody>
                  <a:tcPr marT="18288" marB="18288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HelveticaNeueLT Std" panose="020B0604020202020204" pitchFamily="34" charset="0"/>
                        </a:rPr>
                        <a:t>August 15,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HelveticaNeueLT Std" panose="020B0604020202020204" pitchFamily="34" charset="0"/>
                        </a:rPr>
                        <a:t> 2023</a:t>
                      </a:r>
                      <a:endParaRPr lang="en-US" sz="1200" dirty="0">
                        <a:solidFill>
                          <a:schemeClr val="tx1"/>
                        </a:solidFill>
                        <a:latin typeface="HelveticaNeueLT Std" panose="020B0604020202020204" pitchFamily="34" charset="0"/>
                      </a:endParaRPr>
                    </a:p>
                  </a:txBody>
                  <a:tcPr marT="18288" marB="18288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6354094"/>
                  </a:ext>
                </a:extLst>
              </a:tr>
              <a:tr h="419346"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HelveticaNeueLT Std" panose="020B0604020202020204" pitchFamily="34" charset="0"/>
                        </a:rPr>
                        <a:t>November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HelveticaNeueLT Std" panose="020B0604020202020204" pitchFamily="34" charset="0"/>
                        </a:rPr>
                        <a:t> 7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HelveticaNeueLT Std" panose="020B0604020202020204" pitchFamily="34" charset="0"/>
                        </a:rPr>
                        <a:t>, 2023</a:t>
                      </a:r>
                      <a:endParaRPr lang="en-US" sz="1200" baseline="30000" dirty="0">
                        <a:solidFill>
                          <a:schemeClr val="tx1"/>
                        </a:solidFill>
                        <a:latin typeface="HelveticaNeueLT Std" panose="020B0604020202020204" pitchFamily="34" charset="0"/>
                      </a:endParaRPr>
                    </a:p>
                  </a:txBody>
                  <a:tcPr marT="18288" marB="1828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HelveticaNeueLT Std" panose="020B0604020202020204" pitchFamily="34" charset="0"/>
                        </a:rPr>
                        <a:t>October 20, 2023</a:t>
                      </a:r>
                      <a:endParaRPr lang="en-US" sz="1200" dirty="0">
                        <a:solidFill>
                          <a:schemeClr val="tx1"/>
                        </a:solidFill>
                        <a:latin typeface="HelveticaNeueLT Std" panose="020B0604020202020204" pitchFamily="34" charset="0"/>
                      </a:endParaRPr>
                    </a:p>
                  </a:txBody>
                  <a:tcPr marT="18288" marB="1828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HelveticaNeueLT Std" panose="020B0604020202020204" pitchFamily="34" charset="0"/>
                        </a:rPr>
                        <a:t>November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HelveticaNeueLT Std" panose="020B0604020202020204" pitchFamily="34" charset="0"/>
                        </a:rPr>
                        <a:t> 28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HelveticaNeueLT Std" panose="020B0604020202020204" pitchFamily="34" charset="0"/>
                        </a:rPr>
                        <a:t>,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latin typeface="HelveticaNeueLT Std" panose="020B0604020202020204" pitchFamily="34" charset="0"/>
                        </a:rPr>
                        <a:t> 2023</a:t>
                      </a:r>
                      <a:endParaRPr lang="en-US" sz="1200" dirty="0">
                        <a:solidFill>
                          <a:schemeClr val="tx1"/>
                        </a:solidFill>
                        <a:latin typeface="HelveticaNeueLT Std" panose="020B0604020202020204" pitchFamily="34" charset="0"/>
                      </a:endParaRPr>
                    </a:p>
                  </a:txBody>
                  <a:tcPr marT="18288" marB="18288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63544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421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Orting School District’s Election Results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Group 20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843047"/>
              </p:ext>
            </p:extLst>
          </p:nvPr>
        </p:nvGraphicFramePr>
        <p:xfrm>
          <a:off x="1295399" y="1379099"/>
          <a:ext cx="6629398" cy="3501317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9556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59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56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5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53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953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595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5935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Date</a:t>
                      </a:r>
                      <a:endParaRPr kumimoji="0" lang="en-US" sz="1000" b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1st Year</a:t>
                      </a:r>
                      <a:endParaRPr kumimoji="0" lang="en-US" sz="1000" b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2nd Year</a:t>
                      </a:r>
                      <a:endParaRPr kumimoji="0" lang="en-US" sz="1000" b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3rd Year</a:t>
                      </a:r>
                      <a:endParaRPr kumimoji="0" lang="en-US" sz="1000" b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4th Year</a:t>
                      </a:r>
                      <a:endParaRPr kumimoji="0" lang="en-US" sz="1000" b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% Yes</a:t>
                      </a:r>
                      <a:endParaRPr kumimoji="0" lang="en-US" sz="1000" b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Result</a:t>
                      </a:r>
                      <a:endParaRPr kumimoji="0" lang="en-US" sz="1000" b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0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Feb-22</a:t>
                      </a: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$5,676,309</a:t>
                      </a: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$6,527,756</a:t>
                      </a: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$7,506,919</a:t>
                      </a: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$8,632,957</a:t>
                      </a: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54.79%</a:t>
                      </a: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PASSED</a:t>
                      </a: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0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Apr-20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$3,900,000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$4,100,000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58.56%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PASSED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20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Feb-20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$3,900,000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$4,100,000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49.84%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FAILED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20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Feb-18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$3,300,000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$3,900,000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63.79%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PASSED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20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Feb-16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$4,350,000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$4,475,000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55.66%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PASSED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20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Feb-14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$4,100,000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$4,225,000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56.00%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PASSED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20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Feb-12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$3,819,000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$3,819,000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53.15%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PASSED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20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Feb-10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$3,762,000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$3,819,000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57.19%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PASSED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20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Mar-08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$3,417,000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$3,725,000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51.73%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PASSED</a:t>
                      </a: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20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Feb-06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$2,825,000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$3,068,000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66.91%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PASSED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20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Feb-04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$2,225,000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$2,358,500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60.59%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PASSED</a:t>
                      </a: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20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Apr-02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$1,972,000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$2,090,000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68.52%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PASSED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325001"/>
                  </a:ext>
                </a:extLst>
              </a:tr>
              <a:tr h="1620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Feb-02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$1,972,000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$2,090,000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59.84%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FAILED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982696"/>
                  </a:ext>
                </a:extLst>
              </a:tr>
              <a:tr h="1620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May-00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$1,750,000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$1,860,000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67.72%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PASSED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343035"/>
                  </a:ext>
                </a:extLst>
              </a:tr>
              <a:tr h="1620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Mar-00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$1,750,000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$1,860,000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57.95%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FAILED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3261064"/>
                  </a:ext>
                </a:extLst>
              </a:tr>
              <a:tr h="1620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Feb-98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$1,509,000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$1,625,000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67.27%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PASSED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8463402"/>
                  </a:ext>
                </a:extLst>
              </a:tr>
              <a:tr h="1620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Feb-96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$1,363,000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$1,561,000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---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---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66.00%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PASSED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7828383"/>
                  </a:ext>
                </a:extLst>
              </a:tr>
              <a:tr h="1620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Feb-94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$1,120,000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$1,200,000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64.03%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PASSED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135133"/>
                  </a:ext>
                </a:extLst>
              </a:tr>
              <a:tr h="1620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Feb-92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$827,000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$900,000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75.70%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PASSED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6331696"/>
                  </a:ext>
                </a:extLst>
              </a:tr>
              <a:tr h="16209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Feb-88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$509,500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$525,000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72.90%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PASSED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6371851"/>
                  </a:ext>
                </a:extLst>
              </a:tr>
            </a:tbl>
          </a:graphicData>
        </a:graphic>
      </p:graphicFrame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1295399" y="1111133"/>
            <a:ext cx="6629398" cy="2857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49500" algn="ctr"/>
                <a:tab pos="4064000" algn="ctr"/>
                <a:tab pos="6350000" algn="r"/>
              </a:tabLst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Historical EP&amp;O Levy Elections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49500" algn="ctr"/>
                <a:tab pos="4064000" algn="ctr"/>
                <a:tab pos="6350000" algn="r"/>
              </a:tabLst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			</a:t>
            </a:r>
          </a:p>
        </p:txBody>
      </p:sp>
      <p:graphicFrame>
        <p:nvGraphicFramePr>
          <p:cNvPr id="7" name="Group 20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2040923"/>
              </p:ext>
            </p:extLst>
          </p:nvPr>
        </p:nvGraphicFramePr>
        <p:xfrm>
          <a:off x="1295400" y="5456020"/>
          <a:ext cx="6629400" cy="747160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752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98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24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49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49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495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495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495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9988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5988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Date</a:t>
                      </a:r>
                      <a:endParaRPr kumimoji="0" lang="en-US" sz="1000" b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1st Year</a:t>
                      </a:r>
                      <a:endParaRPr kumimoji="0" lang="en-US" sz="1000" b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2nd Year</a:t>
                      </a:r>
                      <a:endParaRPr kumimoji="0" lang="en-US" sz="1000" b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3rd Year</a:t>
                      </a:r>
                      <a:endParaRPr kumimoji="0" lang="en-US" sz="1000" b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4th Year</a:t>
                      </a:r>
                      <a:endParaRPr kumimoji="0" lang="en-US" sz="1000" b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5th Year</a:t>
                      </a:r>
                    </a:p>
                  </a:txBody>
                  <a:tcPr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6th Year</a:t>
                      </a:r>
                    </a:p>
                  </a:txBody>
                  <a:tcPr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% Yes</a:t>
                      </a:r>
                      <a:endParaRPr kumimoji="0" lang="en-US" sz="1000" b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Result</a:t>
                      </a:r>
                      <a:endParaRPr kumimoji="0" lang="en-US" sz="1000" b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4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Feb-94</a:t>
                      </a: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$100,000</a:t>
                      </a: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$100,000</a:t>
                      </a: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</a:t>
                      </a: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</a:t>
                      </a: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</a:t>
                      </a: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</a:t>
                      </a: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64.05%</a:t>
                      </a: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PASSED</a:t>
                      </a: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4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Nov-92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$80,000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$80,000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$80,000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$80,000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$80,000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$80,000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55.96%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FAILED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242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Feb-92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$150,000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$150,000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--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75.00%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PASSED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4991300"/>
                  </a:ext>
                </a:extLst>
              </a:tr>
            </a:tbl>
          </a:graphicData>
        </a:graphic>
      </p:graphicFrame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1295399" y="5162208"/>
            <a:ext cx="6629400" cy="2857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49500" algn="ctr"/>
                <a:tab pos="4064000" algn="ctr"/>
                <a:tab pos="6350000" algn="r"/>
              </a:tabLst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Historical Capital Projects Levy Elections</a:t>
            </a:r>
          </a:p>
        </p:txBody>
      </p:sp>
    </p:spTree>
    <p:extLst>
      <p:ext uri="{BB962C8B-B14F-4D97-AF65-F5344CB8AC3E}">
        <p14:creationId xmlns:p14="http://schemas.microsoft.com/office/powerpoint/2010/main" val="2140696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Orting School District’s Election Results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Rectangle 4"/>
          <p:cNvSpPr txBox="1">
            <a:spLocks noChangeArrowheads="1"/>
          </p:cNvSpPr>
          <p:nvPr/>
        </p:nvSpPr>
        <p:spPr bwMode="auto">
          <a:xfrm>
            <a:off x="1257301" y="1270371"/>
            <a:ext cx="6629398" cy="2857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49500" algn="ctr"/>
                <a:tab pos="4064000" algn="ctr"/>
                <a:tab pos="6350000" algn="r"/>
              </a:tabLst>
              <a:defRPr/>
            </a:pPr>
            <a:r>
              <a:rPr lang="en-US" sz="1100" b="1" kern="0" dirty="0">
                <a:solidFill>
                  <a:schemeClr val="bg1"/>
                </a:solidFill>
                <a:latin typeface="+mj-lt"/>
              </a:rPr>
              <a:t>Historical Bond Elections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49500" algn="ctr"/>
                <a:tab pos="4064000" algn="ctr"/>
                <a:tab pos="6350000" algn="r"/>
              </a:tabLst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			</a:t>
            </a:r>
          </a:p>
        </p:txBody>
      </p:sp>
      <p:graphicFrame>
        <p:nvGraphicFramePr>
          <p:cNvPr id="12" name="Group 58"/>
          <p:cNvGraphicFramePr>
            <a:graphicFrameLocks noGrp="1"/>
          </p:cNvGraphicFramePr>
          <p:nvPr/>
        </p:nvGraphicFramePr>
        <p:xfrm>
          <a:off x="1257301" y="1552400"/>
          <a:ext cx="6629398" cy="1426464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16583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83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42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83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595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000" b="1" u="none" strike="noStrik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 marT="27432" marB="27432"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000" b="1" u="none" strike="noStrik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Par Amount</a:t>
                      </a:r>
                    </a:p>
                  </a:txBody>
                  <a:tcPr marT="27432" marB="27432"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000" b="1" u="none" strike="noStrik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% Yes</a:t>
                      </a:r>
                    </a:p>
                  </a:txBody>
                  <a:tcPr marT="27432" marB="27432"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000" b="1" u="none" strike="noStrik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Result</a:t>
                      </a:r>
                    </a:p>
                  </a:txBody>
                  <a:tcPr marT="27432" marB="27432"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Nov-17</a:t>
                      </a: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$43,000,000</a:t>
                      </a: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48.03%</a:t>
                      </a: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FAILED</a:t>
                      </a: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Feb-17</a:t>
                      </a:r>
                    </a:p>
                  </a:txBody>
                  <a:tcPr marL="0" marR="0" marT="0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$41,000,000</a:t>
                      </a:r>
                    </a:p>
                  </a:txBody>
                  <a:tcPr marL="0" marR="0" marT="0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55.66%</a:t>
                      </a:r>
                    </a:p>
                  </a:txBody>
                  <a:tcPr marL="0" marR="0" marT="0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FAILED</a:t>
                      </a:r>
                    </a:p>
                  </a:txBody>
                  <a:tcPr marL="0" marR="0" marT="0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559195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Feb-06</a:t>
                      </a:r>
                    </a:p>
                  </a:txBody>
                  <a:tcPr marL="0" marR="0" marT="0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$29,500,000</a:t>
                      </a:r>
                    </a:p>
                  </a:txBody>
                  <a:tcPr marL="0" marR="0" marT="0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62.53%</a:t>
                      </a:r>
                    </a:p>
                  </a:txBody>
                  <a:tcPr marL="0" marR="0" marT="0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PASSED</a:t>
                      </a:r>
                    </a:p>
                  </a:txBody>
                  <a:tcPr marL="0" marR="0" marT="0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30383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May-04</a:t>
                      </a:r>
                    </a:p>
                  </a:txBody>
                  <a:tcPr marL="0" marR="0" marT="0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$18,500,000</a:t>
                      </a:r>
                    </a:p>
                  </a:txBody>
                  <a:tcPr marL="0" marR="0" marT="0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56.86%</a:t>
                      </a:r>
                    </a:p>
                  </a:txBody>
                  <a:tcPr marL="0" marR="0" marT="0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FAILED</a:t>
                      </a:r>
                    </a:p>
                  </a:txBody>
                  <a:tcPr marL="0" marR="0" marT="0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145570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Feb-04</a:t>
                      </a:r>
                    </a:p>
                  </a:txBody>
                  <a:tcPr marL="0" marR="0" marT="0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$18,500,000</a:t>
                      </a:r>
                    </a:p>
                  </a:txBody>
                  <a:tcPr marL="0" marR="0" marT="0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53.54%</a:t>
                      </a:r>
                    </a:p>
                  </a:txBody>
                  <a:tcPr marL="0" marR="0" marT="0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FAILED</a:t>
                      </a:r>
                    </a:p>
                  </a:txBody>
                  <a:tcPr marL="0" marR="0" marT="0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050459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Feb-98</a:t>
                      </a:r>
                    </a:p>
                  </a:txBody>
                  <a:tcPr marL="0" marR="0" marT="0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$10,700,000</a:t>
                      </a:r>
                    </a:p>
                  </a:txBody>
                  <a:tcPr marL="0" marR="0" marT="0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62.64%</a:t>
                      </a:r>
                    </a:p>
                  </a:txBody>
                  <a:tcPr marL="0" marR="0" marT="0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PASSED</a:t>
                      </a:r>
                    </a:p>
                  </a:txBody>
                  <a:tcPr marL="0" marR="0" marT="0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0659046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May-95</a:t>
                      </a:r>
                    </a:p>
                  </a:txBody>
                  <a:tcPr marL="0" marR="0" marT="0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$10,500,000</a:t>
                      </a:r>
                    </a:p>
                  </a:txBody>
                  <a:tcPr marL="0" marR="0" marT="0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53.42%</a:t>
                      </a:r>
                    </a:p>
                  </a:txBody>
                  <a:tcPr marL="0" marR="0" marT="0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FAILED</a:t>
                      </a:r>
                    </a:p>
                  </a:txBody>
                  <a:tcPr marL="0" marR="0" marT="0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9491361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Feb-95</a:t>
                      </a:r>
                    </a:p>
                  </a:txBody>
                  <a:tcPr marL="0" marR="0" marT="0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$10,500,000</a:t>
                      </a:r>
                    </a:p>
                  </a:txBody>
                  <a:tcPr marL="0" marR="0" marT="0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55.28%</a:t>
                      </a:r>
                    </a:p>
                  </a:txBody>
                  <a:tcPr marL="0" marR="0" marT="0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FAILED</a:t>
                      </a:r>
                    </a:p>
                  </a:txBody>
                  <a:tcPr marL="0" marR="0" marT="0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075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34413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Tax Rate History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Group 20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9996665"/>
              </p:ext>
            </p:extLst>
          </p:nvPr>
        </p:nvGraphicFramePr>
        <p:xfrm>
          <a:off x="914400" y="1447800"/>
          <a:ext cx="7315202" cy="4470644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399914258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19964245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26539611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25863394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4250913105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1484443769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794631861"/>
                    </a:ext>
                  </a:extLst>
                </a:gridCol>
                <a:gridCol w="609602">
                  <a:extLst>
                    <a:ext uri="{9D8B030D-6E8A-4147-A177-3AD203B41FA5}">
                      <a16:colId xmlns:a16="http://schemas.microsoft.com/office/drawing/2014/main" val="1763251415"/>
                    </a:ext>
                  </a:extLst>
                </a:gridCol>
              </a:tblGrid>
              <a:tr h="47318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Year</a:t>
                      </a:r>
                      <a:endParaRPr kumimoji="0" lang="en-US" sz="1000" b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Bond</a:t>
                      </a:r>
                      <a:br>
                        <a:rPr kumimoji="0" lang="en-US" sz="10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</a:br>
                      <a:r>
                        <a:rPr kumimoji="0" lang="en-US" sz="10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Levy</a:t>
                      </a:r>
                      <a:endParaRPr kumimoji="0" lang="en-US" sz="1000" b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Capital Projects Levy</a:t>
                      </a:r>
                      <a:endParaRPr kumimoji="0" lang="en-US" sz="1000" b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Technology Levy</a:t>
                      </a:r>
                      <a:endParaRPr kumimoji="0" lang="en-US" sz="1000" b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Transportation Vehicle Levy</a:t>
                      </a:r>
                      <a:endParaRPr kumimoji="0" lang="en-US" sz="1000" b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EP&amp;O</a:t>
                      </a:r>
                      <a:br>
                        <a:rPr kumimoji="0" lang="en-US" sz="10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</a:br>
                      <a:r>
                        <a:rPr kumimoji="0" lang="en-US" sz="10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Levy</a:t>
                      </a:r>
                      <a:endParaRPr kumimoji="0" lang="en-US" sz="1000" b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19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2001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$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1.77</a:t>
                      </a: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$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$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$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$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3.60</a:t>
                      </a: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$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5.37</a:t>
                      </a: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19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2002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1.69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3.40</a:t>
                      </a: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5.09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19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2003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1.61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3.49</a:t>
                      </a: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5.10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19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2004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1.17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3.48</a:t>
                      </a: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4.64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19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2005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1.50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3.29</a:t>
                      </a: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4.79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19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2006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0.98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2.77</a:t>
                      </a: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3.74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19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2007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2.58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2.60</a:t>
                      </a: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5.19</a:t>
                      </a: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19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2008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2.46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A4F55"/>
                        </a:solidFill>
                        <a:effectLst/>
                        <a:uLnTx/>
                        <a:uFillTx/>
                        <a:latin typeface="HelveticaNeueLT Std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2.38</a:t>
                      </a: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4.85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19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2009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2.43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A4F55"/>
                        </a:solidFill>
                        <a:effectLst/>
                        <a:uLnTx/>
                        <a:uFillTx/>
                        <a:latin typeface="HelveticaNeueLT Std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2.65</a:t>
                      </a: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5.08</a:t>
                      </a: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56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2010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2.78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A4F55"/>
                        </a:solidFill>
                        <a:effectLst/>
                        <a:uLnTx/>
                        <a:uFillTx/>
                        <a:latin typeface="HelveticaNeueLT Std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3.14</a:t>
                      </a: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5.91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19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2011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3.08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A4F55"/>
                        </a:solidFill>
                        <a:effectLst/>
                        <a:uLnTx/>
                        <a:uFillTx/>
                        <a:latin typeface="HelveticaNeueLT Std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3.59</a:t>
                      </a: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6.67</a:t>
                      </a: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19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2012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3.54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A4F55"/>
                        </a:solidFill>
                        <a:effectLst/>
                        <a:uLnTx/>
                        <a:uFillTx/>
                        <a:latin typeface="HelveticaNeueLT Std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3.93</a:t>
                      </a: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7.47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19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2013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4.11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A4F55"/>
                        </a:solidFill>
                        <a:effectLst/>
                        <a:uLnTx/>
                        <a:uFillTx/>
                        <a:latin typeface="HelveticaNeueLT Std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4.43</a:t>
                      </a: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8.54</a:t>
                      </a: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19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2014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4.15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/>
                          <a:ea typeface="+mn-ea"/>
                          <a:cs typeface="+mn-cs"/>
                        </a:rPr>
                        <a:t>--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A4F55"/>
                        </a:solidFill>
                        <a:effectLst/>
                        <a:uLnTx/>
                        <a:uFillTx/>
                        <a:latin typeface="HelveticaNeueLT Std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A4F55"/>
                        </a:solidFill>
                        <a:effectLst/>
                        <a:uLnTx/>
                        <a:uFillTx/>
                        <a:latin typeface="HelveticaNeueLT Std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/>
                          <a:ea typeface="+mn-ea"/>
                          <a:cs typeface="+mn-cs"/>
                        </a:rPr>
                        <a:t>--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A4F55"/>
                        </a:solidFill>
                        <a:effectLst/>
                        <a:uLnTx/>
                        <a:uFillTx/>
                        <a:latin typeface="HelveticaNeueLT Std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4.36</a:t>
                      </a: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8.51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19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2015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3.71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A4F55"/>
                        </a:solidFill>
                        <a:effectLst/>
                        <a:uLnTx/>
                        <a:uFillTx/>
                        <a:latin typeface="HelveticaNeueLT Std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3.99</a:t>
                      </a: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7.70</a:t>
                      </a: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19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2016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3.16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A4F55"/>
                        </a:solidFill>
                        <a:effectLst/>
                        <a:uLnTx/>
                        <a:uFillTx/>
                        <a:latin typeface="HelveticaNeueLT Std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3.85</a:t>
                      </a: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7.01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19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2017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3.13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3.52</a:t>
                      </a: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6.65</a:t>
                      </a: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19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2018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2.86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3.26</a:t>
                      </a: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6.13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19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2019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2.56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tabLst>
                          <a:tab pos="233363" algn="l"/>
                          <a:tab pos="517525" algn="dec"/>
                        </a:tabLst>
                      </a:pPr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1.50</a:t>
                      </a: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4.06</a:t>
                      </a: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19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2020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2.40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/>
                          <a:ea typeface="+mn-ea"/>
                          <a:cs typeface="+mn-cs"/>
                        </a:rPr>
                        <a:t>--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A4F55"/>
                        </a:solidFill>
                        <a:effectLst/>
                        <a:uLnTx/>
                        <a:uFillTx/>
                        <a:latin typeface="HelveticaNeueLT Std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/>
                          <a:ea typeface="+mn-ea"/>
                          <a:cs typeface="+mn-cs"/>
                        </a:rPr>
                        <a:t>--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A4F55"/>
                        </a:solidFill>
                        <a:effectLst/>
                        <a:uLnTx/>
                        <a:uFillTx/>
                        <a:latin typeface="HelveticaNeueLT Std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2.18</a:t>
                      </a: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4.58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4323645"/>
                  </a:ext>
                </a:extLst>
              </a:tr>
              <a:tr h="1819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2021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1.63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/>
                          <a:ea typeface="+mn-ea"/>
                          <a:cs typeface="+mn-cs"/>
                        </a:rPr>
                        <a:t>--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1.86</a:t>
                      </a: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3.49</a:t>
                      </a: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4554760"/>
                  </a:ext>
                </a:extLst>
              </a:tr>
              <a:tr h="1819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2022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0.38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/>
                          <a:ea typeface="+mn-ea"/>
                          <a:cs typeface="+mn-cs"/>
                        </a:rPr>
                        <a:t>--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A4F55"/>
                        </a:solidFill>
                        <a:effectLst/>
                        <a:uLnTx/>
                        <a:uFillTx/>
                        <a:latin typeface="HelveticaNeueLT Std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/>
                          <a:ea typeface="+mn-ea"/>
                          <a:cs typeface="+mn-cs"/>
                        </a:rPr>
                        <a:t>--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A4F55"/>
                        </a:solidFill>
                        <a:effectLst/>
                        <a:uLnTx/>
                        <a:uFillTx/>
                        <a:latin typeface="HelveticaNeueLT Std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--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1.56</a:t>
                      </a: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1.95</a:t>
                      </a:r>
                    </a:p>
                  </a:txBody>
                  <a:tcPr marL="0" marR="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462899"/>
                  </a:ext>
                </a:extLst>
              </a:tr>
            </a:tbl>
          </a:graphicData>
        </a:graphic>
      </p:graphicFrame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914400" y="1162050"/>
            <a:ext cx="7315200" cy="2857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50000" algn="r"/>
              </a:tabLst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Historical Levy Rates</a:t>
            </a:r>
          </a:p>
        </p:txBody>
      </p:sp>
    </p:spTree>
    <p:extLst>
      <p:ext uri="{BB962C8B-B14F-4D97-AF65-F5344CB8AC3E}">
        <p14:creationId xmlns:p14="http://schemas.microsoft.com/office/powerpoint/2010/main" val="12371949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Comparable Tax Rates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977835-0552-4AAC-A3D9-27D1D50F14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677" y="1036320"/>
            <a:ext cx="6694647" cy="521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3320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Comparable Tax Rates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B5B81A-9ABD-49BF-8219-706B55AFB2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54305"/>
            <a:ext cx="8229600" cy="441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8058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Overview of Bonds and Capital Projects Levies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415637" y="1219200"/>
            <a:ext cx="8312727" cy="838200"/>
          </a:xfrm>
        </p:spPr>
        <p:txBody>
          <a:bodyPr/>
          <a:lstStyle/>
          <a:p>
            <a:pPr lvl="3"/>
            <a:r>
              <a:rPr lang="en-US" dirty="0"/>
              <a:t>Bonds are the primary method used by Washington school districts to finance the “local share” of major capital projects because:</a:t>
            </a:r>
          </a:p>
          <a:p>
            <a:pPr lvl="4"/>
            <a:r>
              <a:rPr lang="en-US" dirty="0"/>
              <a:t>Cash is generated up front</a:t>
            </a:r>
          </a:p>
          <a:p>
            <a:pPr lvl="4"/>
            <a:r>
              <a:rPr lang="en-US" dirty="0"/>
              <a:t>Payments can be spread over time</a:t>
            </a:r>
          </a:p>
          <a:p>
            <a:pPr lvl="4"/>
            <a:r>
              <a:rPr lang="en-US" dirty="0"/>
              <a:t>Districts have some control over taxpayer impacts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08433" y="2097024"/>
            <a:ext cx="8278367" cy="26161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+mj-lt"/>
              </a:rPr>
              <a:t>Voter-Approved Unlimited Tax General Obligation (UTGO) Bonds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81790"/>
            <a:ext cx="8229600" cy="26161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+mj-lt"/>
              </a:rPr>
              <a:t>Capital Projects Levy</a:t>
            </a:r>
          </a:p>
        </p:txBody>
      </p:sp>
      <p:sp>
        <p:nvSpPr>
          <p:cNvPr id="12" name="Text Placeholder 5"/>
          <p:cNvSpPr txBox="1">
            <a:spLocks/>
          </p:cNvSpPr>
          <p:nvPr/>
        </p:nvSpPr>
        <p:spPr>
          <a:xfrm>
            <a:off x="408432" y="2478024"/>
            <a:ext cx="4468367" cy="838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146" rtl="0" eaLnBrk="1" latinLnBrk="0" hangingPunct="1">
              <a:lnSpc>
                <a:spcPct val="100000"/>
              </a:lnSpc>
              <a:spcBef>
                <a:spcPts val="538"/>
              </a:spcBef>
              <a:spcAft>
                <a:spcPts val="269"/>
              </a:spcAft>
              <a:buFontTx/>
              <a:buNone/>
              <a:defRPr sz="2000" b="1" i="0" kern="1200">
                <a:solidFill>
                  <a:schemeClr val="accent1"/>
                </a:solidFill>
                <a:latin typeface="HelveticaNeueLT Std" pitchFamily="34" charset="0"/>
                <a:ea typeface="+mn-ea"/>
                <a:cs typeface="HelveticaNeueLT Std" pitchFamily="34" charset="0"/>
              </a:defRPr>
            </a:lvl1pPr>
            <a:lvl2pPr marL="0" indent="0" algn="l" defTabSz="45714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38"/>
              </a:spcAft>
              <a:buFontTx/>
              <a:buNone/>
              <a:defRPr sz="1200" b="1" i="0" kern="1200">
                <a:solidFill>
                  <a:schemeClr val="tx1"/>
                </a:solidFill>
                <a:latin typeface="HelveticaNeueLT Std" pitchFamily="34" charset="0"/>
                <a:ea typeface="+mn-ea"/>
                <a:cs typeface="HelveticaNeueLT Std" pitchFamily="34" charset="0"/>
              </a:defRPr>
            </a:lvl2pPr>
            <a:lvl3pPr marL="0" indent="0" algn="l" defTabSz="457146" rtl="0" eaLnBrk="1" latinLnBrk="0" hangingPunct="1">
              <a:lnSpc>
                <a:spcPct val="100000"/>
              </a:lnSpc>
              <a:spcBef>
                <a:spcPts val="538"/>
              </a:spcBef>
              <a:spcAft>
                <a:spcPts val="269"/>
              </a:spcAft>
              <a:buFontTx/>
              <a:buNone/>
              <a:defRPr sz="1100" b="1" i="0" kern="1200" cap="all" baseline="0">
                <a:solidFill>
                  <a:schemeClr val="accent1"/>
                </a:solidFill>
                <a:latin typeface="HelveticaNeueLT Std" pitchFamily="34" charset="0"/>
                <a:ea typeface="+mn-ea"/>
                <a:cs typeface="HelveticaNeueLT Std" pitchFamily="34" charset="0"/>
              </a:defRPr>
            </a:lvl3pPr>
            <a:lvl4pPr marL="0" indent="0" algn="l" defTabSz="457146" rtl="0" eaLnBrk="1" latinLnBrk="0" hangingPunct="1">
              <a:lnSpc>
                <a:spcPct val="100000"/>
              </a:lnSpc>
              <a:spcBef>
                <a:spcPts val="538"/>
              </a:spcBef>
              <a:spcAft>
                <a:spcPts val="269"/>
              </a:spcAft>
              <a:buFontTx/>
              <a:buNone/>
              <a:defRPr sz="1100" b="0" i="0" kern="1200" baseline="0">
                <a:solidFill>
                  <a:schemeClr val="tx1"/>
                </a:solidFill>
                <a:latin typeface="HelveticaNeueLT Std" pitchFamily="34" charset="0"/>
                <a:ea typeface="+mn-ea"/>
                <a:cs typeface="HelveticaNeueLT Std" pitchFamily="34" charset="0"/>
              </a:defRPr>
            </a:lvl4pPr>
            <a:lvl5pPr marL="153841" indent="-153841" algn="l" defTabSz="45714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69"/>
              </a:spcAft>
              <a:buFont typeface="Arial" panose="020B0604020202020204" pitchFamily="34" charset="0"/>
              <a:buChar char="•"/>
              <a:defRPr sz="1100" b="0" i="0" kern="1200" baseline="0">
                <a:solidFill>
                  <a:schemeClr val="tx1"/>
                </a:solidFill>
                <a:latin typeface="HelveticaNeueLT Std" pitchFamily="34" charset="0"/>
                <a:ea typeface="+mn-ea"/>
                <a:cs typeface="HelveticaNeueLT Std" pitchFamily="34" charset="0"/>
              </a:defRPr>
            </a:lvl5pPr>
            <a:lvl6pPr marL="358963" indent="-153841" algn="l" defTabSz="45714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69"/>
              </a:spcAft>
              <a:buFont typeface="Courier New" panose="02070309020205020404" pitchFamily="49" charset="0"/>
              <a:buChar char="o"/>
              <a:defRPr sz="1100" kern="1200" baseline="0">
                <a:solidFill>
                  <a:schemeClr val="tx1"/>
                </a:solidFill>
                <a:latin typeface="HelveticaNeueLT Std" pitchFamily="34" charset="0"/>
                <a:ea typeface="+mn-ea"/>
                <a:cs typeface="+mn-cs"/>
              </a:defRPr>
            </a:lvl6pPr>
            <a:lvl7pPr marL="2971453" indent="-228573" algn="l" defTabSz="45714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599" indent="-228573" algn="l" defTabSz="45714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746" indent="-228573" algn="l" defTabSz="45714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4" fontAlgn="auto">
              <a:spcAft>
                <a:spcPts val="200"/>
              </a:spcAft>
            </a:pPr>
            <a:r>
              <a:rPr lang="en-US" u="sng" dirty="0"/>
              <a:t>New</a:t>
            </a:r>
            <a:r>
              <a:rPr lang="en-US" dirty="0"/>
              <a:t> revenue created</a:t>
            </a:r>
          </a:p>
          <a:p>
            <a:pPr lvl="4" fontAlgn="auto">
              <a:spcAft>
                <a:spcPts val="200"/>
              </a:spcAft>
            </a:pPr>
            <a:r>
              <a:rPr lang="en-US" dirty="0"/>
              <a:t>Repaid with property taxes</a:t>
            </a:r>
          </a:p>
          <a:p>
            <a:pPr lvl="4" fontAlgn="auto">
              <a:spcAft>
                <a:spcPts val="200"/>
              </a:spcAft>
            </a:pPr>
            <a:r>
              <a:rPr lang="en-US" dirty="0"/>
              <a:t>Approved with a 60% yes vote, 40% validation</a:t>
            </a:r>
          </a:p>
          <a:p>
            <a:pPr lvl="4" fontAlgn="auto">
              <a:spcAft>
                <a:spcPts val="200"/>
              </a:spcAft>
            </a:pPr>
            <a:r>
              <a:rPr lang="en-US" dirty="0"/>
              <a:t>5% debt capacity</a:t>
            </a:r>
          </a:p>
          <a:p>
            <a:pPr lvl="4" fontAlgn="auto">
              <a:spcAft>
                <a:spcPts val="200"/>
              </a:spcAft>
            </a:pPr>
            <a:r>
              <a:rPr lang="en-US" dirty="0"/>
              <a:t>40-year maximum term (match useful life of asset)</a:t>
            </a:r>
          </a:p>
          <a:p>
            <a:pPr lvl="4" fontAlgn="auto">
              <a:spcAft>
                <a:spcPts val="200"/>
              </a:spcAft>
            </a:pPr>
            <a:r>
              <a:rPr lang="en-US" dirty="0"/>
              <a:t>May only be submitted to voters twice in a calendar year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6848696"/>
              </p:ext>
            </p:extLst>
          </p:nvPr>
        </p:nvGraphicFramePr>
        <p:xfrm>
          <a:off x="5029200" y="2453640"/>
          <a:ext cx="3429000" cy="975360"/>
        </p:xfrm>
        <a:graphic>
          <a:graphicData uri="http://schemas.openxmlformats.org/drawingml/2006/table">
            <a:tbl>
              <a:tblPr/>
              <a:tblGrid>
                <a:gridCol w="21648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41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2560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 dirty="0">
                          <a:solidFill>
                            <a:srgbClr val="4A4F55"/>
                          </a:solidFill>
                          <a:effectLst/>
                          <a:latin typeface="+mn-lt"/>
                        </a:rPr>
                        <a:t>Preliminary 2023 Bond Assessed Value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 dirty="0">
                          <a:solidFill>
                            <a:srgbClr val="4A4F55"/>
                          </a:solidFill>
                          <a:effectLst/>
                          <a:latin typeface="+mn-lt"/>
                        </a:rPr>
                        <a:t>$3,311,715,755</a:t>
                      </a:r>
                    </a:p>
                  </a:txBody>
                  <a:tcPr marL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 dirty="0">
                          <a:solidFill>
                            <a:srgbClr val="4A4F55"/>
                          </a:solidFill>
                          <a:effectLst/>
                          <a:latin typeface="+mn-lt"/>
                        </a:rPr>
                        <a:t>Statutory Capacity Rate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 dirty="0">
                          <a:solidFill>
                            <a:srgbClr val="4A4F55"/>
                          </a:solidFill>
                          <a:effectLst/>
                          <a:latin typeface="+mn-lt"/>
                        </a:rPr>
                        <a:t>5.000%</a:t>
                      </a:r>
                    </a:p>
                  </a:txBody>
                  <a:tcPr marL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 dirty="0">
                          <a:solidFill>
                            <a:srgbClr val="4A4F55"/>
                          </a:solidFill>
                          <a:effectLst/>
                          <a:latin typeface="+mn-lt"/>
                        </a:rPr>
                        <a:t>Total Statutory Capacity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 dirty="0">
                          <a:solidFill>
                            <a:srgbClr val="4A4F55"/>
                          </a:solidFill>
                          <a:effectLst/>
                          <a:latin typeface="+mn-lt"/>
                        </a:rPr>
                        <a:t>$165,585,757</a:t>
                      </a:r>
                    </a:p>
                  </a:txBody>
                  <a:tcPr marL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 dirty="0">
                          <a:solidFill>
                            <a:srgbClr val="4A4F55"/>
                          </a:solidFill>
                          <a:effectLst/>
                          <a:latin typeface="+mn-lt"/>
                        </a:rPr>
                        <a:t>Less: Outstanding Voted Debt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$0</a:t>
                      </a:r>
                    </a:p>
                  </a:txBody>
                  <a:tcPr marL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 dirty="0">
                          <a:solidFill>
                            <a:srgbClr val="4A4F55"/>
                          </a:solidFill>
                          <a:effectLst/>
                          <a:latin typeface="+mn-lt"/>
                        </a:rPr>
                        <a:t>Less: Estimated Non-Voted Debt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($6,588,750) </a:t>
                      </a:r>
                    </a:p>
                  </a:txBody>
                  <a:tcPr marL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2560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 dirty="0">
                          <a:solidFill>
                            <a:srgbClr val="4A4F55"/>
                          </a:solidFill>
                          <a:effectLst/>
                          <a:latin typeface="+mn-lt"/>
                        </a:rPr>
                        <a:t>Remaining Capacity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1" i="0" u="none" strike="noStrike" dirty="0">
                          <a:solidFill>
                            <a:srgbClr val="4A4F55"/>
                          </a:solidFill>
                          <a:effectLst/>
                          <a:latin typeface="+mn-lt"/>
                        </a:rPr>
                        <a:t>$158,997,037</a:t>
                      </a:r>
                    </a:p>
                  </a:txBody>
                  <a:tcPr marL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6" name="Text Placeholder 5"/>
          <p:cNvSpPr txBox="1">
            <a:spLocks/>
          </p:cNvSpPr>
          <p:nvPr/>
        </p:nvSpPr>
        <p:spPr>
          <a:xfrm>
            <a:off x="457200" y="4495800"/>
            <a:ext cx="3810000" cy="838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146" rtl="0" eaLnBrk="1" latinLnBrk="0" hangingPunct="1">
              <a:lnSpc>
                <a:spcPct val="100000"/>
              </a:lnSpc>
              <a:spcBef>
                <a:spcPts val="538"/>
              </a:spcBef>
              <a:spcAft>
                <a:spcPts val="269"/>
              </a:spcAft>
              <a:buFontTx/>
              <a:buNone/>
              <a:defRPr sz="2000" b="1" i="0" kern="1200">
                <a:solidFill>
                  <a:schemeClr val="accent1"/>
                </a:solidFill>
                <a:latin typeface="HelveticaNeueLT Std" pitchFamily="34" charset="0"/>
                <a:ea typeface="+mn-ea"/>
                <a:cs typeface="HelveticaNeueLT Std" pitchFamily="34" charset="0"/>
              </a:defRPr>
            </a:lvl1pPr>
            <a:lvl2pPr marL="0" indent="0" algn="l" defTabSz="45714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38"/>
              </a:spcAft>
              <a:buFontTx/>
              <a:buNone/>
              <a:defRPr sz="1200" b="1" i="0" kern="1200">
                <a:solidFill>
                  <a:schemeClr val="tx1"/>
                </a:solidFill>
                <a:latin typeface="HelveticaNeueLT Std" pitchFamily="34" charset="0"/>
                <a:ea typeface="+mn-ea"/>
                <a:cs typeface="HelveticaNeueLT Std" pitchFamily="34" charset="0"/>
              </a:defRPr>
            </a:lvl2pPr>
            <a:lvl3pPr marL="0" indent="0" algn="l" defTabSz="457146" rtl="0" eaLnBrk="1" latinLnBrk="0" hangingPunct="1">
              <a:lnSpc>
                <a:spcPct val="100000"/>
              </a:lnSpc>
              <a:spcBef>
                <a:spcPts val="538"/>
              </a:spcBef>
              <a:spcAft>
                <a:spcPts val="269"/>
              </a:spcAft>
              <a:buFontTx/>
              <a:buNone/>
              <a:defRPr sz="1100" b="1" i="0" kern="1200" cap="all" baseline="0">
                <a:solidFill>
                  <a:schemeClr val="accent1"/>
                </a:solidFill>
                <a:latin typeface="HelveticaNeueLT Std" pitchFamily="34" charset="0"/>
                <a:ea typeface="+mn-ea"/>
                <a:cs typeface="HelveticaNeueLT Std" pitchFamily="34" charset="0"/>
              </a:defRPr>
            </a:lvl3pPr>
            <a:lvl4pPr marL="0" indent="0" algn="l" defTabSz="457146" rtl="0" eaLnBrk="1" latinLnBrk="0" hangingPunct="1">
              <a:lnSpc>
                <a:spcPct val="100000"/>
              </a:lnSpc>
              <a:spcBef>
                <a:spcPts val="538"/>
              </a:spcBef>
              <a:spcAft>
                <a:spcPts val="269"/>
              </a:spcAft>
              <a:buFontTx/>
              <a:buNone/>
              <a:defRPr sz="1100" b="0" i="0" kern="1200" baseline="0">
                <a:solidFill>
                  <a:schemeClr val="tx1"/>
                </a:solidFill>
                <a:latin typeface="HelveticaNeueLT Std" pitchFamily="34" charset="0"/>
                <a:ea typeface="+mn-ea"/>
                <a:cs typeface="HelveticaNeueLT Std" pitchFamily="34" charset="0"/>
              </a:defRPr>
            </a:lvl4pPr>
            <a:lvl5pPr marL="153841" indent="-153841" algn="l" defTabSz="45714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69"/>
              </a:spcAft>
              <a:buFont typeface="Arial" panose="020B0604020202020204" pitchFamily="34" charset="0"/>
              <a:buChar char="•"/>
              <a:defRPr sz="1100" b="0" i="0" kern="1200" baseline="0">
                <a:solidFill>
                  <a:schemeClr val="tx1"/>
                </a:solidFill>
                <a:latin typeface="HelveticaNeueLT Std" pitchFamily="34" charset="0"/>
                <a:ea typeface="+mn-ea"/>
                <a:cs typeface="HelveticaNeueLT Std" pitchFamily="34" charset="0"/>
              </a:defRPr>
            </a:lvl5pPr>
            <a:lvl6pPr marL="358963" indent="-153841" algn="l" defTabSz="45714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69"/>
              </a:spcAft>
              <a:buFont typeface="Courier New" panose="02070309020205020404" pitchFamily="49" charset="0"/>
              <a:buChar char="o"/>
              <a:defRPr sz="1100" kern="1200" baseline="0">
                <a:solidFill>
                  <a:schemeClr val="tx1"/>
                </a:solidFill>
                <a:latin typeface="HelveticaNeueLT Std" pitchFamily="34" charset="0"/>
                <a:ea typeface="+mn-ea"/>
                <a:cs typeface="+mn-cs"/>
              </a:defRPr>
            </a:lvl6pPr>
            <a:lvl7pPr marL="2971453" indent="-228573" algn="l" defTabSz="45714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599" indent="-228573" algn="l" defTabSz="45714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746" indent="-228573" algn="l" defTabSz="45714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4" fontAlgn="auto">
              <a:spcAft>
                <a:spcPts val="200"/>
              </a:spcAft>
            </a:pPr>
            <a:r>
              <a:rPr lang="en-US" dirty="0"/>
              <a:t>One- to six-year collection cycle</a:t>
            </a:r>
          </a:p>
          <a:p>
            <a:pPr lvl="4" fontAlgn="auto">
              <a:spcAft>
                <a:spcPts val="200"/>
              </a:spcAft>
            </a:pPr>
            <a:r>
              <a:rPr lang="en-US" dirty="0"/>
              <a:t>Pay costs to construct, modernize or remodel school facilities (includes technology improvements)</a:t>
            </a:r>
          </a:p>
          <a:p>
            <a:pPr lvl="4" fontAlgn="auto">
              <a:spcAft>
                <a:spcPts val="200"/>
              </a:spcAft>
            </a:pPr>
            <a:r>
              <a:rPr lang="en-US" dirty="0"/>
              <a:t>Additional capital projects levy may be authorized for the same period (e.g. technology and new roof)</a:t>
            </a:r>
          </a:p>
        </p:txBody>
      </p:sp>
      <p:sp>
        <p:nvSpPr>
          <p:cNvPr id="17" name="Text Placeholder 5"/>
          <p:cNvSpPr txBox="1">
            <a:spLocks/>
          </p:cNvSpPr>
          <p:nvPr/>
        </p:nvSpPr>
        <p:spPr>
          <a:xfrm>
            <a:off x="4572000" y="4495800"/>
            <a:ext cx="3886200" cy="838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146" rtl="0" eaLnBrk="1" latinLnBrk="0" hangingPunct="1">
              <a:lnSpc>
                <a:spcPct val="100000"/>
              </a:lnSpc>
              <a:spcBef>
                <a:spcPts val="538"/>
              </a:spcBef>
              <a:spcAft>
                <a:spcPts val="269"/>
              </a:spcAft>
              <a:buFontTx/>
              <a:buNone/>
              <a:defRPr sz="2000" b="1" i="0" kern="1200">
                <a:solidFill>
                  <a:schemeClr val="accent1"/>
                </a:solidFill>
                <a:latin typeface="HelveticaNeueLT Std" pitchFamily="34" charset="0"/>
                <a:ea typeface="+mn-ea"/>
                <a:cs typeface="HelveticaNeueLT Std" pitchFamily="34" charset="0"/>
              </a:defRPr>
            </a:lvl1pPr>
            <a:lvl2pPr marL="0" indent="0" algn="l" defTabSz="45714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38"/>
              </a:spcAft>
              <a:buFontTx/>
              <a:buNone/>
              <a:defRPr sz="1200" b="1" i="0" kern="1200">
                <a:solidFill>
                  <a:schemeClr val="tx1"/>
                </a:solidFill>
                <a:latin typeface="HelveticaNeueLT Std" pitchFamily="34" charset="0"/>
                <a:ea typeface="+mn-ea"/>
                <a:cs typeface="HelveticaNeueLT Std" pitchFamily="34" charset="0"/>
              </a:defRPr>
            </a:lvl2pPr>
            <a:lvl3pPr marL="0" indent="0" algn="l" defTabSz="457146" rtl="0" eaLnBrk="1" latinLnBrk="0" hangingPunct="1">
              <a:lnSpc>
                <a:spcPct val="100000"/>
              </a:lnSpc>
              <a:spcBef>
                <a:spcPts val="538"/>
              </a:spcBef>
              <a:spcAft>
                <a:spcPts val="269"/>
              </a:spcAft>
              <a:buFontTx/>
              <a:buNone/>
              <a:defRPr sz="1100" b="1" i="0" kern="1200" cap="all" baseline="0">
                <a:solidFill>
                  <a:schemeClr val="accent1"/>
                </a:solidFill>
                <a:latin typeface="HelveticaNeueLT Std" pitchFamily="34" charset="0"/>
                <a:ea typeface="+mn-ea"/>
                <a:cs typeface="HelveticaNeueLT Std" pitchFamily="34" charset="0"/>
              </a:defRPr>
            </a:lvl3pPr>
            <a:lvl4pPr marL="0" indent="0" algn="l" defTabSz="457146" rtl="0" eaLnBrk="1" latinLnBrk="0" hangingPunct="1">
              <a:lnSpc>
                <a:spcPct val="100000"/>
              </a:lnSpc>
              <a:spcBef>
                <a:spcPts val="538"/>
              </a:spcBef>
              <a:spcAft>
                <a:spcPts val="269"/>
              </a:spcAft>
              <a:buFontTx/>
              <a:buNone/>
              <a:defRPr sz="1100" b="0" i="0" kern="1200" baseline="0">
                <a:solidFill>
                  <a:schemeClr val="tx1"/>
                </a:solidFill>
                <a:latin typeface="HelveticaNeueLT Std" pitchFamily="34" charset="0"/>
                <a:ea typeface="+mn-ea"/>
                <a:cs typeface="HelveticaNeueLT Std" pitchFamily="34" charset="0"/>
              </a:defRPr>
            </a:lvl4pPr>
            <a:lvl5pPr marL="153841" indent="-153841" algn="l" defTabSz="45714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69"/>
              </a:spcAft>
              <a:buFont typeface="Arial" panose="020B0604020202020204" pitchFamily="34" charset="0"/>
              <a:buChar char="•"/>
              <a:defRPr sz="1100" b="0" i="0" kern="1200" baseline="0">
                <a:solidFill>
                  <a:schemeClr val="tx1"/>
                </a:solidFill>
                <a:latin typeface="HelveticaNeueLT Std" pitchFamily="34" charset="0"/>
                <a:ea typeface="+mn-ea"/>
                <a:cs typeface="HelveticaNeueLT Std" pitchFamily="34" charset="0"/>
              </a:defRPr>
            </a:lvl5pPr>
            <a:lvl6pPr marL="358963" indent="-153841" algn="l" defTabSz="45714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69"/>
              </a:spcAft>
              <a:buFont typeface="Courier New" panose="02070309020205020404" pitchFamily="49" charset="0"/>
              <a:buChar char="o"/>
              <a:defRPr sz="1100" kern="1200" baseline="0">
                <a:solidFill>
                  <a:schemeClr val="tx1"/>
                </a:solidFill>
                <a:latin typeface="HelveticaNeueLT Std" pitchFamily="34" charset="0"/>
                <a:ea typeface="+mn-ea"/>
                <a:cs typeface="+mn-cs"/>
              </a:defRPr>
            </a:lvl6pPr>
            <a:lvl7pPr marL="2971453" indent="-228573" algn="l" defTabSz="45714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599" indent="-228573" algn="l" defTabSz="45714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746" indent="-228573" algn="l" defTabSz="45714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4" fontAlgn="auto">
              <a:spcAft>
                <a:spcPts val="200"/>
              </a:spcAft>
            </a:pPr>
            <a:r>
              <a:rPr lang="en-US" dirty="0"/>
              <a:t>No interest cost</a:t>
            </a:r>
          </a:p>
          <a:p>
            <a:pPr lvl="4" fontAlgn="auto">
              <a:spcAft>
                <a:spcPts val="200"/>
              </a:spcAft>
            </a:pPr>
            <a:r>
              <a:rPr lang="en-US" dirty="0"/>
              <a:t>Possible life cycle mismatch</a:t>
            </a:r>
          </a:p>
          <a:p>
            <a:pPr lvl="4" fontAlgn="auto">
              <a:spcAft>
                <a:spcPts val="200"/>
              </a:spcAft>
            </a:pPr>
            <a:r>
              <a:rPr lang="en-US" dirty="0"/>
              <a:t>Simple majority (50% + 1)</a:t>
            </a:r>
          </a:p>
          <a:p>
            <a:pPr lvl="4" fontAlgn="auto">
              <a:spcAft>
                <a:spcPts val="200"/>
              </a:spcAft>
            </a:pPr>
            <a:r>
              <a:rPr lang="en-US" dirty="0"/>
              <a:t>If a capital projects levy fails, may be resubmitted to voters only once in the same 12-month period</a:t>
            </a:r>
          </a:p>
          <a:p>
            <a:pPr lvl="4" fontAlgn="auto">
              <a:spcAft>
                <a:spcPts val="2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7860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Assessed Value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400800" y="1715794"/>
            <a:ext cx="2340262" cy="875005"/>
          </a:xfrm>
        </p:spPr>
        <p:txBody>
          <a:bodyPr/>
          <a:lstStyle/>
          <a:p>
            <a:pPr marL="631825" lvl="4" indent="0">
              <a:buNone/>
            </a:pPr>
            <a:r>
              <a:rPr lang="en-US" u="sng" dirty="0"/>
              <a:t>2023 preliminary</a:t>
            </a:r>
          </a:p>
          <a:p>
            <a:pPr marL="627063" lvl="4" indent="0">
              <a:buNone/>
            </a:pPr>
            <a:r>
              <a:rPr lang="en-US" dirty="0"/>
              <a:t>$3,311,715,755</a:t>
            </a:r>
          </a:p>
          <a:p>
            <a:pPr marL="652463" lvl="4" indent="0">
              <a:buNone/>
            </a:pPr>
            <a:r>
              <a:rPr lang="en-US" u="sng" dirty="0"/>
              <a:t>2022 certified</a:t>
            </a:r>
          </a:p>
          <a:p>
            <a:pPr marL="627063" lvl="4" indent="0">
              <a:buNone/>
            </a:pPr>
            <a:r>
              <a:rPr lang="en-US" dirty="0"/>
              <a:t>$2,633,124,859</a:t>
            </a:r>
          </a:p>
          <a:p>
            <a:pPr marL="0" lvl="4" indent="0">
              <a:buNone/>
            </a:pPr>
            <a:endParaRPr lang="en-US" dirty="0"/>
          </a:p>
          <a:p>
            <a:pPr marL="0" lvl="4" indent="0">
              <a:buNone/>
            </a:pPr>
            <a:r>
              <a:rPr lang="en-US" dirty="0"/>
              <a:t>20-Year CAGR (2002-2022):	8.20%</a:t>
            </a:r>
          </a:p>
          <a:p>
            <a:pPr marL="0" lvl="4" indent="0">
              <a:buNone/>
            </a:pPr>
            <a:r>
              <a:rPr lang="en-US" dirty="0"/>
              <a:t>10-Year CAGR (2012-2022):	10.45%</a:t>
            </a:r>
          </a:p>
          <a:p>
            <a:pPr marL="0" lvl="4" indent="0">
              <a:buNone/>
            </a:pPr>
            <a:r>
              <a:rPr lang="en-US" dirty="0"/>
              <a:t>5-Year CAGR (2017-2022):   	16.24%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199" y="1224652"/>
            <a:ext cx="8283863" cy="26161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+mj-lt"/>
              </a:rPr>
              <a:t>Orting School District’s Bond Assessed Value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5636" y="3929224"/>
            <a:ext cx="8312728" cy="26161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+mj-lt"/>
              </a:rPr>
              <a:t>Projection</a:t>
            </a:r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4352059" y="4439063"/>
            <a:ext cx="4173682" cy="69272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146" rtl="0" eaLnBrk="1" latinLnBrk="0" hangingPunct="1">
              <a:lnSpc>
                <a:spcPct val="100000"/>
              </a:lnSpc>
              <a:spcBef>
                <a:spcPts val="538"/>
              </a:spcBef>
              <a:spcAft>
                <a:spcPts val="269"/>
              </a:spcAft>
              <a:buFontTx/>
              <a:buNone/>
              <a:defRPr sz="2000" b="1" i="0" kern="1200">
                <a:solidFill>
                  <a:schemeClr val="accent1"/>
                </a:solidFill>
                <a:latin typeface="HelveticaNeueLT Std" pitchFamily="34" charset="0"/>
                <a:ea typeface="+mn-ea"/>
                <a:cs typeface="HelveticaNeueLT Std" pitchFamily="34" charset="0"/>
              </a:defRPr>
            </a:lvl1pPr>
            <a:lvl2pPr marL="0" indent="0" algn="l" defTabSz="45714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38"/>
              </a:spcAft>
              <a:buFontTx/>
              <a:buNone/>
              <a:defRPr sz="1200" b="1" i="0" kern="1200">
                <a:solidFill>
                  <a:schemeClr val="tx1"/>
                </a:solidFill>
                <a:latin typeface="HelveticaNeueLT Std" pitchFamily="34" charset="0"/>
                <a:ea typeface="+mn-ea"/>
                <a:cs typeface="HelveticaNeueLT Std" pitchFamily="34" charset="0"/>
              </a:defRPr>
            </a:lvl2pPr>
            <a:lvl3pPr marL="0" indent="0" algn="l" defTabSz="457146" rtl="0" eaLnBrk="1" latinLnBrk="0" hangingPunct="1">
              <a:lnSpc>
                <a:spcPct val="100000"/>
              </a:lnSpc>
              <a:spcBef>
                <a:spcPts val="538"/>
              </a:spcBef>
              <a:spcAft>
                <a:spcPts val="269"/>
              </a:spcAft>
              <a:buFontTx/>
              <a:buNone/>
              <a:defRPr sz="1100" b="1" i="0" kern="1200" cap="all" baseline="0">
                <a:solidFill>
                  <a:schemeClr val="accent1"/>
                </a:solidFill>
                <a:latin typeface="HelveticaNeueLT Std" pitchFamily="34" charset="0"/>
                <a:ea typeface="+mn-ea"/>
                <a:cs typeface="HelveticaNeueLT Std" pitchFamily="34" charset="0"/>
              </a:defRPr>
            </a:lvl3pPr>
            <a:lvl4pPr marL="0" indent="0" algn="l" defTabSz="457146" rtl="0" eaLnBrk="1" latinLnBrk="0" hangingPunct="1">
              <a:lnSpc>
                <a:spcPct val="100000"/>
              </a:lnSpc>
              <a:spcBef>
                <a:spcPts val="538"/>
              </a:spcBef>
              <a:spcAft>
                <a:spcPts val="269"/>
              </a:spcAft>
              <a:buFontTx/>
              <a:buNone/>
              <a:defRPr sz="1100" b="0" i="0" kern="1200" baseline="0">
                <a:solidFill>
                  <a:schemeClr val="tx1"/>
                </a:solidFill>
                <a:latin typeface="HelveticaNeueLT Std" pitchFamily="34" charset="0"/>
                <a:ea typeface="+mn-ea"/>
                <a:cs typeface="HelveticaNeueLT Std" pitchFamily="34" charset="0"/>
              </a:defRPr>
            </a:lvl4pPr>
            <a:lvl5pPr marL="153841" indent="-153841" algn="l" defTabSz="45714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69"/>
              </a:spcAft>
              <a:buFont typeface="Arial" panose="020B0604020202020204" pitchFamily="34" charset="0"/>
              <a:buChar char="•"/>
              <a:defRPr sz="1100" b="0" i="0" kern="1200" baseline="0">
                <a:solidFill>
                  <a:schemeClr val="tx1"/>
                </a:solidFill>
                <a:latin typeface="HelveticaNeueLT Std" pitchFamily="34" charset="0"/>
                <a:ea typeface="+mn-ea"/>
                <a:cs typeface="HelveticaNeueLT Std" pitchFamily="34" charset="0"/>
              </a:defRPr>
            </a:lvl5pPr>
            <a:lvl6pPr marL="358963" indent="-153841" algn="l" defTabSz="45714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69"/>
              </a:spcAft>
              <a:buFont typeface="Courier New" panose="02070309020205020404" pitchFamily="49" charset="0"/>
              <a:buChar char="o"/>
              <a:defRPr sz="1100" kern="1200" baseline="0">
                <a:solidFill>
                  <a:schemeClr val="tx1"/>
                </a:solidFill>
                <a:latin typeface="HelveticaNeueLT Std" pitchFamily="34" charset="0"/>
                <a:ea typeface="+mn-ea"/>
                <a:cs typeface="+mn-cs"/>
              </a:defRPr>
            </a:lvl6pPr>
            <a:lvl7pPr marL="2971453" indent="-228573" algn="l" defTabSz="45714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599" indent="-228573" algn="l" defTabSz="45714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746" indent="-228573" algn="l" defTabSz="457146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4" fontAlgn="auto"/>
            <a:r>
              <a:rPr lang="en-US" dirty="0"/>
              <a:t>Higher assessed values will lower the District’s tax rates </a:t>
            </a:r>
            <a:br>
              <a:rPr lang="en-US" dirty="0"/>
            </a:br>
            <a:r>
              <a:rPr lang="en-US" dirty="0"/>
              <a:t>(but not the overall payment)</a:t>
            </a:r>
          </a:p>
          <a:p>
            <a:pPr lvl="4" fontAlgn="auto"/>
            <a:r>
              <a:rPr lang="en-US" dirty="0"/>
              <a:t>An individual’s taxes will be based on the assessed value of his or her own property</a:t>
            </a:r>
          </a:p>
          <a:p>
            <a:pPr lvl="4" fontAlgn="auto"/>
            <a:r>
              <a:rPr lang="en-US" dirty="0"/>
              <a:t>Dissecting the components that make up the assessed value growth will be important.  How much of the growth is related to new construction versus increased value of existing properties? </a:t>
            </a:r>
          </a:p>
          <a:p>
            <a:pPr lvl="4" fontAlgn="auto"/>
            <a:endParaRPr lang="en-US" dirty="0"/>
          </a:p>
          <a:p>
            <a:pPr lvl="4" fontAlgn="auto"/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3012370"/>
              </p:ext>
            </p:extLst>
          </p:nvPr>
        </p:nvGraphicFramePr>
        <p:xfrm>
          <a:off x="1066800" y="4435480"/>
          <a:ext cx="2743199" cy="12801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9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86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58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solidFill>
                            <a:srgbClr val="4A4F55"/>
                          </a:solidFill>
                          <a:latin typeface="+mn-lt"/>
                        </a:rPr>
                        <a:t> </a:t>
                      </a:r>
                      <a:endParaRPr lang="en-US" sz="700" b="0" i="0" u="none" strike="noStrike" dirty="0">
                        <a:solidFill>
                          <a:srgbClr val="4A4F55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solidFill>
                            <a:srgbClr val="4A4F55"/>
                          </a:solidFill>
                          <a:latin typeface="+mn-lt"/>
                        </a:rPr>
                        <a:t>Final 2020</a:t>
                      </a:r>
                      <a:endParaRPr lang="en-US" sz="900" b="0" i="0" u="none" strike="noStrike" dirty="0">
                        <a:solidFill>
                          <a:srgbClr val="4A4F55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 dirty="0">
                          <a:solidFill>
                            <a:srgbClr val="4A4F55"/>
                          </a:solidFill>
                          <a:latin typeface="+mn-lt"/>
                        </a:rPr>
                        <a:t>10.3%</a:t>
                      </a:r>
                      <a:endParaRPr lang="en-US" sz="900" b="0" i="0" u="none" strike="noStrike" dirty="0">
                        <a:solidFill>
                          <a:srgbClr val="4A4F55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solidFill>
                            <a:srgbClr val="4A4F55"/>
                          </a:solidFill>
                          <a:latin typeface="+mn-lt"/>
                        </a:rPr>
                        <a:t> growth</a:t>
                      </a:r>
                      <a:endParaRPr lang="en-US" sz="900" b="0" i="0" u="none" strike="noStrike" dirty="0">
                        <a:solidFill>
                          <a:srgbClr val="4A4F55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solidFill>
                            <a:srgbClr val="4A4F55"/>
                          </a:solidFill>
                          <a:latin typeface="+mn-lt"/>
                        </a:rPr>
                        <a:t> </a:t>
                      </a:r>
                      <a:endParaRPr lang="en-US" sz="700" b="0" i="0" u="none" strike="noStrike" dirty="0">
                        <a:solidFill>
                          <a:srgbClr val="4A4F55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solidFill>
                            <a:srgbClr val="4A4F55"/>
                          </a:solidFill>
                          <a:latin typeface="+mn-lt"/>
                        </a:rPr>
                        <a:t>Final 2021</a:t>
                      </a:r>
                      <a:endParaRPr lang="en-US" sz="900" b="0" i="0" u="none" strike="noStrike" dirty="0">
                        <a:solidFill>
                          <a:srgbClr val="4A4F55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4A4F55"/>
                          </a:solidFill>
                          <a:latin typeface="+mn-lt"/>
                        </a:rPr>
                        <a:t>16.5%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solidFill>
                            <a:srgbClr val="4A4F55"/>
                          </a:solidFill>
                          <a:latin typeface="+mn-lt"/>
                        </a:rPr>
                        <a:t> growth</a:t>
                      </a:r>
                      <a:endParaRPr lang="en-US" sz="900" b="0" i="0" u="none" strike="noStrike" dirty="0">
                        <a:solidFill>
                          <a:srgbClr val="4A4F55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solidFill>
                            <a:srgbClr val="4A4F55"/>
                          </a:solidFill>
                          <a:latin typeface="+mn-lt"/>
                        </a:rPr>
                        <a:t> </a:t>
                      </a:r>
                      <a:endParaRPr lang="en-US" sz="700" b="0" i="0" u="none" strike="noStrike" dirty="0">
                        <a:solidFill>
                          <a:srgbClr val="4A4F55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algn="l" rtl="0" eaLnBrk="1" fontAlgn="b" hangingPunct="1"/>
                      <a:r>
                        <a:rPr lang="en-US" sz="900" u="none" strike="noStrike" dirty="0">
                          <a:solidFill>
                            <a:srgbClr val="4A4F55"/>
                          </a:solidFill>
                          <a:latin typeface="+mn-lt"/>
                        </a:rPr>
                        <a:t>Final </a:t>
                      </a:r>
                      <a:r>
                        <a:rPr lang="en-US" sz="900" u="none" strike="noStrike" dirty="0">
                          <a:solidFill>
                            <a:srgbClr val="4A4F55"/>
                          </a:solidFill>
                          <a:latin typeface="+mn-lt"/>
                          <a:ea typeface="+mn-ea"/>
                          <a:cs typeface="+mn-cs"/>
                        </a:rPr>
                        <a:t>2022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 dirty="0">
                          <a:solidFill>
                            <a:srgbClr val="4A4F55"/>
                          </a:solidFill>
                          <a:latin typeface="+mn-lt"/>
                        </a:rPr>
                        <a:t>25.2%</a:t>
                      </a:r>
                      <a:endParaRPr lang="en-US" sz="900" b="0" i="0" u="none" strike="noStrike" dirty="0">
                        <a:solidFill>
                          <a:srgbClr val="4A4F55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>
                          <a:solidFill>
                            <a:srgbClr val="4A4F55"/>
                          </a:solidFill>
                          <a:latin typeface="+mn-lt"/>
                        </a:rPr>
                        <a:t> growth</a:t>
                      </a:r>
                      <a:endParaRPr lang="en-US" sz="900" b="0" i="0" u="none" strike="noStrike" dirty="0">
                        <a:solidFill>
                          <a:srgbClr val="4A4F55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solidFill>
                            <a:srgbClr val="4A4F55"/>
                          </a:solidFill>
                          <a:latin typeface="+mn-lt"/>
                        </a:rPr>
                        <a:t> </a:t>
                      </a:r>
                      <a:endParaRPr lang="en-US" sz="700" b="0" i="0" u="none" strike="noStrike" dirty="0">
                        <a:solidFill>
                          <a:srgbClr val="4A4F55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hangingPunct="1"/>
                      <a:r>
                        <a:rPr lang="en-US" sz="900" u="none" strike="noStrike" dirty="0">
                          <a:solidFill>
                            <a:srgbClr val="4A4F55"/>
                          </a:solidFill>
                          <a:latin typeface="+mn-lt"/>
                        </a:rPr>
                        <a:t>Preliminary </a:t>
                      </a:r>
                      <a:r>
                        <a:rPr lang="en-US" sz="900" u="none" strike="noStrike" dirty="0">
                          <a:solidFill>
                            <a:srgbClr val="4A4F55"/>
                          </a:solidFill>
                          <a:latin typeface="+mn-lt"/>
                          <a:ea typeface="+mn-ea"/>
                          <a:cs typeface="+mn-cs"/>
                        </a:rPr>
                        <a:t>2023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hangingPunct="1"/>
                      <a:r>
                        <a:rPr lang="en-US" sz="900" u="none" strike="noStrike" dirty="0">
                          <a:solidFill>
                            <a:srgbClr val="4A4F55"/>
                          </a:solidFill>
                          <a:latin typeface="+mn-lt"/>
                          <a:ea typeface="+mn-ea"/>
                          <a:cs typeface="+mn-cs"/>
                        </a:rPr>
                        <a:t>25.8%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hangingPunct="1"/>
                      <a:r>
                        <a:rPr lang="en-US" sz="900" u="none" strike="noStrike" dirty="0">
                          <a:solidFill>
                            <a:srgbClr val="4A4F55"/>
                          </a:solidFill>
                          <a:latin typeface="+mn-lt"/>
                          <a:ea typeface="+mn-ea"/>
                          <a:cs typeface="+mn-cs"/>
                        </a:rPr>
                        <a:t> growth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4A4F55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algn="l" rtl="0" eaLnBrk="1" fontAlgn="b" hangingPunct="1"/>
                      <a:r>
                        <a:rPr lang="en-US" sz="900" u="none" strike="noStrike" dirty="0">
                          <a:solidFill>
                            <a:srgbClr val="4A4F55"/>
                          </a:solidFill>
                          <a:latin typeface="+mn-lt"/>
                          <a:ea typeface="+mn-ea"/>
                          <a:cs typeface="+mn-cs"/>
                        </a:rPr>
                        <a:t>Assumed 2024-2027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rtl="0" eaLnBrk="1" fontAlgn="b" hangingPunct="1"/>
                      <a:r>
                        <a:rPr lang="en-US" sz="900" u="none" strike="noStrike" dirty="0">
                          <a:solidFill>
                            <a:srgbClr val="4A4F55"/>
                          </a:solidFill>
                          <a:latin typeface="+mn-lt"/>
                          <a:ea typeface="+mn-ea"/>
                          <a:cs typeface="+mn-cs"/>
                        </a:rPr>
                        <a:t>15.0%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l" rtl="0" eaLnBrk="1" fontAlgn="b" hangingPunct="1"/>
                      <a:r>
                        <a:rPr lang="en-US" sz="900" u="none" strike="noStrike" baseline="0" dirty="0">
                          <a:solidFill>
                            <a:srgbClr val="4A4F55"/>
                          </a:solidFill>
                          <a:latin typeface="+mn-lt"/>
                          <a:ea typeface="+mn-ea"/>
                          <a:cs typeface="+mn-cs"/>
                        </a:rPr>
                        <a:t>  growth</a:t>
                      </a:r>
                      <a:endParaRPr lang="en-US" sz="900" u="none" strike="noStrike" dirty="0">
                        <a:solidFill>
                          <a:srgbClr val="4A4F5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4A4F55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hangingPunct="1"/>
                      <a:r>
                        <a:rPr lang="en-US" sz="900" u="none" strike="noStrike" dirty="0">
                          <a:solidFill>
                            <a:srgbClr val="4A4F55"/>
                          </a:solidFill>
                          <a:latin typeface="+mn-lt"/>
                          <a:ea typeface="+mn-ea"/>
                          <a:cs typeface="+mn-cs"/>
                        </a:rPr>
                        <a:t>Assumed 2028-2030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rtl="0" eaLnBrk="1" fontAlgn="b" hangingPunct="1"/>
                      <a:r>
                        <a:rPr lang="en-US" sz="900" u="none" strike="noStrike" dirty="0">
                          <a:solidFill>
                            <a:srgbClr val="4A4F55"/>
                          </a:solidFill>
                          <a:latin typeface="+mn-lt"/>
                          <a:ea typeface="+mn-ea"/>
                          <a:cs typeface="+mn-cs"/>
                        </a:rPr>
                        <a:t>10.0%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b" hangingPunct="1"/>
                      <a:r>
                        <a:rPr lang="en-US" sz="900" u="none" strike="noStrike" baseline="0" dirty="0">
                          <a:solidFill>
                            <a:srgbClr val="4A4F55"/>
                          </a:solidFill>
                          <a:latin typeface="+mn-lt"/>
                          <a:ea typeface="+mn-ea"/>
                          <a:cs typeface="+mn-cs"/>
                        </a:rPr>
                        <a:t> annual growth</a:t>
                      </a:r>
                      <a:endParaRPr lang="en-US" sz="900" u="none" strike="noStrike" dirty="0">
                        <a:solidFill>
                          <a:srgbClr val="4A4F5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213100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4A4F55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rtl="0" eaLnBrk="1" fontAlgn="b" hangingPunct="1"/>
                      <a:r>
                        <a:rPr lang="en-US" sz="900" u="none" strike="noStrike" dirty="0">
                          <a:solidFill>
                            <a:srgbClr val="4A4F55"/>
                          </a:solidFill>
                          <a:latin typeface="+mn-lt"/>
                          <a:ea typeface="+mn-ea"/>
                          <a:cs typeface="+mn-cs"/>
                        </a:rPr>
                        <a:t>Assumed 2031 and on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rtl="0" eaLnBrk="1" fontAlgn="b" hangingPunct="1"/>
                      <a:r>
                        <a:rPr lang="en-US" sz="900" u="none" strike="noStrike" dirty="0">
                          <a:solidFill>
                            <a:srgbClr val="4A4F55"/>
                          </a:solidFill>
                          <a:latin typeface="+mn-lt"/>
                          <a:ea typeface="+mn-ea"/>
                          <a:cs typeface="+mn-cs"/>
                        </a:rPr>
                        <a:t>3.00%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rtl="0" eaLnBrk="1" fontAlgn="b" hangingPunct="1"/>
                      <a:r>
                        <a:rPr lang="en-US" sz="900" u="none" strike="noStrike" baseline="0" dirty="0">
                          <a:solidFill>
                            <a:srgbClr val="4A4F55"/>
                          </a:solidFill>
                          <a:latin typeface="+mn-lt"/>
                          <a:ea typeface="+mn-ea"/>
                          <a:cs typeface="+mn-cs"/>
                        </a:rPr>
                        <a:t> annual growth</a:t>
                      </a:r>
                      <a:endParaRPr lang="en-US" sz="900" u="none" strike="noStrike" dirty="0">
                        <a:solidFill>
                          <a:srgbClr val="4A4F5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0412941"/>
                  </a:ext>
                </a:extLst>
              </a:tr>
            </a:tbl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460192"/>
              </p:ext>
            </p:extLst>
          </p:nvPr>
        </p:nvGraphicFramePr>
        <p:xfrm>
          <a:off x="447924" y="1652219"/>
          <a:ext cx="5876676" cy="2047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22" name="Straight Arrow Connector 21"/>
          <p:cNvCxnSpPr>
            <a:cxnSpLocks/>
          </p:cNvCxnSpPr>
          <p:nvPr/>
        </p:nvCxnSpPr>
        <p:spPr>
          <a:xfrm flipH="1">
            <a:off x="6019800" y="2286000"/>
            <a:ext cx="914400" cy="0"/>
          </a:xfrm>
          <a:prstGeom prst="straightConnector1">
            <a:avLst/>
          </a:prstGeom>
          <a:ln w="19050" cmpd="sng">
            <a:solidFill>
              <a:schemeClr val="accent4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6222078" y="1871132"/>
            <a:ext cx="762000" cy="0"/>
          </a:xfrm>
          <a:prstGeom prst="straightConnector1">
            <a:avLst/>
          </a:prstGeom>
          <a:ln w="19050" cmpd="sng">
            <a:solidFill>
              <a:schemeClr val="accent2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39394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Assessed Value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6370929"/>
              </p:ext>
            </p:extLst>
          </p:nvPr>
        </p:nvGraphicFramePr>
        <p:xfrm>
          <a:off x="838200" y="1090493"/>
          <a:ext cx="6723498" cy="5109276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9886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8600">
                  <a:extLst>
                    <a:ext uri="{9D8B030D-6E8A-4147-A177-3AD203B41FA5}">
                      <a16:colId xmlns:a16="http://schemas.microsoft.com/office/drawing/2014/main" val="2257355597"/>
                    </a:ext>
                  </a:extLst>
                </a:gridCol>
                <a:gridCol w="1168234">
                  <a:extLst>
                    <a:ext uri="{9D8B030D-6E8A-4147-A177-3AD203B41FA5}">
                      <a16:colId xmlns:a16="http://schemas.microsoft.com/office/drawing/2014/main" val="3579561166"/>
                    </a:ext>
                  </a:extLst>
                </a:gridCol>
                <a:gridCol w="696958">
                  <a:extLst>
                    <a:ext uri="{9D8B030D-6E8A-4147-A177-3AD203B41FA5}">
                      <a16:colId xmlns:a16="http://schemas.microsoft.com/office/drawing/2014/main" val="2628362318"/>
                    </a:ext>
                  </a:extLst>
                </a:gridCol>
                <a:gridCol w="484640">
                  <a:extLst>
                    <a:ext uri="{9D8B030D-6E8A-4147-A177-3AD203B41FA5}">
                      <a16:colId xmlns:a16="http://schemas.microsoft.com/office/drawing/2014/main" val="3171594627"/>
                    </a:ext>
                  </a:extLst>
                </a:gridCol>
                <a:gridCol w="687108">
                  <a:extLst>
                    <a:ext uri="{9D8B030D-6E8A-4147-A177-3AD203B41FA5}">
                      <a16:colId xmlns:a16="http://schemas.microsoft.com/office/drawing/2014/main" val="3625515482"/>
                    </a:ext>
                  </a:extLst>
                </a:gridCol>
                <a:gridCol w="13038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7732">
                  <a:extLst>
                    <a:ext uri="{9D8B030D-6E8A-4147-A177-3AD203B41FA5}">
                      <a16:colId xmlns:a16="http://schemas.microsoft.com/office/drawing/2014/main" val="3537208202"/>
                    </a:ext>
                  </a:extLst>
                </a:gridCol>
                <a:gridCol w="497732">
                  <a:extLst>
                    <a:ext uri="{9D8B030D-6E8A-4147-A177-3AD203B41FA5}">
                      <a16:colId xmlns:a16="http://schemas.microsoft.com/office/drawing/2014/main" val="2404614937"/>
                    </a:ext>
                  </a:extLst>
                </a:gridCol>
              </a:tblGrid>
              <a:tr h="416237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Year</a:t>
                      </a:r>
                    </a:p>
                  </a:txBody>
                  <a:tcPr anchor="b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Assessed Value Total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% Change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New Construction Value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% of Value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2002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>
                        <a:tabLst/>
                      </a:pPr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544,272,673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HelveticaNeueLT Std" panose="020B0604020202020204" pitchFamily="34" charset="0"/>
                          <a:ea typeface="+mn-ea"/>
                          <a:cs typeface="+mn-cs"/>
                        </a:rPr>
                        <a:t>14.22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>
                        <a:tabLst/>
                      </a:pPr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>
                        <a:tabLst/>
                      </a:pPr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$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32,670,110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6.00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>
                        <a:tabLst/>
                      </a:pPr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29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2003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>
                        <a:tabLst>
                          <a:tab pos="688975" algn="l"/>
                        </a:tabLst>
                      </a:pPr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570,801,245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457146" rtl="0" eaLnBrk="1" fontAlgn="b" latinLnBrk="0" hangingPunct="1"/>
                      <a:r>
                        <a:rPr lang="en-US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HelveticaNeueLT Std" panose="020B0604020202020204" pitchFamily="34" charset="0"/>
                          <a:ea typeface="+mn-ea"/>
                          <a:cs typeface="+mn-cs"/>
                        </a:rPr>
                        <a:t>4.87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>
                        <a:tabLst>
                          <a:tab pos="688975" algn="l"/>
                        </a:tabLst>
                      </a:pPr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30,830,570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5.40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29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2004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605,043,579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6.00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 panose="020B060402020202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29,113,879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4.81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 panose="020B060402020202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29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2005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682,339,437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12.78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 panose="020B060402020202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42,874,856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6.28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 panose="020B060402020202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29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2006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859,206,000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25.92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 panose="020B060402020202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72,744,493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8.47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 panose="020B060402020202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29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2007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1,091,896,087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27.08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 panose="020B060402020202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87,426,892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8.01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 panose="020B060402020202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29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2008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1,294,372,869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18.54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 panose="020B060402020202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80,389,892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6.21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 panose="020B060402020202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29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2009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1,295,643,903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0.10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 panose="020B060402020202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26,657,059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2.06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 panose="020B060402020202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29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2010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1,189,309,744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(8.21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 panose="020B060402020202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24,033,934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2.02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 panose="020B060402020202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29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2011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1,049,565,632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(11.75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 panose="020B0604020202020204" pitchFamily="34" charset="0"/>
                          <a:ea typeface="+mn-ea"/>
                          <a:cs typeface="+mn-cs"/>
                        </a:rPr>
                        <a:t>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5,788,665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0.55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 panose="020B060402020202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29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2012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974,335,271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(7.17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 panose="020B0604020202020204" pitchFamily="34" charset="0"/>
                          <a:ea typeface="+mn-ea"/>
                          <a:cs typeface="+mn-cs"/>
                        </a:rPr>
                        <a:t>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4,689,146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0.48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 panose="020B060402020202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29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2013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865,292,781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(11.19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 panose="020B0604020202020204" pitchFamily="34" charset="0"/>
                          <a:ea typeface="+mn-ea"/>
                          <a:cs typeface="+mn-cs"/>
                        </a:rPr>
                        <a:t>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6,931,058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0.80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 panose="020B060402020202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29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2014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881,147,951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1.83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 panose="020B060402020202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13,538,734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1.54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 panose="020B060402020202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29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2015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1,030,651,079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16.97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 panose="020B060402020202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22,810,455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2.21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 panose="020B060402020202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29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2016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1,106,312,045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7.34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 panose="020B060402020202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16,598,960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1.50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 panose="020B060402020202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29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2017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1,240,614,482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12.14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 panose="020B060402020202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26,489,379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2.14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 panose="020B060402020202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29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2018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1,381,064,563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11.32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 panose="020B060402020202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45,241,499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3.28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 panose="020B060402020202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29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2019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1,636,507,414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18.50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 panose="020B060402020202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64,661,980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3.95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 panose="020B060402020202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29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2020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1,804,746,296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10.28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 panose="020B060402020202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54,234,848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3.01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 panose="020B060402020202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29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2021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2,103,184,344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16.54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 panose="020B060402020202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126,416,372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6.01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 panose="020B060402020202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29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2022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2,633,124,859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HelveticaNeueLT Std" panose="020B0604020202020204" pitchFamily="34" charset="0"/>
                        </a:rPr>
                        <a:t>25.20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 panose="020B060402020202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174,451,760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6.63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4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A4F55"/>
                          </a:solidFill>
                          <a:effectLst/>
                          <a:uLnTx/>
                          <a:uFillTx/>
                          <a:latin typeface="HelveticaNeueLT Std" panose="020B060402020202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296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Preliminary 2023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3,311,715,755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25.77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effectLst/>
                        <a:latin typeface="HelveticaNeueLT Std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206,733,000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6.24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effectLst/>
                          <a:latin typeface="HelveticaNeueLT Std" panose="020B0604020202020204" pitchFamily="34" charset="0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2358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2207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Projected Tax Rates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F76EC6-C8B2-4001-9C60-A20074E5CE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803" y="1036320"/>
            <a:ext cx="7814395" cy="521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7240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Historical &amp; Projected Bond Tax Rate Graph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00000000-0008-0000-08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7661857"/>
              </p:ext>
            </p:extLst>
          </p:nvPr>
        </p:nvGraphicFramePr>
        <p:xfrm>
          <a:off x="415636" y="1237119"/>
          <a:ext cx="8312727" cy="49081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68020583"/>
      </p:ext>
    </p:extLst>
  </p:cSld>
  <p:clrMapOvr>
    <a:masterClrMapping/>
  </p:clrMapOvr>
</p:sld>
</file>

<file path=ppt/theme/theme1.xml><?xml version="1.0" encoding="utf-8"?>
<a:theme xmlns:a="http://schemas.openxmlformats.org/drawingml/2006/main" name="^Bond Issue Planning Template (__________ SD)">
  <a:themeElements>
    <a:clrScheme name="Rebrand">
      <a:dk1>
        <a:srgbClr val="4A4F55"/>
      </a:dk1>
      <a:lt1>
        <a:sysClr val="window" lastClr="FFFFFF"/>
      </a:lt1>
      <a:dk2>
        <a:srgbClr val="4A4F55"/>
      </a:dk2>
      <a:lt2>
        <a:srgbClr val="E0E4E5"/>
      </a:lt2>
      <a:accent1>
        <a:srgbClr val="3F97B5"/>
      </a:accent1>
      <a:accent2>
        <a:srgbClr val="E65400"/>
      </a:accent2>
      <a:accent3>
        <a:srgbClr val="D1AF22"/>
      </a:accent3>
      <a:accent4>
        <a:srgbClr val="7D7F82"/>
      </a:accent4>
      <a:accent5>
        <a:srgbClr val="B4B8BE"/>
      </a:accent5>
      <a:accent6>
        <a:srgbClr val="FFFFFF"/>
      </a:accent6>
      <a:hlink>
        <a:srgbClr val="3F97B5"/>
      </a:hlink>
      <a:folHlink>
        <a:srgbClr val="3F97B5"/>
      </a:folHlink>
    </a:clrScheme>
    <a:fontScheme name="Custom 2">
      <a:majorFont>
        <a:latin typeface="HelveticaNeueLT Std"/>
        <a:ea typeface=""/>
        <a:cs typeface=""/>
      </a:majorFont>
      <a:minorFont>
        <a:latin typeface="HelveticaNeueLT St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44450" cmpd="sng">
          <a:solidFill>
            <a:schemeClr val="tx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lIns="0" tIns="0" rIns="0" bIns="0"/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ond_Issue_Planning_OrtingSD_10_6_22.potx" id="{DF9CA6CA-5837-43FF-B5B9-4887F47E3BF6}" vid="{125E08AF-C9B4-4FD0-AFF6-F1E1CABCAC46}"/>
    </a:ext>
  </a:extLst>
</a:theme>
</file>

<file path=ppt/theme/theme2.xml><?xml version="1.0" encoding="utf-8"?>
<a:theme xmlns:a="http://schemas.openxmlformats.org/drawingml/2006/main" name="1_Master Template">
  <a:themeElements>
    <a:clrScheme name="PJC">
      <a:dk1>
        <a:srgbClr val="4A4F55"/>
      </a:dk1>
      <a:lt1>
        <a:sysClr val="window" lastClr="FFFFFF"/>
      </a:lt1>
      <a:dk2>
        <a:srgbClr val="4A4F55"/>
      </a:dk2>
      <a:lt2>
        <a:srgbClr val="E0E4E5"/>
      </a:lt2>
      <a:accent1>
        <a:srgbClr val="3F97B5"/>
      </a:accent1>
      <a:accent2>
        <a:srgbClr val="E65400"/>
      </a:accent2>
      <a:accent3>
        <a:srgbClr val="D1AF22"/>
      </a:accent3>
      <a:accent4>
        <a:srgbClr val="7D7F82"/>
      </a:accent4>
      <a:accent5>
        <a:srgbClr val="B4B8BE"/>
      </a:accent5>
      <a:accent6>
        <a:srgbClr val="FFFFFF"/>
      </a:accent6>
      <a:hlink>
        <a:srgbClr val="3F97B5"/>
      </a:hlink>
      <a:folHlink>
        <a:srgbClr val="3F97B5"/>
      </a:folHlink>
    </a:clrScheme>
    <a:fontScheme name="Custom 2">
      <a:majorFont>
        <a:latin typeface="HelveticaNeueLT Std"/>
        <a:ea typeface=""/>
        <a:cs typeface=""/>
      </a:majorFont>
      <a:minorFont>
        <a:latin typeface="HelveticaNeueLT St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44450" cmpd="sng">
          <a:solidFill>
            <a:schemeClr val="tx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lIns="0" tIns="0" rIns="0" bIns="0"/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ond_Issue_Planning_OrtingSD_10_6_22.potx" id="{DF9CA6CA-5837-43FF-B5B9-4887F47E3BF6}" vid="{A9259EAF-DB4C-4F02-8C95-23F7F86829EC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PJC">
    <a:dk1>
      <a:srgbClr val="4A4F55"/>
    </a:dk1>
    <a:lt1>
      <a:srgbClr val="FFFFFF"/>
    </a:lt1>
    <a:dk2>
      <a:srgbClr val="7D7F82"/>
    </a:dk2>
    <a:lt2>
      <a:srgbClr val="E0E4E5"/>
    </a:lt2>
    <a:accent1>
      <a:srgbClr val="3F97B5"/>
    </a:accent1>
    <a:accent2>
      <a:srgbClr val="E65400"/>
    </a:accent2>
    <a:accent3>
      <a:srgbClr val="D1AF22"/>
    </a:accent3>
    <a:accent4>
      <a:srgbClr val="7D7F82"/>
    </a:accent4>
    <a:accent5>
      <a:srgbClr val="B4B8BE"/>
    </a:accent5>
    <a:accent6>
      <a:srgbClr val="7FB5C8"/>
    </a:accent6>
    <a:hlink>
      <a:srgbClr val="3F97B5"/>
    </a:hlink>
    <a:folHlink>
      <a:srgbClr val="3F97B5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LongProperties xmlns="http://schemas.microsoft.com/office/2006/metadata/longProperties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f43afccb-65d6-41af-9db2-a93c92dd9964">TJ4NXSJU3W2C-47-9416</_dlc_DocId>
    <_dlc_DocIdUrl xmlns="f43afccb-65d6-41af-9db2-a93c92dd9964">
      <Url>http://collaboration.corp.pjc.com/PFS/Banking/_layouts/DocIdRedir.aspx?ID=TJ4NXSJU3W2C-47-9416</Url>
      <Description>TJ4NXSJU3W2C-47-9416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B2301771CAB741892E1D259A6B6519" ma:contentTypeVersion="13" ma:contentTypeDescription="Create a new document." ma:contentTypeScope="" ma:versionID="8646ea881d16584fea2a1faca0c5d90b">
  <xsd:schema xmlns:xsd="http://www.w3.org/2001/XMLSchema" xmlns:xs="http://www.w3.org/2001/XMLSchema" xmlns:p="http://schemas.microsoft.com/office/2006/metadata/properties" xmlns:ns2="f43afccb-65d6-41af-9db2-a93c92dd9964" targetNamespace="http://schemas.microsoft.com/office/2006/metadata/properties" ma:root="true" ma:fieldsID="d1cacd678fd0e337ebae2a4e4b882f92" ns2:_="">
    <xsd:import namespace="f43afccb-65d6-41af-9db2-a93c92dd996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3afccb-65d6-41af-9db2-a93c92dd9964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7" ma:displayName="Content Type"/>
        <xsd:element ref="dc:title" minOccurs="0" maxOccurs="1" ma:index="0" ma:displayName="Title .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5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43F4D836-17C5-4545-BCA5-126B638E06B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857A19-2C36-43D9-A8CD-D74FB81A8BF9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EC4BA2F3-E5EC-42E0-9883-944B08B6F9D7}">
  <ds:schemaRefs>
    <ds:schemaRef ds:uri="http://www.w3.org/XML/1998/namespace"/>
    <ds:schemaRef ds:uri="http://purl.org/dc/dcmitype/"/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f43afccb-65d6-41af-9db2-a93c92dd9964"/>
  </ds:schemaRefs>
</ds:datastoreItem>
</file>

<file path=customXml/itemProps4.xml><?xml version="1.0" encoding="utf-8"?>
<ds:datastoreItem xmlns:ds="http://schemas.openxmlformats.org/officeDocument/2006/customXml" ds:itemID="{592128D7-99C5-461A-B63C-B5842F45BA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3afccb-65d6-41af-9db2-a93c92dd996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5.xml><?xml version="1.0" encoding="utf-8"?>
<ds:datastoreItem xmlns:ds="http://schemas.openxmlformats.org/officeDocument/2006/customXml" ds:itemID="{9ACF40C3-442C-4BA2-8CB3-F49056F07981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Bond_Issue_Planning_OrtingSD_10_6_22</Template>
  <TotalTime>190</TotalTime>
  <Words>1595</Words>
  <Application>Microsoft Office PowerPoint</Application>
  <PresentationFormat>On-screen Show (4:3)</PresentationFormat>
  <Paragraphs>707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Courier New</vt:lpstr>
      <vt:lpstr>Helvetica Neue LT Std 56 Italic</vt:lpstr>
      <vt:lpstr>HelveticaNeueLT Std</vt:lpstr>
      <vt:lpstr>^Bond Issue Planning Template (__________ SD)</vt:lpstr>
      <vt:lpstr>1_Master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Miller, Jason</dc:creator>
  <cp:lastModifiedBy>Christian, Bonnie K.</cp:lastModifiedBy>
  <cp:revision>18</cp:revision>
  <cp:lastPrinted>2022-10-31T21:26:17Z</cp:lastPrinted>
  <dcterms:created xsi:type="dcterms:W3CDTF">2022-09-23T22:11:38Z</dcterms:created>
  <dcterms:modified xsi:type="dcterms:W3CDTF">2022-11-29T16:58:08Z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  <property fmtid="{D5CDD505-2E9C-101B-9397-08002B2CF9AE}" pid="3" name="_dlc_DocId">
    <vt:lpwstr>TJ4NXSJU3W2C-47-991</vt:lpwstr>
  </property>
  <property fmtid="{D5CDD505-2E9C-101B-9397-08002B2CF9AE}" pid="4" name="_dlc_DocIdItemGuid">
    <vt:lpwstr>8599a8d2-d54d-42be-b37b-2b9b6fd815a4</vt:lpwstr>
  </property>
  <property fmtid="{D5CDD505-2E9C-101B-9397-08002B2CF9AE}" pid="5" name="_dlc_DocIdUrl">
    <vt:lpwstr>http://collaboration.pjc.int/PFS/Banking/_layouts/DocIdRedir.aspx?ID=TJ4NXSJU3W2C-47-991, TJ4NXSJU3W2C-47-991</vt:lpwstr>
  </property>
  <property fmtid="{D5CDD505-2E9C-101B-9397-08002B2CF9AE}" pid="6" name="ContentTypeId">
    <vt:lpwstr>0x010100C0B2301771CAB741892E1D259A6B6519</vt:lpwstr>
  </property>
</Properties>
</file>