
<file path=[Content_Types].xml><?xml version="1.0" encoding="utf-8"?>
<Types xmlns="http://schemas.openxmlformats.org/package/2006/content-types">
  <Default Extension="pdf" ContentType="image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900" r:id="rId2"/>
    <p:sldId id="1062" r:id="rId3"/>
    <p:sldId id="1048" r:id="rId4"/>
    <p:sldId id="1057" r:id="rId5"/>
    <p:sldId id="1058" r:id="rId6"/>
    <p:sldId id="1056" r:id="rId7"/>
    <p:sldId id="1059" r:id="rId8"/>
    <p:sldId id="1060" r:id="rId9"/>
    <p:sldId id="1068" r:id="rId10"/>
    <p:sldId id="1063" r:id="rId11"/>
    <p:sldId id="1064" r:id="rId12"/>
    <p:sldId id="1065" r:id="rId13"/>
    <p:sldId id="1066" r:id="rId14"/>
    <p:sldId id="1050" r:id="rId15"/>
  </p:sldIdLst>
  <p:sldSz cx="9144000" cy="6858000" type="letter"/>
  <p:notesSz cx="7010400" cy="9236075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Wingdings 2" panose="05020102010507070707" pitchFamily="18" charset="2"/>
      <p:regular r:id="rId22"/>
    </p:embeddedFont>
    <p:embeddedFont>
      <p:font typeface="Impact" panose="020B0806030902050204" pitchFamily="34" charset="0"/>
      <p:regular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  <p15:guide id="3" orient="horz" pos="29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CCFF"/>
    <a:srgbClr val="FFFFCC"/>
    <a:srgbClr val="00FFFF"/>
    <a:srgbClr val="6699FF"/>
    <a:srgbClr val="0033CC"/>
    <a:srgbClr val="3366CC"/>
    <a:srgbClr val="FFFF99"/>
    <a:srgbClr val="003366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84" d="100"/>
          <a:sy n="84" d="100"/>
        </p:scale>
        <p:origin x="96" y="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-3780" y="-96"/>
      </p:cViewPr>
      <p:guideLst>
        <p:guide orient="horz" pos="2928"/>
        <p:guide pos="2208"/>
        <p:guide orient="horz" pos="29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6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4" tIns="46007" rIns="92014" bIns="46007" numCol="1" anchor="t" anchorCtr="0" compatLnSpc="1">
            <a:prstTxWarp prst="textNoShape">
              <a:avLst/>
            </a:prstTxWarp>
          </a:bodyPr>
          <a:lstStyle>
            <a:lvl1pPr defTabSz="919644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8" y="0"/>
            <a:ext cx="3038476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4" tIns="46007" rIns="92014" bIns="46007" numCol="1" anchor="t" anchorCtr="0" compatLnSpc="1">
            <a:prstTxWarp prst="textNoShape">
              <a:avLst/>
            </a:prstTxWarp>
          </a:bodyPr>
          <a:lstStyle>
            <a:lvl1pPr algn="r" defTabSz="919644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3964"/>
            <a:ext cx="3038476" cy="46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4" tIns="46007" rIns="92014" bIns="46007" numCol="1" anchor="b" anchorCtr="0" compatLnSpc="1">
            <a:prstTxWarp prst="textNoShape">
              <a:avLst/>
            </a:prstTxWarp>
          </a:bodyPr>
          <a:lstStyle>
            <a:lvl1pPr defTabSz="919644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8" y="8773964"/>
            <a:ext cx="3038476" cy="46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4" tIns="46007" rIns="92014" bIns="46007" numCol="1" anchor="b" anchorCtr="0" compatLnSpc="1">
            <a:prstTxWarp prst="textNoShape">
              <a:avLst/>
            </a:prstTxWarp>
          </a:bodyPr>
          <a:lstStyle>
            <a:lvl1pPr algn="r" defTabSz="919644">
              <a:defRPr sz="1200"/>
            </a:lvl1pPr>
          </a:lstStyle>
          <a:p>
            <a:pPr>
              <a:defRPr/>
            </a:pPr>
            <a:fld id="{29FAA7D1-6723-4B1F-A636-5BA1FB2E22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24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6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02" tIns="45152" rIns="90302" bIns="45152" numCol="1" anchor="t" anchorCtr="0" compatLnSpc="1">
            <a:prstTxWarp prst="textNoShape">
              <a:avLst/>
            </a:prstTxWarp>
          </a:bodyPr>
          <a:lstStyle>
            <a:lvl1pPr defTabSz="90235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9" y="0"/>
            <a:ext cx="3036887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02" tIns="45152" rIns="90302" bIns="45152" numCol="1" anchor="t" anchorCtr="0" compatLnSpc="1">
            <a:prstTxWarp prst="textNoShape">
              <a:avLst/>
            </a:prstTxWarp>
          </a:bodyPr>
          <a:lstStyle>
            <a:lvl1pPr algn="r" defTabSz="90235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3738"/>
            <a:ext cx="4616450" cy="34623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387774"/>
            <a:ext cx="5607050" cy="415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02" tIns="45152" rIns="90302" bIns="45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2378"/>
            <a:ext cx="3038476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02" tIns="45152" rIns="90302" bIns="45152" numCol="1" anchor="b" anchorCtr="0" compatLnSpc="1">
            <a:prstTxWarp prst="textNoShape">
              <a:avLst/>
            </a:prstTxWarp>
          </a:bodyPr>
          <a:lstStyle>
            <a:lvl1pPr defTabSz="90235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9" y="8772378"/>
            <a:ext cx="3036887" cy="46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302" tIns="45152" rIns="90302" bIns="45152" numCol="1" anchor="b" anchorCtr="0" compatLnSpc="1">
            <a:prstTxWarp prst="textNoShape">
              <a:avLst/>
            </a:prstTxWarp>
          </a:bodyPr>
          <a:lstStyle>
            <a:lvl1pPr algn="r" defTabSz="902353">
              <a:defRPr sz="1200"/>
            </a:lvl1pPr>
          </a:lstStyle>
          <a:p>
            <a:pPr>
              <a:defRPr/>
            </a:pPr>
            <a:fld id="{7C52A693-8968-4494-99DA-3DED51CD9C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3944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1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1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2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3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4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5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6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7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8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9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9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10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11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12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13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77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35846" indent="-283018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32071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584899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37728" indent="-226415" defTabSz="902513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490557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43385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396213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49041" indent="-226415" defTabSz="9025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64F29E-7DB5-4A42-BBAA-D0AF1D835395}" type="slidenum">
              <a:rPr lang="en-US" sz="1200"/>
              <a:pPr eaLnBrk="1" hangingPunct="1"/>
              <a:t>14</a:t>
            </a:fld>
            <a:endParaRPr lang="en-US" sz="1200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29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d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 userDrawn="1"/>
        </p:nvSpPr>
        <p:spPr>
          <a:xfrm>
            <a:off x="228599" y="228601"/>
            <a:ext cx="8686801" cy="6400800"/>
          </a:xfrm>
          <a:custGeom>
            <a:avLst/>
            <a:gdLst>
              <a:gd name="connsiteX0" fmla="*/ 0 w 8778240"/>
              <a:gd name="connsiteY0" fmla="*/ 472440 h 6492240"/>
              <a:gd name="connsiteX1" fmla="*/ 472440 w 8778240"/>
              <a:gd name="connsiteY1" fmla="*/ 0 h 6492240"/>
              <a:gd name="connsiteX2" fmla="*/ 8305800 w 8778240"/>
              <a:gd name="connsiteY2" fmla="*/ 0 h 6492240"/>
              <a:gd name="connsiteX3" fmla="*/ 8778240 w 8778240"/>
              <a:gd name="connsiteY3" fmla="*/ 472440 h 6492240"/>
              <a:gd name="connsiteX4" fmla="*/ 8778240 w 8778240"/>
              <a:gd name="connsiteY4" fmla="*/ 6019800 h 6492240"/>
              <a:gd name="connsiteX5" fmla="*/ 8305800 w 8778240"/>
              <a:gd name="connsiteY5" fmla="*/ 6492240 h 6492240"/>
              <a:gd name="connsiteX6" fmla="*/ 472440 w 8778240"/>
              <a:gd name="connsiteY6" fmla="*/ 6492240 h 6492240"/>
              <a:gd name="connsiteX7" fmla="*/ 0 w 8778240"/>
              <a:gd name="connsiteY7" fmla="*/ 6019800 h 6492240"/>
              <a:gd name="connsiteX8" fmla="*/ 0 w 8778240"/>
              <a:gd name="connsiteY8" fmla="*/ 472440 h 6492240"/>
              <a:gd name="connsiteX0" fmla="*/ 0 w 8778240"/>
              <a:gd name="connsiteY0" fmla="*/ 472440 h 6492240"/>
              <a:gd name="connsiteX1" fmla="*/ 472440 w 8778240"/>
              <a:gd name="connsiteY1" fmla="*/ 0 h 6492240"/>
              <a:gd name="connsiteX2" fmla="*/ 8305800 w 8778240"/>
              <a:gd name="connsiteY2" fmla="*/ 0 h 6492240"/>
              <a:gd name="connsiteX3" fmla="*/ 8778240 w 8778240"/>
              <a:gd name="connsiteY3" fmla="*/ 472440 h 6492240"/>
              <a:gd name="connsiteX4" fmla="*/ 8778240 w 8778240"/>
              <a:gd name="connsiteY4" fmla="*/ 6019800 h 6492240"/>
              <a:gd name="connsiteX5" fmla="*/ 8305800 w 8778240"/>
              <a:gd name="connsiteY5" fmla="*/ 6492240 h 6492240"/>
              <a:gd name="connsiteX6" fmla="*/ 472440 w 8778240"/>
              <a:gd name="connsiteY6" fmla="*/ 6492240 h 6492240"/>
              <a:gd name="connsiteX7" fmla="*/ 0 w 8778240"/>
              <a:gd name="connsiteY7" fmla="*/ 6019800 h 6492240"/>
              <a:gd name="connsiteX8" fmla="*/ 0 w 8778240"/>
              <a:gd name="connsiteY8" fmla="*/ 472440 h 6492240"/>
              <a:gd name="connsiteX0" fmla="*/ 0 w 8778240"/>
              <a:gd name="connsiteY0" fmla="*/ 472440 h 6492240"/>
              <a:gd name="connsiteX1" fmla="*/ 274320 w 8778240"/>
              <a:gd name="connsiteY1" fmla="*/ 207645 h 6492240"/>
              <a:gd name="connsiteX2" fmla="*/ 472440 w 8778240"/>
              <a:gd name="connsiteY2" fmla="*/ 0 h 6492240"/>
              <a:gd name="connsiteX3" fmla="*/ 8305800 w 8778240"/>
              <a:gd name="connsiteY3" fmla="*/ 0 h 6492240"/>
              <a:gd name="connsiteX4" fmla="*/ 8778240 w 8778240"/>
              <a:gd name="connsiteY4" fmla="*/ 472440 h 6492240"/>
              <a:gd name="connsiteX5" fmla="*/ 8778240 w 8778240"/>
              <a:gd name="connsiteY5" fmla="*/ 6019800 h 6492240"/>
              <a:gd name="connsiteX6" fmla="*/ 8305800 w 8778240"/>
              <a:gd name="connsiteY6" fmla="*/ 6492240 h 6492240"/>
              <a:gd name="connsiteX7" fmla="*/ 472440 w 8778240"/>
              <a:gd name="connsiteY7" fmla="*/ 6492240 h 6492240"/>
              <a:gd name="connsiteX8" fmla="*/ 0 w 8778240"/>
              <a:gd name="connsiteY8" fmla="*/ 6019800 h 6492240"/>
              <a:gd name="connsiteX9" fmla="*/ 0 w 8778240"/>
              <a:gd name="connsiteY9" fmla="*/ 472440 h 6492240"/>
              <a:gd name="connsiteX0" fmla="*/ 0 w 8778240"/>
              <a:gd name="connsiteY0" fmla="*/ 472440 h 6492240"/>
              <a:gd name="connsiteX1" fmla="*/ 17145 w 8778240"/>
              <a:gd name="connsiteY1" fmla="*/ 7620 h 6492240"/>
              <a:gd name="connsiteX2" fmla="*/ 472440 w 8778240"/>
              <a:gd name="connsiteY2" fmla="*/ 0 h 6492240"/>
              <a:gd name="connsiteX3" fmla="*/ 8305800 w 8778240"/>
              <a:gd name="connsiteY3" fmla="*/ 0 h 6492240"/>
              <a:gd name="connsiteX4" fmla="*/ 8778240 w 8778240"/>
              <a:gd name="connsiteY4" fmla="*/ 472440 h 6492240"/>
              <a:gd name="connsiteX5" fmla="*/ 8778240 w 8778240"/>
              <a:gd name="connsiteY5" fmla="*/ 6019800 h 6492240"/>
              <a:gd name="connsiteX6" fmla="*/ 8305800 w 8778240"/>
              <a:gd name="connsiteY6" fmla="*/ 6492240 h 6492240"/>
              <a:gd name="connsiteX7" fmla="*/ 472440 w 8778240"/>
              <a:gd name="connsiteY7" fmla="*/ 6492240 h 6492240"/>
              <a:gd name="connsiteX8" fmla="*/ 0 w 8778240"/>
              <a:gd name="connsiteY8" fmla="*/ 6019800 h 6492240"/>
              <a:gd name="connsiteX9" fmla="*/ 0 w 8778240"/>
              <a:gd name="connsiteY9" fmla="*/ 472440 h 6492240"/>
              <a:gd name="connsiteX0" fmla="*/ 1905 w 8780145"/>
              <a:gd name="connsiteY0" fmla="*/ 472440 h 6492240"/>
              <a:gd name="connsiteX1" fmla="*/ 0 w 8780145"/>
              <a:gd name="connsiteY1" fmla="*/ 26670 h 6492240"/>
              <a:gd name="connsiteX2" fmla="*/ 474345 w 8780145"/>
              <a:gd name="connsiteY2" fmla="*/ 0 h 6492240"/>
              <a:gd name="connsiteX3" fmla="*/ 8307705 w 8780145"/>
              <a:gd name="connsiteY3" fmla="*/ 0 h 6492240"/>
              <a:gd name="connsiteX4" fmla="*/ 8780145 w 8780145"/>
              <a:gd name="connsiteY4" fmla="*/ 472440 h 6492240"/>
              <a:gd name="connsiteX5" fmla="*/ 8780145 w 8780145"/>
              <a:gd name="connsiteY5" fmla="*/ 6019800 h 6492240"/>
              <a:gd name="connsiteX6" fmla="*/ 8307705 w 8780145"/>
              <a:gd name="connsiteY6" fmla="*/ 6492240 h 6492240"/>
              <a:gd name="connsiteX7" fmla="*/ 474345 w 8780145"/>
              <a:gd name="connsiteY7" fmla="*/ 6492240 h 6492240"/>
              <a:gd name="connsiteX8" fmla="*/ 1905 w 8780145"/>
              <a:gd name="connsiteY8" fmla="*/ 6019800 h 6492240"/>
              <a:gd name="connsiteX9" fmla="*/ 1905 w 8780145"/>
              <a:gd name="connsiteY9" fmla="*/ 472440 h 6492240"/>
              <a:gd name="connsiteX0" fmla="*/ 1905 w 8780145"/>
              <a:gd name="connsiteY0" fmla="*/ 474345 h 6494145"/>
              <a:gd name="connsiteX1" fmla="*/ 0 w 8780145"/>
              <a:gd name="connsiteY1" fmla="*/ 0 h 6494145"/>
              <a:gd name="connsiteX2" fmla="*/ 474345 w 8780145"/>
              <a:gd name="connsiteY2" fmla="*/ 1905 h 6494145"/>
              <a:gd name="connsiteX3" fmla="*/ 8307705 w 8780145"/>
              <a:gd name="connsiteY3" fmla="*/ 1905 h 6494145"/>
              <a:gd name="connsiteX4" fmla="*/ 8780145 w 8780145"/>
              <a:gd name="connsiteY4" fmla="*/ 474345 h 6494145"/>
              <a:gd name="connsiteX5" fmla="*/ 8780145 w 8780145"/>
              <a:gd name="connsiteY5" fmla="*/ 6021705 h 6494145"/>
              <a:gd name="connsiteX6" fmla="*/ 8307705 w 8780145"/>
              <a:gd name="connsiteY6" fmla="*/ 6494145 h 6494145"/>
              <a:gd name="connsiteX7" fmla="*/ 474345 w 8780145"/>
              <a:gd name="connsiteY7" fmla="*/ 6494145 h 6494145"/>
              <a:gd name="connsiteX8" fmla="*/ 1905 w 8780145"/>
              <a:gd name="connsiteY8" fmla="*/ 6021705 h 6494145"/>
              <a:gd name="connsiteX9" fmla="*/ 1905 w 8780145"/>
              <a:gd name="connsiteY9" fmla="*/ 474345 h 6494145"/>
              <a:gd name="connsiteX0" fmla="*/ 1905 w 8780145"/>
              <a:gd name="connsiteY0" fmla="*/ 474345 h 6494145"/>
              <a:gd name="connsiteX1" fmla="*/ 0 w 8780145"/>
              <a:gd name="connsiteY1" fmla="*/ 0 h 6494145"/>
              <a:gd name="connsiteX2" fmla="*/ 8307705 w 8780145"/>
              <a:gd name="connsiteY2" fmla="*/ 1905 h 6494145"/>
              <a:gd name="connsiteX3" fmla="*/ 8780145 w 8780145"/>
              <a:gd name="connsiteY3" fmla="*/ 474345 h 6494145"/>
              <a:gd name="connsiteX4" fmla="*/ 8780145 w 8780145"/>
              <a:gd name="connsiteY4" fmla="*/ 6021705 h 6494145"/>
              <a:gd name="connsiteX5" fmla="*/ 8307705 w 8780145"/>
              <a:gd name="connsiteY5" fmla="*/ 6494145 h 6494145"/>
              <a:gd name="connsiteX6" fmla="*/ 474345 w 8780145"/>
              <a:gd name="connsiteY6" fmla="*/ 6494145 h 6494145"/>
              <a:gd name="connsiteX7" fmla="*/ 1905 w 8780145"/>
              <a:gd name="connsiteY7" fmla="*/ 6021705 h 6494145"/>
              <a:gd name="connsiteX8" fmla="*/ 1905 w 8780145"/>
              <a:gd name="connsiteY8" fmla="*/ 474345 h 6494145"/>
              <a:gd name="connsiteX0" fmla="*/ 1905 w 8780145"/>
              <a:gd name="connsiteY0" fmla="*/ 6021705 h 6494145"/>
              <a:gd name="connsiteX1" fmla="*/ 0 w 8780145"/>
              <a:gd name="connsiteY1" fmla="*/ 0 h 6494145"/>
              <a:gd name="connsiteX2" fmla="*/ 8307705 w 8780145"/>
              <a:gd name="connsiteY2" fmla="*/ 1905 h 6494145"/>
              <a:gd name="connsiteX3" fmla="*/ 8780145 w 8780145"/>
              <a:gd name="connsiteY3" fmla="*/ 474345 h 6494145"/>
              <a:gd name="connsiteX4" fmla="*/ 8780145 w 8780145"/>
              <a:gd name="connsiteY4" fmla="*/ 6021705 h 6494145"/>
              <a:gd name="connsiteX5" fmla="*/ 8307705 w 8780145"/>
              <a:gd name="connsiteY5" fmla="*/ 6494145 h 6494145"/>
              <a:gd name="connsiteX6" fmla="*/ 474345 w 8780145"/>
              <a:gd name="connsiteY6" fmla="*/ 6494145 h 6494145"/>
              <a:gd name="connsiteX7" fmla="*/ 1905 w 8780145"/>
              <a:gd name="connsiteY7" fmla="*/ 6021705 h 6494145"/>
              <a:gd name="connsiteX0" fmla="*/ 1905 w 8780145"/>
              <a:gd name="connsiteY0" fmla="*/ 6021705 h 6494145"/>
              <a:gd name="connsiteX1" fmla="*/ 0 w 8780145"/>
              <a:gd name="connsiteY1" fmla="*/ 0 h 6494145"/>
              <a:gd name="connsiteX2" fmla="*/ 8307705 w 8780145"/>
              <a:gd name="connsiteY2" fmla="*/ 1905 h 6494145"/>
              <a:gd name="connsiteX3" fmla="*/ 8780145 w 8780145"/>
              <a:gd name="connsiteY3" fmla="*/ 474345 h 6494145"/>
              <a:gd name="connsiteX4" fmla="*/ 8780145 w 8780145"/>
              <a:gd name="connsiteY4" fmla="*/ 6021705 h 6494145"/>
              <a:gd name="connsiteX5" fmla="*/ 8307705 w 8780145"/>
              <a:gd name="connsiteY5" fmla="*/ 6494145 h 6494145"/>
              <a:gd name="connsiteX6" fmla="*/ 474345 w 8780145"/>
              <a:gd name="connsiteY6" fmla="*/ 6494145 h 6494145"/>
              <a:gd name="connsiteX7" fmla="*/ 1905 w 8780145"/>
              <a:gd name="connsiteY7" fmla="*/ 6021705 h 6494145"/>
              <a:gd name="connsiteX0" fmla="*/ 1905 w 8780145"/>
              <a:gd name="connsiteY0" fmla="*/ 6021705 h 6494145"/>
              <a:gd name="connsiteX1" fmla="*/ 0 w 8780145"/>
              <a:gd name="connsiteY1" fmla="*/ 0 h 6494145"/>
              <a:gd name="connsiteX2" fmla="*/ 8307705 w 8780145"/>
              <a:gd name="connsiteY2" fmla="*/ 1905 h 6494145"/>
              <a:gd name="connsiteX3" fmla="*/ 8780145 w 8780145"/>
              <a:gd name="connsiteY3" fmla="*/ 474345 h 6494145"/>
              <a:gd name="connsiteX4" fmla="*/ 8780145 w 8780145"/>
              <a:gd name="connsiteY4" fmla="*/ 6021705 h 6494145"/>
              <a:gd name="connsiteX5" fmla="*/ 8543926 w 8780145"/>
              <a:gd name="connsiteY5" fmla="*/ 6276976 h 6494145"/>
              <a:gd name="connsiteX6" fmla="*/ 8307705 w 8780145"/>
              <a:gd name="connsiteY6" fmla="*/ 6494145 h 6494145"/>
              <a:gd name="connsiteX7" fmla="*/ 474345 w 8780145"/>
              <a:gd name="connsiteY7" fmla="*/ 6494145 h 6494145"/>
              <a:gd name="connsiteX8" fmla="*/ 1905 w 8780145"/>
              <a:gd name="connsiteY8" fmla="*/ 6021705 h 6494145"/>
              <a:gd name="connsiteX0" fmla="*/ 1905 w 8791576"/>
              <a:gd name="connsiteY0" fmla="*/ 6021705 h 6505576"/>
              <a:gd name="connsiteX1" fmla="*/ 0 w 8791576"/>
              <a:gd name="connsiteY1" fmla="*/ 0 h 6505576"/>
              <a:gd name="connsiteX2" fmla="*/ 8307705 w 8791576"/>
              <a:gd name="connsiteY2" fmla="*/ 1905 h 6505576"/>
              <a:gd name="connsiteX3" fmla="*/ 8780145 w 8791576"/>
              <a:gd name="connsiteY3" fmla="*/ 474345 h 6505576"/>
              <a:gd name="connsiteX4" fmla="*/ 8780145 w 8791576"/>
              <a:gd name="connsiteY4" fmla="*/ 6021705 h 6505576"/>
              <a:gd name="connsiteX5" fmla="*/ 8791576 w 8791576"/>
              <a:gd name="connsiteY5" fmla="*/ 6505576 h 6505576"/>
              <a:gd name="connsiteX6" fmla="*/ 8307705 w 8791576"/>
              <a:gd name="connsiteY6" fmla="*/ 6494145 h 6505576"/>
              <a:gd name="connsiteX7" fmla="*/ 474345 w 8791576"/>
              <a:gd name="connsiteY7" fmla="*/ 6494145 h 6505576"/>
              <a:gd name="connsiteX8" fmla="*/ 1905 w 8791576"/>
              <a:gd name="connsiteY8" fmla="*/ 6021705 h 6505576"/>
              <a:gd name="connsiteX0" fmla="*/ 1905 w 8791576"/>
              <a:gd name="connsiteY0" fmla="*/ 6021705 h 6494145"/>
              <a:gd name="connsiteX1" fmla="*/ 0 w 8791576"/>
              <a:gd name="connsiteY1" fmla="*/ 0 h 6494145"/>
              <a:gd name="connsiteX2" fmla="*/ 8307705 w 8791576"/>
              <a:gd name="connsiteY2" fmla="*/ 1905 h 6494145"/>
              <a:gd name="connsiteX3" fmla="*/ 8780145 w 8791576"/>
              <a:gd name="connsiteY3" fmla="*/ 474345 h 6494145"/>
              <a:gd name="connsiteX4" fmla="*/ 8780145 w 8791576"/>
              <a:gd name="connsiteY4" fmla="*/ 6021705 h 6494145"/>
              <a:gd name="connsiteX5" fmla="*/ 8791576 w 8791576"/>
              <a:gd name="connsiteY5" fmla="*/ 6482716 h 6494145"/>
              <a:gd name="connsiteX6" fmla="*/ 8307705 w 8791576"/>
              <a:gd name="connsiteY6" fmla="*/ 6494145 h 6494145"/>
              <a:gd name="connsiteX7" fmla="*/ 474345 w 8791576"/>
              <a:gd name="connsiteY7" fmla="*/ 6494145 h 6494145"/>
              <a:gd name="connsiteX8" fmla="*/ 1905 w 8791576"/>
              <a:gd name="connsiteY8" fmla="*/ 6021705 h 6494145"/>
              <a:gd name="connsiteX0" fmla="*/ 1905 w 8791576"/>
              <a:gd name="connsiteY0" fmla="*/ 6021705 h 6494145"/>
              <a:gd name="connsiteX1" fmla="*/ 0 w 8791576"/>
              <a:gd name="connsiteY1" fmla="*/ 0 h 6494145"/>
              <a:gd name="connsiteX2" fmla="*/ 8307705 w 8791576"/>
              <a:gd name="connsiteY2" fmla="*/ 1905 h 6494145"/>
              <a:gd name="connsiteX3" fmla="*/ 8780145 w 8791576"/>
              <a:gd name="connsiteY3" fmla="*/ 474345 h 6494145"/>
              <a:gd name="connsiteX4" fmla="*/ 8780145 w 8791576"/>
              <a:gd name="connsiteY4" fmla="*/ 6021705 h 6494145"/>
              <a:gd name="connsiteX5" fmla="*/ 8791576 w 8791576"/>
              <a:gd name="connsiteY5" fmla="*/ 6482716 h 6494145"/>
              <a:gd name="connsiteX6" fmla="*/ 474345 w 8791576"/>
              <a:gd name="connsiteY6" fmla="*/ 6494145 h 6494145"/>
              <a:gd name="connsiteX7" fmla="*/ 1905 w 8791576"/>
              <a:gd name="connsiteY7" fmla="*/ 6021705 h 6494145"/>
              <a:gd name="connsiteX0" fmla="*/ 1905 w 8791576"/>
              <a:gd name="connsiteY0" fmla="*/ 6021705 h 6494145"/>
              <a:gd name="connsiteX1" fmla="*/ 0 w 8791576"/>
              <a:gd name="connsiteY1" fmla="*/ 0 h 6494145"/>
              <a:gd name="connsiteX2" fmla="*/ 8307705 w 8791576"/>
              <a:gd name="connsiteY2" fmla="*/ 1905 h 6494145"/>
              <a:gd name="connsiteX3" fmla="*/ 8780145 w 8791576"/>
              <a:gd name="connsiteY3" fmla="*/ 474345 h 6494145"/>
              <a:gd name="connsiteX4" fmla="*/ 8791576 w 8791576"/>
              <a:gd name="connsiteY4" fmla="*/ 6482716 h 6494145"/>
              <a:gd name="connsiteX5" fmla="*/ 474345 w 8791576"/>
              <a:gd name="connsiteY5" fmla="*/ 6494145 h 6494145"/>
              <a:gd name="connsiteX6" fmla="*/ 1905 w 8791576"/>
              <a:gd name="connsiteY6" fmla="*/ 6021705 h 649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91576" h="6494145">
                <a:moveTo>
                  <a:pt x="1905" y="6021705"/>
                </a:moveTo>
                <a:lnTo>
                  <a:pt x="0" y="0"/>
                </a:lnTo>
                <a:lnTo>
                  <a:pt x="8307705" y="1905"/>
                </a:lnTo>
                <a:cubicBezTo>
                  <a:pt x="8568626" y="1905"/>
                  <a:pt x="8780145" y="213424"/>
                  <a:pt x="8780145" y="474345"/>
                </a:cubicBezTo>
                <a:cubicBezTo>
                  <a:pt x="8783955" y="2477135"/>
                  <a:pt x="8787766" y="4479926"/>
                  <a:pt x="8791576" y="6482716"/>
                </a:cubicBezTo>
                <a:lnTo>
                  <a:pt x="474345" y="6494145"/>
                </a:lnTo>
                <a:cubicBezTo>
                  <a:pt x="213424" y="6494145"/>
                  <a:pt x="1905" y="6282626"/>
                  <a:pt x="1905" y="6021705"/>
                </a:cubicBezTo>
                <a:close/>
              </a:path>
            </a:pathLst>
          </a:custGeom>
          <a:gradFill>
            <a:gsLst>
              <a:gs pos="0">
                <a:srgbClr val="3366CC"/>
              </a:gs>
              <a:gs pos="100000">
                <a:schemeClr val="tx1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7" name="Picture 2" descr="http://www.herricks.org/pics/0/school_logo.gif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3" t="7385" r="3041" b="26154"/>
          <a:stretch/>
        </p:blipFill>
        <p:spPr bwMode="auto">
          <a:xfrm>
            <a:off x="8001000" y="5867400"/>
            <a:ext cx="990600" cy="855878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127000" dist="88900" dir="2700000" algn="tl" rotWithShape="0">
              <a:prstClr val="black">
                <a:alpha val="6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09561" y="2590800"/>
            <a:ext cx="859536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defPPr>
              <a:defRPr lang="en-US"/>
            </a:defPPr>
            <a:lvl1pPr algn="ctr" eaLnBrk="1" hangingPunct="1">
              <a:lnSpc>
                <a:spcPts val="5600"/>
              </a:lnSpc>
              <a:spcBef>
                <a:spcPts val="0"/>
              </a:spcBef>
              <a:defRPr sz="540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u="sng" dirty="0"/>
              <a:t>2016 Capital Improvements </a:t>
            </a:r>
          </a:p>
          <a:p>
            <a:r>
              <a:rPr lang="en-US" dirty="0" smtClean="0"/>
              <a:t>BOE Update – HS Courtyard</a:t>
            </a:r>
          </a:p>
          <a:p>
            <a:r>
              <a:rPr lang="en-US" dirty="0" smtClean="0"/>
              <a:t>&amp; Denton Avenue ES Loop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319" y="5562600"/>
            <a:ext cx="859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November 30, 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2017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9551" y="457200"/>
            <a:ext cx="868489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Herricks</a:t>
            </a: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Union </a:t>
            </a: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Free School District</a:t>
            </a: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sym typeface="Wingdings 2"/>
            </a:endParaRP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8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Existing Conditions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85875"/>
            <a:ext cx="6775640" cy="4657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492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Existing Conditions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81200"/>
            <a:ext cx="3657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005781"/>
            <a:ext cx="3657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417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Initial Site Visit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78501"/>
            <a:ext cx="7015121" cy="45391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260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Preliminary Sketch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85875"/>
            <a:ext cx="7065817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7260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Refined Concept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10456"/>
            <a:ext cx="7010400" cy="4536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6279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Master Plan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7315200" cy="487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3426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High School Courtyard – Enlargement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178" y="1524000"/>
            <a:ext cx="844296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2300"/>
              </a:lnSpc>
            </a:pPr>
            <a:endParaRPr 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56377"/>
            <a:ext cx="7138988" cy="4759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518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658" y="2819400"/>
            <a:ext cx="848868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600"/>
              </a:lnSpc>
              <a:spcBef>
                <a:spcPts val="0"/>
              </a:spcBef>
            </a:pPr>
            <a:r>
              <a:rPr lang="en-US" sz="4800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Questions ?</a:t>
            </a:r>
            <a:endParaRPr lang="en-US" sz="4800" dirty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9551" y="457200"/>
            <a:ext cx="868489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Herricks</a:t>
            </a: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Union Free School District</a:t>
            </a: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2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Denton Avenue E.S. –  Existing Conditions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87" y="1113503"/>
            <a:ext cx="70866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634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Denton Avenue E.S. –  Bond Plan 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1143000"/>
            <a:ext cx="7086601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945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Denton Avenue E.S. –  Construction Plan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251462"/>
            <a:ext cx="7162801" cy="4775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945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9565" y="447675"/>
            <a:ext cx="85953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Denton Avenue E.S. –  Construction Plan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56379"/>
            <a:ext cx="7010400" cy="467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758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658" y="2819400"/>
            <a:ext cx="8488680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600"/>
              </a:lnSpc>
              <a:spcBef>
                <a:spcPts val="0"/>
              </a:spcBef>
            </a:pPr>
            <a:r>
              <a:rPr lang="en-US" sz="4800" dirty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Thank you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29551" y="457200"/>
            <a:ext cx="868489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Herricks</a:t>
            </a: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Union Free School District</a:t>
            </a:r>
          </a:p>
          <a:p>
            <a:pPr algn="ctr" eaLnBrk="1" hangingPunct="1">
              <a:lnSpc>
                <a:spcPts val="5600"/>
              </a:lnSpc>
              <a:spcBef>
                <a:spcPts val="0"/>
              </a:spcBef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7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13013</TotalTime>
  <Words>120</Words>
  <Application>Microsoft Office PowerPoint</Application>
  <PresentationFormat>Letter Paper (8.5x11 in)</PresentationFormat>
  <Paragraphs>37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Wingdings 2</vt:lpstr>
      <vt:lpstr>Impact</vt:lpstr>
      <vt:lpstr>Times New Roman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BBS Architects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Inserra</dc:creator>
  <cp:lastModifiedBy>Elizabeth Napolitano</cp:lastModifiedBy>
  <cp:revision>1398</cp:revision>
  <cp:lastPrinted>2017-11-29T21:51:39Z</cp:lastPrinted>
  <dcterms:created xsi:type="dcterms:W3CDTF">2007-01-03T19:47:33Z</dcterms:created>
  <dcterms:modified xsi:type="dcterms:W3CDTF">2017-11-30T20:00:00Z</dcterms:modified>
</cp:coreProperties>
</file>