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5.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68" r:id="rId3"/>
    <p:sldMasterId id="2147483669" r:id="rId4"/>
  </p:sldMasterIdLst>
  <p:notesMasterIdLst>
    <p:notesMasterId r:id="rId5"/>
  </p:notesMasterIdLst>
  <p:sldIdLst>
    <p:sldId id="256" r:id="rId6"/>
    <p:sldId id="257" r:id="rId7"/>
    <p:sldId id="258" r:id="rId8"/>
    <p:sldId id="259" r:id="rId9"/>
    <p:sldId id="260" r:id="rId10"/>
  </p:sldIdLst>
  <p:sldSz cy="5143500" cx="9144000"/>
  <p:notesSz cx="6858000" cy="9144000"/>
  <p:embeddedFontLst>
    <p:embeddedFont>
      <p:font typeface="Montserrat"/>
      <p:regular r:id="rId11"/>
      <p:bold r:id="rId12"/>
      <p:italic r:id="rId13"/>
      <p:boldItalic r:id="rId14"/>
    </p:embeddedFont>
    <p:embeddedFont>
      <p:font typeface="PT Sans Narrow"/>
      <p:regular r:id="rId15"/>
      <p:bold r:id="rId16"/>
    </p:embeddedFont>
    <p:embeddedFont>
      <p:font typeface="Lato"/>
      <p:regular r:id="rId17"/>
      <p:bold r:id="rId18"/>
      <p:italic r:id="rId19"/>
      <p:boldItalic r:id="rId20"/>
    </p:embeddedFont>
    <p:embeddedFont>
      <p:font typeface="Bree Serif"/>
      <p:regular r:id="rId21"/>
    </p:embeddedFont>
    <p:embeddedFont>
      <p:font typeface="Karla"/>
      <p:regular r:id="rId22"/>
      <p:bold r:id="rId23"/>
      <p:italic r:id="rId24"/>
      <p:boldItalic r:id="rId25"/>
    </p:embeddedFont>
    <p:embeddedFont>
      <p:font typeface="Open Sans"/>
      <p:regular r:id="rId26"/>
      <p:bold r:id="rId27"/>
      <p:italic r:id="rId28"/>
      <p:boldItalic r:id="rId29"/>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20" Type="http://schemas.openxmlformats.org/officeDocument/2006/relationships/font" Target="fonts/Lato-boldItalic.fntdata"/><Relationship Id="rId22" Type="http://schemas.openxmlformats.org/officeDocument/2006/relationships/font" Target="fonts/Karla-regular.fntdata"/><Relationship Id="rId21" Type="http://schemas.openxmlformats.org/officeDocument/2006/relationships/font" Target="fonts/BreeSerif-regular.fntdata"/><Relationship Id="rId24" Type="http://schemas.openxmlformats.org/officeDocument/2006/relationships/font" Target="fonts/Karla-italic.fntdata"/><Relationship Id="rId23" Type="http://schemas.openxmlformats.org/officeDocument/2006/relationships/font" Target="fonts/Karla-bold.fntdata"/><Relationship Id="rId1" Type="http://schemas.openxmlformats.org/officeDocument/2006/relationships/theme" Target="theme/theme3.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slideMaster" Target="slideMasters/slideMaster2.xml"/><Relationship Id="rId9" Type="http://schemas.openxmlformats.org/officeDocument/2006/relationships/slide" Target="slides/slide4.xml"/><Relationship Id="rId26" Type="http://schemas.openxmlformats.org/officeDocument/2006/relationships/font" Target="fonts/OpenSans-regular.fntdata"/><Relationship Id="rId25" Type="http://schemas.openxmlformats.org/officeDocument/2006/relationships/font" Target="fonts/Karla-boldItalic.fntdata"/><Relationship Id="rId28" Type="http://schemas.openxmlformats.org/officeDocument/2006/relationships/font" Target="fonts/OpenSans-italic.fntdata"/><Relationship Id="rId27" Type="http://schemas.openxmlformats.org/officeDocument/2006/relationships/font" Target="fonts/OpenSans-bold.fntdata"/><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font" Target="fonts/OpenSans-boldItalic.fntdata"/><Relationship Id="rId7" Type="http://schemas.openxmlformats.org/officeDocument/2006/relationships/slide" Target="slides/slide2.xml"/><Relationship Id="rId8" Type="http://schemas.openxmlformats.org/officeDocument/2006/relationships/slide" Target="slides/slide3.xml"/><Relationship Id="rId11" Type="http://schemas.openxmlformats.org/officeDocument/2006/relationships/font" Target="fonts/Montserrat-regular.fntdata"/><Relationship Id="rId10" Type="http://schemas.openxmlformats.org/officeDocument/2006/relationships/slide" Target="slides/slide5.xml"/><Relationship Id="rId13" Type="http://schemas.openxmlformats.org/officeDocument/2006/relationships/font" Target="fonts/Montserrat-italic.fntdata"/><Relationship Id="rId12" Type="http://schemas.openxmlformats.org/officeDocument/2006/relationships/font" Target="fonts/Montserrat-bold.fntdata"/><Relationship Id="rId15" Type="http://schemas.openxmlformats.org/officeDocument/2006/relationships/font" Target="fonts/PTSansNarrow-regular.fntdata"/><Relationship Id="rId14" Type="http://schemas.openxmlformats.org/officeDocument/2006/relationships/font" Target="fonts/Montserrat-boldItalic.fntdata"/><Relationship Id="rId17" Type="http://schemas.openxmlformats.org/officeDocument/2006/relationships/font" Target="fonts/Lato-regular.fntdata"/><Relationship Id="rId16" Type="http://schemas.openxmlformats.org/officeDocument/2006/relationships/font" Target="fonts/PTSansNarrow-bold.fntdata"/><Relationship Id="rId19" Type="http://schemas.openxmlformats.org/officeDocument/2006/relationships/font" Target="fonts/Lato-italic.fntdata"/><Relationship Id="rId18" Type="http://schemas.openxmlformats.org/officeDocument/2006/relationships/font" Target="fonts/Lato-bold.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317500" lvl="0" marL="4572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1pPr>
            <a:lvl2pPr indent="-317500" lvl="1" marL="9144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2pPr>
            <a:lvl3pPr indent="-317500" lvl="2" marL="13716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3pPr>
            <a:lvl4pPr indent="-317500" lvl="3" marL="18288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4pPr>
            <a:lvl5pPr indent="-317500" lvl="4" marL="22860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5pPr>
            <a:lvl6pPr indent="-317500" lvl="5" marL="27432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6pPr>
            <a:lvl7pPr indent="-317500" lvl="6" marL="32004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7pPr>
            <a:lvl8pPr indent="-317500" lvl="7" marL="36576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8pPr>
            <a:lvl9pPr indent="-317500" lvl="8" marL="41148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1" name="Shape 111"/>
        <p:cNvGrpSpPr/>
        <p:nvPr/>
      </p:nvGrpSpPr>
      <p:grpSpPr>
        <a:xfrm>
          <a:off x="0" y="0"/>
          <a:ext cx="0" cy="0"/>
          <a:chOff x="0" y="0"/>
          <a:chExt cx="0" cy="0"/>
        </a:xfrm>
      </p:grpSpPr>
      <p:sp>
        <p:nvSpPr>
          <p:cNvPr id="112" name="Google Shape;112;g8df27ca318_0_86:notes"/>
          <p:cNvSpPr/>
          <p:nvPr>
            <p:ph idx="2" type="sldImg"/>
          </p:nvPr>
        </p:nvSpPr>
        <p:spPr>
          <a:xfrm>
            <a:off x="381163"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113" name="Google Shape;113;g8df27ca318_0_8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7" name="Shape 117"/>
        <p:cNvGrpSpPr/>
        <p:nvPr/>
      </p:nvGrpSpPr>
      <p:grpSpPr>
        <a:xfrm>
          <a:off x="0" y="0"/>
          <a:ext cx="0" cy="0"/>
          <a:chOff x="0" y="0"/>
          <a:chExt cx="0" cy="0"/>
        </a:xfrm>
      </p:grpSpPr>
      <p:sp>
        <p:nvSpPr>
          <p:cNvPr id="118" name="Google Shape;118;g8f8dee38ed_2_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9" name="Google Shape;119;g8f8dee38ed_2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6" name="Shape 126"/>
        <p:cNvGrpSpPr/>
        <p:nvPr/>
      </p:nvGrpSpPr>
      <p:grpSpPr>
        <a:xfrm>
          <a:off x="0" y="0"/>
          <a:ext cx="0" cy="0"/>
          <a:chOff x="0" y="0"/>
          <a:chExt cx="0" cy="0"/>
        </a:xfrm>
      </p:grpSpPr>
      <p:sp>
        <p:nvSpPr>
          <p:cNvPr id="127" name="Google Shape;127;g904282096e_0_1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8" name="Google Shape;128;g904282096e_0_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4" name="Shape 134"/>
        <p:cNvGrpSpPr/>
        <p:nvPr/>
      </p:nvGrpSpPr>
      <p:grpSpPr>
        <a:xfrm>
          <a:off x="0" y="0"/>
          <a:ext cx="0" cy="0"/>
          <a:chOff x="0" y="0"/>
          <a:chExt cx="0" cy="0"/>
        </a:xfrm>
      </p:grpSpPr>
      <p:sp>
        <p:nvSpPr>
          <p:cNvPr id="135" name="Google Shape;135;g904282096e_0_2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6" name="Google Shape;136;g904282096e_0_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4" name="Shape 144"/>
        <p:cNvGrpSpPr/>
        <p:nvPr/>
      </p:nvGrpSpPr>
      <p:grpSpPr>
        <a:xfrm>
          <a:off x="0" y="0"/>
          <a:ext cx="0" cy="0"/>
          <a:chOff x="0" y="0"/>
          <a:chExt cx="0" cy="0"/>
        </a:xfrm>
      </p:grpSpPr>
      <p:sp>
        <p:nvSpPr>
          <p:cNvPr id="145" name="Google Shape;145;g981d6da092_0_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6" name="Google Shape;146;g981d6da092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 1 column" type="tx">
  <p:cSld name="TITLE_AND_BODY">
    <p:spTree>
      <p:nvGrpSpPr>
        <p:cNvPr id="8" name="Shape 8"/>
        <p:cNvGrpSpPr/>
        <p:nvPr/>
      </p:nvGrpSpPr>
      <p:grpSpPr>
        <a:xfrm>
          <a:off x="0" y="0"/>
          <a:ext cx="0" cy="0"/>
          <a:chOff x="0" y="0"/>
          <a:chExt cx="0" cy="0"/>
        </a:xfrm>
      </p:grpSpPr>
      <p:sp>
        <p:nvSpPr>
          <p:cNvPr id="9" name="Google Shape;9;p2"/>
          <p:cNvSpPr/>
          <p:nvPr/>
        </p:nvSpPr>
        <p:spPr>
          <a:xfrm>
            <a:off x="228601" y="-10437"/>
            <a:ext cx="8229315" cy="5164387"/>
          </a:xfrm>
          <a:custGeom>
            <a:rect b="b" l="l" r="r" t="t"/>
            <a:pathLst>
              <a:path extrusionOk="0" h="206122" w="328450">
                <a:moveTo>
                  <a:pt x="0" y="0"/>
                </a:moveTo>
                <a:lnTo>
                  <a:pt x="0" y="206122"/>
                </a:lnTo>
                <a:lnTo>
                  <a:pt x="328450" y="206122"/>
                </a:lnTo>
                <a:lnTo>
                  <a:pt x="273309" y="331"/>
                </a:lnTo>
                <a:close/>
              </a:path>
            </a:pathLst>
          </a:custGeom>
          <a:solidFill>
            <a:srgbClr val="000000">
              <a:alpha val="7058"/>
            </a:srgbClr>
          </a:solidFill>
          <a:ln>
            <a:noFill/>
          </a:ln>
        </p:spPr>
      </p:sp>
      <p:sp>
        <p:nvSpPr>
          <p:cNvPr id="10" name="Google Shape;10;p2"/>
          <p:cNvSpPr/>
          <p:nvPr/>
        </p:nvSpPr>
        <p:spPr>
          <a:xfrm>
            <a:off x="1" y="-10437"/>
            <a:ext cx="8229315" cy="5164387"/>
          </a:xfrm>
          <a:custGeom>
            <a:rect b="b" l="l" r="r" t="t"/>
            <a:pathLst>
              <a:path extrusionOk="0" h="206122" w="328450">
                <a:moveTo>
                  <a:pt x="0" y="0"/>
                </a:moveTo>
                <a:lnTo>
                  <a:pt x="0" y="206122"/>
                </a:lnTo>
                <a:lnTo>
                  <a:pt x="328450" y="206122"/>
                </a:lnTo>
                <a:lnTo>
                  <a:pt x="273309" y="331"/>
                </a:lnTo>
                <a:close/>
              </a:path>
            </a:pathLst>
          </a:custGeom>
          <a:solidFill>
            <a:srgbClr val="FFFFFF"/>
          </a:solidFill>
          <a:ln>
            <a:noFill/>
          </a:ln>
        </p:spPr>
      </p:sp>
      <p:sp>
        <p:nvSpPr>
          <p:cNvPr id="11" name="Google Shape;11;p2"/>
          <p:cNvSpPr txBox="1"/>
          <p:nvPr>
            <p:ph type="title"/>
          </p:nvPr>
        </p:nvSpPr>
        <p:spPr>
          <a:xfrm>
            <a:off x="838351" y="893500"/>
            <a:ext cx="5324100" cy="485700"/>
          </a:xfrm>
          <a:prstGeom prst="rect">
            <a:avLst/>
          </a:prstGeom>
          <a:noFill/>
          <a:ln>
            <a:noFill/>
          </a:ln>
        </p:spPr>
        <p:txBody>
          <a:bodyPr anchorCtr="0" anchor="b" bIns="91425" lIns="91425" spcFirstLastPara="1" rIns="91425" wrap="square" tIns="91425">
            <a:noAutofit/>
          </a:bodyPr>
          <a:lstStyle>
            <a:lvl1pPr lvl="0" marR="0" rtl="0" algn="l">
              <a:lnSpc>
                <a:spcPct val="100000"/>
              </a:lnSpc>
              <a:spcBef>
                <a:spcPts val="0"/>
              </a:spcBef>
              <a:spcAft>
                <a:spcPts val="0"/>
              </a:spcAft>
              <a:buClr>
                <a:srgbClr val="999999"/>
              </a:buClr>
              <a:buSzPts val="2400"/>
              <a:buFont typeface="Montserrat"/>
              <a:buNone/>
              <a:defRPr b="1" i="0" sz="2400" u="none" cap="none" strike="noStrike">
                <a:solidFill>
                  <a:srgbClr val="999999"/>
                </a:solidFill>
                <a:latin typeface="Montserrat"/>
                <a:ea typeface="Montserrat"/>
                <a:cs typeface="Montserrat"/>
                <a:sym typeface="Montserrat"/>
              </a:defRPr>
            </a:lvl1pPr>
            <a:lvl2pPr lvl="1" marR="0" rtl="0" algn="l">
              <a:lnSpc>
                <a:spcPct val="100000"/>
              </a:lnSpc>
              <a:spcBef>
                <a:spcPts val="0"/>
              </a:spcBef>
              <a:spcAft>
                <a:spcPts val="0"/>
              </a:spcAft>
              <a:buClr>
                <a:srgbClr val="999999"/>
              </a:buClr>
              <a:buSzPts val="2400"/>
              <a:buFont typeface="Montserrat"/>
              <a:buNone/>
              <a:defRPr b="1" i="0" sz="2400" u="none" cap="none" strike="noStrike">
                <a:solidFill>
                  <a:srgbClr val="999999"/>
                </a:solidFill>
                <a:latin typeface="Montserrat"/>
                <a:ea typeface="Montserrat"/>
                <a:cs typeface="Montserrat"/>
                <a:sym typeface="Montserrat"/>
              </a:defRPr>
            </a:lvl2pPr>
            <a:lvl3pPr lvl="2" marR="0" rtl="0" algn="l">
              <a:lnSpc>
                <a:spcPct val="100000"/>
              </a:lnSpc>
              <a:spcBef>
                <a:spcPts val="0"/>
              </a:spcBef>
              <a:spcAft>
                <a:spcPts val="0"/>
              </a:spcAft>
              <a:buClr>
                <a:srgbClr val="999999"/>
              </a:buClr>
              <a:buSzPts val="2400"/>
              <a:buFont typeface="Montserrat"/>
              <a:buNone/>
              <a:defRPr b="1" i="0" sz="2400" u="none" cap="none" strike="noStrike">
                <a:solidFill>
                  <a:srgbClr val="999999"/>
                </a:solidFill>
                <a:latin typeface="Montserrat"/>
                <a:ea typeface="Montserrat"/>
                <a:cs typeface="Montserrat"/>
                <a:sym typeface="Montserrat"/>
              </a:defRPr>
            </a:lvl3pPr>
            <a:lvl4pPr lvl="3" marR="0" rtl="0" algn="l">
              <a:lnSpc>
                <a:spcPct val="100000"/>
              </a:lnSpc>
              <a:spcBef>
                <a:spcPts val="0"/>
              </a:spcBef>
              <a:spcAft>
                <a:spcPts val="0"/>
              </a:spcAft>
              <a:buClr>
                <a:srgbClr val="999999"/>
              </a:buClr>
              <a:buSzPts val="2400"/>
              <a:buFont typeface="Montserrat"/>
              <a:buNone/>
              <a:defRPr b="1" i="0" sz="2400" u="none" cap="none" strike="noStrike">
                <a:solidFill>
                  <a:srgbClr val="999999"/>
                </a:solidFill>
                <a:latin typeface="Montserrat"/>
                <a:ea typeface="Montserrat"/>
                <a:cs typeface="Montserrat"/>
                <a:sym typeface="Montserrat"/>
              </a:defRPr>
            </a:lvl4pPr>
            <a:lvl5pPr lvl="4" marR="0" rtl="0" algn="l">
              <a:lnSpc>
                <a:spcPct val="100000"/>
              </a:lnSpc>
              <a:spcBef>
                <a:spcPts val="0"/>
              </a:spcBef>
              <a:spcAft>
                <a:spcPts val="0"/>
              </a:spcAft>
              <a:buClr>
                <a:srgbClr val="999999"/>
              </a:buClr>
              <a:buSzPts val="2400"/>
              <a:buFont typeface="Montserrat"/>
              <a:buNone/>
              <a:defRPr b="1" i="0" sz="2400" u="none" cap="none" strike="noStrike">
                <a:solidFill>
                  <a:srgbClr val="999999"/>
                </a:solidFill>
                <a:latin typeface="Montserrat"/>
                <a:ea typeface="Montserrat"/>
                <a:cs typeface="Montserrat"/>
                <a:sym typeface="Montserrat"/>
              </a:defRPr>
            </a:lvl5pPr>
            <a:lvl6pPr lvl="5" marR="0" rtl="0" algn="l">
              <a:lnSpc>
                <a:spcPct val="100000"/>
              </a:lnSpc>
              <a:spcBef>
                <a:spcPts val="0"/>
              </a:spcBef>
              <a:spcAft>
                <a:spcPts val="0"/>
              </a:spcAft>
              <a:buClr>
                <a:srgbClr val="999999"/>
              </a:buClr>
              <a:buSzPts val="2400"/>
              <a:buFont typeface="Montserrat"/>
              <a:buNone/>
              <a:defRPr b="1" i="0" sz="2400" u="none" cap="none" strike="noStrike">
                <a:solidFill>
                  <a:srgbClr val="999999"/>
                </a:solidFill>
                <a:latin typeface="Montserrat"/>
                <a:ea typeface="Montserrat"/>
                <a:cs typeface="Montserrat"/>
                <a:sym typeface="Montserrat"/>
              </a:defRPr>
            </a:lvl6pPr>
            <a:lvl7pPr lvl="6" marR="0" rtl="0" algn="l">
              <a:lnSpc>
                <a:spcPct val="100000"/>
              </a:lnSpc>
              <a:spcBef>
                <a:spcPts val="0"/>
              </a:spcBef>
              <a:spcAft>
                <a:spcPts val="0"/>
              </a:spcAft>
              <a:buClr>
                <a:srgbClr val="999999"/>
              </a:buClr>
              <a:buSzPts val="2400"/>
              <a:buFont typeface="Montserrat"/>
              <a:buNone/>
              <a:defRPr b="1" i="0" sz="2400" u="none" cap="none" strike="noStrike">
                <a:solidFill>
                  <a:srgbClr val="999999"/>
                </a:solidFill>
                <a:latin typeface="Montserrat"/>
                <a:ea typeface="Montserrat"/>
                <a:cs typeface="Montserrat"/>
                <a:sym typeface="Montserrat"/>
              </a:defRPr>
            </a:lvl7pPr>
            <a:lvl8pPr lvl="7" marR="0" rtl="0" algn="l">
              <a:lnSpc>
                <a:spcPct val="100000"/>
              </a:lnSpc>
              <a:spcBef>
                <a:spcPts val="0"/>
              </a:spcBef>
              <a:spcAft>
                <a:spcPts val="0"/>
              </a:spcAft>
              <a:buClr>
                <a:srgbClr val="999999"/>
              </a:buClr>
              <a:buSzPts val="2400"/>
              <a:buFont typeface="Montserrat"/>
              <a:buNone/>
              <a:defRPr b="1" i="0" sz="2400" u="none" cap="none" strike="noStrike">
                <a:solidFill>
                  <a:srgbClr val="999999"/>
                </a:solidFill>
                <a:latin typeface="Montserrat"/>
                <a:ea typeface="Montserrat"/>
                <a:cs typeface="Montserrat"/>
                <a:sym typeface="Montserrat"/>
              </a:defRPr>
            </a:lvl8pPr>
            <a:lvl9pPr lvl="8" marR="0" rtl="0" algn="l">
              <a:lnSpc>
                <a:spcPct val="100000"/>
              </a:lnSpc>
              <a:spcBef>
                <a:spcPts val="0"/>
              </a:spcBef>
              <a:spcAft>
                <a:spcPts val="0"/>
              </a:spcAft>
              <a:buClr>
                <a:srgbClr val="999999"/>
              </a:buClr>
              <a:buSzPts val="2400"/>
              <a:buFont typeface="Montserrat"/>
              <a:buNone/>
              <a:defRPr b="1" i="0" sz="2400" u="none" cap="none" strike="noStrike">
                <a:solidFill>
                  <a:srgbClr val="999999"/>
                </a:solidFill>
                <a:latin typeface="Montserrat"/>
                <a:ea typeface="Montserrat"/>
                <a:cs typeface="Montserrat"/>
                <a:sym typeface="Montserrat"/>
              </a:defRPr>
            </a:lvl9pPr>
          </a:lstStyle>
          <a:p/>
        </p:txBody>
      </p:sp>
      <p:sp>
        <p:nvSpPr>
          <p:cNvPr id="12" name="Google Shape;12;p2"/>
          <p:cNvSpPr txBox="1"/>
          <p:nvPr>
            <p:ph idx="1" type="body"/>
          </p:nvPr>
        </p:nvSpPr>
        <p:spPr>
          <a:xfrm>
            <a:off x="838251" y="1504950"/>
            <a:ext cx="5324100" cy="2255700"/>
          </a:xfrm>
          <a:prstGeom prst="rect">
            <a:avLst/>
          </a:prstGeom>
          <a:noFill/>
          <a:ln>
            <a:noFill/>
          </a:ln>
        </p:spPr>
        <p:txBody>
          <a:bodyPr anchorCtr="0" anchor="t" bIns="91425" lIns="91425" spcFirstLastPara="1" rIns="91425" wrap="square" tIns="91425">
            <a:noAutofit/>
          </a:bodyPr>
          <a:lstStyle>
            <a:lvl1pPr indent="-355600" lvl="0" marL="457200" marR="0" rtl="0" algn="l">
              <a:lnSpc>
                <a:spcPct val="100000"/>
              </a:lnSpc>
              <a:spcBef>
                <a:spcPts val="450"/>
              </a:spcBef>
              <a:spcAft>
                <a:spcPts val="0"/>
              </a:spcAft>
              <a:buClr>
                <a:srgbClr val="666666"/>
              </a:buClr>
              <a:buSzPts val="2000"/>
              <a:buFont typeface="Karla"/>
              <a:buChar char="▸"/>
              <a:defRPr b="0" i="0" sz="2000" u="none" cap="none" strike="noStrike">
                <a:solidFill>
                  <a:srgbClr val="666666"/>
                </a:solidFill>
                <a:latin typeface="Karla"/>
                <a:ea typeface="Karla"/>
                <a:cs typeface="Karla"/>
                <a:sym typeface="Karla"/>
              </a:defRPr>
            </a:lvl1pPr>
            <a:lvl2pPr indent="-355600" lvl="1" marL="914400" marR="0" rtl="0" algn="l">
              <a:lnSpc>
                <a:spcPct val="100000"/>
              </a:lnSpc>
              <a:spcBef>
                <a:spcPts val="0"/>
              </a:spcBef>
              <a:spcAft>
                <a:spcPts val="0"/>
              </a:spcAft>
              <a:buClr>
                <a:srgbClr val="666666"/>
              </a:buClr>
              <a:buSzPts val="2000"/>
              <a:buFont typeface="Karla"/>
              <a:buChar char="▹"/>
              <a:defRPr b="0" i="0" sz="2000" u="none" cap="none" strike="noStrike">
                <a:solidFill>
                  <a:srgbClr val="666666"/>
                </a:solidFill>
                <a:latin typeface="Karla"/>
                <a:ea typeface="Karla"/>
                <a:cs typeface="Karla"/>
                <a:sym typeface="Karla"/>
              </a:defRPr>
            </a:lvl2pPr>
            <a:lvl3pPr indent="-355600" lvl="2" marL="1371600" marR="0" rtl="0" algn="l">
              <a:lnSpc>
                <a:spcPct val="100000"/>
              </a:lnSpc>
              <a:spcBef>
                <a:spcPts val="0"/>
              </a:spcBef>
              <a:spcAft>
                <a:spcPts val="0"/>
              </a:spcAft>
              <a:buClr>
                <a:srgbClr val="666666"/>
              </a:buClr>
              <a:buSzPts val="2000"/>
              <a:buFont typeface="Karla"/>
              <a:buChar char="▹"/>
              <a:defRPr b="0" i="0" sz="2000" u="none" cap="none" strike="noStrike">
                <a:solidFill>
                  <a:srgbClr val="666666"/>
                </a:solidFill>
                <a:latin typeface="Karla"/>
                <a:ea typeface="Karla"/>
                <a:cs typeface="Karla"/>
                <a:sym typeface="Karla"/>
              </a:defRPr>
            </a:lvl3pPr>
            <a:lvl4pPr indent="-355600" lvl="3" marL="1828800" marR="0" rtl="0" algn="l">
              <a:lnSpc>
                <a:spcPct val="100000"/>
              </a:lnSpc>
              <a:spcBef>
                <a:spcPts val="0"/>
              </a:spcBef>
              <a:spcAft>
                <a:spcPts val="0"/>
              </a:spcAft>
              <a:buClr>
                <a:srgbClr val="666666"/>
              </a:buClr>
              <a:buSzPts val="2000"/>
              <a:buFont typeface="Karla"/>
              <a:buChar char="●"/>
              <a:defRPr b="0" i="0" sz="2000" u="none" cap="none" strike="noStrike">
                <a:solidFill>
                  <a:srgbClr val="666666"/>
                </a:solidFill>
                <a:latin typeface="Karla"/>
                <a:ea typeface="Karla"/>
                <a:cs typeface="Karla"/>
                <a:sym typeface="Karla"/>
              </a:defRPr>
            </a:lvl4pPr>
            <a:lvl5pPr indent="-355600" lvl="4" marL="2286000" marR="0" rtl="0" algn="l">
              <a:lnSpc>
                <a:spcPct val="100000"/>
              </a:lnSpc>
              <a:spcBef>
                <a:spcPts val="0"/>
              </a:spcBef>
              <a:spcAft>
                <a:spcPts val="0"/>
              </a:spcAft>
              <a:buClr>
                <a:srgbClr val="666666"/>
              </a:buClr>
              <a:buSzPts val="2000"/>
              <a:buFont typeface="Karla"/>
              <a:buChar char="○"/>
              <a:defRPr b="0" i="0" sz="2000" u="none" cap="none" strike="noStrike">
                <a:solidFill>
                  <a:srgbClr val="666666"/>
                </a:solidFill>
                <a:latin typeface="Karla"/>
                <a:ea typeface="Karla"/>
                <a:cs typeface="Karla"/>
                <a:sym typeface="Karla"/>
              </a:defRPr>
            </a:lvl5pPr>
            <a:lvl6pPr indent="-355600" lvl="5" marL="2743200" marR="0" rtl="0" algn="l">
              <a:lnSpc>
                <a:spcPct val="100000"/>
              </a:lnSpc>
              <a:spcBef>
                <a:spcPts val="0"/>
              </a:spcBef>
              <a:spcAft>
                <a:spcPts val="0"/>
              </a:spcAft>
              <a:buClr>
                <a:srgbClr val="666666"/>
              </a:buClr>
              <a:buSzPts val="2000"/>
              <a:buFont typeface="Karla"/>
              <a:buChar char="■"/>
              <a:defRPr b="0" i="0" sz="2000" u="none" cap="none" strike="noStrike">
                <a:solidFill>
                  <a:srgbClr val="666666"/>
                </a:solidFill>
                <a:latin typeface="Karla"/>
                <a:ea typeface="Karla"/>
                <a:cs typeface="Karla"/>
                <a:sym typeface="Karla"/>
              </a:defRPr>
            </a:lvl6pPr>
            <a:lvl7pPr indent="-355600" lvl="6" marL="3200400" marR="0" rtl="0" algn="l">
              <a:lnSpc>
                <a:spcPct val="100000"/>
              </a:lnSpc>
              <a:spcBef>
                <a:spcPts val="0"/>
              </a:spcBef>
              <a:spcAft>
                <a:spcPts val="0"/>
              </a:spcAft>
              <a:buClr>
                <a:srgbClr val="666666"/>
              </a:buClr>
              <a:buSzPts val="2000"/>
              <a:buFont typeface="Karla"/>
              <a:buChar char="●"/>
              <a:defRPr b="0" i="0" sz="2000" u="none" cap="none" strike="noStrike">
                <a:solidFill>
                  <a:srgbClr val="666666"/>
                </a:solidFill>
                <a:latin typeface="Karla"/>
                <a:ea typeface="Karla"/>
                <a:cs typeface="Karla"/>
                <a:sym typeface="Karla"/>
              </a:defRPr>
            </a:lvl7pPr>
            <a:lvl8pPr indent="-355600" lvl="7" marL="3657600" marR="0" rtl="0" algn="l">
              <a:lnSpc>
                <a:spcPct val="100000"/>
              </a:lnSpc>
              <a:spcBef>
                <a:spcPts val="0"/>
              </a:spcBef>
              <a:spcAft>
                <a:spcPts val="0"/>
              </a:spcAft>
              <a:buClr>
                <a:srgbClr val="666666"/>
              </a:buClr>
              <a:buSzPts val="2000"/>
              <a:buFont typeface="Karla"/>
              <a:buChar char="○"/>
              <a:defRPr b="0" i="0" sz="2000" u="none" cap="none" strike="noStrike">
                <a:solidFill>
                  <a:srgbClr val="666666"/>
                </a:solidFill>
                <a:latin typeface="Karla"/>
                <a:ea typeface="Karla"/>
                <a:cs typeface="Karla"/>
                <a:sym typeface="Karla"/>
              </a:defRPr>
            </a:lvl8pPr>
            <a:lvl9pPr indent="-355600" lvl="8" marL="4114800" marR="0" rtl="0" algn="l">
              <a:lnSpc>
                <a:spcPct val="100000"/>
              </a:lnSpc>
              <a:spcBef>
                <a:spcPts val="0"/>
              </a:spcBef>
              <a:spcAft>
                <a:spcPts val="0"/>
              </a:spcAft>
              <a:buClr>
                <a:srgbClr val="666666"/>
              </a:buClr>
              <a:buSzPts val="2000"/>
              <a:buFont typeface="Karla"/>
              <a:buChar char="■"/>
              <a:defRPr b="0" i="0" sz="2000" u="none" cap="none" strike="noStrike">
                <a:solidFill>
                  <a:srgbClr val="666666"/>
                </a:solidFill>
                <a:latin typeface="Karla"/>
                <a:ea typeface="Karla"/>
                <a:cs typeface="Karla"/>
                <a:sym typeface="Karla"/>
              </a:defRPr>
            </a:lvl9pPr>
          </a:lstStyl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3" name="Shape 13"/>
        <p:cNvGrpSpPr/>
        <p:nvPr/>
      </p:nvGrpSpPr>
      <p:grpSpPr>
        <a:xfrm>
          <a:off x="0" y="0"/>
          <a:ext cx="0" cy="0"/>
          <a:chOff x="0" y="0"/>
          <a:chExt cx="0" cy="0"/>
        </a:xfrm>
      </p:grpSpPr>
      <p:grpSp>
        <p:nvGrpSpPr>
          <p:cNvPr id="14" name="Google Shape;14;p3"/>
          <p:cNvGrpSpPr/>
          <p:nvPr/>
        </p:nvGrpSpPr>
        <p:grpSpPr>
          <a:xfrm>
            <a:off x="4350279" y="2855377"/>
            <a:ext cx="443589" cy="105632"/>
            <a:chOff x="4137525" y="2915950"/>
            <a:chExt cx="869100" cy="207000"/>
          </a:xfrm>
        </p:grpSpPr>
        <p:sp>
          <p:nvSpPr>
            <p:cNvPr id="15" name="Google Shape;15;p3"/>
            <p:cNvSpPr/>
            <p:nvPr/>
          </p:nvSpPr>
          <p:spPr>
            <a:xfrm>
              <a:off x="4468575" y="2915950"/>
              <a:ext cx="207000" cy="207000"/>
            </a:xfrm>
            <a:prstGeom prst="ellipse">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 name="Google Shape;16;p3"/>
            <p:cNvSpPr/>
            <p:nvPr/>
          </p:nvSpPr>
          <p:spPr>
            <a:xfrm>
              <a:off x="4799625" y="2915950"/>
              <a:ext cx="207000" cy="207000"/>
            </a:xfrm>
            <a:prstGeom prst="ellipse">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 name="Google Shape;17;p3"/>
            <p:cNvSpPr/>
            <p:nvPr/>
          </p:nvSpPr>
          <p:spPr>
            <a:xfrm>
              <a:off x="4137525" y="2915950"/>
              <a:ext cx="207000" cy="207000"/>
            </a:xfrm>
            <a:prstGeom prst="ellipse">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8" name="Google Shape;18;p3"/>
          <p:cNvSpPr txBox="1"/>
          <p:nvPr>
            <p:ph type="ctrTitle"/>
          </p:nvPr>
        </p:nvSpPr>
        <p:spPr>
          <a:xfrm>
            <a:off x="671258" y="990800"/>
            <a:ext cx="7801500" cy="17301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4800"/>
              <a:buNone/>
              <a:defRPr sz="4800"/>
            </a:lvl1pPr>
            <a:lvl2pPr lvl="1" rtl="0" algn="ctr">
              <a:spcBef>
                <a:spcPts val="0"/>
              </a:spcBef>
              <a:spcAft>
                <a:spcPts val="0"/>
              </a:spcAft>
              <a:buSzPts val="4800"/>
              <a:buNone/>
              <a:defRPr sz="4800"/>
            </a:lvl2pPr>
            <a:lvl3pPr lvl="2" rtl="0" algn="ctr">
              <a:spcBef>
                <a:spcPts val="0"/>
              </a:spcBef>
              <a:spcAft>
                <a:spcPts val="0"/>
              </a:spcAft>
              <a:buSzPts val="4800"/>
              <a:buNone/>
              <a:defRPr sz="4800"/>
            </a:lvl3pPr>
            <a:lvl4pPr lvl="3" rtl="0" algn="ctr">
              <a:spcBef>
                <a:spcPts val="0"/>
              </a:spcBef>
              <a:spcAft>
                <a:spcPts val="0"/>
              </a:spcAft>
              <a:buSzPts val="4800"/>
              <a:buNone/>
              <a:defRPr sz="4800"/>
            </a:lvl4pPr>
            <a:lvl5pPr lvl="4" rtl="0" algn="ctr">
              <a:spcBef>
                <a:spcPts val="0"/>
              </a:spcBef>
              <a:spcAft>
                <a:spcPts val="0"/>
              </a:spcAft>
              <a:buSzPts val="4800"/>
              <a:buNone/>
              <a:defRPr sz="4800"/>
            </a:lvl5pPr>
            <a:lvl6pPr lvl="5" rtl="0" algn="ctr">
              <a:spcBef>
                <a:spcPts val="0"/>
              </a:spcBef>
              <a:spcAft>
                <a:spcPts val="0"/>
              </a:spcAft>
              <a:buSzPts val="4800"/>
              <a:buNone/>
              <a:defRPr sz="4800"/>
            </a:lvl6pPr>
            <a:lvl7pPr lvl="6" rtl="0" algn="ctr">
              <a:spcBef>
                <a:spcPts val="0"/>
              </a:spcBef>
              <a:spcAft>
                <a:spcPts val="0"/>
              </a:spcAft>
              <a:buSzPts val="4800"/>
              <a:buNone/>
              <a:defRPr sz="4800"/>
            </a:lvl7pPr>
            <a:lvl8pPr lvl="7" rtl="0" algn="ctr">
              <a:spcBef>
                <a:spcPts val="0"/>
              </a:spcBef>
              <a:spcAft>
                <a:spcPts val="0"/>
              </a:spcAft>
              <a:buSzPts val="4800"/>
              <a:buNone/>
              <a:defRPr sz="4800"/>
            </a:lvl8pPr>
            <a:lvl9pPr lvl="8" rtl="0" algn="ctr">
              <a:spcBef>
                <a:spcPts val="0"/>
              </a:spcBef>
              <a:spcAft>
                <a:spcPts val="0"/>
              </a:spcAft>
              <a:buSzPts val="4800"/>
              <a:buNone/>
              <a:defRPr sz="4800"/>
            </a:lvl9pPr>
          </a:lstStyle>
          <a:p/>
        </p:txBody>
      </p:sp>
      <p:sp>
        <p:nvSpPr>
          <p:cNvPr id="19" name="Google Shape;19;p3"/>
          <p:cNvSpPr txBox="1"/>
          <p:nvPr>
            <p:ph idx="1" type="subTitle"/>
          </p:nvPr>
        </p:nvSpPr>
        <p:spPr>
          <a:xfrm>
            <a:off x="671250" y="3174876"/>
            <a:ext cx="7801500" cy="792600"/>
          </a:xfrm>
          <a:prstGeom prst="rect">
            <a:avLst/>
          </a:prstGeom>
        </p:spPr>
        <p:txBody>
          <a:bodyPr anchorCtr="0" anchor="t" bIns="91425" lIns="91425" spcFirstLastPara="1" rIns="91425" wrap="square" tIns="91425">
            <a:noAutofit/>
          </a:bodyPr>
          <a:lstStyle>
            <a:lvl1pPr lvl="0" rtl="0" algn="ctr">
              <a:lnSpc>
                <a:spcPct val="100000"/>
              </a:lnSpc>
              <a:spcBef>
                <a:spcPts val="600"/>
              </a:spcBef>
              <a:spcAft>
                <a:spcPts val="0"/>
              </a:spcAft>
              <a:buSzPts val="2100"/>
              <a:buNone/>
              <a:defRPr sz="2100"/>
            </a:lvl1pPr>
            <a:lvl2pPr lvl="1" rtl="0" algn="ctr">
              <a:lnSpc>
                <a:spcPct val="100000"/>
              </a:lnSpc>
              <a:spcBef>
                <a:spcPts val="0"/>
              </a:spcBef>
              <a:spcAft>
                <a:spcPts val="0"/>
              </a:spcAft>
              <a:buSzPts val="2100"/>
              <a:buNone/>
              <a:defRPr sz="2100"/>
            </a:lvl2pPr>
            <a:lvl3pPr lvl="2" rtl="0" algn="ctr">
              <a:lnSpc>
                <a:spcPct val="100000"/>
              </a:lnSpc>
              <a:spcBef>
                <a:spcPts val="0"/>
              </a:spcBef>
              <a:spcAft>
                <a:spcPts val="0"/>
              </a:spcAft>
              <a:buSzPts val="2100"/>
              <a:buNone/>
              <a:defRPr sz="2100"/>
            </a:lvl3pPr>
            <a:lvl4pPr lvl="3" rtl="0" algn="ctr">
              <a:lnSpc>
                <a:spcPct val="100000"/>
              </a:lnSpc>
              <a:spcBef>
                <a:spcPts val="0"/>
              </a:spcBef>
              <a:spcAft>
                <a:spcPts val="0"/>
              </a:spcAft>
              <a:buSzPts val="2100"/>
              <a:buNone/>
              <a:defRPr sz="2100"/>
            </a:lvl4pPr>
            <a:lvl5pPr lvl="4" rtl="0" algn="ctr">
              <a:lnSpc>
                <a:spcPct val="100000"/>
              </a:lnSpc>
              <a:spcBef>
                <a:spcPts val="0"/>
              </a:spcBef>
              <a:spcAft>
                <a:spcPts val="0"/>
              </a:spcAft>
              <a:buSzPts val="2100"/>
              <a:buNone/>
              <a:defRPr sz="2100"/>
            </a:lvl5pPr>
            <a:lvl6pPr lvl="5" rtl="0" algn="ctr">
              <a:lnSpc>
                <a:spcPct val="100000"/>
              </a:lnSpc>
              <a:spcBef>
                <a:spcPts val="0"/>
              </a:spcBef>
              <a:spcAft>
                <a:spcPts val="0"/>
              </a:spcAft>
              <a:buSzPts val="2100"/>
              <a:buNone/>
              <a:defRPr sz="2100"/>
            </a:lvl6pPr>
            <a:lvl7pPr lvl="6" rtl="0" algn="ctr">
              <a:lnSpc>
                <a:spcPct val="100000"/>
              </a:lnSpc>
              <a:spcBef>
                <a:spcPts val="0"/>
              </a:spcBef>
              <a:spcAft>
                <a:spcPts val="0"/>
              </a:spcAft>
              <a:buSzPts val="2100"/>
              <a:buNone/>
              <a:defRPr sz="2100"/>
            </a:lvl7pPr>
            <a:lvl8pPr lvl="7" rtl="0" algn="ctr">
              <a:lnSpc>
                <a:spcPct val="100000"/>
              </a:lnSpc>
              <a:spcBef>
                <a:spcPts val="0"/>
              </a:spcBef>
              <a:spcAft>
                <a:spcPts val="0"/>
              </a:spcAft>
              <a:buSzPts val="2100"/>
              <a:buNone/>
              <a:defRPr sz="2100"/>
            </a:lvl8pPr>
            <a:lvl9pPr lvl="8" rtl="0" algn="ctr">
              <a:lnSpc>
                <a:spcPct val="100000"/>
              </a:lnSpc>
              <a:spcBef>
                <a:spcPts val="0"/>
              </a:spcBef>
              <a:spcAft>
                <a:spcPts val="0"/>
              </a:spcAft>
              <a:buSzPts val="2100"/>
              <a:buNone/>
              <a:defRPr sz="2100"/>
            </a:lvl9pPr>
          </a:lstStyle>
          <a:p/>
        </p:txBody>
      </p:sp>
      <p:sp>
        <p:nvSpPr>
          <p:cNvPr id="20" name="Google Shape;20;p3"/>
          <p:cNvSpPr txBox="1"/>
          <p:nvPr>
            <p:ph idx="12" type="sldNum"/>
          </p:nvPr>
        </p:nvSpPr>
        <p:spPr>
          <a:xfrm>
            <a:off x="8490250" y="4681009"/>
            <a:ext cx="548700" cy="393600"/>
          </a:xfrm>
          <a:prstGeom prst="rect">
            <a:avLst/>
          </a:prstGeom>
          <a:noFill/>
          <a:ln>
            <a:noFill/>
          </a:ln>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 point">
    <p:bg>
      <p:bgPr>
        <a:solidFill>
          <a:schemeClr val="accent3"/>
        </a:solidFill>
      </p:bgPr>
    </p:bg>
    <p:spTree>
      <p:nvGrpSpPr>
        <p:cNvPr id="21" name="Shape 21"/>
        <p:cNvGrpSpPr/>
        <p:nvPr/>
      </p:nvGrpSpPr>
      <p:grpSpPr>
        <a:xfrm>
          <a:off x="0" y="0"/>
          <a:ext cx="0" cy="0"/>
          <a:chOff x="0" y="0"/>
          <a:chExt cx="0" cy="0"/>
        </a:xfrm>
      </p:grpSpPr>
      <p:grpSp>
        <p:nvGrpSpPr>
          <p:cNvPr id="22" name="Google Shape;22;p4"/>
          <p:cNvGrpSpPr/>
          <p:nvPr/>
        </p:nvGrpSpPr>
        <p:grpSpPr>
          <a:xfrm>
            <a:off x="829936" y="4169150"/>
            <a:ext cx="745657" cy="45826"/>
            <a:chOff x="4580561" y="2589004"/>
            <a:chExt cx="1064464" cy="25200"/>
          </a:xfrm>
        </p:grpSpPr>
        <p:sp>
          <p:nvSpPr>
            <p:cNvPr id="23" name="Google Shape;23;p4"/>
            <p:cNvSpPr/>
            <p:nvPr/>
          </p:nvSpPr>
          <p:spPr>
            <a:xfrm rot="-5400000">
              <a:off x="5366325" y="2335504"/>
              <a:ext cx="25200" cy="532200"/>
            </a:xfrm>
            <a:prstGeom prst="rect">
              <a:avLst/>
            </a:pr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 name="Google Shape;24;p4"/>
            <p:cNvSpPr/>
            <p:nvPr/>
          </p:nvSpPr>
          <p:spPr>
            <a:xfrm rot="-5400000">
              <a:off x="4836311" y="2333254"/>
              <a:ext cx="25200" cy="536700"/>
            </a:xfrm>
            <a:prstGeom prst="rect">
              <a:avLst/>
            </a:pr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25" name="Google Shape;25;p4"/>
          <p:cNvSpPr txBox="1"/>
          <p:nvPr>
            <p:ph type="title"/>
          </p:nvPr>
        </p:nvSpPr>
        <p:spPr>
          <a:xfrm>
            <a:off x="729450" y="864300"/>
            <a:ext cx="7021200" cy="2985000"/>
          </a:xfrm>
          <a:prstGeom prst="rect">
            <a:avLst/>
          </a:prstGeom>
          <a:noFill/>
          <a:ln>
            <a:noFill/>
          </a:ln>
        </p:spPr>
        <p:txBody>
          <a:bodyPr anchorCtr="0" anchor="ctr" bIns="91425" lIns="91425" spcFirstLastPara="1" rIns="91425" wrap="square" tIns="91425">
            <a:noAutofit/>
          </a:bodyPr>
          <a:lstStyle>
            <a:lvl1pPr lvl="0" marR="0" rtl="0" algn="l">
              <a:lnSpc>
                <a:spcPct val="100000"/>
              </a:lnSpc>
              <a:spcBef>
                <a:spcPts val="0"/>
              </a:spcBef>
              <a:spcAft>
                <a:spcPts val="0"/>
              </a:spcAft>
              <a:buClr>
                <a:schemeClr val="lt1"/>
              </a:buClr>
              <a:buSzPts val="3600"/>
              <a:buFont typeface="PT Sans Narrow"/>
              <a:buNone/>
              <a:defRPr b="1" i="0" sz="3600" u="none" cap="none" strike="noStrike">
                <a:solidFill>
                  <a:schemeClr val="lt1"/>
                </a:solidFill>
                <a:latin typeface="PT Sans Narrow"/>
                <a:ea typeface="PT Sans Narrow"/>
                <a:cs typeface="PT Sans Narrow"/>
                <a:sym typeface="PT Sans Narrow"/>
              </a:defRPr>
            </a:lvl1pPr>
            <a:lvl2pPr lvl="1" marR="0" rtl="0" algn="l">
              <a:lnSpc>
                <a:spcPct val="100000"/>
              </a:lnSpc>
              <a:spcBef>
                <a:spcPts val="0"/>
              </a:spcBef>
              <a:spcAft>
                <a:spcPts val="0"/>
              </a:spcAft>
              <a:buClr>
                <a:schemeClr val="lt1"/>
              </a:buClr>
              <a:buSzPts val="3600"/>
              <a:buFont typeface="PT Sans Narrow"/>
              <a:buNone/>
              <a:defRPr b="1" i="0" sz="3600" u="none" cap="none" strike="noStrike">
                <a:solidFill>
                  <a:schemeClr val="lt1"/>
                </a:solidFill>
                <a:latin typeface="PT Sans Narrow"/>
                <a:ea typeface="PT Sans Narrow"/>
                <a:cs typeface="PT Sans Narrow"/>
                <a:sym typeface="PT Sans Narrow"/>
              </a:defRPr>
            </a:lvl2pPr>
            <a:lvl3pPr lvl="2" marR="0" rtl="0" algn="l">
              <a:lnSpc>
                <a:spcPct val="100000"/>
              </a:lnSpc>
              <a:spcBef>
                <a:spcPts val="0"/>
              </a:spcBef>
              <a:spcAft>
                <a:spcPts val="0"/>
              </a:spcAft>
              <a:buClr>
                <a:schemeClr val="lt1"/>
              </a:buClr>
              <a:buSzPts val="3600"/>
              <a:buFont typeface="PT Sans Narrow"/>
              <a:buNone/>
              <a:defRPr b="1" i="0" sz="3600" u="none" cap="none" strike="noStrike">
                <a:solidFill>
                  <a:schemeClr val="lt1"/>
                </a:solidFill>
                <a:latin typeface="PT Sans Narrow"/>
                <a:ea typeface="PT Sans Narrow"/>
                <a:cs typeface="PT Sans Narrow"/>
                <a:sym typeface="PT Sans Narrow"/>
              </a:defRPr>
            </a:lvl3pPr>
            <a:lvl4pPr lvl="3" marR="0" rtl="0" algn="l">
              <a:lnSpc>
                <a:spcPct val="100000"/>
              </a:lnSpc>
              <a:spcBef>
                <a:spcPts val="0"/>
              </a:spcBef>
              <a:spcAft>
                <a:spcPts val="0"/>
              </a:spcAft>
              <a:buClr>
                <a:schemeClr val="lt1"/>
              </a:buClr>
              <a:buSzPts val="3600"/>
              <a:buFont typeface="PT Sans Narrow"/>
              <a:buNone/>
              <a:defRPr b="1" i="0" sz="3600" u="none" cap="none" strike="noStrike">
                <a:solidFill>
                  <a:schemeClr val="lt1"/>
                </a:solidFill>
                <a:latin typeface="PT Sans Narrow"/>
                <a:ea typeface="PT Sans Narrow"/>
                <a:cs typeface="PT Sans Narrow"/>
                <a:sym typeface="PT Sans Narrow"/>
              </a:defRPr>
            </a:lvl4pPr>
            <a:lvl5pPr lvl="4" marR="0" rtl="0" algn="l">
              <a:lnSpc>
                <a:spcPct val="100000"/>
              </a:lnSpc>
              <a:spcBef>
                <a:spcPts val="0"/>
              </a:spcBef>
              <a:spcAft>
                <a:spcPts val="0"/>
              </a:spcAft>
              <a:buClr>
                <a:schemeClr val="lt1"/>
              </a:buClr>
              <a:buSzPts val="3600"/>
              <a:buFont typeface="PT Sans Narrow"/>
              <a:buNone/>
              <a:defRPr b="1" i="0" sz="3600" u="none" cap="none" strike="noStrike">
                <a:solidFill>
                  <a:schemeClr val="lt1"/>
                </a:solidFill>
                <a:latin typeface="PT Sans Narrow"/>
                <a:ea typeface="PT Sans Narrow"/>
                <a:cs typeface="PT Sans Narrow"/>
                <a:sym typeface="PT Sans Narrow"/>
              </a:defRPr>
            </a:lvl5pPr>
            <a:lvl6pPr lvl="5" marR="0" rtl="0" algn="l">
              <a:lnSpc>
                <a:spcPct val="100000"/>
              </a:lnSpc>
              <a:spcBef>
                <a:spcPts val="0"/>
              </a:spcBef>
              <a:spcAft>
                <a:spcPts val="0"/>
              </a:spcAft>
              <a:buClr>
                <a:schemeClr val="lt1"/>
              </a:buClr>
              <a:buSzPts val="3600"/>
              <a:buFont typeface="PT Sans Narrow"/>
              <a:buNone/>
              <a:defRPr b="1" i="0" sz="3600" u="none" cap="none" strike="noStrike">
                <a:solidFill>
                  <a:schemeClr val="lt1"/>
                </a:solidFill>
                <a:latin typeface="PT Sans Narrow"/>
                <a:ea typeface="PT Sans Narrow"/>
                <a:cs typeface="PT Sans Narrow"/>
                <a:sym typeface="PT Sans Narrow"/>
              </a:defRPr>
            </a:lvl6pPr>
            <a:lvl7pPr lvl="6" marR="0" rtl="0" algn="l">
              <a:lnSpc>
                <a:spcPct val="100000"/>
              </a:lnSpc>
              <a:spcBef>
                <a:spcPts val="0"/>
              </a:spcBef>
              <a:spcAft>
                <a:spcPts val="0"/>
              </a:spcAft>
              <a:buClr>
                <a:schemeClr val="lt1"/>
              </a:buClr>
              <a:buSzPts val="3600"/>
              <a:buFont typeface="PT Sans Narrow"/>
              <a:buNone/>
              <a:defRPr b="1" i="0" sz="3600" u="none" cap="none" strike="noStrike">
                <a:solidFill>
                  <a:schemeClr val="lt1"/>
                </a:solidFill>
                <a:latin typeface="PT Sans Narrow"/>
                <a:ea typeface="PT Sans Narrow"/>
                <a:cs typeface="PT Sans Narrow"/>
                <a:sym typeface="PT Sans Narrow"/>
              </a:defRPr>
            </a:lvl7pPr>
            <a:lvl8pPr lvl="7" marR="0" rtl="0" algn="l">
              <a:lnSpc>
                <a:spcPct val="100000"/>
              </a:lnSpc>
              <a:spcBef>
                <a:spcPts val="0"/>
              </a:spcBef>
              <a:spcAft>
                <a:spcPts val="0"/>
              </a:spcAft>
              <a:buClr>
                <a:schemeClr val="lt1"/>
              </a:buClr>
              <a:buSzPts val="3600"/>
              <a:buFont typeface="PT Sans Narrow"/>
              <a:buNone/>
              <a:defRPr b="1" i="0" sz="3600" u="none" cap="none" strike="noStrike">
                <a:solidFill>
                  <a:schemeClr val="lt1"/>
                </a:solidFill>
                <a:latin typeface="PT Sans Narrow"/>
                <a:ea typeface="PT Sans Narrow"/>
                <a:cs typeface="PT Sans Narrow"/>
                <a:sym typeface="PT Sans Narrow"/>
              </a:defRPr>
            </a:lvl8pPr>
            <a:lvl9pPr lvl="8" marR="0" rtl="0" algn="l">
              <a:lnSpc>
                <a:spcPct val="100000"/>
              </a:lnSpc>
              <a:spcBef>
                <a:spcPts val="0"/>
              </a:spcBef>
              <a:spcAft>
                <a:spcPts val="0"/>
              </a:spcAft>
              <a:buClr>
                <a:schemeClr val="lt1"/>
              </a:buClr>
              <a:buSzPts val="3600"/>
              <a:buFont typeface="PT Sans Narrow"/>
              <a:buNone/>
              <a:defRPr b="1" i="0" sz="3600" u="none" cap="none" strike="noStrike">
                <a:solidFill>
                  <a:schemeClr val="lt1"/>
                </a:solidFill>
                <a:latin typeface="PT Sans Narrow"/>
                <a:ea typeface="PT Sans Narrow"/>
                <a:cs typeface="PT Sans Narrow"/>
                <a:sym typeface="PT Sans Narrow"/>
              </a:defRPr>
            </a:lvl9pPr>
          </a:lstStyle>
          <a:p/>
        </p:txBody>
      </p:sp>
      <p:sp>
        <p:nvSpPr>
          <p:cNvPr id="26" name="Google Shape;26;p4"/>
          <p:cNvSpPr txBox="1"/>
          <p:nvPr>
            <p:ph idx="12" type="sldNum"/>
          </p:nvPr>
        </p:nvSpPr>
        <p:spPr>
          <a:xfrm>
            <a:off x="8536302" y="4749851"/>
            <a:ext cx="548700" cy="393600"/>
          </a:xfrm>
          <a:prstGeom prst="rect">
            <a:avLst/>
          </a:prstGeom>
          <a:noFill/>
          <a:ln>
            <a:noFill/>
          </a:ln>
        </p:spPr>
        <p:txBody>
          <a:bodyPr anchorCtr="0" anchor="ctr" bIns="91425" lIns="91425" spcFirstLastPara="1" rIns="91425" wrap="square" tIns="91425">
            <a:noAutofit/>
          </a:bodyPr>
          <a:lstStyle>
            <a:lvl1pPr indent="0" lvl="0" marL="0" marR="0" rtl="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Open Sans"/>
                <a:ea typeface="Open Sans"/>
                <a:cs typeface="Open Sans"/>
                <a:sym typeface="Open Sans"/>
              </a:defRPr>
            </a:lvl1pPr>
            <a:lvl2pPr indent="0" lvl="1" marL="0" marR="0" rtl="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Open Sans"/>
                <a:ea typeface="Open Sans"/>
                <a:cs typeface="Open Sans"/>
                <a:sym typeface="Open Sans"/>
              </a:defRPr>
            </a:lvl2pPr>
            <a:lvl3pPr indent="0" lvl="2" marL="0" marR="0" rtl="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Open Sans"/>
                <a:ea typeface="Open Sans"/>
                <a:cs typeface="Open Sans"/>
                <a:sym typeface="Open Sans"/>
              </a:defRPr>
            </a:lvl3pPr>
            <a:lvl4pPr indent="0" lvl="3" marL="0" marR="0" rtl="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Open Sans"/>
                <a:ea typeface="Open Sans"/>
                <a:cs typeface="Open Sans"/>
                <a:sym typeface="Open Sans"/>
              </a:defRPr>
            </a:lvl4pPr>
            <a:lvl5pPr indent="0" lvl="4" marL="0" marR="0" rtl="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Open Sans"/>
                <a:ea typeface="Open Sans"/>
                <a:cs typeface="Open Sans"/>
                <a:sym typeface="Open Sans"/>
              </a:defRPr>
            </a:lvl5pPr>
            <a:lvl6pPr indent="0" lvl="5" marL="0" marR="0" rtl="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Open Sans"/>
                <a:ea typeface="Open Sans"/>
                <a:cs typeface="Open Sans"/>
                <a:sym typeface="Open Sans"/>
              </a:defRPr>
            </a:lvl6pPr>
            <a:lvl7pPr indent="0" lvl="6" marL="0" marR="0" rtl="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Open Sans"/>
                <a:ea typeface="Open Sans"/>
                <a:cs typeface="Open Sans"/>
                <a:sym typeface="Open Sans"/>
              </a:defRPr>
            </a:lvl7pPr>
            <a:lvl8pPr indent="0" lvl="7" marL="0" marR="0" rtl="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Open Sans"/>
                <a:ea typeface="Open Sans"/>
                <a:cs typeface="Open Sans"/>
                <a:sym typeface="Open Sans"/>
              </a:defRPr>
            </a:lvl8pPr>
            <a:lvl9pPr indent="0" lvl="8" marL="0" marR="0" rtl="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Open Sans"/>
                <a:ea typeface="Open Sans"/>
                <a:cs typeface="Open Sans"/>
                <a:sym typeface="Open Sans"/>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type="title">
  <p:cSld name="TITLE">
    <p:bg>
      <p:bgPr>
        <a:solidFill>
          <a:schemeClr val="accent1"/>
        </a:solidFill>
      </p:bgPr>
    </p:bg>
    <p:spTree>
      <p:nvGrpSpPr>
        <p:cNvPr id="31" name="Shape 31"/>
        <p:cNvGrpSpPr/>
        <p:nvPr/>
      </p:nvGrpSpPr>
      <p:grpSpPr>
        <a:xfrm>
          <a:off x="0" y="0"/>
          <a:ext cx="0" cy="0"/>
          <a:chOff x="0" y="0"/>
          <a:chExt cx="0" cy="0"/>
        </a:xfrm>
      </p:grpSpPr>
      <p:sp>
        <p:nvSpPr>
          <p:cNvPr id="32" name="Google Shape;32;p6"/>
          <p:cNvSpPr/>
          <p:nvPr/>
        </p:nvSpPr>
        <p:spPr>
          <a:xfrm>
            <a:off x="818063" y="805650"/>
            <a:ext cx="7507875" cy="3532200"/>
          </a:xfrm>
          <a:custGeom>
            <a:rect b="b" l="l" r="r" t="t"/>
            <a:pathLst>
              <a:path extrusionOk="0" h="141288" w="300315">
                <a:moveTo>
                  <a:pt x="121105" y="0"/>
                </a:moveTo>
                <a:lnTo>
                  <a:pt x="0" y="0"/>
                </a:lnTo>
                <a:lnTo>
                  <a:pt x="0" y="141288"/>
                </a:lnTo>
                <a:lnTo>
                  <a:pt x="300315" y="141288"/>
                </a:lnTo>
                <a:lnTo>
                  <a:pt x="300315" y="305"/>
                </a:lnTo>
                <a:lnTo>
                  <a:pt x="179211" y="305"/>
                </a:lnTo>
              </a:path>
            </a:pathLst>
          </a:custGeom>
          <a:noFill/>
          <a:ln cap="flat" cmpd="sng" w="152400">
            <a:solidFill>
              <a:schemeClr val="lt1"/>
            </a:solidFill>
            <a:prstDash val="solid"/>
            <a:miter lim="8000"/>
            <a:headEnd len="med" w="med" type="none"/>
            <a:tailEnd len="med" w="med" type="none"/>
          </a:ln>
        </p:spPr>
      </p:sp>
      <p:sp>
        <p:nvSpPr>
          <p:cNvPr id="33" name="Google Shape;33;p6"/>
          <p:cNvSpPr txBox="1"/>
          <p:nvPr>
            <p:ph type="ctrTitle"/>
          </p:nvPr>
        </p:nvSpPr>
        <p:spPr>
          <a:xfrm>
            <a:off x="2296350" y="1991850"/>
            <a:ext cx="4551300" cy="1159800"/>
          </a:xfrm>
          <a:prstGeom prst="rect">
            <a:avLst/>
          </a:prstGeom>
        </p:spPr>
        <p:txBody>
          <a:bodyPr anchorCtr="0" anchor="ctr" bIns="91425" lIns="91425" spcFirstLastPara="1" rIns="91425" wrap="square" tIns="91425">
            <a:noAutofit/>
          </a:bodyPr>
          <a:lstStyle>
            <a:lvl1pPr lvl="0" rtl="0" algn="ctr">
              <a:spcBef>
                <a:spcPts val="0"/>
              </a:spcBef>
              <a:spcAft>
                <a:spcPts val="0"/>
              </a:spcAft>
              <a:buClr>
                <a:schemeClr val="dk1"/>
              </a:buClr>
              <a:buSzPts val="3000"/>
              <a:buNone/>
              <a:defRPr sz="3000">
                <a:solidFill>
                  <a:schemeClr val="dk1"/>
                </a:solidFill>
              </a:defRPr>
            </a:lvl1pPr>
            <a:lvl2pPr lvl="1" rtl="0" algn="ctr">
              <a:spcBef>
                <a:spcPts val="0"/>
              </a:spcBef>
              <a:spcAft>
                <a:spcPts val="0"/>
              </a:spcAft>
              <a:buClr>
                <a:schemeClr val="dk1"/>
              </a:buClr>
              <a:buSzPts val="3000"/>
              <a:buNone/>
              <a:defRPr sz="3000">
                <a:solidFill>
                  <a:schemeClr val="dk1"/>
                </a:solidFill>
              </a:defRPr>
            </a:lvl2pPr>
            <a:lvl3pPr lvl="2" rtl="0" algn="ctr">
              <a:spcBef>
                <a:spcPts val="0"/>
              </a:spcBef>
              <a:spcAft>
                <a:spcPts val="0"/>
              </a:spcAft>
              <a:buClr>
                <a:schemeClr val="dk1"/>
              </a:buClr>
              <a:buSzPts val="3000"/>
              <a:buNone/>
              <a:defRPr sz="3000">
                <a:solidFill>
                  <a:schemeClr val="dk1"/>
                </a:solidFill>
              </a:defRPr>
            </a:lvl3pPr>
            <a:lvl4pPr lvl="3" rtl="0" algn="ctr">
              <a:spcBef>
                <a:spcPts val="0"/>
              </a:spcBef>
              <a:spcAft>
                <a:spcPts val="0"/>
              </a:spcAft>
              <a:buClr>
                <a:schemeClr val="dk1"/>
              </a:buClr>
              <a:buSzPts val="3000"/>
              <a:buNone/>
              <a:defRPr sz="3000">
                <a:solidFill>
                  <a:schemeClr val="dk1"/>
                </a:solidFill>
              </a:defRPr>
            </a:lvl4pPr>
            <a:lvl5pPr lvl="4" rtl="0" algn="ctr">
              <a:spcBef>
                <a:spcPts val="0"/>
              </a:spcBef>
              <a:spcAft>
                <a:spcPts val="0"/>
              </a:spcAft>
              <a:buClr>
                <a:schemeClr val="dk1"/>
              </a:buClr>
              <a:buSzPts val="3000"/>
              <a:buNone/>
              <a:defRPr sz="3000">
                <a:solidFill>
                  <a:schemeClr val="dk1"/>
                </a:solidFill>
              </a:defRPr>
            </a:lvl5pPr>
            <a:lvl6pPr lvl="5" rtl="0" algn="ctr">
              <a:spcBef>
                <a:spcPts val="0"/>
              </a:spcBef>
              <a:spcAft>
                <a:spcPts val="0"/>
              </a:spcAft>
              <a:buClr>
                <a:schemeClr val="dk1"/>
              </a:buClr>
              <a:buSzPts val="3000"/>
              <a:buNone/>
              <a:defRPr sz="3000">
                <a:solidFill>
                  <a:schemeClr val="dk1"/>
                </a:solidFill>
              </a:defRPr>
            </a:lvl6pPr>
            <a:lvl7pPr lvl="6" rtl="0" algn="ctr">
              <a:spcBef>
                <a:spcPts val="0"/>
              </a:spcBef>
              <a:spcAft>
                <a:spcPts val="0"/>
              </a:spcAft>
              <a:buClr>
                <a:schemeClr val="dk1"/>
              </a:buClr>
              <a:buSzPts val="3000"/>
              <a:buNone/>
              <a:defRPr sz="3000">
                <a:solidFill>
                  <a:schemeClr val="dk1"/>
                </a:solidFill>
              </a:defRPr>
            </a:lvl7pPr>
            <a:lvl8pPr lvl="7" rtl="0" algn="ctr">
              <a:spcBef>
                <a:spcPts val="0"/>
              </a:spcBef>
              <a:spcAft>
                <a:spcPts val="0"/>
              </a:spcAft>
              <a:buClr>
                <a:schemeClr val="dk1"/>
              </a:buClr>
              <a:buSzPts val="3000"/>
              <a:buNone/>
              <a:defRPr sz="3000">
                <a:solidFill>
                  <a:schemeClr val="dk1"/>
                </a:solidFill>
              </a:defRPr>
            </a:lvl8pPr>
            <a:lvl9pPr lvl="8" rtl="0" algn="ctr">
              <a:spcBef>
                <a:spcPts val="0"/>
              </a:spcBef>
              <a:spcAft>
                <a:spcPts val="0"/>
              </a:spcAft>
              <a:buClr>
                <a:schemeClr val="dk1"/>
              </a:buClr>
              <a:buSzPts val="3000"/>
              <a:buNone/>
              <a:defRPr sz="3000">
                <a:solidFill>
                  <a:schemeClr val="dk1"/>
                </a:solidFill>
              </a:defRPr>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ubtitle">
  <p:cSld name="TITLE_1">
    <p:bg>
      <p:bgPr>
        <a:solidFill>
          <a:schemeClr val="accent1"/>
        </a:solidFill>
      </p:bgPr>
    </p:bg>
    <p:spTree>
      <p:nvGrpSpPr>
        <p:cNvPr id="34" name="Shape 34"/>
        <p:cNvGrpSpPr/>
        <p:nvPr/>
      </p:nvGrpSpPr>
      <p:grpSpPr>
        <a:xfrm>
          <a:off x="0" y="0"/>
          <a:ext cx="0" cy="0"/>
          <a:chOff x="0" y="0"/>
          <a:chExt cx="0" cy="0"/>
        </a:xfrm>
      </p:grpSpPr>
      <p:sp>
        <p:nvSpPr>
          <p:cNvPr id="35" name="Google Shape;35;p7"/>
          <p:cNvSpPr/>
          <p:nvPr/>
        </p:nvSpPr>
        <p:spPr>
          <a:xfrm>
            <a:off x="818063" y="805650"/>
            <a:ext cx="7507875" cy="3532200"/>
          </a:xfrm>
          <a:custGeom>
            <a:rect b="b" l="l" r="r" t="t"/>
            <a:pathLst>
              <a:path extrusionOk="0" h="141288" w="300315">
                <a:moveTo>
                  <a:pt x="121105" y="0"/>
                </a:moveTo>
                <a:lnTo>
                  <a:pt x="0" y="0"/>
                </a:lnTo>
                <a:lnTo>
                  <a:pt x="0" y="141288"/>
                </a:lnTo>
                <a:lnTo>
                  <a:pt x="300315" y="141288"/>
                </a:lnTo>
                <a:lnTo>
                  <a:pt x="300315" y="305"/>
                </a:lnTo>
                <a:lnTo>
                  <a:pt x="179211" y="305"/>
                </a:lnTo>
              </a:path>
            </a:pathLst>
          </a:custGeom>
          <a:noFill/>
          <a:ln cap="flat" cmpd="sng" w="76200">
            <a:solidFill>
              <a:schemeClr val="lt1"/>
            </a:solidFill>
            <a:prstDash val="solid"/>
            <a:miter lim="8000"/>
            <a:headEnd len="med" w="med" type="none"/>
            <a:tailEnd len="med" w="med" type="none"/>
          </a:ln>
        </p:spPr>
      </p:sp>
      <p:sp>
        <p:nvSpPr>
          <p:cNvPr id="36" name="Google Shape;36;p7"/>
          <p:cNvSpPr txBox="1"/>
          <p:nvPr>
            <p:ph type="ctrTitle"/>
          </p:nvPr>
        </p:nvSpPr>
        <p:spPr>
          <a:xfrm>
            <a:off x="1933200" y="2189999"/>
            <a:ext cx="5277600" cy="447600"/>
          </a:xfrm>
          <a:prstGeom prst="rect">
            <a:avLst/>
          </a:prstGeom>
        </p:spPr>
        <p:txBody>
          <a:bodyPr anchorCtr="0" anchor="b" bIns="91425" lIns="91425" spcFirstLastPara="1" rIns="91425" wrap="square" tIns="91425">
            <a:noAutofit/>
          </a:bodyPr>
          <a:lstStyle>
            <a:lvl1pPr lvl="0" rtl="0" algn="ctr">
              <a:spcBef>
                <a:spcPts val="0"/>
              </a:spcBef>
              <a:spcAft>
                <a:spcPts val="0"/>
              </a:spcAft>
              <a:buClr>
                <a:schemeClr val="dk1"/>
              </a:buClr>
              <a:buSzPts val="2400"/>
              <a:buNone/>
              <a:defRPr b="0" sz="2400">
                <a:solidFill>
                  <a:schemeClr val="dk1"/>
                </a:solidFill>
              </a:defRPr>
            </a:lvl1pPr>
            <a:lvl2pPr lvl="1" rtl="0" algn="ctr">
              <a:spcBef>
                <a:spcPts val="0"/>
              </a:spcBef>
              <a:spcAft>
                <a:spcPts val="0"/>
              </a:spcAft>
              <a:buClr>
                <a:schemeClr val="dk1"/>
              </a:buClr>
              <a:buSzPts val="2400"/>
              <a:buNone/>
              <a:defRPr b="0" sz="2400">
                <a:solidFill>
                  <a:schemeClr val="dk1"/>
                </a:solidFill>
              </a:defRPr>
            </a:lvl2pPr>
            <a:lvl3pPr lvl="2" rtl="0" algn="ctr">
              <a:spcBef>
                <a:spcPts val="0"/>
              </a:spcBef>
              <a:spcAft>
                <a:spcPts val="0"/>
              </a:spcAft>
              <a:buClr>
                <a:schemeClr val="dk1"/>
              </a:buClr>
              <a:buSzPts val="2400"/>
              <a:buNone/>
              <a:defRPr b="0" sz="2400">
                <a:solidFill>
                  <a:schemeClr val="dk1"/>
                </a:solidFill>
              </a:defRPr>
            </a:lvl3pPr>
            <a:lvl4pPr lvl="3" rtl="0" algn="ctr">
              <a:spcBef>
                <a:spcPts val="0"/>
              </a:spcBef>
              <a:spcAft>
                <a:spcPts val="0"/>
              </a:spcAft>
              <a:buClr>
                <a:schemeClr val="dk1"/>
              </a:buClr>
              <a:buSzPts val="2400"/>
              <a:buNone/>
              <a:defRPr b="0" sz="2400">
                <a:solidFill>
                  <a:schemeClr val="dk1"/>
                </a:solidFill>
              </a:defRPr>
            </a:lvl4pPr>
            <a:lvl5pPr lvl="4" rtl="0" algn="ctr">
              <a:spcBef>
                <a:spcPts val="0"/>
              </a:spcBef>
              <a:spcAft>
                <a:spcPts val="0"/>
              </a:spcAft>
              <a:buClr>
                <a:schemeClr val="dk1"/>
              </a:buClr>
              <a:buSzPts val="2400"/>
              <a:buNone/>
              <a:defRPr b="0" sz="2400">
                <a:solidFill>
                  <a:schemeClr val="dk1"/>
                </a:solidFill>
              </a:defRPr>
            </a:lvl5pPr>
            <a:lvl6pPr lvl="5" rtl="0" algn="ctr">
              <a:spcBef>
                <a:spcPts val="0"/>
              </a:spcBef>
              <a:spcAft>
                <a:spcPts val="0"/>
              </a:spcAft>
              <a:buClr>
                <a:schemeClr val="dk1"/>
              </a:buClr>
              <a:buSzPts val="2400"/>
              <a:buNone/>
              <a:defRPr b="0" sz="2400">
                <a:solidFill>
                  <a:schemeClr val="dk1"/>
                </a:solidFill>
              </a:defRPr>
            </a:lvl6pPr>
            <a:lvl7pPr lvl="6" rtl="0" algn="ctr">
              <a:spcBef>
                <a:spcPts val="0"/>
              </a:spcBef>
              <a:spcAft>
                <a:spcPts val="0"/>
              </a:spcAft>
              <a:buClr>
                <a:schemeClr val="dk1"/>
              </a:buClr>
              <a:buSzPts val="2400"/>
              <a:buNone/>
              <a:defRPr b="0" sz="2400">
                <a:solidFill>
                  <a:schemeClr val="dk1"/>
                </a:solidFill>
              </a:defRPr>
            </a:lvl7pPr>
            <a:lvl8pPr lvl="7" rtl="0" algn="ctr">
              <a:spcBef>
                <a:spcPts val="0"/>
              </a:spcBef>
              <a:spcAft>
                <a:spcPts val="0"/>
              </a:spcAft>
              <a:buClr>
                <a:schemeClr val="dk1"/>
              </a:buClr>
              <a:buSzPts val="2400"/>
              <a:buNone/>
              <a:defRPr b="0" sz="2400">
                <a:solidFill>
                  <a:schemeClr val="dk1"/>
                </a:solidFill>
              </a:defRPr>
            </a:lvl8pPr>
            <a:lvl9pPr lvl="8" rtl="0" algn="ctr">
              <a:spcBef>
                <a:spcPts val="0"/>
              </a:spcBef>
              <a:spcAft>
                <a:spcPts val="0"/>
              </a:spcAft>
              <a:buClr>
                <a:schemeClr val="dk1"/>
              </a:buClr>
              <a:buSzPts val="2400"/>
              <a:buNone/>
              <a:defRPr b="0" sz="2400">
                <a:solidFill>
                  <a:schemeClr val="dk1"/>
                </a:solidFill>
              </a:defRPr>
            </a:lvl9pPr>
          </a:lstStyle>
          <a:p/>
        </p:txBody>
      </p:sp>
      <p:sp>
        <p:nvSpPr>
          <p:cNvPr id="37" name="Google Shape;37;p7"/>
          <p:cNvSpPr txBox="1"/>
          <p:nvPr>
            <p:ph idx="1" type="subTitle"/>
          </p:nvPr>
        </p:nvSpPr>
        <p:spPr>
          <a:xfrm>
            <a:off x="685800" y="2505901"/>
            <a:ext cx="7772400" cy="447600"/>
          </a:xfrm>
          <a:prstGeom prst="rect">
            <a:avLst/>
          </a:prstGeom>
        </p:spPr>
        <p:txBody>
          <a:bodyPr anchorCtr="0" anchor="t" bIns="91425" lIns="91425" spcFirstLastPara="1" rIns="91425" wrap="square" tIns="91425">
            <a:noAutofit/>
          </a:bodyPr>
          <a:lstStyle>
            <a:lvl1pPr lvl="0" rtl="0" algn="ctr">
              <a:spcBef>
                <a:spcPts val="0"/>
              </a:spcBef>
              <a:spcAft>
                <a:spcPts val="0"/>
              </a:spcAft>
              <a:buClr>
                <a:schemeClr val="lt1"/>
              </a:buClr>
              <a:buSzPts val="1800"/>
              <a:buNone/>
              <a:defRPr sz="1800">
                <a:solidFill>
                  <a:schemeClr val="lt1"/>
                </a:solidFill>
              </a:defRPr>
            </a:lvl1pPr>
            <a:lvl2pPr lvl="1" rtl="0" algn="ctr">
              <a:spcBef>
                <a:spcPts val="0"/>
              </a:spcBef>
              <a:spcAft>
                <a:spcPts val="0"/>
              </a:spcAft>
              <a:buClr>
                <a:schemeClr val="lt1"/>
              </a:buClr>
              <a:buSzPts val="1800"/>
              <a:buNone/>
              <a:defRPr sz="1800">
                <a:solidFill>
                  <a:schemeClr val="lt1"/>
                </a:solidFill>
              </a:defRPr>
            </a:lvl2pPr>
            <a:lvl3pPr lvl="2" rtl="0" algn="ctr">
              <a:spcBef>
                <a:spcPts val="0"/>
              </a:spcBef>
              <a:spcAft>
                <a:spcPts val="0"/>
              </a:spcAft>
              <a:buClr>
                <a:schemeClr val="lt1"/>
              </a:buClr>
              <a:buSzPts val="1800"/>
              <a:buNone/>
              <a:defRPr sz="1800">
                <a:solidFill>
                  <a:schemeClr val="lt1"/>
                </a:solidFill>
              </a:defRPr>
            </a:lvl3pPr>
            <a:lvl4pPr lvl="3" rtl="0" algn="ctr">
              <a:spcBef>
                <a:spcPts val="0"/>
              </a:spcBef>
              <a:spcAft>
                <a:spcPts val="0"/>
              </a:spcAft>
              <a:buClr>
                <a:schemeClr val="lt1"/>
              </a:buClr>
              <a:buSzPts val="1800"/>
              <a:buNone/>
              <a:defRPr>
                <a:solidFill>
                  <a:schemeClr val="lt1"/>
                </a:solidFill>
              </a:defRPr>
            </a:lvl4pPr>
            <a:lvl5pPr lvl="4" rtl="0" algn="ctr">
              <a:spcBef>
                <a:spcPts val="0"/>
              </a:spcBef>
              <a:spcAft>
                <a:spcPts val="0"/>
              </a:spcAft>
              <a:buClr>
                <a:schemeClr val="lt1"/>
              </a:buClr>
              <a:buSzPts val="1800"/>
              <a:buNone/>
              <a:defRPr>
                <a:solidFill>
                  <a:schemeClr val="lt1"/>
                </a:solidFill>
              </a:defRPr>
            </a:lvl5pPr>
            <a:lvl6pPr lvl="5" rtl="0" algn="ctr">
              <a:spcBef>
                <a:spcPts val="0"/>
              </a:spcBef>
              <a:spcAft>
                <a:spcPts val="0"/>
              </a:spcAft>
              <a:buClr>
                <a:schemeClr val="lt1"/>
              </a:buClr>
              <a:buSzPts val="1800"/>
              <a:buNone/>
              <a:defRPr>
                <a:solidFill>
                  <a:schemeClr val="lt1"/>
                </a:solidFill>
              </a:defRPr>
            </a:lvl6pPr>
            <a:lvl7pPr lvl="6" rtl="0" algn="ctr">
              <a:spcBef>
                <a:spcPts val="0"/>
              </a:spcBef>
              <a:spcAft>
                <a:spcPts val="0"/>
              </a:spcAft>
              <a:buClr>
                <a:schemeClr val="lt1"/>
              </a:buClr>
              <a:buSzPts val="1800"/>
              <a:buNone/>
              <a:defRPr>
                <a:solidFill>
                  <a:schemeClr val="lt1"/>
                </a:solidFill>
              </a:defRPr>
            </a:lvl7pPr>
            <a:lvl8pPr lvl="7" rtl="0" algn="ctr">
              <a:spcBef>
                <a:spcPts val="0"/>
              </a:spcBef>
              <a:spcAft>
                <a:spcPts val="0"/>
              </a:spcAft>
              <a:buClr>
                <a:schemeClr val="lt1"/>
              </a:buClr>
              <a:buSzPts val="1800"/>
              <a:buNone/>
              <a:defRPr>
                <a:solidFill>
                  <a:schemeClr val="lt1"/>
                </a:solidFill>
              </a:defRPr>
            </a:lvl8pPr>
            <a:lvl9pPr lvl="8" rtl="0" algn="ctr">
              <a:spcBef>
                <a:spcPts val="0"/>
              </a:spcBef>
              <a:spcAft>
                <a:spcPts val="0"/>
              </a:spcAft>
              <a:buClr>
                <a:schemeClr val="lt1"/>
              </a:buClr>
              <a:buSzPts val="1800"/>
              <a:buNone/>
              <a:defRPr>
                <a:solidFill>
                  <a:schemeClr val="lt1"/>
                </a:solidFill>
              </a:defRPr>
            </a:lvl9pPr>
          </a:lstStyle>
          <a:p/>
        </p:txBody>
      </p:sp>
      <p:sp>
        <p:nvSpPr>
          <p:cNvPr id="38" name="Google Shape;38;p7"/>
          <p:cNvSpPr txBox="1"/>
          <p:nvPr>
            <p:ph idx="12" type="sldNum"/>
          </p:nvPr>
        </p:nvSpPr>
        <p:spPr>
          <a:xfrm>
            <a:off x="-125" y="4337850"/>
            <a:ext cx="9144000" cy="805500"/>
          </a:xfrm>
          <a:prstGeom prst="rect">
            <a:avLst/>
          </a:prstGeom>
        </p:spPr>
        <p:txBody>
          <a:bodyPr anchorCtr="0" anchor="ctr" bIns="91425" lIns="91425" spcFirstLastPara="1" rIns="91425" wrap="square" tIns="91425">
            <a:noAutofit/>
          </a:bodyPr>
          <a:lstStyle>
            <a:lvl1pPr lvl="0" rtl="0">
              <a:buNone/>
              <a:defRPr>
                <a:solidFill>
                  <a:schemeClr val="lt1"/>
                </a:solidFill>
              </a:defRPr>
            </a:lvl1pPr>
            <a:lvl2pPr lvl="1" rtl="0">
              <a:buNone/>
              <a:defRPr>
                <a:solidFill>
                  <a:schemeClr val="lt1"/>
                </a:solidFill>
              </a:defRPr>
            </a:lvl2pPr>
            <a:lvl3pPr lvl="2" rtl="0">
              <a:buNone/>
              <a:defRPr>
                <a:solidFill>
                  <a:schemeClr val="lt1"/>
                </a:solidFill>
              </a:defRPr>
            </a:lvl3pPr>
            <a:lvl4pPr lvl="3" rtl="0">
              <a:buNone/>
              <a:defRPr>
                <a:solidFill>
                  <a:schemeClr val="lt1"/>
                </a:solidFill>
              </a:defRPr>
            </a:lvl4pPr>
            <a:lvl5pPr lvl="4" rtl="0">
              <a:buNone/>
              <a:defRPr>
                <a:solidFill>
                  <a:schemeClr val="lt1"/>
                </a:solidFill>
              </a:defRPr>
            </a:lvl5pPr>
            <a:lvl6pPr lvl="5" rtl="0">
              <a:buNone/>
              <a:defRPr>
                <a:solidFill>
                  <a:schemeClr val="lt1"/>
                </a:solidFill>
              </a:defRPr>
            </a:lvl6pPr>
            <a:lvl7pPr lvl="6" rtl="0">
              <a:buNone/>
              <a:defRPr>
                <a:solidFill>
                  <a:schemeClr val="lt1"/>
                </a:solidFill>
              </a:defRPr>
            </a:lvl7pPr>
            <a:lvl8pPr lvl="7" rtl="0">
              <a:buNone/>
              <a:defRPr>
                <a:solidFill>
                  <a:schemeClr val="lt1"/>
                </a:solidFill>
              </a:defRPr>
            </a:lvl8pPr>
            <a:lvl9pPr lvl="8" rtl="0">
              <a:buNone/>
              <a:defRPr>
                <a:solidFill>
                  <a:schemeClr val="lt1"/>
                </a:solidFill>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p:cSld name="TITLE_1_1">
    <p:bg>
      <p:bgPr>
        <a:solidFill>
          <a:schemeClr val="dk1"/>
        </a:solidFill>
      </p:bgPr>
    </p:bg>
    <p:spTree>
      <p:nvGrpSpPr>
        <p:cNvPr id="39" name="Shape 39"/>
        <p:cNvGrpSpPr/>
        <p:nvPr/>
      </p:nvGrpSpPr>
      <p:grpSpPr>
        <a:xfrm>
          <a:off x="0" y="0"/>
          <a:ext cx="0" cy="0"/>
          <a:chOff x="0" y="0"/>
          <a:chExt cx="0" cy="0"/>
        </a:xfrm>
      </p:grpSpPr>
      <p:sp>
        <p:nvSpPr>
          <p:cNvPr id="40" name="Google Shape;40;p8"/>
          <p:cNvSpPr/>
          <p:nvPr/>
        </p:nvSpPr>
        <p:spPr>
          <a:xfrm>
            <a:off x="818063" y="805650"/>
            <a:ext cx="7507875" cy="3532200"/>
          </a:xfrm>
          <a:custGeom>
            <a:rect b="b" l="l" r="r" t="t"/>
            <a:pathLst>
              <a:path extrusionOk="0" h="141288" w="300315">
                <a:moveTo>
                  <a:pt x="121105" y="0"/>
                </a:moveTo>
                <a:lnTo>
                  <a:pt x="0" y="0"/>
                </a:lnTo>
                <a:lnTo>
                  <a:pt x="0" y="141288"/>
                </a:lnTo>
                <a:lnTo>
                  <a:pt x="300315" y="141288"/>
                </a:lnTo>
                <a:lnTo>
                  <a:pt x="300315" y="305"/>
                </a:lnTo>
                <a:lnTo>
                  <a:pt x="179211" y="305"/>
                </a:lnTo>
              </a:path>
            </a:pathLst>
          </a:custGeom>
          <a:noFill/>
          <a:ln cap="flat" cmpd="sng" w="76200">
            <a:solidFill>
              <a:schemeClr val="accent1"/>
            </a:solidFill>
            <a:prstDash val="solid"/>
            <a:miter lim="8000"/>
            <a:headEnd len="med" w="med" type="none"/>
            <a:tailEnd len="med" w="med" type="none"/>
          </a:ln>
        </p:spPr>
      </p:sp>
      <p:sp>
        <p:nvSpPr>
          <p:cNvPr id="41" name="Google Shape;41;p8"/>
          <p:cNvSpPr txBox="1"/>
          <p:nvPr>
            <p:ph idx="1" type="body"/>
          </p:nvPr>
        </p:nvSpPr>
        <p:spPr>
          <a:xfrm>
            <a:off x="2037600" y="2161800"/>
            <a:ext cx="5068800" cy="819900"/>
          </a:xfrm>
          <a:prstGeom prst="rect">
            <a:avLst/>
          </a:prstGeom>
        </p:spPr>
        <p:txBody>
          <a:bodyPr anchorCtr="0" anchor="ctr" bIns="91425" lIns="91425" spcFirstLastPara="1" rIns="91425" wrap="square" tIns="91425">
            <a:noAutofit/>
          </a:bodyPr>
          <a:lstStyle>
            <a:lvl1pPr indent="-342900" lvl="0" marL="457200" rtl="0" algn="ctr">
              <a:spcBef>
                <a:spcPts val="600"/>
              </a:spcBef>
              <a:spcAft>
                <a:spcPts val="0"/>
              </a:spcAft>
              <a:buSzPts val="1800"/>
              <a:buChar char="⊡"/>
              <a:defRPr i="1" sz="1800">
                <a:solidFill>
                  <a:srgbClr val="CCCCCC"/>
                </a:solidFill>
              </a:defRPr>
            </a:lvl1pPr>
            <a:lvl2pPr indent="-342900" lvl="1" marL="914400" rtl="0" algn="ctr">
              <a:spcBef>
                <a:spcPts val="0"/>
              </a:spcBef>
              <a:spcAft>
                <a:spcPts val="0"/>
              </a:spcAft>
              <a:buSzPts val="1800"/>
              <a:buChar char="□"/>
              <a:defRPr i="1" sz="1800">
                <a:solidFill>
                  <a:srgbClr val="CCCCCC"/>
                </a:solidFill>
              </a:defRPr>
            </a:lvl2pPr>
            <a:lvl3pPr indent="-342900" lvl="2" marL="1371600" rtl="0" algn="ctr">
              <a:spcBef>
                <a:spcPts val="0"/>
              </a:spcBef>
              <a:spcAft>
                <a:spcPts val="0"/>
              </a:spcAft>
              <a:buSzPts val="1800"/>
              <a:buChar char="■"/>
              <a:defRPr i="1" sz="1800">
                <a:solidFill>
                  <a:srgbClr val="CCCCCC"/>
                </a:solidFill>
              </a:defRPr>
            </a:lvl3pPr>
            <a:lvl4pPr indent="-342900" lvl="3" marL="1828800" rtl="0" algn="ctr">
              <a:spcBef>
                <a:spcPts val="0"/>
              </a:spcBef>
              <a:spcAft>
                <a:spcPts val="0"/>
              </a:spcAft>
              <a:buSzPts val="1800"/>
              <a:buChar char="●"/>
              <a:defRPr i="1">
                <a:solidFill>
                  <a:srgbClr val="CCCCCC"/>
                </a:solidFill>
              </a:defRPr>
            </a:lvl4pPr>
            <a:lvl5pPr indent="-342900" lvl="4" marL="2286000" rtl="0" algn="ctr">
              <a:spcBef>
                <a:spcPts val="0"/>
              </a:spcBef>
              <a:spcAft>
                <a:spcPts val="0"/>
              </a:spcAft>
              <a:buSzPts val="1800"/>
              <a:buChar char="○"/>
              <a:defRPr i="1">
                <a:solidFill>
                  <a:srgbClr val="CCCCCC"/>
                </a:solidFill>
              </a:defRPr>
            </a:lvl5pPr>
            <a:lvl6pPr indent="-342900" lvl="5" marL="2743200" rtl="0" algn="ctr">
              <a:spcBef>
                <a:spcPts val="0"/>
              </a:spcBef>
              <a:spcAft>
                <a:spcPts val="0"/>
              </a:spcAft>
              <a:buClr>
                <a:srgbClr val="CCCCCC"/>
              </a:buClr>
              <a:buSzPts val="1800"/>
              <a:buChar char="■"/>
              <a:defRPr i="1">
                <a:solidFill>
                  <a:srgbClr val="CCCCCC"/>
                </a:solidFill>
              </a:defRPr>
            </a:lvl6pPr>
            <a:lvl7pPr indent="-342900" lvl="6" marL="3200400" rtl="0" algn="ctr">
              <a:spcBef>
                <a:spcPts val="0"/>
              </a:spcBef>
              <a:spcAft>
                <a:spcPts val="0"/>
              </a:spcAft>
              <a:buClr>
                <a:srgbClr val="CCCCCC"/>
              </a:buClr>
              <a:buSzPts val="1800"/>
              <a:buChar char="●"/>
              <a:defRPr i="1">
                <a:solidFill>
                  <a:srgbClr val="CCCCCC"/>
                </a:solidFill>
              </a:defRPr>
            </a:lvl7pPr>
            <a:lvl8pPr indent="-342900" lvl="7" marL="3657600" rtl="0" algn="ctr">
              <a:spcBef>
                <a:spcPts val="0"/>
              </a:spcBef>
              <a:spcAft>
                <a:spcPts val="0"/>
              </a:spcAft>
              <a:buClr>
                <a:srgbClr val="CCCCCC"/>
              </a:buClr>
              <a:buSzPts val="1800"/>
              <a:buChar char="○"/>
              <a:defRPr i="1">
                <a:solidFill>
                  <a:srgbClr val="CCCCCC"/>
                </a:solidFill>
              </a:defRPr>
            </a:lvl8pPr>
            <a:lvl9pPr indent="-342900" lvl="8" marL="4114800" rtl="0" algn="ctr">
              <a:spcBef>
                <a:spcPts val="0"/>
              </a:spcBef>
              <a:spcAft>
                <a:spcPts val="0"/>
              </a:spcAft>
              <a:buClr>
                <a:srgbClr val="CCCCCC"/>
              </a:buClr>
              <a:buSzPts val="1800"/>
              <a:buChar char="■"/>
              <a:defRPr i="1">
                <a:solidFill>
                  <a:srgbClr val="CCCCCC"/>
                </a:solidFill>
              </a:defRPr>
            </a:lvl9pPr>
          </a:lstStyle>
          <a:p/>
        </p:txBody>
      </p:sp>
      <p:sp>
        <p:nvSpPr>
          <p:cNvPr id="42" name="Google Shape;42;p8"/>
          <p:cNvSpPr txBox="1"/>
          <p:nvPr/>
        </p:nvSpPr>
        <p:spPr>
          <a:xfrm>
            <a:off x="3853200" y="293593"/>
            <a:ext cx="1437600" cy="6537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US" sz="9600">
                <a:solidFill>
                  <a:schemeClr val="accent1"/>
                </a:solidFill>
                <a:latin typeface="Montserrat"/>
                <a:ea typeface="Montserrat"/>
                <a:cs typeface="Montserrat"/>
                <a:sym typeface="Montserrat"/>
              </a:rPr>
              <a:t>“</a:t>
            </a:r>
            <a:endParaRPr sz="9600">
              <a:solidFill>
                <a:schemeClr val="accent1"/>
              </a:solidFill>
              <a:latin typeface="Montserrat"/>
              <a:ea typeface="Montserrat"/>
              <a:cs typeface="Montserrat"/>
              <a:sym typeface="Montserrat"/>
            </a:endParaRPr>
          </a:p>
        </p:txBody>
      </p:sp>
      <p:sp>
        <p:nvSpPr>
          <p:cNvPr id="43" name="Google Shape;43;p8"/>
          <p:cNvSpPr txBox="1"/>
          <p:nvPr>
            <p:ph idx="12" type="sldNum"/>
          </p:nvPr>
        </p:nvSpPr>
        <p:spPr>
          <a:xfrm>
            <a:off x="-125" y="4337850"/>
            <a:ext cx="9144000" cy="8055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 1 column" type="tx">
  <p:cSld name="TITLE_AND_BODY">
    <p:spTree>
      <p:nvGrpSpPr>
        <p:cNvPr id="44" name="Shape 44"/>
        <p:cNvGrpSpPr/>
        <p:nvPr/>
      </p:nvGrpSpPr>
      <p:grpSpPr>
        <a:xfrm>
          <a:off x="0" y="0"/>
          <a:ext cx="0" cy="0"/>
          <a:chOff x="0" y="0"/>
          <a:chExt cx="0" cy="0"/>
        </a:xfrm>
      </p:grpSpPr>
      <p:sp>
        <p:nvSpPr>
          <p:cNvPr id="45" name="Google Shape;45;p9"/>
          <p:cNvSpPr/>
          <p:nvPr/>
        </p:nvSpPr>
        <p:spPr>
          <a:xfrm>
            <a:off x="259950" y="274275"/>
            <a:ext cx="8624125" cy="4594950"/>
          </a:xfrm>
          <a:custGeom>
            <a:rect b="b" l="l" r="r" t="t"/>
            <a:pathLst>
              <a:path extrusionOk="0" h="183798" w="344965">
                <a:moveTo>
                  <a:pt x="114070" y="38"/>
                </a:moveTo>
                <a:lnTo>
                  <a:pt x="0" y="0"/>
                </a:lnTo>
                <a:lnTo>
                  <a:pt x="0" y="183798"/>
                </a:lnTo>
                <a:lnTo>
                  <a:pt x="344965" y="183798"/>
                </a:lnTo>
                <a:lnTo>
                  <a:pt x="344965" y="0"/>
                </a:lnTo>
                <a:lnTo>
                  <a:pt x="231506" y="0"/>
                </a:lnTo>
              </a:path>
            </a:pathLst>
          </a:custGeom>
          <a:noFill/>
          <a:ln cap="flat" cmpd="sng" w="76200">
            <a:solidFill>
              <a:srgbClr val="CC0000"/>
            </a:solidFill>
            <a:prstDash val="solid"/>
            <a:miter lim="8000"/>
            <a:headEnd len="med" w="med" type="none"/>
            <a:tailEnd len="med" w="med" type="none"/>
          </a:ln>
        </p:spPr>
      </p:sp>
      <p:sp>
        <p:nvSpPr>
          <p:cNvPr id="46" name="Google Shape;46;p9"/>
          <p:cNvSpPr txBox="1"/>
          <p:nvPr>
            <p:ph type="title"/>
          </p:nvPr>
        </p:nvSpPr>
        <p:spPr>
          <a:xfrm>
            <a:off x="916650" y="91575"/>
            <a:ext cx="7310700" cy="733800"/>
          </a:xfrm>
          <a:prstGeom prst="rect">
            <a:avLst/>
          </a:prstGeom>
          <a:solidFill>
            <a:srgbClr val="FFFFFF"/>
          </a:solidFill>
        </p:spPr>
        <p:txBody>
          <a:bodyPr anchorCtr="0" anchor="t" bIns="91425" lIns="91425" spcFirstLastPara="1" rIns="91425" wrap="square" tIns="91425">
            <a:noAutofit/>
          </a:bodyPr>
          <a:lstStyle>
            <a:lvl1pPr lvl="0" rtl="0">
              <a:spcBef>
                <a:spcPts val="0"/>
              </a:spcBef>
              <a:spcAft>
                <a:spcPts val="0"/>
              </a:spcAft>
              <a:buSzPts val="3200"/>
              <a:buFont typeface="Bree Serif"/>
              <a:buNone/>
              <a:defRPr sz="3200">
                <a:latin typeface="Bree Serif"/>
                <a:ea typeface="Bree Serif"/>
                <a:cs typeface="Bree Serif"/>
                <a:sym typeface="Bree Serif"/>
              </a:defRPr>
            </a:lvl1pPr>
            <a:lvl2pPr lvl="1" rtl="0">
              <a:spcBef>
                <a:spcPts val="0"/>
              </a:spcBef>
              <a:spcAft>
                <a:spcPts val="0"/>
              </a:spcAft>
              <a:buSzPts val="1200"/>
              <a:buNone/>
              <a:defRPr/>
            </a:lvl2pPr>
            <a:lvl3pPr lvl="2" rtl="0">
              <a:spcBef>
                <a:spcPts val="0"/>
              </a:spcBef>
              <a:spcAft>
                <a:spcPts val="0"/>
              </a:spcAft>
              <a:buSzPts val="1200"/>
              <a:buNone/>
              <a:defRPr/>
            </a:lvl3pPr>
            <a:lvl4pPr lvl="3" rtl="0">
              <a:spcBef>
                <a:spcPts val="0"/>
              </a:spcBef>
              <a:spcAft>
                <a:spcPts val="0"/>
              </a:spcAft>
              <a:buSzPts val="1200"/>
              <a:buNone/>
              <a:defRPr/>
            </a:lvl4pPr>
            <a:lvl5pPr lvl="4" rtl="0">
              <a:spcBef>
                <a:spcPts val="0"/>
              </a:spcBef>
              <a:spcAft>
                <a:spcPts val="0"/>
              </a:spcAft>
              <a:buSzPts val="1200"/>
              <a:buNone/>
              <a:defRPr/>
            </a:lvl5pPr>
            <a:lvl6pPr lvl="5" rtl="0">
              <a:spcBef>
                <a:spcPts val="0"/>
              </a:spcBef>
              <a:spcAft>
                <a:spcPts val="0"/>
              </a:spcAft>
              <a:buSzPts val="1200"/>
              <a:buNone/>
              <a:defRPr/>
            </a:lvl6pPr>
            <a:lvl7pPr lvl="6" rtl="0">
              <a:spcBef>
                <a:spcPts val="0"/>
              </a:spcBef>
              <a:spcAft>
                <a:spcPts val="0"/>
              </a:spcAft>
              <a:buSzPts val="1200"/>
              <a:buNone/>
              <a:defRPr/>
            </a:lvl7pPr>
            <a:lvl8pPr lvl="7" rtl="0">
              <a:spcBef>
                <a:spcPts val="0"/>
              </a:spcBef>
              <a:spcAft>
                <a:spcPts val="0"/>
              </a:spcAft>
              <a:buSzPts val="1200"/>
              <a:buNone/>
              <a:defRPr/>
            </a:lvl8pPr>
            <a:lvl9pPr lvl="8" rtl="0">
              <a:spcBef>
                <a:spcPts val="0"/>
              </a:spcBef>
              <a:spcAft>
                <a:spcPts val="0"/>
              </a:spcAft>
              <a:buSzPts val="1200"/>
              <a:buNone/>
              <a:defRPr/>
            </a:lvl9pPr>
          </a:lstStyle>
          <a:p/>
        </p:txBody>
      </p:sp>
      <p:sp>
        <p:nvSpPr>
          <p:cNvPr id="47" name="Google Shape;47;p9"/>
          <p:cNvSpPr txBox="1"/>
          <p:nvPr>
            <p:ph idx="1" type="body"/>
          </p:nvPr>
        </p:nvSpPr>
        <p:spPr>
          <a:xfrm>
            <a:off x="916650" y="950850"/>
            <a:ext cx="7310700" cy="3241800"/>
          </a:xfrm>
          <a:prstGeom prst="rect">
            <a:avLst/>
          </a:prstGeom>
        </p:spPr>
        <p:txBody>
          <a:bodyPr anchorCtr="0" anchor="t" bIns="91425" lIns="91425" spcFirstLastPara="1" rIns="91425" wrap="square" tIns="91425">
            <a:noAutofit/>
          </a:bodyPr>
          <a:lstStyle>
            <a:lvl1pPr indent="-381000" lvl="0" marL="457200" rtl="0">
              <a:spcBef>
                <a:spcPts val="600"/>
              </a:spcBef>
              <a:spcAft>
                <a:spcPts val="0"/>
              </a:spcAft>
              <a:buSzPts val="2400"/>
              <a:buFont typeface="Lato"/>
              <a:buChar char="⊡"/>
              <a:defRPr sz="2400">
                <a:latin typeface="Lato"/>
                <a:ea typeface="Lato"/>
                <a:cs typeface="Lato"/>
                <a:sym typeface="Lato"/>
              </a:defRPr>
            </a:lvl1pPr>
            <a:lvl2pPr indent="-381000" lvl="1" marL="914400" rtl="0">
              <a:spcBef>
                <a:spcPts val="0"/>
              </a:spcBef>
              <a:spcAft>
                <a:spcPts val="0"/>
              </a:spcAft>
              <a:buSzPts val="2400"/>
              <a:buFont typeface="Lato"/>
              <a:buChar char="□"/>
              <a:defRPr>
                <a:latin typeface="Lato"/>
                <a:ea typeface="Lato"/>
                <a:cs typeface="Lato"/>
                <a:sym typeface="Lato"/>
              </a:defRPr>
            </a:lvl2pPr>
            <a:lvl3pPr indent="-381000" lvl="2" marL="1371600" rtl="0">
              <a:spcBef>
                <a:spcPts val="0"/>
              </a:spcBef>
              <a:spcAft>
                <a:spcPts val="0"/>
              </a:spcAft>
              <a:buSzPts val="2400"/>
              <a:buFont typeface="Lato"/>
              <a:buChar char="■"/>
              <a:defRPr>
                <a:latin typeface="Lato"/>
                <a:ea typeface="Lato"/>
                <a:cs typeface="Lato"/>
                <a:sym typeface="Lato"/>
              </a:defRPr>
            </a:lvl3pPr>
            <a:lvl4pPr indent="-381000" lvl="3" marL="1828800" rtl="0">
              <a:spcBef>
                <a:spcPts val="0"/>
              </a:spcBef>
              <a:spcAft>
                <a:spcPts val="0"/>
              </a:spcAft>
              <a:buSzPts val="2400"/>
              <a:buFont typeface="Lato"/>
              <a:buChar char="●"/>
              <a:defRPr sz="2400">
                <a:latin typeface="Lato"/>
                <a:ea typeface="Lato"/>
                <a:cs typeface="Lato"/>
                <a:sym typeface="Lato"/>
              </a:defRPr>
            </a:lvl4pPr>
            <a:lvl5pPr indent="-381000" lvl="4" marL="2286000" rtl="0">
              <a:spcBef>
                <a:spcPts val="0"/>
              </a:spcBef>
              <a:spcAft>
                <a:spcPts val="0"/>
              </a:spcAft>
              <a:buSzPts val="2400"/>
              <a:buFont typeface="Lato"/>
              <a:buChar char="○"/>
              <a:defRPr sz="2400">
                <a:latin typeface="Lato"/>
                <a:ea typeface="Lato"/>
                <a:cs typeface="Lato"/>
                <a:sym typeface="Lato"/>
              </a:defRPr>
            </a:lvl5pPr>
            <a:lvl6pPr indent="-381000" lvl="5" marL="2743200" rtl="0">
              <a:spcBef>
                <a:spcPts val="0"/>
              </a:spcBef>
              <a:spcAft>
                <a:spcPts val="0"/>
              </a:spcAft>
              <a:buSzPts val="2400"/>
              <a:buFont typeface="Lato"/>
              <a:buChar char="■"/>
              <a:defRPr sz="2400">
                <a:latin typeface="Lato"/>
                <a:ea typeface="Lato"/>
                <a:cs typeface="Lato"/>
                <a:sym typeface="Lato"/>
              </a:defRPr>
            </a:lvl6pPr>
            <a:lvl7pPr indent="-381000" lvl="6" marL="3200400" rtl="0">
              <a:spcBef>
                <a:spcPts val="0"/>
              </a:spcBef>
              <a:spcAft>
                <a:spcPts val="0"/>
              </a:spcAft>
              <a:buSzPts val="2400"/>
              <a:buFont typeface="Lato"/>
              <a:buChar char="●"/>
              <a:defRPr sz="2400">
                <a:latin typeface="Lato"/>
                <a:ea typeface="Lato"/>
                <a:cs typeface="Lato"/>
                <a:sym typeface="Lato"/>
              </a:defRPr>
            </a:lvl7pPr>
            <a:lvl8pPr indent="-381000" lvl="7" marL="3657600" rtl="0">
              <a:spcBef>
                <a:spcPts val="0"/>
              </a:spcBef>
              <a:spcAft>
                <a:spcPts val="0"/>
              </a:spcAft>
              <a:buSzPts val="2400"/>
              <a:buFont typeface="Lato"/>
              <a:buChar char="○"/>
              <a:defRPr sz="2400">
                <a:latin typeface="Lato"/>
                <a:ea typeface="Lato"/>
                <a:cs typeface="Lato"/>
                <a:sym typeface="Lato"/>
              </a:defRPr>
            </a:lvl8pPr>
            <a:lvl9pPr indent="-381000" lvl="8" marL="4114800" rtl="0">
              <a:spcBef>
                <a:spcPts val="0"/>
              </a:spcBef>
              <a:spcAft>
                <a:spcPts val="0"/>
              </a:spcAft>
              <a:buSzPts val="2400"/>
              <a:buFont typeface="Lato"/>
              <a:buChar char="■"/>
              <a:defRPr sz="2400">
                <a:latin typeface="Lato"/>
                <a:ea typeface="Lato"/>
                <a:cs typeface="Lato"/>
                <a:sym typeface="Lato"/>
              </a:defRPr>
            </a:lvl9pPr>
          </a:lstStyle>
          <a:p/>
        </p:txBody>
      </p:sp>
      <p:sp>
        <p:nvSpPr>
          <p:cNvPr id="48" name="Google Shape;48;p9"/>
          <p:cNvSpPr txBox="1"/>
          <p:nvPr>
            <p:ph idx="12" type="sldNum"/>
          </p:nvPr>
        </p:nvSpPr>
        <p:spPr>
          <a:xfrm>
            <a:off x="-125" y="4869225"/>
            <a:ext cx="9144000" cy="2742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 1 column 1">
  <p:cSld name="TITLE_AND_BODY_1">
    <p:spTree>
      <p:nvGrpSpPr>
        <p:cNvPr id="49" name="Shape 49"/>
        <p:cNvGrpSpPr/>
        <p:nvPr/>
      </p:nvGrpSpPr>
      <p:grpSpPr>
        <a:xfrm>
          <a:off x="0" y="0"/>
          <a:ext cx="0" cy="0"/>
          <a:chOff x="0" y="0"/>
          <a:chExt cx="0" cy="0"/>
        </a:xfrm>
      </p:grpSpPr>
      <p:sp>
        <p:nvSpPr>
          <p:cNvPr id="50" name="Google Shape;50;p10"/>
          <p:cNvSpPr/>
          <p:nvPr/>
        </p:nvSpPr>
        <p:spPr>
          <a:xfrm>
            <a:off x="259950" y="274275"/>
            <a:ext cx="8624125" cy="4594950"/>
          </a:xfrm>
          <a:custGeom>
            <a:rect b="b" l="l" r="r" t="t"/>
            <a:pathLst>
              <a:path extrusionOk="0" h="183798" w="344965">
                <a:moveTo>
                  <a:pt x="114070" y="38"/>
                </a:moveTo>
                <a:lnTo>
                  <a:pt x="0" y="0"/>
                </a:lnTo>
                <a:lnTo>
                  <a:pt x="0" y="183798"/>
                </a:lnTo>
                <a:lnTo>
                  <a:pt x="344965" y="183798"/>
                </a:lnTo>
                <a:lnTo>
                  <a:pt x="344965" y="0"/>
                </a:lnTo>
                <a:lnTo>
                  <a:pt x="231506" y="0"/>
                </a:lnTo>
              </a:path>
            </a:pathLst>
          </a:custGeom>
          <a:noFill/>
          <a:ln cap="flat" cmpd="sng" w="76200">
            <a:solidFill>
              <a:schemeClr val="accent1"/>
            </a:solidFill>
            <a:prstDash val="solid"/>
            <a:miter lim="8000"/>
            <a:headEnd len="med" w="med" type="none"/>
            <a:tailEnd len="med" w="med" type="none"/>
          </a:ln>
        </p:spPr>
      </p:sp>
      <p:sp>
        <p:nvSpPr>
          <p:cNvPr id="51" name="Google Shape;51;p10"/>
          <p:cNvSpPr txBox="1"/>
          <p:nvPr>
            <p:ph type="title"/>
          </p:nvPr>
        </p:nvSpPr>
        <p:spPr>
          <a:xfrm>
            <a:off x="916650" y="91575"/>
            <a:ext cx="7310700" cy="733800"/>
          </a:xfrm>
          <a:prstGeom prst="rect">
            <a:avLst/>
          </a:prstGeom>
          <a:solidFill>
            <a:srgbClr val="FFFFFF"/>
          </a:solidFill>
        </p:spPr>
        <p:txBody>
          <a:bodyPr anchorCtr="0" anchor="t" bIns="91425" lIns="91425" spcFirstLastPara="1" rIns="91425" wrap="square" tIns="91425">
            <a:noAutofit/>
          </a:bodyPr>
          <a:lstStyle>
            <a:lvl1pPr lvl="0" rtl="0">
              <a:spcBef>
                <a:spcPts val="0"/>
              </a:spcBef>
              <a:spcAft>
                <a:spcPts val="0"/>
              </a:spcAft>
              <a:buSzPts val="3200"/>
              <a:buFont typeface="Bree Serif"/>
              <a:buNone/>
              <a:defRPr sz="3200">
                <a:latin typeface="Bree Serif"/>
                <a:ea typeface="Bree Serif"/>
                <a:cs typeface="Bree Serif"/>
                <a:sym typeface="Bree Serif"/>
              </a:defRPr>
            </a:lvl1pPr>
            <a:lvl2pPr lvl="1" rtl="0">
              <a:spcBef>
                <a:spcPts val="0"/>
              </a:spcBef>
              <a:spcAft>
                <a:spcPts val="0"/>
              </a:spcAft>
              <a:buSzPts val="1200"/>
              <a:buNone/>
              <a:defRPr/>
            </a:lvl2pPr>
            <a:lvl3pPr lvl="2" rtl="0">
              <a:spcBef>
                <a:spcPts val="0"/>
              </a:spcBef>
              <a:spcAft>
                <a:spcPts val="0"/>
              </a:spcAft>
              <a:buSzPts val="1200"/>
              <a:buNone/>
              <a:defRPr/>
            </a:lvl3pPr>
            <a:lvl4pPr lvl="3" rtl="0">
              <a:spcBef>
                <a:spcPts val="0"/>
              </a:spcBef>
              <a:spcAft>
                <a:spcPts val="0"/>
              </a:spcAft>
              <a:buSzPts val="1200"/>
              <a:buNone/>
              <a:defRPr/>
            </a:lvl4pPr>
            <a:lvl5pPr lvl="4" rtl="0">
              <a:spcBef>
                <a:spcPts val="0"/>
              </a:spcBef>
              <a:spcAft>
                <a:spcPts val="0"/>
              </a:spcAft>
              <a:buSzPts val="1200"/>
              <a:buNone/>
              <a:defRPr/>
            </a:lvl5pPr>
            <a:lvl6pPr lvl="5" rtl="0">
              <a:spcBef>
                <a:spcPts val="0"/>
              </a:spcBef>
              <a:spcAft>
                <a:spcPts val="0"/>
              </a:spcAft>
              <a:buSzPts val="1200"/>
              <a:buNone/>
              <a:defRPr/>
            </a:lvl6pPr>
            <a:lvl7pPr lvl="6" rtl="0">
              <a:spcBef>
                <a:spcPts val="0"/>
              </a:spcBef>
              <a:spcAft>
                <a:spcPts val="0"/>
              </a:spcAft>
              <a:buSzPts val="1200"/>
              <a:buNone/>
              <a:defRPr/>
            </a:lvl7pPr>
            <a:lvl8pPr lvl="7" rtl="0">
              <a:spcBef>
                <a:spcPts val="0"/>
              </a:spcBef>
              <a:spcAft>
                <a:spcPts val="0"/>
              </a:spcAft>
              <a:buSzPts val="1200"/>
              <a:buNone/>
              <a:defRPr/>
            </a:lvl8pPr>
            <a:lvl9pPr lvl="8" rtl="0">
              <a:spcBef>
                <a:spcPts val="0"/>
              </a:spcBef>
              <a:spcAft>
                <a:spcPts val="0"/>
              </a:spcAft>
              <a:buSzPts val="1200"/>
              <a:buNone/>
              <a:defRPr/>
            </a:lvl9pPr>
          </a:lstStyle>
          <a:p/>
        </p:txBody>
      </p:sp>
      <p:sp>
        <p:nvSpPr>
          <p:cNvPr id="52" name="Google Shape;52;p10"/>
          <p:cNvSpPr txBox="1"/>
          <p:nvPr>
            <p:ph idx="1" type="body"/>
          </p:nvPr>
        </p:nvSpPr>
        <p:spPr>
          <a:xfrm>
            <a:off x="916650" y="950850"/>
            <a:ext cx="7310700" cy="3241800"/>
          </a:xfrm>
          <a:prstGeom prst="rect">
            <a:avLst/>
          </a:prstGeom>
        </p:spPr>
        <p:txBody>
          <a:bodyPr anchorCtr="0" anchor="t" bIns="91425" lIns="91425" spcFirstLastPara="1" rIns="91425" wrap="square" tIns="91425">
            <a:noAutofit/>
          </a:bodyPr>
          <a:lstStyle>
            <a:lvl1pPr indent="-381000" lvl="0" marL="457200" rtl="0">
              <a:spcBef>
                <a:spcPts val="600"/>
              </a:spcBef>
              <a:spcAft>
                <a:spcPts val="0"/>
              </a:spcAft>
              <a:buSzPts val="2400"/>
              <a:buFont typeface="Lato"/>
              <a:buChar char="⊡"/>
              <a:defRPr sz="2400">
                <a:latin typeface="Lato"/>
                <a:ea typeface="Lato"/>
                <a:cs typeface="Lato"/>
                <a:sym typeface="Lato"/>
              </a:defRPr>
            </a:lvl1pPr>
            <a:lvl2pPr indent="-381000" lvl="1" marL="914400" rtl="0">
              <a:spcBef>
                <a:spcPts val="0"/>
              </a:spcBef>
              <a:spcAft>
                <a:spcPts val="0"/>
              </a:spcAft>
              <a:buSzPts val="2400"/>
              <a:buFont typeface="Lato"/>
              <a:buChar char="□"/>
              <a:defRPr>
                <a:latin typeface="Lato"/>
                <a:ea typeface="Lato"/>
                <a:cs typeface="Lato"/>
                <a:sym typeface="Lato"/>
              </a:defRPr>
            </a:lvl2pPr>
            <a:lvl3pPr indent="-381000" lvl="2" marL="1371600" rtl="0">
              <a:spcBef>
                <a:spcPts val="0"/>
              </a:spcBef>
              <a:spcAft>
                <a:spcPts val="0"/>
              </a:spcAft>
              <a:buSzPts val="2400"/>
              <a:buFont typeface="Lato"/>
              <a:buChar char="■"/>
              <a:defRPr>
                <a:latin typeface="Lato"/>
                <a:ea typeface="Lato"/>
                <a:cs typeface="Lato"/>
                <a:sym typeface="Lato"/>
              </a:defRPr>
            </a:lvl3pPr>
            <a:lvl4pPr indent="-381000" lvl="3" marL="1828800" rtl="0">
              <a:spcBef>
                <a:spcPts val="0"/>
              </a:spcBef>
              <a:spcAft>
                <a:spcPts val="0"/>
              </a:spcAft>
              <a:buSzPts val="2400"/>
              <a:buFont typeface="Lato"/>
              <a:buChar char="●"/>
              <a:defRPr sz="2400">
                <a:latin typeface="Lato"/>
                <a:ea typeface="Lato"/>
                <a:cs typeface="Lato"/>
                <a:sym typeface="Lato"/>
              </a:defRPr>
            </a:lvl4pPr>
            <a:lvl5pPr indent="-381000" lvl="4" marL="2286000" rtl="0">
              <a:spcBef>
                <a:spcPts val="0"/>
              </a:spcBef>
              <a:spcAft>
                <a:spcPts val="0"/>
              </a:spcAft>
              <a:buSzPts val="2400"/>
              <a:buFont typeface="Lato"/>
              <a:buChar char="○"/>
              <a:defRPr sz="2400">
                <a:latin typeface="Lato"/>
                <a:ea typeface="Lato"/>
                <a:cs typeface="Lato"/>
                <a:sym typeface="Lato"/>
              </a:defRPr>
            </a:lvl5pPr>
            <a:lvl6pPr indent="-381000" lvl="5" marL="2743200" rtl="0">
              <a:spcBef>
                <a:spcPts val="0"/>
              </a:spcBef>
              <a:spcAft>
                <a:spcPts val="0"/>
              </a:spcAft>
              <a:buSzPts val="2400"/>
              <a:buFont typeface="Lato"/>
              <a:buChar char="■"/>
              <a:defRPr sz="2400">
                <a:latin typeface="Lato"/>
                <a:ea typeface="Lato"/>
                <a:cs typeface="Lato"/>
                <a:sym typeface="Lato"/>
              </a:defRPr>
            </a:lvl6pPr>
            <a:lvl7pPr indent="-381000" lvl="6" marL="3200400" rtl="0">
              <a:spcBef>
                <a:spcPts val="0"/>
              </a:spcBef>
              <a:spcAft>
                <a:spcPts val="0"/>
              </a:spcAft>
              <a:buSzPts val="2400"/>
              <a:buFont typeface="Lato"/>
              <a:buChar char="●"/>
              <a:defRPr sz="2400">
                <a:latin typeface="Lato"/>
                <a:ea typeface="Lato"/>
                <a:cs typeface="Lato"/>
                <a:sym typeface="Lato"/>
              </a:defRPr>
            </a:lvl7pPr>
            <a:lvl8pPr indent="-381000" lvl="7" marL="3657600" rtl="0">
              <a:spcBef>
                <a:spcPts val="0"/>
              </a:spcBef>
              <a:spcAft>
                <a:spcPts val="0"/>
              </a:spcAft>
              <a:buSzPts val="2400"/>
              <a:buFont typeface="Lato"/>
              <a:buChar char="○"/>
              <a:defRPr sz="2400">
                <a:latin typeface="Lato"/>
                <a:ea typeface="Lato"/>
                <a:cs typeface="Lato"/>
                <a:sym typeface="Lato"/>
              </a:defRPr>
            </a:lvl8pPr>
            <a:lvl9pPr indent="-381000" lvl="8" marL="4114800" rtl="0">
              <a:spcBef>
                <a:spcPts val="0"/>
              </a:spcBef>
              <a:spcAft>
                <a:spcPts val="0"/>
              </a:spcAft>
              <a:buSzPts val="2400"/>
              <a:buFont typeface="Lato"/>
              <a:buChar char="■"/>
              <a:defRPr sz="2400">
                <a:latin typeface="Lato"/>
                <a:ea typeface="Lato"/>
                <a:cs typeface="Lato"/>
                <a:sym typeface="Lato"/>
              </a:defRPr>
            </a:lvl9pPr>
          </a:lstStyle>
          <a:p/>
        </p:txBody>
      </p:sp>
      <p:sp>
        <p:nvSpPr>
          <p:cNvPr id="53" name="Google Shape;53;p10"/>
          <p:cNvSpPr txBox="1"/>
          <p:nvPr>
            <p:ph idx="12" type="sldNum"/>
          </p:nvPr>
        </p:nvSpPr>
        <p:spPr>
          <a:xfrm>
            <a:off x="-125" y="4869225"/>
            <a:ext cx="9144000" cy="2742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 1 column 1 2">
  <p:cSld name="TITLE_AND_BODY_1_2">
    <p:spTree>
      <p:nvGrpSpPr>
        <p:cNvPr id="54" name="Shape 54"/>
        <p:cNvGrpSpPr/>
        <p:nvPr/>
      </p:nvGrpSpPr>
      <p:grpSpPr>
        <a:xfrm>
          <a:off x="0" y="0"/>
          <a:ext cx="0" cy="0"/>
          <a:chOff x="0" y="0"/>
          <a:chExt cx="0" cy="0"/>
        </a:xfrm>
      </p:grpSpPr>
      <p:sp>
        <p:nvSpPr>
          <p:cNvPr id="55" name="Google Shape;55;p11"/>
          <p:cNvSpPr/>
          <p:nvPr/>
        </p:nvSpPr>
        <p:spPr>
          <a:xfrm>
            <a:off x="259950" y="274275"/>
            <a:ext cx="8624125" cy="4594950"/>
          </a:xfrm>
          <a:custGeom>
            <a:rect b="b" l="l" r="r" t="t"/>
            <a:pathLst>
              <a:path extrusionOk="0" h="183798" w="344965">
                <a:moveTo>
                  <a:pt x="114070" y="38"/>
                </a:moveTo>
                <a:lnTo>
                  <a:pt x="0" y="0"/>
                </a:lnTo>
                <a:lnTo>
                  <a:pt x="0" y="183798"/>
                </a:lnTo>
                <a:lnTo>
                  <a:pt x="344965" y="183798"/>
                </a:lnTo>
                <a:lnTo>
                  <a:pt x="344965" y="0"/>
                </a:lnTo>
                <a:lnTo>
                  <a:pt x="231506" y="0"/>
                </a:lnTo>
              </a:path>
            </a:pathLst>
          </a:custGeom>
          <a:noFill/>
          <a:ln cap="flat" cmpd="sng" w="76200">
            <a:solidFill>
              <a:srgbClr val="F1C232"/>
            </a:solidFill>
            <a:prstDash val="solid"/>
            <a:miter lim="8000"/>
            <a:headEnd len="med" w="med" type="none"/>
            <a:tailEnd len="med" w="med" type="none"/>
          </a:ln>
        </p:spPr>
      </p:sp>
      <p:sp>
        <p:nvSpPr>
          <p:cNvPr id="56" name="Google Shape;56;p11"/>
          <p:cNvSpPr txBox="1"/>
          <p:nvPr>
            <p:ph type="title"/>
          </p:nvPr>
        </p:nvSpPr>
        <p:spPr>
          <a:xfrm>
            <a:off x="916650" y="91575"/>
            <a:ext cx="7310700" cy="733800"/>
          </a:xfrm>
          <a:prstGeom prst="rect">
            <a:avLst/>
          </a:prstGeom>
          <a:solidFill>
            <a:srgbClr val="FFFFFF"/>
          </a:solidFill>
        </p:spPr>
        <p:txBody>
          <a:bodyPr anchorCtr="0" anchor="t" bIns="91425" lIns="91425" spcFirstLastPara="1" rIns="91425" wrap="square" tIns="91425">
            <a:noAutofit/>
          </a:bodyPr>
          <a:lstStyle>
            <a:lvl1pPr lvl="0" rtl="0">
              <a:spcBef>
                <a:spcPts val="0"/>
              </a:spcBef>
              <a:spcAft>
                <a:spcPts val="0"/>
              </a:spcAft>
              <a:buSzPts val="3200"/>
              <a:buFont typeface="Bree Serif"/>
              <a:buNone/>
              <a:defRPr sz="3200">
                <a:latin typeface="Bree Serif"/>
                <a:ea typeface="Bree Serif"/>
                <a:cs typeface="Bree Serif"/>
                <a:sym typeface="Bree Serif"/>
              </a:defRPr>
            </a:lvl1pPr>
            <a:lvl2pPr lvl="1" rtl="0">
              <a:spcBef>
                <a:spcPts val="0"/>
              </a:spcBef>
              <a:spcAft>
                <a:spcPts val="0"/>
              </a:spcAft>
              <a:buSzPts val="1200"/>
              <a:buNone/>
              <a:defRPr/>
            </a:lvl2pPr>
            <a:lvl3pPr lvl="2" rtl="0">
              <a:spcBef>
                <a:spcPts val="0"/>
              </a:spcBef>
              <a:spcAft>
                <a:spcPts val="0"/>
              </a:spcAft>
              <a:buSzPts val="1200"/>
              <a:buNone/>
              <a:defRPr/>
            </a:lvl3pPr>
            <a:lvl4pPr lvl="3" rtl="0">
              <a:spcBef>
                <a:spcPts val="0"/>
              </a:spcBef>
              <a:spcAft>
                <a:spcPts val="0"/>
              </a:spcAft>
              <a:buSzPts val="1200"/>
              <a:buNone/>
              <a:defRPr/>
            </a:lvl4pPr>
            <a:lvl5pPr lvl="4" rtl="0">
              <a:spcBef>
                <a:spcPts val="0"/>
              </a:spcBef>
              <a:spcAft>
                <a:spcPts val="0"/>
              </a:spcAft>
              <a:buSzPts val="1200"/>
              <a:buNone/>
              <a:defRPr/>
            </a:lvl5pPr>
            <a:lvl6pPr lvl="5" rtl="0">
              <a:spcBef>
                <a:spcPts val="0"/>
              </a:spcBef>
              <a:spcAft>
                <a:spcPts val="0"/>
              </a:spcAft>
              <a:buSzPts val="1200"/>
              <a:buNone/>
              <a:defRPr/>
            </a:lvl6pPr>
            <a:lvl7pPr lvl="6" rtl="0">
              <a:spcBef>
                <a:spcPts val="0"/>
              </a:spcBef>
              <a:spcAft>
                <a:spcPts val="0"/>
              </a:spcAft>
              <a:buSzPts val="1200"/>
              <a:buNone/>
              <a:defRPr/>
            </a:lvl7pPr>
            <a:lvl8pPr lvl="7" rtl="0">
              <a:spcBef>
                <a:spcPts val="0"/>
              </a:spcBef>
              <a:spcAft>
                <a:spcPts val="0"/>
              </a:spcAft>
              <a:buSzPts val="1200"/>
              <a:buNone/>
              <a:defRPr/>
            </a:lvl8pPr>
            <a:lvl9pPr lvl="8" rtl="0">
              <a:spcBef>
                <a:spcPts val="0"/>
              </a:spcBef>
              <a:spcAft>
                <a:spcPts val="0"/>
              </a:spcAft>
              <a:buSzPts val="1200"/>
              <a:buNone/>
              <a:defRPr/>
            </a:lvl9pPr>
          </a:lstStyle>
          <a:p/>
        </p:txBody>
      </p:sp>
      <p:sp>
        <p:nvSpPr>
          <p:cNvPr id="57" name="Google Shape;57;p11"/>
          <p:cNvSpPr txBox="1"/>
          <p:nvPr>
            <p:ph idx="1" type="body"/>
          </p:nvPr>
        </p:nvSpPr>
        <p:spPr>
          <a:xfrm>
            <a:off x="916650" y="950850"/>
            <a:ext cx="7310700" cy="3241800"/>
          </a:xfrm>
          <a:prstGeom prst="rect">
            <a:avLst/>
          </a:prstGeom>
        </p:spPr>
        <p:txBody>
          <a:bodyPr anchorCtr="0" anchor="t" bIns="91425" lIns="91425" spcFirstLastPara="1" rIns="91425" wrap="square" tIns="91425">
            <a:noAutofit/>
          </a:bodyPr>
          <a:lstStyle>
            <a:lvl1pPr indent="-381000" lvl="0" marL="457200" rtl="0">
              <a:spcBef>
                <a:spcPts val="600"/>
              </a:spcBef>
              <a:spcAft>
                <a:spcPts val="0"/>
              </a:spcAft>
              <a:buSzPts val="2400"/>
              <a:buFont typeface="Lato"/>
              <a:buChar char="⊡"/>
              <a:defRPr sz="2400">
                <a:latin typeface="Lato"/>
                <a:ea typeface="Lato"/>
                <a:cs typeface="Lato"/>
                <a:sym typeface="Lato"/>
              </a:defRPr>
            </a:lvl1pPr>
            <a:lvl2pPr indent="-381000" lvl="1" marL="914400" rtl="0">
              <a:spcBef>
                <a:spcPts val="0"/>
              </a:spcBef>
              <a:spcAft>
                <a:spcPts val="0"/>
              </a:spcAft>
              <a:buSzPts val="2400"/>
              <a:buFont typeface="Lato"/>
              <a:buChar char="□"/>
              <a:defRPr>
                <a:latin typeface="Lato"/>
                <a:ea typeface="Lato"/>
                <a:cs typeface="Lato"/>
                <a:sym typeface="Lato"/>
              </a:defRPr>
            </a:lvl2pPr>
            <a:lvl3pPr indent="-381000" lvl="2" marL="1371600" rtl="0">
              <a:spcBef>
                <a:spcPts val="0"/>
              </a:spcBef>
              <a:spcAft>
                <a:spcPts val="0"/>
              </a:spcAft>
              <a:buSzPts val="2400"/>
              <a:buFont typeface="Lato"/>
              <a:buChar char="■"/>
              <a:defRPr>
                <a:latin typeface="Lato"/>
                <a:ea typeface="Lato"/>
                <a:cs typeface="Lato"/>
                <a:sym typeface="Lato"/>
              </a:defRPr>
            </a:lvl3pPr>
            <a:lvl4pPr indent="-381000" lvl="3" marL="1828800" rtl="0">
              <a:spcBef>
                <a:spcPts val="0"/>
              </a:spcBef>
              <a:spcAft>
                <a:spcPts val="0"/>
              </a:spcAft>
              <a:buSzPts val="2400"/>
              <a:buFont typeface="Lato"/>
              <a:buChar char="●"/>
              <a:defRPr sz="2400">
                <a:latin typeface="Lato"/>
                <a:ea typeface="Lato"/>
                <a:cs typeface="Lato"/>
                <a:sym typeface="Lato"/>
              </a:defRPr>
            </a:lvl4pPr>
            <a:lvl5pPr indent="-381000" lvl="4" marL="2286000" rtl="0">
              <a:spcBef>
                <a:spcPts val="0"/>
              </a:spcBef>
              <a:spcAft>
                <a:spcPts val="0"/>
              </a:spcAft>
              <a:buSzPts val="2400"/>
              <a:buFont typeface="Lato"/>
              <a:buChar char="○"/>
              <a:defRPr sz="2400">
                <a:latin typeface="Lato"/>
                <a:ea typeface="Lato"/>
                <a:cs typeface="Lato"/>
                <a:sym typeface="Lato"/>
              </a:defRPr>
            </a:lvl5pPr>
            <a:lvl6pPr indent="-381000" lvl="5" marL="2743200" rtl="0">
              <a:spcBef>
                <a:spcPts val="0"/>
              </a:spcBef>
              <a:spcAft>
                <a:spcPts val="0"/>
              </a:spcAft>
              <a:buSzPts val="2400"/>
              <a:buFont typeface="Lato"/>
              <a:buChar char="■"/>
              <a:defRPr sz="2400">
                <a:latin typeface="Lato"/>
                <a:ea typeface="Lato"/>
                <a:cs typeface="Lato"/>
                <a:sym typeface="Lato"/>
              </a:defRPr>
            </a:lvl6pPr>
            <a:lvl7pPr indent="-381000" lvl="6" marL="3200400" rtl="0">
              <a:spcBef>
                <a:spcPts val="0"/>
              </a:spcBef>
              <a:spcAft>
                <a:spcPts val="0"/>
              </a:spcAft>
              <a:buSzPts val="2400"/>
              <a:buFont typeface="Lato"/>
              <a:buChar char="●"/>
              <a:defRPr sz="2400">
                <a:latin typeface="Lato"/>
                <a:ea typeface="Lato"/>
                <a:cs typeface="Lato"/>
                <a:sym typeface="Lato"/>
              </a:defRPr>
            </a:lvl7pPr>
            <a:lvl8pPr indent="-381000" lvl="7" marL="3657600" rtl="0">
              <a:spcBef>
                <a:spcPts val="0"/>
              </a:spcBef>
              <a:spcAft>
                <a:spcPts val="0"/>
              </a:spcAft>
              <a:buSzPts val="2400"/>
              <a:buFont typeface="Lato"/>
              <a:buChar char="○"/>
              <a:defRPr sz="2400">
                <a:latin typeface="Lato"/>
                <a:ea typeface="Lato"/>
                <a:cs typeface="Lato"/>
                <a:sym typeface="Lato"/>
              </a:defRPr>
            </a:lvl8pPr>
            <a:lvl9pPr indent="-381000" lvl="8" marL="4114800" rtl="0">
              <a:spcBef>
                <a:spcPts val="0"/>
              </a:spcBef>
              <a:spcAft>
                <a:spcPts val="0"/>
              </a:spcAft>
              <a:buSzPts val="2400"/>
              <a:buFont typeface="Lato"/>
              <a:buChar char="■"/>
              <a:defRPr sz="2400">
                <a:latin typeface="Lato"/>
                <a:ea typeface="Lato"/>
                <a:cs typeface="Lato"/>
                <a:sym typeface="Lato"/>
              </a:defRPr>
            </a:lvl9pPr>
          </a:lstStyle>
          <a:p/>
        </p:txBody>
      </p:sp>
      <p:sp>
        <p:nvSpPr>
          <p:cNvPr id="58" name="Google Shape;58;p11"/>
          <p:cNvSpPr txBox="1"/>
          <p:nvPr>
            <p:ph idx="12" type="sldNum"/>
          </p:nvPr>
        </p:nvSpPr>
        <p:spPr>
          <a:xfrm>
            <a:off x="-125" y="4869225"/>
            <a:ext cx="9144000" cy="2742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 1 column 1 1">
  <p:cSld name="TITLE_AND_BODY_1_1">
    <p:spTree>
      <p:nvGrpSpPr>
        <p:cNvPr id="59" name="Shape 59"/>
        <p:cNvGrpSpPr/>
        <p:nvPr/>
      </p:nvGrpSpPr>
      <p:grpSpPr>
        <a:xfrm>
          <a:off x="0" y="0"/>
          <a:ext cx="0" cy="0"/>
          <a:chOff x="0" y="0"/>
          <a:chExt cx="0" cy="0"/>
        </a:xfrm>
      </p:grpSpPr>
      <p:sp>
        <p:nvSpPr>
          <p:cNvPr id="60" name="Google Shape;60;p12"/>
          <p:cNvSpPr/>
          <p:nvPr/>
        </p:nvSpPr>
        <p:spPr>
          <a:xfrm>
            <a:off x="259950" y="274275"/>
            <a:ext cx="8624125" cy="4594950"/>
          </a:xfrm>
          <a:custGeom>
            <a:rect b="b" l="l" r="r" t="t"/>
            <a:pathLst>
              <a:path extrusionOk="0" h="183798" w="344965">
                <a:moveTo>
                  <a:pt x="114070" y="38"/>
                </a:moveTo>
                <a:lnTo>
                  <a:pt x="0" y="0"/>
                </a:lnTo>
                <a:lnTo>
                  <a:pt x="0" y="183798"/>
                </a:lnTo>
                <a:lnTo>
                  <a:pt x="344965" y="183798"/>
                </a:lnTo>
                <a:lnTo>
                  <a:pt x="344965" y="0"/>
                </a:lnTo>
                <a:lnTo>
                  <a:pt x="231506" y="0"/>
                </a:lnTo>
              </a:path>
            </a:pathLst>
          </a:custGeom>
          <a:noFill/>
          <a:ln cap="flat" cmpd="sng" w="76200">
            <a:solidFill>
              <a:srgbClr val="38761D"/>
            </a:solidFill>
            <a:prstDash val="solid"/>
            <a:miter lim="8000"/>
            <a:headEnd len="med" w="med" type="none"/>
            <a:tailEnd len="med" w="med" type="none"/>
          </a:ln>
        </p:spPr>
      </p:sp>
      <p:sp>
        <p:nvSpPr>
          <p:cNvPr id="61" name="Google Shape;61;p12"/>
          <p:cNvSpPr txBox="1"/>
          <p:nvPr>
            <p:ph type="title"/>
          </p:nvPr>
        </p:nvSpPr>
        <p:spPr>
          <a:xfrm>
            <a:off x="916650" y="91575"/>
            <a:ext cx="7310700" cy="733800"/>
          </a:xfrm>
          <a:prstGeom prst="rect">
            <a:avLst/>
          </a:prstGeom>
          <a:solidFill>
            <a:srgbClr val="FFFFFF"/>
          </a:solidFill>
        </p:spPr>
        <p:txBody>
          <a:bodyPr anchorCtr="0" anchor="t" bIns="91425" lIns="91425" spcFirstLastPara="1" rIns="91425" wrap="square" tIns="91425">
            <a:noAutofit/>
          </a:bodyPr>
          <a:lstStyle>
            <a:lvl1pPr lvl="0" rtl="0">
              <a:spcBef>
                <a:spcPts val="0"/>
              </a:spcBef>
              <a:spcAft>
                <a:spcPts val="0"/>
              </a:spcAft>
              <a:buSzPts val="3200"/>
              <a:buFont typeface="Bree Serif"/>
              <a:buNone/>
              <a:defRPr sz="3200">
                <a:latin typeface="Bree Serif"/>
                <a:ea typeface="Bree Serif"/>
                <a:cs typeface="Bree Serif"/>
                <a:sym typeface="Bree Serif"/>
              </a:defRPr>
            </a:lvl1pPr>
            <a:lvl2pPr lvl="1" rtl="0">
              <a:spcBef>
                <a:spcPts val="0"/>
              </a:spcBef>
              <a:spcAft>
                <a:spcPts val="0"/>
              </a:spcAft>
              <a:buSzPts val="1200"/>
              <a:buNone/>
              <a:defRPr/>
            </a:lvl2pPr>
            <a:lvl3pPr lvl="2" rtl="0">
              <a:spcBef>
                <a:spcPts val="0"/>
              </a:spcBef>
              <a:spcAft>
                <a:spcPts val="0"/>
              </a:spcAft>
              <a:buSzPts val="1200"/>
              <a:buNone/>
              <a:defRPr/>
            </a:lvl3pPr>
            <a:lvl4pPr lvl="3" rtl="0">
              <a:spcBef>
                <a:spcPts val="0"/>
              </a:spcBef>
              <a:spcAft>
                <a:spcPts val="0"/>
              </a:spcAft>
              <a:buSzPts val="1200"/>
              <a:buNone/>
              <a:defRPr/>
            </a:lvl4pPr>
            <a:lvl5pPr lvl="4" rtl="0">
              <a:spcBef>
                <a:spcPts val="0"/>
              </a:spcBef>
              <a:spcAft>
                <a:spcPts val="0"/>
              </a:spcAft>
              <a:buSzPts val="1200"/>
              <a:buNone/>
              <a:defRPr/>
            </a:lvl5pPr>
            <a:lvl6pPr lvl="5" rtl="0">
              <a:spcBef>
                <a:spcPts val="0"/>
              </a:spcBef>
              <a:spcAft>
                <a:spcPts val="0"/>
              </a:spcAft>
              <a:buSzPts val="1200"/>
              <a:buNone/>
              <a:defRPr/>
            </a:lvl6pPr>
            <a:lvl7pPr lvl="6" rtl="0">
              <a:spcBef>
                <a:spcPts val="0"/>
              </a:spcBef>
              <a:spcAft>
                <a:spcPts val="0"/>
              </a:spcAft>
              <a:buSzPts val="1200"/>
              <a:buNone/>
              <a:defRPr/>
            </a:lvl7pPr>
            <a:lvl8pPr lvl="7" rtl="0">
              <a:spcBef>
                <a:spcPts val="0"/>
              </a:spcBef>
              <a:spcAft>
                <a:spcPts val="0"/>
              </a:spcAft>
              <a:buSzPts val="1200"/>
              <a:buNone/>
              <a:defRPr/>
            </a:lvl8pPr>
            <a:lvl9pPr lvl="8" rtl="0">
              <a:spcBef>
                <a:spcPts val="0"/>
              </a:spcBef>
              <a:spcAft>
                <a:spcPts val="0"/>
              </a:spcAft>
              <a:buSzPts val="1200"/>
              <a:buNone/>
              <a:defRPr/>
            </a:lvl9pPr>
          </a:lstStyle>
          <a:p/>
        </p:txBody>
      </p:sp>
      <p:sp>
        <p:nvSpPr>
          <p:cNvPr id="62" name="Google Shape;62;p12"/>
          <p:cNvSpPr txBox="1"/>
          <p:nvPr>
            <p:ph idx="1" type="body"/>
          </p:nvPr>
        </p:nvSpPr>
        <p:spPr>
          <a:xfrm>
            <a:off x="916650" y="950850"/>
            <a:ext cx="7310700" cy="3241800"/>
          </a:xfrm>
          <a:prstGeom prst="rect">
            <a:avLst/>
          </a:prstGeom>
        </p:spPr>
        <p:txBody>
          <a:bodyPr anchorCtr="0" anchor="t" bIns="91425" lIns="91425" spcFirstLastPara="1" rIns="91425" wrap="square" tIns="91425">
            <a:noAutofit/>
          </a:bodyPr>
          <a:lstStyle>
            <a:lvl1pPr indent="-381000" lvl="0" marL="457200" rtl="0">
              <a:spcBef>
                <a:spcPts val="600"/>
              </a:spcBef>
              <a:spcAft>
                <a:spcPts val="0"/>
              </a:spcAft>
              <a:buSzPts val="2400"/>
              <a:buFont typeface="Lato"/>
              <a:buChar char="⊡"/>
              <a:defRPr sz="2400">
                <a:latin typeface="Lato"/>
                <a:ea typeface="Lato"/>
                <a:cs typeface="Lato"/>
                <a:sym typeface="Lato"/>
              </a:defRPr>
            </a:lvl1pPr>
            <a:lvl2pPr indent="-381000" lvl="1" marL="914400" rtl="0">
              <a:spcBef>
                <a:spcPts val="0"/>
              </a:spcBef>
              <a:spcAft>
                <a:spcPts val="0"/>
              </a:spcAft>
              <a:buSzPts val="2400"/>
              <a:buFont typeface="Lato"/>
              <a:buChar char="□"/>
              <a:defRPr>
                <a:latin typeface="Lato"/>
                <a:ea typeface="Lato"/>
                <a:cs typeface="Lato"/>
                <a:sym typeface="Lato"/>
              </a:defRPr>
            </a:lvl2pPr>
            <a:lvl3pPr indent="-381000" lvl="2" marL="1371600" rtl="0">
              <a:spcBef>
                <a:spcPts val="0"/>
              </a:spcBef>
              <a:spcAft>
                <a:spcPts val="0"/>
              </a:spcAft>
              <a:buSzPts val="2400"/>
              <a:buFont typeface="Lato"/>
              <a:buChar char="■"/>
              <a:defRPr>
                <a:latin typeface="Lato"/>
                <a:ea typeface="Lato"/>
                <a:cs typeface="Lato"/>
                <a:sym typeface="Lato"/>
              </a:defRPr>
            </a:lvl3pPr>
            <a:lvl4pPr indent="-381000" lvl="3" marL="1828800" rtl="0">
              <a:spcBef>
                <a:spcPts val="0"/>
              </a:spcBef>
              <a:spcAft>
                <a:spcPts val="0"/>
              </a:spcAft>
              <a:buSzPts val="2400"/>
              <a:buFont typeface="Lato"/>
              <a:buChar char="●"/>
              <a:defRPr sz="2400">
                <a:latin typeface="Lato"/>
                <a:ea typeface="Lato"/>
                <a:cs typeface="Lato"/>
                <a:sym typeface="Lato"/>
              </a:defRPr>
            </a:lvl4pPr>
            <a:lvl5pPr indent="-381000" lvl="4" marL="2286000" rtl="0">
              <a:spcBef>
                <a:spcPts val="0"/>
              </a:spcBef>
              <a:spcAft>
                <a:spcPts val="0"/>
              </a:spcAft>
              <a:buSzPts val="2400"/>
              <a:buFont typeface="Lato"/>
              <a:buChar char="○"/>
              <a:defRPr sz="2400">
                <a:latin typeface="Lato"/>
                <a:ea typeface="Lato"/>
                <a:cs typeface="Lato"/>
                <a:sym typeface="Lato"/>
              </a:defRPr>
            </a:lvl5pPr>
            <a:lvl6pPr indent="-381000" lvl="5" marL="2743200" rtl="0">
              <a:spcBef>
                <a:spcPts val="0"/>
              </a:spcBef>
              <a:spcAft>
                <a:spcPts val="0"/>
              </a:spcAft>
              <a:buSzPts val="2400"/>
              <a:buFont typeface="Lato"/>
              <a:buChar char="■"/>
              <a:defRPr sz="2400">
                <a:latin typeface="Lato"/>
                <a:ea typeface="Lato"/>
                <a:cs typeface="Lato"/>
                <a:sym typeface="Lato"/>
              </a:defRPr>
            </a:lvl6pPr>
            <a:lvl7pPr indent="-381000" lvl="6" marL="3200400" rtl="0">
              <a:spcBef>
                <a:spcPts val="0"/>
              </a:spcBef>
              <a:spcAft>
                <a:spcPts val="0"/>
              </a:spcAft>
              <a:buSzPts val="2400"/>
              <a:buFont typeface="Lato"/>
              <a:buChar char="●"/>
              <a:defRPr sz="2400">
                <a:latin typeface="Lato"/>
                <a:ea typeface="Lato"/>
                <a:cs typeface="Lato"/>
                <a:sym typeface="Lato"/>
              </a:defRPr>
            </a:lvl7pPr>
            <a:lvl8pPr indent="-381000" lvl="7" marL="3657600" rtl="0">
              <a:spcBef>
                <a:spcPts val="0"/>
              </a:spcBef>
              <a:spcAft>
                <a:spcPts val="0"/>
              </a:spcAft>
              <a:buSzPts val="2400"/>
              <a:buFont typeface="Lato"/>
              <a:buChar char="○"/>
              <a:defRPr sz="2400">
                <a:latin typeface="Lato"/>
                <a:ea typeface="Lato"/>
                <a:cs typeface="Lato"/>
                <a:sym typeface="Lato"/>
              </a:defRPr>
            </a:lvl8pPr>
            <a:lvl9pPr indent="-381000" lvl="8" marL="4114800" rtl="0">
              <a:spcBef>
                <a:spcPts val="0"/>
              </a:spcBef>
              <a:spcAft>
                <a:spcPts val="0"/>
              </a:spcAft>
              <a:buSzPts val="2400"/>
              <a:buFont typeface="Lato"/>
              <a:buChar char="■"/>
              <a:defRPr sz="2400">
                <a:latin typeface="Lato"/>
                <a:ea typeface="Lato"/>
                <a:cs typeface="Lato"/>
                <a:sym typeface="Lato"/>
              </a:defRPr>
            </a:lvl9pPr>
          </a:lstStyle>
          <a:p/>
        </p:txBody>
      </p:sp>
      <p:sp>
        <p:nvSpPr>
          <p:cNvPr id="63" name="Google Shape;63;p12"/>
          <p:cNvSpPr txBox="1"/>
          <p:nvPr>
            <p:ph idx="12" type="sldNum"/>
          </p:nvPr>
        </p:nvSpPr>
        <p:spPr>
          <a:xfrm>
            <a:off x="-125" y="4869225"/>
            <a:ext cx="9144000" cy="2742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 1 column 1 1 1">
  <p:cSld name="TITLE_AND_BODY_1_1_1">
    <p:spTree>
      <p:nvGrpSpPr>
        <p:cNvPr id="64" name="Shape 64"/>
        <p:cNvGrpSpPr/>
        <p:nvPr/>
      </p:nvGrpSpPr>
      <p:grpSpPr>
        <a:xfrm>
          <a:off x="0" y="0"/>
          <a:ext cx="0" cy="0"/>
          <a:chOff x="0" y="0"/>
          <a:chExt cx="0" cy="0"/>
        </a:xfrm>
      </p:grpSpPr>
      <p:sp>
        <p:nvSpPr>
          <p:cNvPr id="65" name="Google Shape;65;p13"/>
          <p:cNvSpPr/>
          <p:nvPr/>
        </p:nvSpPr>
        <p:spPr>
          <a:xfrm>
            <a:off x="259950" y="274275"/>
            <a:ext cx="8624125" cy="4594950"/>
          </a:xfrm>
          <a:custGeom>
            <a:rect b="b" l="l" r="r" t="t"/>
            <a:pathLst>
              <a:path extrusionOk="0" h="183798" w="344965">
                <a:moveTo>
                  <a:pt x="114070" y="38"/>
                </a:moveTo>
                <a:lnTo>
                  <a:pt x="0" y="0"/>
                </a:lnTo>
                <a:lnTo>
                  <a:pt x="0" y="183798"/>
                </a:lnTo>
                <a:lnTo>
                  <a:pt x="344965" y="183798"/>
                </a:lnTo>
                <a:lnTo>
                  <a:pt x="344965" y="0"/>
                </a:lnTo>
                <a:lnTo>
                  <a:pt x="231506" y="0"/>
                </a:lnTo>
              </a:path>
            </a:pathLst>
          </a:custGeom>
          <a:noFill/>
          <a:ln cap="flat" cmpd="sng" w="76200">
            <a:solidFill>
              <a:srgbClr val="4A86E8"/>
            </a:solidFill>
            <a:prstDash val="solid"/>
            <a:miter lim="8000"/>
            <a:headEnd len="med" w="med" type="none"/>
            <a:tailEnd len="med" w="med" type="none"/>
          </a:ln>
        </p:spPr>
      </p:sp>
      <p:sp>
        <p:nvSpPr>
          <p:cNvPr id="66" name="Google Shape;66;p13"/>
          <p:cNvSpPr txBox="1"/>
          <p:nvPr>
            <p:ph type="title"/>
          </p:nvPr>
        </p:nvSpPr>
        <p:spPr>
          <a:xfrm>
            <a:off x="916650" y="91575"/>
            <a:ext cx="7310700" cy="733800"/>
          </a:xfrm>
          <a:prstGeom prst="rect">
            <a:avLst/>
          </a:prstGeom>
          <a:solidFill>
            <a:srgbClr val="FFFFFF"/>
          </a:solidFill>
        </p:spPr>
        <p:txBody>
          <a:bodyPr anchorCtr="0" anchor="t" bIns="91425" lIns="91425" spcFirstLastPara="1" rIns="91425" wrap="square" tIns="91425">
            <a:noAutofit/>
          </a:bodyPr>
          <a:lstStyle>
            <a:lvl1pPr lvl="0" rtl="0">
              <a:spcBef>
                <a:spcPts val="0"/>
              </a:spcBef>
              <a:spcAft>
                <a:spcPts val="0"/>
              </a:spcAft>
              <a:buSzPts val="3200"/>
              <a:buFont typeface="Bree Serif"/>
              <a:buNone/>
              <a:defRPr sz="3200">
                <a:latin typeface="Bree Serif"/>
                <a:ea typeface="Bree Serif"/>
                <a:cs typeface="Bree Serif"/>
                <a:sym typeface="Bree Serif"/>
              </a:defRPr>
            </a:lvl1pPr>
            <a:lvl2pPr lvl="1" rtl="0">
              <a:spcBef>
                <a:spcPts val="0"/>
              </a:spcBef>
              <a:spcAft>
                <a:spcPts val="0"/>
              </a:spcAft>
              <a:buSzPts val="1200"/>
              <a:buNone/>
              <a:defRPr/>
            </a:lvl2pPr>
            <a:lvl3pPr lvl="2" rtl="0">
              <a:spcBef>
                <a:spcPts val="0"/>
              </a:spcBef>
              <a:spcAft>
                <a:spcPts val="0"/>
              </a:spcAft>
              <a:buSzPts val="1200"/>
              <a:buNone/>
              <a:defRPr/>
            </a:lvl3pPr>
            <a:lvl4pPr lvl="3" rtl="0">
              <a:spcBef>
                <a:spcPts val="0"/>
              </a:spcBef>
              <a:spcAft>
                <a:spcPts val="0"/>
              </a:spcAft>
              <a:buSzPts val="1200"/>
              <a:buNone/>
              <a:defRPr/>
            </a:lvl4pPr>
            <a:lvl5pPr lvl="4" rtl="0">
              <a:spcBef>
                <a:spcPts val="0"/>
              </a:spcBef>
              <a:spcAft>
                <a:spcPts val="0"/>
              </a:spcAft>
              <a:buSzPts val="1200"/>
              <a:buNone/>
              <a:defRPr/>
            </a:lvl5pPr>
            <a:lvl6pPr lvl="5" rtl="0">
              <a:spcBef>
                <a:spcPts val="0"/>
              </a:spcBef>
              <a:spcAft>
                <a:spcPts val="0"/>
              </a:spcAft>
              <a:buSzPts val="1200"/>
              <a:buNone/>
              <a:defRPr/>
            </a:lvl6pPr>
            <a:lvl7pPr lvl="6" rtl="0">
              <a:spcBef>
                <a:spcPts val="0"/>
              </a:spcBef>
              <a:spcAft>
                <a:spcPts val="0"/>
              </a:spcAft>
              <a:buSzPts val="1200"/>
              <a:buNone/>
              <a:defRPr/>
            </a:lvl7pPr>
            <a:lvl8pPr lvl="7" rtl="0">
              <a:spcBef>
                <a:spcPts val="0"/>
              </a:spcBef>
              <a:spcAft>
                <a:spcPts val="0"/>
              </a:spcAft>
              <a:buSzPts val="1200"/>
              <a:buNone/>
              <a:defRPr/>
            </a:lvl8pPr>
            <a:lvl9pPr lvl="8" rtl="0">
              <a:spcBef>
                <a:spcPts val="0"/>
              </a:spcBef>
              <a:spcAft>
                <a:spcPts val="0"/>
              </a:spcAft>
              <a:buSzPts val="1200"/>
              <a:buNone/>
              <a:defRPr/>
            </a:lvl9pPr>
          </a:lstStyle>
          <a:p/>
        </p:txBody>
      </p:sp>
      <p:sp>
        <p:nvSpPr>
          <p:cNvPr id="67" name="Google Shape;67;p13"/>
          <p:cNvSpPr txBox="1"/>
          <p:nvPr>
            <p:ph idx="1" type="body"/>
          </p:nvPr>
        </p:nvSpPr>
        <p:spPr>
          <a:xfrm>
            <a:off x="916650" y="950850"/>
            <a:ext cx="7310700" cy="3241800"/>
          </a:xfrm>
          <a:prstGeom prst="rect">
            <a:avLst/>
          </a:prstGeom>
        </p:spPr>
        <p:txBody>
          <a:bodyPr anchorCtr="0" anchor="t" bIns="91425" lIns="91425" spcFirstLastPara="1" rIns="91425" wrap="square" tIns="91425">
            <a:noAutofit/>
          </a:bodyPr>
          <a:lstStyle>
            <a:lvl1pPr indent="-381000" lvl="0" marL="457200" rtl="0">
              <a:spcBef>
                <a:spcPts val="600"/>
              </a:spcBef>
              <a:spcAft>
                <a:spcPts val="0"/>
              </a:spcAft>
              <a:buSzPts val="2400"/>
              <a:buFont typeface="Lato"/>
              <a:buChar char="⊡"/>
              <a:defRPr sz="2400">
                <a:latin typeface="Lato"/>
                <a:ea typeface="Lato"/>
                <a:cs typeface="Lato"/>
                <a:sym typeface="Lato"/>
              </a:defRPr>
            </a:lvl1pPr>
            <a:lvl2pPr indent="-381000" lvl="1" marL="914400" rtl="0">
              <a:spcBef>
                <a:spcPts val="0"/>
              </a:spcBef>
              <a:spcAft>
                <a:spcPts val="0"/>
              </a:spcAft>
              <a:buSzPts val="2400"/>
              <a:buFont typeface="Lato"/>
              <a:buChar char="□"/>
              <a:defRPr>
                <a:latin typeface="Lato"/>
                <a:ea typeface="Lato"/>
                <a:cs typeface="Lato"/>
                <a:sym typeface="Lato"/>
              </a:defRPr>
            </a:lvl2pPr>
            <a:lvl3pPr indent="-381000" lvl="2" marL="1371600" rtl="0">
              <a:spcBef>
                <a:spcPts val="0"/>
              </a:spcBef>
              <a:spcAft>
                <a:spcPts val="0"/>
              </a:spcAft>
              <a:buSzPts val="2400"/>
              <a:buFont typeface="Lato"/>
              <a:buChar char="■"/>
              <a:defRPr>
                <a:latin typeface="Lato"/>
                <a:ea typeface="Lato"/>
                <a:cs typeface="Lato"/>
                <a:sym typeface="Lato"/>
              </a:defRPr>
            </a:lvl3pPr>
            <a:lvl4pPr indent="-381000" lvl="3" marL="1828800" rtl="0">
              <a:spcBef>
                <a:spcPts val="0"/>
              </a:spcBef>
              <a:spcAft>
                <a:spcPts val="0"/>
              </a:spcAft>
              <a:buSzPts val="2400"/>
              <a:buFont typeface="Lato"/>
              <a:buChar char="●"/>
              <a:defRPr sz="2400">
                <a:latin typeface="Lato"/>
                <a:ea typeface="Lato"/>
                <a:cs typeface="Lato"/>
                <a:sym typeface="Lato"/>
              </a:defRPr>
            </a:lvl4pPr>
            <a:lvl5pPr indent="-381000" lvl="4" marL="2286000" rtl="0">
              <a:spcBef>
                <a:spcPts val="0"/>
              </a:spcBef>
              <a:spcAft>
                <a:spcPts val="0"/>
              </a:spcAft>
              <a:buSzPts val="2400"/>
              <a:buFont typeface="Lato"/>
              <a:buChar char="○"/>
              <a:defRPr sz="2400">
                <a:latin typeface="Lato"/>
                <a:ea typeface="Lato"/>
                <a:cs typeface="Lato"/>
                <a:sym typeface="Lato"/>
              </a:defRPr>
            </a:lvl5pPr>
            <a:lvl6pPr indent="-381000" lvl="5" marL="2743200" rtl="0">
              <a:spcBef>
                <a:spcPts val="0"/>
              </a:spcBef>
              <a:spcAft>
                <a:spcPts val="0"/>
              </a:spcAft>
              <a:buSzPts val="2400"/>
              <a:buFont typeface="Lato"/>
              <a:buChar char="■"/>
              <a:defRPr sz="2400">
                <a:latin typeface="Lato"/>
                <a:ea typeface="Lato"/>
                <a:cs typeface="Lato"/>
                <a:sym typeface="Lato"/>
              </a:defRPr>
            </a:lvl6pPr>
            <a:lvl7pPr indent="-381000" lvl="6" marL="3200400" rtl="0">
              <a:spcBef>
                <a:spcPts val="0"/>
              </a:spcBef>
              <a:spcAft>
                <a:spcPts val="0"/>
              </a:spcAft>
              <a:buSzPts val="2400"/>
              <a:buFont typeface="Lato"/>
              <a:buChar char="●"/>
              <a:defRPr sz="2400">
                <a:latin typeface="Lato"/>
                <a:ea typeface="Lato"/>
                <a:cs typeface="Lato"/>
                <a:sym typeface="Lato"/>
              </a:defRPr>
            </a:lvl7pPr>
            <a:lvl8pPr indent="-381000" lvl="7" marL="3657600" rtl="0">
              <a:spcBef>
                <a:spcPts val="0"/>
              </a:spcBef>
              <a:spcAft>
                <a:spcPts val="0"/>
              </a:spcAft>
              <a:buSzPts val="2400"/>
              <a:buFont typeface="Lato"/>
              <a:buChar char="○"/>
              <a:defRPr sz="2400">
                <a:latin typeface="Lato"/>
                <a:ea typeface="Lato"/>
                <a:cs typeface="Lato"/>
                <a:sym typeface="Lato"/>
              </a:defRPr>
            </a:lvl8pPr>
            <a:lvl9pPr indent="-381000" lvl="8" marL="4114800" rtl="0">
              <a:spcBef>
                <a:spcPts val="0"/>
              </a:spcBef>
              <a:spcAft>
                <a:spcPts val="0"/>
              </a:spcAft>
              <a:buSzPts val="2400"/>
              <a:buFont typeface="Lato"/>
              <a:buChar char="■"/>
              <a:defRPr sz="2400">
                <a:latin typeface="Lato"/>
                <a:ea typeface="Lato"/>
                <a:cs typeface="Lato"/>
                <a:sym typeface="Lato"/>
              </a:defRPr>
            </a:lvl9pPr>
          </a:lstStyle>
          <a:p/>
        </p:txBody>
      </p:sp>
      <p:sp>
        <p:nvSpPr>
          <p:cNvPr id="68" name="Google Shape;68;p13"/>
          <p:cNvSpPr txBox="1"/>
          <p:nvPr>
            <p:ph idx="12" type="sldNum"/>
          </p:nvPr>
        </p:nvSpPr>
        <p:spPr>
          <a:xfrm>
            <a:off x="-125" y="4869225"/>
            <a:ext cx="9144000" cy="2742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 1 column 1 1 1 1">
  <p:cSld name="TITLE_AND_BODY_1_1_1_1">
    <p:spTree>
      <p:nvGrpSpPr>
        <p:cNvPr id="69" name="Shape 69"/>
        <p:cNvGrpSpPr/>
        <p:nvPr/>
      </p:nvGrpSpPr>
      <p:grpSpPr>
        <a:xfrm>
          <a:off x="0" y="0"/>
          <a:ext cx="0" cy="0"/>
          <a:chOff x="0" y="0"/>
          <a:chExt cx="0" cy="0"/>
        </a:xfrm>
      </p:grpSpPr>
      <p:sp>
        <p:nvSpPr>
          <p:cNvPr id="70" name="Google Shape;70;p14"/>
          <p:cNvSpPr/>
          <p:nvPr/>
        </p:nvSpPr>
        <p:spPr>
          <a:xfrm>
            <a:off x="259950" y="274275"/>
            <a:ext cx="8624125" cy="4594950"/>
          </a:xfrm>
          <a:custGeom>
            <a:rect b="b" l="l" r="r" t="t"/>
            <a:pathLst>
              <a:path extrusionOk="0" h="183798" w="344965">
                <a:moveTo>
                  <a:pt x="114070" y="38"/>
                </a:moveTo>
                <a:lnTo>
                  <a:pt x="0" y="0"/>
                </a:lnTo>
                <a:lnTo>
                  <a:pt x="0" y="183798"/>
                </a:lnTo>
                <a:lnTo>
                  <a:pt x="344965" y="183798"/>
                </a:lnTo>
                <a:lnTo>
                  <a:pt x="344965" y="0"/>
                </a:lnTo>
                <a:lnTo>
                  <a:pt x="231506" y="0"/>
                </a:lnTo>
              </a:path>
            </a:pathLst>
          </a:custGeom>
          <a:noFill/>
          <a:ln cap="flat" cmpd="sng" w="76200">
            <a:solidFill>
              <a:srgbClr val="674EA7"/>
            </a:solidFill>
            <a:prstDash val="solid"/>
            <a:miter lim="8000"/>
            <a:headEnd len="med" w="med" type="none"/>
            <a:tailEnd len="med" w="med" type="none"/>
          </a:ln>
        </p:spPr>
      </p:sp>
      <p:sp>
        <p:nvSpPr>
          <p:cNvPr id="71" name="Google Shape;71;p14"/>
          <p:cNvSpPr txBox="1"/>
          <p:nvPr>
            <p:ph type="title"/>
          </p:nvPr>
        </p:nvSpPr>
        <p:spPr>
          <a:xfrm>
            <a:off x="916650" y="91575"/>
            <a:ext cx="7310700" cy="733800"/>
          </a:xfrm>
          <a:prstGeom prst="rect">
            <a:avLst/>
          </a:prstGeom>
          <a:solidFill>
            <a:srgbClr val="FFFFFF"/>
          </a:solidFill>
        </p:spPr>
        <p:txBody>
          <a:bodyPr anchorCtr="0" anchor="t" bIns="91425" lIns="91425" spcFirstLastPara="1" rIns="91425" wrap="square" tIns="91425">
            <a:noAutofit/>
          </a:bodyPr>
          <a:lstStyle>
            <a:lvl1pPr lvl="0" rtl="0">
              <a:spcBef>
                <a:spcPts val="0"/>
              </a:spcBef>
              <a:spcAft>
                <a:spcPts val="0"/>
              </a:spcAft>
              <a:buSzPts val="3200"/>
              <a:buFont typeface="Bree Serif"/>
              <a:buNone/>
              <a:defRPr sz="3200">
                <a:latin typeface="Bree Serif"/>
                <a:ea typeface="Bree Serif"/>
                <a:cs typeface="Bree Serif"/>
                <a:sym typeface="Bree Serif"/>
              </a:defRPr>
            </a:lvl1pPr>
            <a:lvl2pPr lvl="1" rtl="0">
              <a:spcBef>
                <a:spcPts val="0"/>
              </a:spcBef>
              <a:spcAft>
                <a:spcPts val="0"/>
              </a:spcAft>
              <a:buSzPts val="1200"/>
              <a:buNone/>
              <a:defRPr/>
            </a:lvl2pPr>
            <a:lvl3pPr lvl="2" rtl="0">
              <a:spcBef>
                <a:spcPts val="0"/>
              </a:spcBef>
              <a:spcAft>
                <a:spcPts val="0"/>
              </a:spcAft>
              <a:buSzPts val="1200"/>
              <a:buNone/>
              <a:defRPr/>
            </a:lvl3pPr>
            <a:lvl4pPr lvl="3" rtl="0">
              <a:spcBef>
                <a:spcPts val="0"/>
              </a:spcBef>
              <a:spcAft>
                <a:spcPts val="0"/>
              </a:spcAft>
              <a:buSzPts val="1200"/>
              <a:buNone/>
              <a:defRPr/>
            </a:lvl4pPr>
            <a:lvl5pPr lvl="4" rtl="0">
              <a:spcBef>
                <a:spcPts val="0"/>
              </a:spcBef>
              <a:spcAft>
                <a:spcPts val="0"/>
              </a:spcAft>
              <a:buSzPts val="1200"/>
              <a:buNone/>
              <a:defRPr/>
            </a:lvl5pPr>
            <a:lvl6pPr lvl="5" rtl="0">
              <a:spcBef>
                <a:spcPts val="0"/>
              </a:spcBef>
              <a:spcAft>
                <a:spcPts val="0"/>
              </a:spcAft>
              <a:buSzPts val="1200"/>
              <a:buNone/>
              <a:defRPr/>
            </a:lvl6pPr>
            <a:lvl7pPr lvl="6" rtl="0">
              <a:spcBef>
                <a:spcPts val="0"/>
              </a:spcBef>
              <a:spcAft>
                <a:spcPts val="0"/>
              </a:spcAft>
              <a:buSzPts val="1200"/>
              <a:buNone/>
              <a:defRPr/>
            </a:lvl7pPr>
            <a:lvl8pPr lvl="7" rtl="0">
              <a:spcBef>
                <a:spcPts val="0"/>
              </a:spcBef>
              <a:spcAft>
                <a:spcPts val="0"/>
              </a:spcAft>
              <a:buSzPts val="1200"/>
              <a:buNone/>
              <a:defRPr/>
            </a:lvl8pPr>
            <a:lvl9pPr lvl="8" rtl="0">
              <a:spcBef>
                <a:spcPts val="0"/>
              </a:spcBef>
              <a:spcAft>
                <a:spcPts val="0"/>
              </a:spcAft>
              <a:buSzPts val="1200"/>
              <a:buNone/>
              <a:defRPr/>
            </a:lvl9pPr>
          </a:lstStyle>
          <a:p/>
        </p:txBody>
      </p:sp>
      <p:sp>
        <p:nvSpPr>
          <p:cNvPr id="72" name="Google Shape;72;p14"/>
          <p:cNvSpPr txBox="1"/>
          <p:nvPr>
            <p:ph idx="1" type="body"/>
          </p:nvPr>
        </p:nvSpPr>
        <p:spPr>
          <a:xfrm>
            <a:off x="916650" y="950850"/>
            <a:ext cx="7310700" cy="3241800"/>
          </a:xfrm>
          <a:prstGeom prst="rect">
            <a:avLst/>
          </a:prstGeom>
        </p:spPr>
        <p:txBody>
          <a:bodyPr anchorCtr="0" anchor="t" bIns="91425" lIns="91425" spcFirstLastPara="1" rIns="91425" wrap="square" tIns="91425">
            <a:noAutofit/>
          </a:bodyPr>
          <a:lstStyle>
            <a:lvl1pPr indent="-381000" lvl="0" marL="457200" rtl="0">
              <a:spcBef>
                <a:spcPts val="600"/>
              </a:spcBef>
              <a:spcAft>
                <a:spcPts val="0"/>
              </a:spcAft>
              <a:buSzPts val="2400"/>
              <a:buFont typeface="Lato"/>
              <a:buChar char="⊡"/>
              <a:defRPr sz="2400">
                <a:latin typeface="Lato"/>
                <a:ea typeface="Lato"/>
                <a:cs typeface="Lato"/>
                <a:sym typeface="Lato"/>
              </a:defRPr>
            </a:lvl1pPr>
            <a:lvl2pPr indent="-381000" lvl="1" marL="914400" rtl="0">
              <a:spcBef>
                <a:spcPts val="0"/>
              </a:spcBef>
              <a:spcAft>
                <a:spcPts val="0"/>
              </a:spcAft>
              <a:buSzPts val="2400"/>
              <a:buFont typeface="Lato"/>
              <a:buChar char="□"/>
              <a:defRPr>
                <a:latin typeface="Lato"/>
                <a:ea typeface="Lato"/>
                <a:cs typeface="Lato"/>
                <a:sym typeface="Lato"/>
              </a:defRPr>
            </a:lvl2pPr>
            <a:lvl3pPr indent="-381000" lvl="2" marL="1371600" rtl="0">
              <a:spcBef>
                <a:spcPts val="0"/>
              </a:spcBef>
              <a:spcAft>
                <a:spcPts val="0"/>
              </a:spcAft>
              <a:buSzPts val="2400"/>
              <a:buFont typeface="Lato"/>
              <a:buChar char="■"/>
              <a:defRPr>
                <a:latin typeface="Lato"/>
                <a:ea typeface="Lato"/>
                <a:cs typeface="Lato"/>
                <a:sym typeface="Lato"/>
              </a:defRPr>
            </a:lvl3pPr>
            <a:lvl4pPr indent="-381000" lvl="3" marL="1828800" rtl="0">
              <a:spcBef>
                <a:spcPts val="0"/>
              </a:spcBef>
              <a:spcAft>
                <a:spcPts val="0"/>
              </a:spcAft>
              <a:buSzPts val="2400"/>
              <a:buFont typeface="Lato"/>
              <a:buChar char="●"/>
              <a:defRPr sz="2400">
                <a:latin typeface="Lato"/>
                <a:ea typeface="Lato"/>
                <a:cs typeface="Lato"/>
                <a:sym typeface="Lato"/>
              </a:defRPr>
            </a:lvl4pPr>
            <a:lvl5pPr indent="-381000" lvl="4" marL="2286000" rtl="0">
              <a:spcBef>
                <a:spcPts val="0"/>
              </a:spcBef>
              <a:spcAft>
                <a:spcPts val="0"/>
              </a:spcAft>
              <a:buSzPts val="2400"/>
              <a:buFont typeface="Lato"/>
              <a:buChar char="○"/>
              <a:defRPr sz="2400">
                <a:latin typeface="Lato"/>
                <a:ea typeface="Lato"/>
                <a:cs typeface="Lato"/>
                <a:sym typeface="Lato"/>
              </a:defRPr>
            </a:lvl5pPr>
            <a:lvl6pPr indent="-381000" lvl="5" marL="2743200" rtl="0">
              <a:spcBef>
                <a:spcPts val="0"/>
              </a:spcBef>
              <a:spcAft>
                <a:spcPts val="0"/>
              </a:spcAft>
              <a:buSzPts val="2400"/>
              <a:buFont typeface="Lato"/>
              <a:buChar char="■"/>
              <a:defRPr sz="2400">
                <a:latin typeface="Lato"/>
                <a:ea typeface="Lato"/>
                <a:cs typeface="Lato"/>
                <a:sym typeface="Lato"/>
              </a:defRPr>
            </a:lvl6pPr>
            <a:lvl7pPr indent="-381000" lvl="6" marL="3200400" rtl="0">
              <a:spcBef>
                <a:spcPts val="0"/>
              </a:spcBef>
              <a:spcAft>
                <a:spcPts val="0"/>
              </a:spcAft>
              <a:buSzPts val="2400"/>
              <a:buFont typeface="Lato"/>
              <a:buChar char="●"/>
              <a:defRPr sz="2400">
                <a:latin typeface="Lato"/>
                <a:ea typeface="Lato"/>
                <a:cs typeface="Lato"/>
                <a:sym typeface="Lato"/>
              </a:defRPr>
            </a:lvl7pPr>
            <a:lvl8pPr indent="-381000" lvl="7" marL="3657600" rtl="0">
              <a:spcBef>
                <a:spcPts val="0"/>
              </a:spcBef>
              <a:spcAft>
                <a:spcPts val="0"/>
              </a:spcAft>
              <a:buSzPts val="2400"/>
              <a:buFont typeface="Lato"/>
              <a:buChar char="○"/>
              <a:defRPr sz="2400">
                <a:latin typeface="Lato"/>
                <a:ea typeface="Lato"/>
                <a:cs typeface="Lato"/>
                <a:sym typeface="Lato"/>
              </a:defRPr>
            </a:lvl8pPr>
            <a:lvl9pPr indent="-381000" lvl="8" marL="4114800" rtl="0">
              <a:spcBef>
                <a:spcPts val="0"/>
              </a:spcBef>
              <a:spcAft>
                <a:spcPts val="0"/>
              </a:spcAft>
              <a:buSzPts val="2400"/>
              <a:buFont typeface="Lato"/>
              <a:buChar char="■"/>
              <a:defRPr sz="2400">
                <a:latin typeface="Lato"/>
                <a:ea typeface="Lato"/>
                <a:cs typeface="Lato"/>
                <a:sym typeface="Lato"/>
              </a:defRPr>
            </a:lvl9pPr>
          </a:lstStyle>
          <a:p/>
        </p:txBody>
      </p:sp>
      <p:sp>
        <p:nvSpPr>
          <p:cNvPr id="73" name="Google Shape;73;p14"/>
          <p:cNvSpPr txBox="1"/>
          <p:nvPr>
            <p:ph idx="12" type="sldNum"/>
          </p:nvPr>
        </p:nvSpPr>
        <p:spPr>
          <a:xfrm>
            <a:off x="-125" y="4869225"/>
            <a:ext cx="9144000" cy="2742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 1 column 1 1 1 1 1">
  <p:cSld name="TITLE_AND_BODY_1_1_1_1_1">
    <p:spTree>
      <p:nvGrpSpPr>
        <p:cNvPr id="74" name="Shape 74"/>
        <p:cNvGrpSpPr/>
        <p:nvPr/>
      </p:nvGrpSpPr>
      <p:grpSpPr>
        <a:xfrm>
          <a:off x="0" y="0"/>
          <a:ext cx="0" cy="0"/>
          <a:chOff x="0" y="0"/>
          <a:chExt cx="0" cy="0"/>
        </a:xfrm>
      </p:grpSpPr>
      <p:sp>
        <p:nvSpPr>
          <p:cNvPr id="75" name="Google Shape;75;p15"/>
          <p:cNvSpPr/>
          <p:nvPr/>
        </p:nvSpPr>
        <p:spPr>
          <a:xfrm>
            <a:off x="259950" y="274275"/>
            <a:ext cx="8624125" cy="4594950"/>
          </a:xfrm>
          <a:custGeom>
            <a:rect b="b" l="l" r="r" t="t"/>
            <a:pathLst>
              <a:path extrusionOk="0" h="183798" w="344965">
                <a:moveTo>
                  <a:pt x="114070" y="38"/>
                </a:moveTo>
                <a:lnTo>
                  <a:pt x="0" y="0"/>
                </a:lnTo>
                <a:lnTo>
                  <a:pt x="0" y="183798"/>
                </a:lnTo>
                <a:lnTo>
                  <a:pt x="344965" y="183798"/>
                </a:lnTo>
                <a:lnTo>
                  <a:pt x="344965" y="0"/>
                </a:lnTo>
                <a:lnTo>
                  <a:pt x="231506" y="0"/>
                </a:lnTo>
              </a:path>
            </a:pathLst>
          </a:custGeom>
          <a:noFill/>
          <a:ln cap="flat" cmpd="sng" w="76200">
            <a:solidFill>
              <a:srgbClr val="A64D79"/>
            </a:solidFill>
            <a:prstDash val="solid"/>
            <a:miter lim="8000"/>
            <a:headEnd len="med" w="med" type="none"/>
            <a:tailEnd len="med" w="med" type="none"/>
          </a:ln>
        </p:spPr>
      </p:sp>
      <p:sp>
        <p:nvSpPr>
          <p:cNvPr id="76" name="Google Shape;76;p15"/>
          <p:cNvSpPr txBox="1"/>
          <p:nvPr>
            <p:ph type="title"/>
          </p:nvPr>
        </p:nvSpPr>
        <p:spPr>
          <a:xfrm>
            <a:off x="916650" y="91575"/>
            <a:ext cx="7310700" cy="733800"/>
          </a:xfrm>
          <a:prstGeom prst="rect">
            <a:avLst/>
          </a:prstGeom>
          <a:solidFill>
            <a:srgbClr val="FFFFFF"/>
          </a:solidFill>
        </p:spPr>
        <p:txBody>
          <a:bodyPr anchorCtr="0" anchor="t" bIns="91425" lIns="91425" spcFirstLastPara="1" rIns="91425" wrap="square" tIns="91425">
            <a:noAutofit/>
          </a:bodyPr>
          <a:lstStyle>
            <a:lvl1pPr lvl="0" rtl="0">
              <a:spcBef>
                <a:spcPts val="0"/>
              </a:spcBef>
              <a:spcAft>
                <a:spcPts val="0"/>
              </a:spcAft>
              <a:buSzPts val="3200"/>
              <a:buFont typeface="Bree Serif"/>
              <a:buNone/>
              <a:defRPr sz="3200">
                <a:latin typeface="Bree Serif"/>
                <a:ea typeface="Bree Serif"/>
                <a:cs typeface="Bree Serif"/>
                <a:sym typeface="Bree Serif"/>
              </a:defRPr>
            </a:lvl1pPr>
            <a:lvl2pPr lvl="1" rtl="0">
              <a:spcBef>
                <a:spcPts val="0"/>
              </a:spcBef>
              <a:spcAft>
                <a:spcPts val="0"/>
              </a:spcAft>
              <a:buSzPts val="1200"/>
              <a:buNone/>
              <a:defRPr/>
            </a:lvl2pPr>
            <a:lvl3pPr lvl="2" rtl="0">
              <a:spcBef>
                <a:spcPts val="0"/>
              </a:spcBef>
              <a:spcAft>
                <a:spcPts val="0"/>
              </a:spcAft>
              <a:buSzPts val="1200"/>
              <a:buNone/>
              <a:defRPr/>
            </a:lvl3pPr>
            <a:lvl4pPr lvl="3" rtl="0">
              <a:spcBef>
                <a:spcPts val="0"/>
              </a:spcBef>
              <a:spcAft>
                <a:spcPts val="0"/>
              </a:spcAft>
              <a:buSzPts val="1200"/>
              <a:buNone/>
              <a:defRPr/>
            </a:lvl4pPr>
            <a:lvl5pPr lvl="4" rtl="0">
              <a:spcBef>
                <a:spcPts val="0"/>
              </a:spcBef>
              <a:spcAft>
                <a:spcPts val="0"/>
              </a:spcAft>
              <a:buSzPts val="1200"/>
              <a:buNone/>
              <a:defRPr/>
            </a:lvl5pPr>
            <a:lvl6pPr lvl="5" rtl="0">
              <a:spcBef>
                <a:spcPts val="0"/>
              </a:spcBef>
              <a:spcAft>
                <a:spcPts val="0"/>
              </a:spcAft>
              <a:buSzPts val="1200"/>
              <a:buNone/>
              <a:defRPr/>
            </a:lvl6pPr>
            <a:lvl7pPr lvl="6" rtl="0">
              <a:spcBef>
                <a:spcPts val="0"/>
              </a:spcBef>
              <a:spcAft>
                <a:spcPts val="0"/>
              </a:spcAft>
              <a:buSzPts val="1200"/>
              <a:buNone/>
              <a:defRPr/>
            </a:lvl7pPr>
            <a:lvl8pPr lvl="7" rtl="0">
              <a:spcBef>
                <a:spcPts val="0"/>
              </a:spcBef>
              <a:spcAft>
                <a:spcPts val="0"/>
              </a:spcAft>
              <a:buSzPts val="1200"/>
              <a:buNone/>
              <a:defRPr/>
            </a:lvl8pPr>
            <a:lvl9pPr lvl="8" rtl="0">
              <a:spcBef>
                <a:spcPts val="0"/>
              </a:spcBef>
              <a:spcAft>
                <a:spcPts val="0"/>
              </a:spcAft>
              <a:buSzPts val="1200"/>
              <a:buNone/>
              <a:defRPr/>
            </a:lvl9pPr>
          </a:lstStyle>
          <a:p/>
        </p:txBody>
      </p:sp>
      <p:sp>
        <p:nvSpPr>
          <p:cNvPr id="77" name="Google Shape;77;p15"/>
          <p:cNvSpPr txBox="1"/>
          <p:nvPr>
            <p:ph idx="1" type="body"/>
          </p:nvPr>
        </p:nvSpPr>
        <p:spPr>
          <a:xfrm>
            <a:off x="916650" y="950850"/>
            <a:ext cx="7310700" cy="3241800"/>
          </a:xfrm>
          <a:prstGeom prst="rect">
            <a:avLst/>
          </a:prstGeom>
        </p:spPr>
        <p:txBody>
          <a:bodyPr anchorCtr="0" anchor="t" bIns="91425" lIns="91425" spcFirstLastPara="1" rIns="91425" wrap="square" tIns="91425">
            <a:noAutofit/>
          </a:bodyPr>
          <a:lstStyle>
            <a:lvl1pPr indent="-381000" lvl="0" marL="457200" rtl="0">
              <a:spcBef>
                <a:spcPts val="600"/>
              </a:spcBef>
              <a:spcAft>
                <a:spcPts val="0"/>
              </a:spcAft>
              <a:buSzPts val="2400"/>
              <a:buFont typeface="Lato"/>
              <a:buChar char="⊡"/>
              <a:defRPr sz="2400">
                <a:latin typeface="Lato"/>
                <a:ea typeface="Lato"/>
                <a:cs typeface="Lato"/>
                <a:sym typeface="Lato"/>
              </a:defRPr>
            </a:lvl1pPr>
            <a:lvl2pPr indent="-381000" lvl="1" marL="914400" rtl="0">
              <a:spcBef>
                <a:spcPts val="0"/>
              </a:spcBef>
              <a:spcAft>
                <a:spcPts val="0"/>
              </a:spcAft>
              <a:buSzPts val="2400"/>
              <a:buFont typeface="Lato"/>
              <a:buChar char="□"/>
              <a:defRPr>
                <a:latin typeface="Lato"/>
                <a:ea typeface="Lato"/>
                <a:cs typeface="Lato"/>
                <a:sym typeface="Lato"/>
              </a:defRPr>
            </a:lvl2pPr>
            <a:lvl3pPr indent="-381000" lvl="2" marL="1371600" rtl="0">
              <a:spcBef>
                <a:spcPts val="0"/>
              </a:spcBef>
              <a:spcAft>
                <a:spcPts val="0"/>
              </a:spcAft>
              <a:buSzPts val="2400"/>
              <a:buFont typeface="Lato"/>
              <a:buChar char="■"/>
              <a:defRPr>
                <a:latin typeface="Lato"/>
                <a:ea typeface="Lato"/>
                <a:cs typeface="Lato"/>
                <a:sym typeface="Lato"/>
              </a:defRPr>
            </a:lvl3pPr>
            <a:lvl4pPr indent="-381000" lvl="3" marL="1828800" rtl="0">
              <a:spcBef>
                <a:spcPts val="0"/>
              </a:spcBef>
              <a:spcAft>
                <a:spcPts val="0"/>
              </a:spcAft>
              <a:buSzPts val="2400"/>
              <a:buFont typeface="Lato"/>
              <a:buChar char="●"/>
              <a:defRPr sz="2400">
                <a:latin typeface="Lato"/>
                <a:ea typeface="Lato"/>
                <a:cs typeface="Lato"/>
                <a:sym typeface="Lato"/>
              </a:defRPr>
            </a:lvl4pPr>
            <a:lvl5pPr indent="-381000" lvl="4" marL="2286000" rtl="0">
              <a:spcBef>
                <a:spcPts val="0"/>
              </a:spcBef>
              <a:spcAft>
                <a:spcPts val="0"/>
              </a:spcAft>
              <a:buSzPts val="2400"/>
              <a:buFont typeface="Lato"/>
              <a:buChar char="○"/>
              <a:defRPr sz="2400">
                <a:latin typeface="Lato"/>
                <a:ea typeface="Lato"/>
                <a:cs typeface="Lato"/>
                <a:sym typeface="Lato"/>
              </a:defRPr>
            </a:lvl5pPr>
            <a:lvl6pPr indent="-381000" lvl="5" marL="2743200" rtl="0">
              <a:spcBef>
                <a:spcPts val="0"/>
              </a:spcBef>
              <a:spcAft>
                <a:spcPts val="0"/>
              </a:spcAft>
              <a:buSzPts val="2400"/>
              <a:buFont typeface="Lato"/>
              <a:buChar char="■"/>
              <a:defRPr sz="2400">
                <a:latin typeface="Lato"/>
                <a:ea typeface="Lato"/>
                <a:cs typeface="Lato"/>
                <a:sym typeface="Lato"/>
              </a:defRPr>
            </a:lvl6pPr>
            <a:lvl7pPr indent="-381000" lvl="6" marL="3200400" rtl="0">
              <a:spcBef>
                <a:spcPts val="0"/>
              </a:spcBef>
              <a:spcAft>
                <a:spcPts val="0"/>
              </a:spcAft>
              <a:buSzPts val="2400"/>
              <a:buFont typeface="Lato"/>
              <a:buChar char="●"/>
              <a:defRPr sz="2400">
                <a:latin typeface="Lato"/>
                <a:ea typeface="Lato"/>
                <a:cs typeface="Lato"/>
                <a:sym typeface="Lato"/>
              </a:defRPr>
            </a:lvl7pPr>
            <a:lvl8pPr indent="-381000" lvl="7" marL="3657600" rtl="0">
              <a:spcBef>
                <a:spcPts val="0"/>
              </a:spcBef>
              <a:spcAft>
                <a:spcPts val="0"/>
              </a:spcAft>
              <a:buSzPts val="2400"/>
              <a:buFont typeface="Lato"/>
              <a:buChar char="○"/>
              <a:defRPr sz="2400">
                <a:latin typeface="Lato"/>
                <a:ea typeface="Lato"/>
                <a:cs typeface="Lato"/>
                <a:sym typeface="Lato"/>
              </a:defRPr>
            </a:lvl8pPr>
            <a:lvl9pPr indent="-381000" lvl="8" marL="4114800" rtl="0">
              <a:spcBef>
                <a:spcPts val="0"/>
              </a:spcBef>
              <a:spcAft>
                <a:spcPts val="0"/>
              </a:spcAft>
              <a:buSzPts val="2400"/>
              <a:buFont typeface="Lato"/>
              <a:buChar char="■"/>
              <a:defRPr sz="2400">
                <a:latin typeface="Lato"/>
                <a:ea typeface="Lato"/>
                <a:cs typeface="Lato"/>
                <a:sym typeface="Lato"/>
              </a:defRPr>
            </a:lvl9pPr>
          </a:lstStyle>
          <a:p/>
        </p:txBody>
      </p:sp>
      <p:sp>
        <p:nvSpPr>
          <p:cNvPr id="78" name="Google Shape;78;p15"/>
          <p:cNvSpPr txBox="1"/>
          <p:nvPr>
            <p:ph idx="12" type="sldNum"/>
          </p:nvPr>
        </p:nvSpPr>
        <p:spPr>
          <a:xfrm>
            <a:off x="-125" y="4869225"/>
            <a:ext cx="9144000" cy="2742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 1 column 1 1 1 1 1 1">
  <p:cSld name="TITLE_AND_BODY_1_1_1_1_1_1">
    <p:bg>
      <p:bgPr>
        <a:solidFill>
          <a:srgbClr val="434141"/>
        </a:solidFill>
      </p:bgPr>
    </p:bg>
    <p:spTree>
      <p:nvGrpSpPr>
        <p:cNvPr id="79" name="Shape 79"/>
        <p:cNvGrpSpPr/>
        <p:nvPr/>
      </p:nvGrpSpPr>
      <p:grpSpPr>
        <a:xfrm>
          <a:off x="0" y="0"/>
          <a:ext cx="0" cy="0"/>
          <a:chOff x="0" y="0"/>
          <a:chExt cx="0" cy="0"/>
        </a:xfrm>
      </p:grpSpPr>
      <p:sp>
        <p:nvSpPr>
          <p:cNvPr id="80" name="Google Shape;80;p16"/>
          <p:cNvSpPr/>
          <p:nvPr/>
        </p:nvSpPr>
        <p:spPr>
          <a:xfrm>
            <a:off x="259950" y="274275"/>
            <a:ext cx="8624125" cy="4594950"/>
          </a:xfrm>
          <a:custGeom>
            <a:rect b="b" l="l" r="r" t="t"/>
            <a:pathLst>
              <a:path extrusionOk="0" h="183798" w="344965">
                <a:moveTo>
                  <a:pt x="114070" y="38"/>
                </a:moveTo>
                <a:lnTo>
                  <a:pt x="0" y="0"/>
                </a:lnTo>
                <a:lnTo>
                  <a:pt x="0" y="183798"/>
                </a:lnTo>
                <a:lnTo>
                  <a:pt x="344965" y="183798"/>
                </a:lnTo>
                <a:lnTo>
                  <a:pt x="344965" y="0"/>
                </a:lnTo>
                <a:lnTo>
                  <a:pt x="231506" y="0"/>
                </a:lnTo>
              </a:path>
            </a:pathLst>
          </a:custGeom>
          <a:noFill/>
          <a:ln cap="flat" cmpd="sng" w="76200">
            <a:solidFill>
              <a:schemeClr val="lt1"/>
            </a:solidFill>
            <a:prstDash val="solid"/>
            <a:miter lim="8000"/>
            <a:headEnd len="med" w="med" type="none"/>
            <a:tailEnd len="med" w="med" type="none"/>
          </a:ln>
        </p:spPr>
      </p:sp>
      <p:sp>
        <p:nvSpPr>
          <p:cNvPr id="81" name="Google Shape;81;p16"/>
          <p:cNvSpPr txBox="1"/>
          <p:nvPr>
            <p:ph type="title"/>
          </p:nvPr>
        </p:nvSpPr>
        <p:spPr>
          <a:xfrm>
            <a:off x="916650" y="91575"/>
            <a:ext cx="7310700" cy="733800"/>
          </a:xfrm>
          <a:prstGeom prst="rect">
            <a:avLst/>
          </a:prstGeom>
          <a:solidFill>
            <a:srgbClr val="434141"/>
          </a:solidFill>
        </p:spPr>
        <p:txBody>
          <a:bodyPr anchorCtr="0" anchor="t" bIns="91425" lIns="91425" spcFirstLastPara="1" rIns="91425" wrap="square" tIns="91425">
            <a:noAutofit/>
          </a:bodyPr>
          <a:lstStyle>
            <a:lvl1pPr lvl="0" rtl="0">
              <a:spcBef>
                <a:spcPts val="0"/>
              </a:spcBef>
              <a:spcAft>
                <a:spcPts val="0"/>
              </a:spcAft>
              <a:buClr>
                <a:srgbClr val="FFFFFF"/>
              </a:buClr>
              <a:buSzPts val="3200"/>
              <a:buFont typeface="Bree Serif"/>
              <a:buNone/>
              <a:defRPr sz="3200">
                <a:solidFill>
                  <a:srgbClr val="FFFFFF"/>
                </a:solidFill>
                <a:latin typeface="Bree Serif"/>
                <a:ea typeface="Bree Serif"/>
                <a:cs typeface="Bree Serif"/>
                <a:sym typeface="Bree Serif"/>
              </a:defRPr>
            </a:lvl1pPr>
            <a:lvl2pPr lvl="1" rtl="0">
              <a:spcBef>
                <a:spcPts val="0"/>
              </a:spcBef>
              <a:spcAft>
                <a:spcPts val="0"/>
              </a:spcAft>
              <a:buSzPts val="1200"/>
              <a:buNone/>
              <a:defRPr/>
            </a:lvl2pPr>
            <a:lvl3pPr lvl="2" rtl="0">
              <a:spcBef>
                <a:spcPts val="0"/>
              </a:spcBef>
              <a:spcAft>
                <a:spcPts val="0"/>
              </a:spcAft>
              <a:buSzPts val="1200"/>
              <a:buNone/>
              <a:defRPr/>
            </a:lvl3pPr>
            <a:lvl4pPr lvl="3" rtl="0">
              <a:spcBef>
                <a:spcPts val="0"/>
              </a:spcBef>
              <a:spcAft>
                <a:spcPts val="0"/>
              </a:spcAft>
              <a:buSzPts val="1200"/>
              <a:buNone/>
              <a:defRPr/>
            </a:lvl4pPr>
            <a:lvl5pPr lvl="4" rtl="0">
              <a:spcBef>
                <a:spcPts val="0"/>
              </a:spcBef>
              <a:spcAft>
                <a:spcPts val="0"/>
              </a:spcAft>
              <a:buSzPts val="1200"/>
              <a:buNone/>
              <a:defRPr/>
            </a:lvl5pPr>
            <a:lvl6pPr lvl="5" rtl="0">
              <a:spcBef>
                <a:spcPts val="0"/>
              </a:spcBef>
              <a:spcAft>
                <a:spcPts val="0"/>
              </a:spcAft>
              <a:buSzPts val="1200"/>
              <a:buNone/>
              <a:defRPr/>
            </a:lvl6pPr>
            <a:lvl7pPr lvl="6" rtl="0">
              <a:spcBef>
                <a:spcPts val="0"/>
              </a:spcBef>
              <a:spcAft>
                <a:spcPts val="0"/>
              </a:spcAft>
              <a:buSzPts val="1200"/>
              <a:buNone/>
              <a:defRPr/>
            </a:lvl7pPr>
            <a:lvl8pPr lvl="7" rtl="0">
              <a:spcBef>
                <a:spcPts val="0"/>
              </a:spcBef>
              <a:spcAft>
                <a:spcPts val="0"/>
              </a:spcAft>
              <a:buSzPts val="1200"/>
              <a:buNone/>
              <a:defRPr/>
            </a:lvl8pPr>
            <a:lvl9pPr lvl="8" rtl="0">
              <a:spcBef>
                <a:spcPts val="0"/>
              </a:spcBef>
              <a:spcAft>
                <a:spcPts val="0"/>
              </a:spcAft>
              <a:buSzPts val="1200"/>
              <a:buNone/>
              <a:defRPr/>
            </a:lvl9pPr>
          </a:lstStyle>
          <a:p/>
        </p:txBody>
      </p:sp>
      <p:sp>
        <p:nvSpPr>
          <p:cNvPr id="82" name="Google Shape;82;p16"/>
          <p:cNvSpPr txBox="1"/>
          <p:nvPr>
            <p:ph idx="1" type="body"/>
          </p:nvPr>
        </p:nvSpPr>
        <p:spPr>
          <a:xfrm>
            <a:off x="916650" y="950850"/>
            <a:ext cx="7310700" cy="3241800"/>
          </a:xfrm>
          <a:prstGeom prst="rect">
            <a:avLst/>
          </a:prstGeom>
        </p:spPr>
        <p:txBody>
          <a:bodyPr anchorCtr="0" anchor="t" bIns="91425" lIns="91425" spcFirstLastPara="1" rIns="91425" wrap="square" tIns="91425">
            <a:noAutofit/>
          </a:bodyPr>
          <a:lstStyle>
            <a:lvl1pPr indent="-381000" lvl="0" marL="457200" rtl="0">
              <a:spcBef>
                <a:spcPts val="600"/>
              </a:spcBef>
              <a:spcAft>
                <a:spcPts val="0"/>
              </a:spcAft>
              <a:buClr>
                <a:srgbClr val="FFFFFF"/>
              </a:buClr>
              <a:buSzPts val="2400"/>
              <a:buFont typeface="Lato"/>
              <a:buChar char="⊡"/>
              <a:defRPr sz="2400">
                <a:solidFill>
                  <a:srgbClr val="FFFFFF"/>
                </a:solidFill>
                <a:latin typeface="Lato"/>
                <a:ea typeface="Lato"/>
                <a:cs typeface="Lato"/>
                <a:sym typeface="Lato"/>
              </a:defRPr>
            </a:lvl1pPr>
            <a:lvl2pPr indent="-381000" lvl="1" marL="914400" rtl="0">
              <a:spcBef>
                <a:spcPts val="0"/>
              </a:spcBef>
              <a:spcAft>
                <a:spcPts val="0"/>
              </a:spcAft>
              <a:buClr>
                <a:srgbClr val="FFFFFF"/>
              </a:buClr>
              <a:buSzPts val="2400"/>
              <a:buFont typeface="Lato"/>
              <a:buChar char="□"/>
              <a:defRPr>
                <a:solidFill>
                  <a:srgbClr val="FFFFFF"/>
                </a:solidFill>
                <a:latin typeface="Lato"/>
                <a:ea typeface="Lato"/>
                <a:cs typeface="Lato"/>
                <a:sym typeface="Lato"/>
              </a:defRPr>
            </a:lvl2pPr>
            <a:lvl3pPr indent="-381000" lvl="2" marL="1371600" rtl="0">
              <a:spcBef>
                <a:spcPts val="0"/>
              </a:spcBef>
              <a:spcAft>
                <a:spcPts val="0"/>
              </a:spcAft>
              <a:buClr>
                <a:srgbClr val="FFFFFF"/>
              </a:buClr>
              <a:buSzPts val="2400"/>
              <a:buFont typeface="Lato"/>
              <a:buChar char="■"/>
              <a:defRPr>
                <a:solidFill>
                  <a:srgbClr val="FFFFFF"/>
                </a:solidFill>
                <a:latin typeface="Lato"/>
                <a:ea typeface="Lato"/>
                <a:cs typeface="Lato"/>
                <a:sym typeface="Lato"/>
              </a:defRPr>
            </a:lvl3pPr>
            <a:lvl4pPr indent="-381000" lvl="3" marL="1828800" rtl="0">
              <a:spcBef>
                <a:spcPts val="0"/>
              </a:spcBef>
              <a:spcAft>
                <a:spcPts val="0"/>
              </a:spcAft>
              <a:buClr>
                <a:srgbClr val="FFFFFF"/>
              </a:buClr>
              <a:buSzPts val="2400"/>
              <a:buFont typeface="Lato"/>
              <a:buChar char="●"/>
              <a:defRPr sz="2400">
                <a:solidFill>
                  <a:srgbClr val="FFFFFF"/>
                </a:solidFill>
                <a:latin typeface="Lato"/>
                <a:ea typeface="Lato"/>
                <a:cs typeface="Lato"/>
                <a:sym typeface="Lato"/>
              </a:defRPr>
            </a:lvl4pPr>
            <a:lvl5pPr indent="-381000" lvl="4" marL="2286000" rtl="0">
              <a:spcBef>
                <a:spcPts val="0"/>
              </a:spcBef>
              <a:spcAft>
                <a:spcPts val="0"/>
              </a:spcAft>
              <a:buClr>
                <a:srgbClr val="FFFFFF"/>
              </a:buClr>
              <a:buSzPts val="2400"/>
              <a:buFont typeface="Lato"/>
              <a:buChar char="○"/>
              <a:defRPr sz="2400">
                <a:solidFill>
                  <a:srgbClr val="FFFFFF"/>
                </a:solidFill>
                <a:latin typeface="Lato"/>
                <a:ea typeface="Lato"/>
                <a:cs typeface="Lato"/>
                <a:sym typeface="Lato"/>
              </a:defRPr>
            </a:lvl5pPr>
            <a:lvl6pPr indent="-381000" lvl="5" marL="2743200" rtl="0">
              <a:spcBef>
                <a:spcPts val="0"/>
              </a:spcBef>
              <a:spcAft>
                <a:spcPts val="0"/>
              </a:spcAft>
              <a:buClr>
                <a:srgbClr val="FFFFFF"/>
              </a:buClr>
              <a:buSzPts val="2400"/>
              <a:buFont typeface="Lato"/>
              <a:buChar char="■"/>
              <a:defRPr sz="2400">
                <a:solidFill>
                  <a:srgbClr val="FFFFFF"/>
                </a:solidFill>
                <a:latin typeface="Lato"/>
                <a:ea typeface="Lato"/>
                <a:cs typeface="Lato"/>
                <a:sym typeface="Lato"/>
              </a:defRPr>
            </a:lvl6pPr>
            <a:lvl7pPr indent="-381000" lvl="6" marL="3200400" rtl="0">
              <a:spcBef>
                <a:spcPts val="0"/>
              </a:spcBef>
              <a:spcAft>
                <a:spcPts val="0"/>
              </a:spcAft>
              <a:buClr>
                <a:srgbClr val="FFFFFF"/>
              </a:buClr>
              <a:buSzPts val="2400"/>
              <a:buFont typeface="Lato"/>
              <a:buChar char="●"/>
              <a:defRPr sz="2400">
                <a:solidFill>
                  <a:srgbClr val="FFFFFF"/>
                </a:solidFill>
                <a:latin typeface="Lato"/>
                <a:ea typeface="Lato"/>
                <a:cs typeface="Lato"/>
                <a:sym typeface="Lato"/>
              </a:defRPr>
            </a:lvl7pPr>
            <a:lvl8pPr indent="-381000" lvl="7" marL="3657600" rtl="0">
              <a:spcBef>
                <a:spcPts val="0"/>
              </a:spcBef>
              <a:spcAft>
                <a:spcPts val="0"/>
              </a:spcAft>
              <a:buClr>
                <a:srgbClr val="FFFFFF"/>
              </a:buClr>
              <a:buSzPts val="2400"/>
              <a:buFont typeface="Lato"/>
              <a:buChar char="○"/>
              <a:defRPr sz="2400">
                <a:solidFill>
                  <a:srgbClr val="FFFFFF"/>
                </a:solidFill>
                <a:latin typeface="Lato"/>
                <a:ea typeface="Lato"/>
                <a:cs typeface="Lato"/>
                <a:sym typeface="Lato"/>
              </a:defRPr>
            </a:lvl8pPr>
            <a:lvl9pPr indent="-381000" lvl="8" marL="4114800" rtl="0">
              <a:spcBef>
                <a:spcPts val="0"/>
              </a:spcBef>
              <a:spcAft>
                <a:spcPts val="0"/>
              </a:spcAft>
              <a:buClr>
                <a:srgbClr val="FFFFFF"/>
              </a:buClr>
              <a:buSzPts val="2400"/>
              <a:buFont typeface="Lato"/>
              <a:buChar char="■"/>
              <a:defRPr sz="2400">
                <a:solidFill>
                  <a:srgbClr val="FFFFFF"/>
                </a:solidFill>
                <a:latin typeface="Lato"/>
                <a:ea typeface="Lato"/>
                <a:cs typeface="Lato"/>
                <a:sym typeface="Lato"/>
              </a:defRPr>
            </a:lvl9pPr>
          </a:lstStyle>
          <a:p/>
        </p:txBody>
      </p:sp>
      <p:sp>
        <p:nvSpPr>
          <p:cNvPr id="83" name="Google Shape;83;p16"/>
          <p:cNvSpPr txBox="1"/>
          <p:nvPr>
            <p:ph idx="12" type="sldNum"/>
          </p:nvPr>
        </p:nvSpPr>
        <p:spPr>
          <a:xfrm>
            <a:off x="-125" y="4869225"/>
            <a:ext cx="9144000" cy="2742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 2 columns" type="twoColTx">
  <p:cSld name="TITLE_AND_TWO_COLUMNS">
    <p:spTree>
      <p:nvGrpSpPr>
        <p:cNvPr id="84" name="Shape 84"/>
        <p:cNvGrpSpPr/>
        <p:nvPr/>
      </p:nvGrpSpPr>
      <p:grpSpPr>
        <a:xfrm>
          <a:off x="0" y="0"/>
          <a:ext cx="0" cy="0"/>
          <a:chOff x="0" y="0"/>
          <a:chExt cx="0" cy="0"/>
        </a:xfrm>
      </p:grpSpPr>
      <p:sp>
        <p:nvSpPr>
          <p:cNvPr id="85" name="Google Shape;85;p17"/>
          <p:cNvSpPr/>
          <p:nvPr/>
        </p:nvSpPr>
        <p:spPr>
          <a:xfrm>
            <a:off x="259950" y="274275"/>
            <a:ext cx="8624125" cy="4594950"/>
          </a:xfrm>
          <a:custGeom>
            <a:rect b="b" l="l" r="r" t="t"/>
            <a:pathLst>
              <a:path extrusionOk="0" h="183798" w="344965">
                <a:moveTo>
                  <a:pt x="114070" y="38"/>
                </a:moveTo>
                <a:lnTo>
                  <a:pt x="0" y="0"/>
                </a:lnTo>
                <a:lnTo>
                  <a:pt x="0" y="183798"/>
                </a:lnTo>
                <a:lnTo>
                  <a:pt x="344965" y="183798"/>
                </a:lnTo>
                <a:lnTo>
                  <a:pt x="344965" y="0"/>
                </a:lnTo>
                <a:lnTo>
                  <a:pt x="231506" y="0"/>
                </a:lnTo>
              </a:path>
            </a:pathLst>
          </a:custGeom>
          <a:noFill/>
          <a:ln cap="flat" cmpd="sng" w="76200">
            <a:solidFill>
              <a:schemeClr val="accent1"/>
            </a:solidFill>
            <a:prstDash val="solid"/>
            <a:miter lim="8000"/>
            <a:headEnd len="med" w="med" type="none"/>
            <a:tailEnd len="med" w="med" type="none"/>
          </a:ln>
        </p:spPr>
      </p:sp>
      <p:sp>
        <p:nvSpPr>
          <p:cNvPr id="86" name="Google Shape;86;p17"/>
          <p:cNvSpPr txBox="1"/>
          <p:nvPr>
            <p:ph type="title"/>
          </p:nvPr>
        </p:nvSpPr>
        <p:spPr>
          <a:xfrm>
            <a:off x="3241650" y="91566"/>
            <a:ext cx="2660700" cy="733800"/>
          </a:xfrm>
          <a:prstGeom prst="rect">
            <a:avLst/>
          </a:prstGeom>
        </p:spPr>
        <p:txBody>
          <a:bodyPr anchorCtr="0" anchor="t" bIns="91425" lIns="91425" spcFirstLastPara="1" rIns="91425" wrap="square" tIns="91425">
            <a:noAutofit/>
          </a:bodyPr>
          <a:lstStyle>
            <a:lvl1pPr lvl="0" rtl="0">
              <a:spcBef>
                <a:spcPts val="0"/>
              </a:spcBef>
              <a:spcAft>
                <a:spcPts val="0"/>
              </a:spcAft>
              <a:buSzPts val="1200"/>
              <a:buNone/>
              <a:defRPr/>
            </a:lvl1pPr>
            <a:lvl2pPr lvl="1" rtl="0">
              <a:spcBef>
                <a:spcPts val="0"/>
              </a:spcBef>
              <a:spcAft>
                <a:spcPts val="0"/>
              </a:spcAft>
              <a:buSzPts val="1200"/>
              <a:buNone/>
              <a:defRPr/>
            </a:lvl2pPr>
            <a:lvl3pPr lvl="2" rtl="0">
              <a:spcBef>
                <a:spcPts val="0"/>
              </a:spcBef>
              <a:spcAft>
                <a:spcPts val="0"/>
              </a:spcAft>
              <a:buSzPts val="1200"/>
              <a:buNone/>
              <a:defRPr/>
            </a:lvl3pPr>
            <a:lvl4pPr lvl="3" rtl="0">
              <a:spcBef>
                <a:spcPts val="0"/>
              </a:spcBef>
              <a:spcAft>
                <a:spcPts val="0"/>
              </a:spcAft>
              <a:buSzPts val="1200"/>
              <a:buNone/>
              <a:defRPr/>
            </a:lvl4pPr>
            <a:lvl5pPr lvl="4" rtl="0">
              <a:spcBef>
                <a:spcPts val="0"/>
              </a:spcBef>
              <a:spcAft>
                <a:spcPts val="0"/>
              </a:spcAft>
              <a:buSzPts val="1200"/>
              <a:buNone/>
              <a:defRPr/>
            </a:lvl5pPr>
            <a:lvl6pPr lvl="5" rtl="0">
              <a:spcBef>
                <a:spcPts val="0"/>
              </a:spcBef>
              <a:spcAft>
                <a:spcPts val="0"/>
              </a:spcAft>
              <a:buSzPts val="1200"/>
              <a:buNone/>
              <a:defRPr/>
            </a:lvl6pPr>
            <a:lvl7pPr lvl="6" rtl="0">
              <a:spcBef>
                <a:spcPts val="0"/>
              </a:spcBef>
              <a:spcAft>
                <a:spcPts val="0"/>
              </a:spcAft>
              <a:buSzPts val="1200"/>
              <a:buNone/>
              <a:defRPr/>
            </a:lvl7pPr>
            <a:lvl8pPr lvl="7" rtl="0">
              <a:spcBef>
                <a:spcPts val="0"/>
              </a:spcBef>
              <a:spcAft>
                <a:spcPts val="0"/>
              </a:spcAft>
              <a:buSzPts val="1200"/>
              <a:buNone/>
              <a:defRPr/>
            </a:lvl8pPr>
            <a:lvl9pPr lvl="8" rtl="0">
              <a:spcBef>
                <a:spcPts val="0"/>
              </a:spcBef>
              <a:spcAft>
                <a:spcPts val="0"/>
              </a:spcAft>
              <a:buSzPts val="1200"/>
              <a:buNone/>
              <a:defRPr/>
            </a:lvl9pPr>
          </a:lstStyle>
          <a:p/>
        </p:txBody>
      </p:sp>
      <p:sp>
        <p:nvSpPr>
          <p:cNvPr id="87" name="Google Shape;87;p17"/>
          <p:cNvSpPr txBox="1"/>
          <p:nvPr>
            <p:ph idx="1" type="body"/>
          </p:nvPr>
        </p:nvSpPr>
        <p:spPr>
          <a:xfrm>
            <a:off x="840975" y="956004"/>
            <a:ext cx="3621900" cy="2965500"/>
          </a:xfrm>
          <a:prstGeom prst="rect">
            <a:avLst/>
          </a:prstGeom>
        </p:spPr>
        <p:txBody>
          <a:bodyPr anchorCtr="0" anchor="t" bIns="91425" lIns="91425" spcFirstLastPara="1" rIns="91425" wrap="square" tIns="91425">
            <a:noAutofit/>
          </a:bodyPr>
          <a:lstStyle>
            <a:lvl1pPr indent="-355600" lvl="0" marL="457200" rtl="0">
              <a:spcBef>
                <a:spcPts val="600"/>
              </a:spcBef>
              <a:spcAft>
                <a:spcPts val="0"/>
              </a:spcAft>
              <a:buSzPts val="2000"/>
              <a:buChar char="⊡"/>
              <a:defRPr sz="2000"/>
            </a:lvl1pPr>
            <a:lvl2pPr indent="-355600" lvl="1" marL="914400" rtl="0">
              <a:spcBef>
                <a:spcPts val="0"/>
              </a:spcBef>
              <a:spcAft>
                <a:spcPts val="0"/>
              </a:spcAft>
              <a:buSzPts val="2000"/>
              <a:buChar char="□"/>
              <a:defRPr sz="2000"/>
            </a:lvl2pPr>
            <a:lvl3pPr indent="-355600" lvl="2" marL="1371600" rtl="0">
              <a:spcBef>
                <a:spcPts val="0"/>
              </a:spcBef>
              <a:spcAft>
                <a:spcPts val="0"/>
              </a:spcAft>
              <a:buSzPts val="2000"/>
              <a:buChar char="■"/>
              <a:defRPr sz="2000"/>
            </a:lvl3pPr>
            <a:lvl4pPr indent="-355600" lvl="3" marL="1828800" rtl="0">
              <a:spcBef>
                <a:spcPts val="0"/>
              </a:spcBef>
              <a:spcAft>
                <a:spcPts val="0"/>
              </a:spcAft>
              <a:buSzPts val="2000"/>
              <a:buChar char="●"/>
              <a:defRPr sz="2000"/>
            </a:lvl4pPr>
            <a:lvl5pPr indent="-355600" lvl="4" marL="2286000" rtl="0">
              <a:spcBef>
                <a:spcPts val="0"/>
              </a:spcBef>
              <a:spcAft>
                <a:spcPts val="0"/>
              </a:spcAft>
              <a:buSzPts val="2000"/>
              <a:buChar char="○"/>
              <a:defRPr sz="2000"/>
            </a:lvl5pPr>
            <a:lvl6pPr indent="-355600" lvl="5" marL="2743200" rtl="0">
              <a:spcBef>
                <a:spcPts val="0"/>
              </a:spcBef>
              <a:spcAft>
                <a:spcPts val="0"/>
              </a:spcAft>
              <a:buSzPts val="2000"/>
              <a:buChar char="■"/>
              <a:defRPr sz="2000"/>
            </a:lvl6pPr>
            <a:lvl7pPr indent="-355600" lvl="6" marL="3200400" rtl="0">
              <a:spcBef>
                <a:spcPts val="0"/>
              </a:spcBef>
              <a:spcAft>
                <a:spcPts val="0"/>
              </a:spcAft>
              <a:buSzPts val="2000"/>
              <a:buChar char="●"/>
              <a:defRPr sz="2000"/>
            </a:lvl7pPr>
            <a:lvl8pPr indent="-355600" lvl="7" marL="3657600" rtl="0">
              <a:spcBef>
                <a:spcPts val="0"/>
              </a:spcBef>
              <a:spcAft>
                <a:spcPts val="0"/>
              </a:spcAft>
              <a:buSzPts val="2000"/>
              <a:buChar char="○"/>
              <a:defRPr sz="2000"/>
            </a:lvl8pPr>
            <a:lvl9pPr indent="-355600" lvl="8" marL="4114800" rtl="0">
              <a:spcBef>
                <a:spcPts val="0"/>
              </a:spcBef>
              <a:spcAft>
                <a:spcPts val="0"/>
              </a:spcAft>
              <a:buSzPts val="2000"/>
              <a:buChar char="■"/>
              <a:defRPr sz="2000"/>
            </a:lvl9pPr>
          </a:lstStyle>
          <a:p/>
        </p:txBody>
      </p:sp>
      <p:sp>
        <p:nvSpPr>
          <p:cNvPr id="88" name="Google Shape;88;p17"/>
          <p:cNvSpPr txBox="1"/>
          <p:nvPr>
            <p:ph idx="2" type="body"/>
          </p:nvPr>
        </p:nvSpPr>
        <p:spPr>
          <a:xfrm>
            <a:off x="4681053" y="956004"/>
            <a:ext cx="3621900" cy="2965500"/>
          </a:xfrm>
          <a:prstGeom prst="rect">
            <a:avLst/>
          </a:prstGeom>
        </p:spPr>
        <p:txBody>
          <a:bodyPr anchorCtr="0" anchor="t" bIns="91425" lIns="91425" spcFirstLastPara="1" rIns="91425" wrap="square" tIns="91425">
            <a:noAutofit/>
          </a:bodyPr>
          <a:lstStyle>
            <a:lvl1pPr indent="-355600" lvl="0" marL="457200" rtl="0">
              <a:spcBef>
                <a:spcPts val="600"/>
              </a:spcBef>
              <a:spcAft>
                <a:spcPts val="0"/>
              </a:spcAft>
              <a:buSzPts val="2000"/>
              <a:buChar char="⊡"/>
              <a:defRPr sz="2000"/>
            </a:lvl1pPr>
            <a:lvl2pPr indent="-355600" lvl="1" marL="914400" rtl="0">
              <a:spcBef>
                <a:spcPts val="0"/>
              </a:spcBef>
              <a:spcAft>
                <a:spcPts val="0"/>
              </a:spcAft>
              <a:buSzPts val="2000"/>
              <a:buChar char="□"/>
              <a:defRPr sz="2000"/>
            </a:lvl2pPr>
            <a:lvl3pPr indent="-355600" lvl="2" marL="1371600" rtl="0">
              <a:spcBef>
                <a:spcPts val="0"/>
              </a:spcBef>
              <a:spcAft>
                <a:spcPts val="0"/>
              </a:spcAft>
              <a:buSzPts val="2000"/>
              <a:buChar char="■"/>
              <a:defRPr sz="2000"/>
            </a:lvl3pPr>
            <a:lvl4pPr indent="-355600" lvl="3" marL="1828800" rtl="0">
              <a:spcBef>
                <a:spcPts val="0"/>
              </a:spcBef>
              <a:spcAft>
                <a:spcPts val="0"/>
              </a:spcAft>
              <a:buSzPts val="2000"/>
              <a:buChar char="●"/>
              <a:defRPr sz="2000"/>
            </a:lvl4pPr>
            <a:lvl5pPr indent="-355600" lvl="4" marL="2286000" rtl="0">
              <a:spcBef>
                <a:spcPts val="0"/>
              </a:spcBef>
              <a:spcAft>
                <a:spcPts val="0"/>
              </a:spcAft>
              <a:buSzPts val="2000"/>
              <a:buChar char="○"/>
              <a:defRPr sz="2000"/>
            </a:lvl5pPr>
            <a:lvl6pPr indent="-355600" lvl="5" marL="2743200" rtl="0">
              <a:spcBef>
                <a:spcPts val="0"/>
              </a:spcBef>
              <a:spcAft>
                <a:spcPts val="0"/>
              </a:spcAft>
              <a:buSzPts val="2000"/>
              <a:buChar char="■"/>
              <a:defRPr sz="2000"/>
            </a:lvl6pPr>
            <a:lvl7pPr indent="-355600" lvl="6" marL="3200400" rtl="0">
              <a:spcBef>
                <a:spcPts val="0"/>
              </a:spcBef>
              <a:spcAft>
                <a:spcPts val="0"/>
              </a:spcAft>
              <a:buSzPts val="2000"/>
              <a:buChar char="●"/>
              <a:defRPr sz="2000"/>
            </a:lvl7pPr>
            <a:lvl8pPr indent="-355600" lvl="7" marL="3657600" rtl="0">
              <a:spcBef>
                <a:spcPts val="0"/>
              </a:spcBef>
              <a:spcAft>
                <a:spcPts val="0"/>
              </a:spcAft>
              <a:buSzPts val="2000"/>
              <a:buChar char="○"/>
              <a:defRPr sz="2000"/>
            </a:lvl8pPr>
            <a:lvl9pPr indent="-355600" lvl="8" marL="4114800" rtl="0">
              <a:spcBef>
                <a:spcPts val="0"/>
              </a:spcBef>
              <a:spcAft>
                <a:spcPts val="0"/>
              </a:spcAft>
              <a:buSzPts val="2000"/>
              <a:buChar char="■"/>
              <a:defRPr sz="2000"/>
            </a:lvl9pPr>
          </a:lstStyle>
          <a:p/>
        </p:txBody>
      </p:sp>
      <p:sp>
        <p:nvSpPr>
          <p:cNvPr id="89" name="Google Shape;89;p17"/>
          <p:cNvSpPr txBox="1"/>
          <p:nvPr>
            <p:ph idx="12" type="sldNum"/>
          </p:nvPr>
        </p:nvSpPr>
        <p:spPr>
          <a:xfrm>
            <a:off x="-125" y="4869225"/>
            <a:ext cx="9144000" cy="2742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 3 columns">
  <p:cSld name="TITLE_AND_TWO_COLUMNS_1">
    <p:spTree>
      <p:nvGrpSpPr>
        <p:cNvPr id="90" name="Shape 90"/>
        <p:cNvGrpSpPr/>
        <p:nvPr/>
      </p:nvGrpSpPr>
      <p:grpSpPr>
        <a:xfrm>
          <a:off x="0" y="0"/>
          <a:ext cx="0" cy="0"/>
          <a:chOff x="0" y="0"/>
          <a:chExt cx="0" cy="0"/>
        </a:xfrm>
      </p:grpSpPr>
      <p:sp>
        <p:nvSpPr>
          <p:cNvPr id="91" name="Google Shape;91;p18"/>
          <p:cNvSpPr/>
          <p:nvPr/>
        </p:nvSpPr>
        <p:spPr>
          <a:xfrm>
            <a:off x="259950" y="274275"/>
            <a:ext cx="8624125" cy="4594950"/>
          </a:xfrm>
          <a:custGeom>
            <a:rect b="b" l="l" r="r" t="t"/>
            <a:pathLst>
              <a:path extrusionOk="0" h="183798" w="344965">
                <a:moveTo>
                  <a:pt x="114070" y="38"/>
                </a:moveTo>
                <a:lnTo>
                  <a:pt x="0" y="0"/>
                </a:lnTo>
                <a:lnTo>
                  <a:pt x="0" y="183798"/>
                </a:lnTo>
                <a:lnTo>
                  <a:pt x="344965" y="183798"/>
                </a:lnTo>
                <a:lnTo>
                  <a:pt x="344965" y="0"/>
                </a:lnTo>
                <a:lnTo>
                  <a:pt x="231506" y="0"/>
                </a:lnTo>
              </a:path>
            </a:pathLst>
          </a:custGeom>
          <a:noFill/>
          <a:ln cap="flat" cmpd="sng" w="76200">
            <a:solidFill>
              <a:schemeClr val="accent1"/>
            </a:solidFill>
            <a:prstDash val="solid"/>
            <a:miter lim="8000"/>
            <a:headEnd len="med" w="med" type="none"/>
            <a:tailEnd len="med" w="med" type="none"/>
          </a:ln>
        </p:spPr>
      </p:sp>
      <p:sp>
        <p:nvSpPr>
          <p:cNvPr id="92" name="Google Shape;92;p18"/>
          <p:cNvSpPr txBox="1"/>
          <p:nvPr>
            <p:ph type="title"/>
          </p:nvPr>
        </p:nvSpPr>
        <p:spPr>
          <a:xfrm>
            <a:off x="3241650" y="91566"/>
            <a:ext cx="2660700" cy="733800"/>
          </a:xfrm>
          <a:prstGeom prst="rect">
            <a:avLst/>
          </a:prstGeom>
        </p:spPr>
        <p:txBody>
          <a:bodyPr anchorCtr="0" anchor="t" bIns="91425" lIns="91425" spcFirstLastPara="1" rIns="91425" wrap="square" tIns="91425">
            <a:noAutofit/>
          </a:bodyPr>
          <a:lstStyle>
            <a:lvl1pPr lvl="0" rtl="0">
              <a:spcBef>
                <a:spcPts val="0"/>
              </a:spcBef>
              <a:spcAft>
                <a:spcPts val="0"/>
              </a:spcAft>
              <a:buSzPts val="1200"/>
              <a:buNone/>
              <a:defRPr/>
            </a:lvl1pPr>
            <a:lvl2pPr lvl="1" rtl="0">
              <a:spcBef>
                <a:spcPts val="0"/>
              </a:spcBef>
              <a:spcAft>
                <a:spcPts val="0"/>
              </a:spcAft>
              <a:buSzPts val="1200"/>
              <a:buNone/>
              <a:defRPr/>
            </a:lvl2pPr>
            <a:lvl3pPr lvl="2" rtl="0">
              <a:spcBef>
                <a:spcPts val="0"/>
              </a:spcBef>
              <a:spcAft>
                <a:spcPts val="0"/>
              </a:spcAft>
              <a:buSzPts val="1200"/>
              <a:buNone/>
              <a:defRPr/>
            </a:lvl3pPr>
            <a:lvl4pPr lvl="3" rtl="0">
              <a:spcBef>
                <a:spcPts val="0"/>
              </a:spcBef>
              <a:spcAft>
                <a:spcPts val="0"/>
              </a:spcAft>
              <a:buSzPts val="1200"/>
              <a:buNone/>
              <a:defRPr/>
            </a:lvl4pPr>
            <a:lvl5pPr lvl="4" rtl="0">
              <a:spcBef>
                <a:spcPts val="0"/>
              </a:spcBef>
              <a:spcAft>
                <a:spcPts val="0"/>
              </a:spcAft>
              <a:buSzPts val="1200"/>
              <a:buNone/>
              <a:defRPr/>
            </a:lvl5pPr>
            <a:lvl6pPr lvl="5" rtl="0">
              <a:spcBef>
                <a:spcPts val="0"/>
              </a:spcBef>
              <a:spcAft>
                <a:spcPts val="0"/>
              </a:spcAft>
              <a:buSzPts val="1200"/>
              <a:buNone/>
              <a:defRPr/>
            </a:lvl6pPr>
            <a:lvl7pPr lvl="6" rtl="0">
              <a:spcBef>
                <a:spcPts val="0"/>
              </a:spcBef>
              <a:spcAft>
                <a:spcPts val="0"/>
              </a:spcAft>
              <a:buSzPts val="1200"/>
              <a:buNone/>
              <a:defRPr/>
            </a:lvl7pPr>
            <a:lvl8pPr lvl="7" rtl="0">
              <a:spcBef>
                <a:spcPts val="0"/>
              </a:spcBef>
              <a:spcAft>
                <a:spcPts val="0"/>
              </a:spcAft>
              <a:buSzPts val="1200"/>
              <a:buNone/>
              <a:defRPr/>
            </a:lvl8pPr>
            <a:lvl9pPr lvl="8" rtl="0">
              <a:spcBef>
                <a:spcPts val="0"/>
              </a:spcBef>
              <a:spcAft>
                <a:spcPts val="0"/>
              </a:spcAft>
              <a:buSzPts val="1200"/>
              <a:buNone/>
              <a:defRPr/>
            </a:lvl9pPr>
          </a:lstStyle>
          <a:p/>
        </p:txBody>
      </p:sp>
      <p:sp>
        <p:nvSpPr>
          <p:cNvPr id="93" name="Google Shape;93;p18"/>
          <p:cNvSpPr txBox="1"/>
          <p:nvPr>
            <p:ph idx="1" type="body"/>
          </p:nvPr>
        </p:nvSpPr>
        <p:spPr>
          <a:xfrm>
            <a:off x="753900" y="971550"/>
            <a:ext cx="2440500" cy="3241500"/>
          </a:xfrm>
          <a:prstGeom prst="rect">
            <a:avLst/>
          </a:prstGeom>
        </p:spPr>
        <p:txBody>
          <a:bodyPr anchorCtr="0" anchor="t" bIns="91425" lIns="91425" spcFirstLastPara="1" rIns="91425" wrap="square" tIns="91425">
            <a:noAutofit/>
          </a:bodyPr>
          <a:lstStyle>
            <a:lvl1pPr indent="-342900" lvl="0" marL="457200" rtl="0">
              <a:spcBef>
                <a:spcPts val="600"/>
              </a:spcBef>
              <a:spcAft>
                <a:spcPts val="0"/>
              </a:spcAft>
              <a:buSzPts val="1800"/>
              <a:buChar char="⊡"/>
              <a:defRPr sz="1800"/>
            </a:lvl1pPr>
            <a:lvl2pPr indent="-342900" lvl="1" marL="914400" rtl="0">
              <a:spcBef>
                <a:spcPts val="0"/>
              </a:spcBef>
              <a:spcAft>
                <a:spcPts val="0"/>
              </a:spcAft>
              <a:buSzPts val="1800"/>
              <a:buChar char="□"/>
              <a:defRPr sz="1800"/>
            </a:lvl2pPr>
            <a:lvl3pPr indent="-342900" lvl="2" marL="1371600" rtl="0">
              <a:spcBef>
                <a:spcPts val="0"/>
              </a:spcBef>
              <a:spcAft>
                <a:spcPts val="0"/>
              </a:spcAft>
              <a:buSzPts val="1800"/>
              <a:buChar char="■"/>
              <a:defRPr sz="1800"/>
            </a:lvl3pPr>
            <a:lvl4pPr indent="-342900" lvl="3" marL="1828800" rtl="0">
              <a:spcBef>
                <a:spcPts val="0"/>
              </a:spcBef>
              <a:spcAft>
                <a:spcPts val="0"/>
              </a:spcAft>
              <a:buSzPts val="1800"/>
              <a:buChar char="●"/>
              <a:defRPr/>
            </a:lvl4pPr>
            <a:lvl5pPr indent="-342900" lvl="4" marL="2286000" rtl="0">
              <a:spcBef>
                <a:spcPts val="0"/>
              </a:spcBef>
              <a:spcAft>
                <a:spcPts val="0"/>
              </a:spcAft>
              <a:buSzPts val="1800"/>
              <a:buChar char="○"/>
              <a:defRPr/>
            </a:lvl5pPr>
            <a:lvl6pPr indent="-342900" lvl="5" marL="2743200" rtl="0">
              <a:spcBef>
                <a:spcPts val="0"/>
              </a:spcBef>
              <a:spcAft>
                <a:spcPts val="0"/>
              </a:spcAft>
              <a:buSzPts val="1800"/>
              <a:buChar char="■"/>
              <a:defRPr/>
            </a:lvl6pPr>
            <a:lvl7pPr indent="-342900" lvl="6" marL="3200400" rtl="0">
              <a:spcBef>
                <a:spcPts val="0"/>
              </a:spcBef>
              <a:spcAft>
                <a:spcPts val="0"/>
              </a:spcAft>
              <a:buSzPts val="1800"/>
              <a:buChar char="●"/>
              <a:defRPr/>
            </a:lvl7pPr>
            <a:lvl8pPr indent="-342900" lvl="7" marL="3657600" rtl="0">
              <a:spcBef>
                <a:spcPts val="0"/>
              </a:spcBef>
              <a:spcAft>
                <a:spcPts val="0"/>
              </a:spcAft>
              <a:buSzPts val="1800"/>
              <a:buChar char="○"/>
              <a:defRPr/>
            </a:lvl8pPr>
            <a:lvl9pPr indent="-342900" lvl="8" marL="4114800" rtl="0">
              <a:spcBef>
                <a:spcPts val="0"/>
              </a:spcBef>
              <a:spcAft>
                <a:spcPts val="0"/>
              </a:spcAft>
              <a:buSzPts val="1800"/>
              <a:buChar char="■"/>
              <a:defRPr/>
            </a:lvl9pPr>
          </a:lstStyle>
          <a:p/>
        </p:txBody>
      </p:sp>
      <p:sp>
        <p:nvSpPr>
          <p:cNvPr id="94" name="Google Shape;94;p18"/>
          <p:cNvSpPr txBox="1"/>
          <p:nvPr>
            <p:ph idx="2" type="body"/>
          </p:nvPr>
        </p:nvSpPr>
        <p:spPr>
          <a:xfrm>
            <a:off x="3319596" y="971550"/>
            <a:ext cx="2440500" cy="3241500"/>
          </a:xfrm>
          <a:prstGeom prst="rect">
            <a:avLst/>
          </a:prstGeom>
        </p:spPr>
        <p:txBody>
          <a:bodyPr anchorCtr="0" anchor="t" bIns="91425" lIns="91425" spcFirstLastPara="1" rIns="91425" wrap="square" tIns="91425">
            <a:noAutofit/>
          </a:bodyPr>
          <a:lstStyle>
            <a:lvl1pPr indent="-342900" lvl="0" marL="457200" rtl="0">
              <a:spcBef>
                <a:spcPts val="600"/>
              </a:spcBef>
              <a:spcAft>
                <a:spcPts val="0"/>
              </a:spcAft>
              <a:buSzPts val="1800"/>
              <a:buChar char="⊡"/>
              <a:defRPr sz="1800"/>
            </a:lvl1pPr>
            <a:lvl2pPr indent="-342900" lvl="1" marL="914400" rtl="0">
              <a:spcBef>
                <a:spcPts val="0"/>
              </a:spcBef>
              <a:spcAft>
                <a:spcPts val="0"/>
              </a:spcAft>
              <a:buSzPts val="1800"/>
              <a:buChar char="□"/>
              <a:defRPr sz="1800"/>
            </a:lvl2pPr>
            <a:lvl3pPr indent="-342900" lvl="2" marL="1371600" rtl="0">
              <a:spcBef>
                <a:spcPts val="0"/>
              </a:spcBef>
              <a:spcAft>
                <a:spcPts val="0"/>
              </a:spcAft>
              <a:buSzPts val="1800"/>
              <a:buChar char="■"/>
              <a:defRPr sz="1800"/>
            </a:lvl3pPr>
            <a:lvl4pPr indent="-342900" lvl="3" marL="1828800" rtl="0">
              <a:spcBef>
                <a:spcPts val="0"/>
              </a:spcBef>
              <a:spcAft>
                <a:spcPts val="0"/>
              </a:spcAft>
              <a:buSzPts val="1800"/>
              <a:buChar char="●"/>
              <a:defRPr/>
            </a:lvl4pPr>
            <a:lvl5pPr indent="-342900" lvl="4" marL="2286000" rtl="0">
              <a:spcBef>
                <a:spcPts val="0"/>
              </a:spcBef>
              <a:spcAft>
                <a:spcPts val="0"/>
              </a:spcAft>
              <a:buSzPts val="1800"/>
              <a:buChar char="○"/>
              <a:defRPr/>
            </a:lvl5pPr>
            <a:lvl6pPr indent="-342900" lvl="5" marL="2743200" rtl="0">
              <a:spcBef>
                <a:spcPts val="0"/>
              </a:spcBef>
              <a:spcAft>
                <a:spcPts val="0"/>
              </a:spcAft>
              <a:buSzPts val="1800"/>
              <a:buChar char="■"/>
              <a:defRPr/>
            </a:lvl6pPr>
            <a:lvl7pPr indent="-342900" lvl="6" marL="3200400" rtl="0">
              <a:spcBef>
                <a:spcPts val="0"/>
              </a:spcBef>
              <a:spcAft>
                <a:spcPts val="0"/>
              </a:spcAft>
              <a:buSzPts val="1800"/>
              <a:buChar char="●"/>
              <a:defRPr/>
            </a:lvl7pPr>
            <a:lvl8pPr indent="-342900" lvl="7" marL="3657600" rtl="0">
              <a:spcBef>
                <a:spcPts val="0"/>
              </a:spcBef>
              <a:spcAft>
                <a:spcPts val="0"/>
              </a:spcAft>
              <a:buSzPts val="1800"/>
              <a:buChar char="○"/>
              <a:defRPr/>
            </a:lvl8pPr>
            <a:lvl9pPr indent="-342900" lvl="8" marL="4114800" rtl="0">
              <a:spcBef>
                <a:spcPts val="0"/>
              </a:spcBef>
              <a:spcAft>
                <a:spcPts val="0"/>
              </a:spcAft>
              <a:buSzPts val="1800"/>
              <a:buChar char="■"/>
              <a:defRPr/>
            </a:lvl9pPr>
          </a:lstStyle>
          <a:p/>
        </p:txBody>
      </p:sp>
      <p:sp>
        <p:nvSpPr>
          <p:cNvPr id="95" name="Google Shape;95;p18"/>
          <p:cNvSpPr txBox="1"/>
          <p:nvPr>
            <p:ph idx="3" type="body"/>
          </p:nvPr>
        </p:nvSpPr>
        <p:spPr>
          <a:xfrm>
            <a:off x="5885292" y="971550"/>
            <a:ext cx="2440500" cy="3241500"/>
          </a:xfrm>
          <a:prstGeom prst="rect">
            <a:avLst/>
          </a:prstGeom>
        </p:spPr>
        <p:txBody>
          <a:bodyPr anchorCtr="0" anchor="t" bIns="91425" lIns="91425" spcFirstLastPara="1" rIns="91425" wrap="square" tIns="91425">
            <a:noAutofit/>
          </a:bodyPr>
          <a:lstStyle>
            <a:lvl1pPr indent="-342900" lvl="0" marL="457200" rtl="0">
              <a:spcBef>
                <a:spcPts val="600"/>
              </a:spcBef>
              <a:spcAft>
                <a:spcPts val="0"/>
              </a:spcAft>
              <a:buSzPts val="1800"/>
              <a:buChar char="⊡"/>
              <a:defRPr sz="1800"/>
            </a:lvl1pPr>
            <a:lvl2pPr indent="-342900" lvl="1" marL="914400" rtl="0">
              <a:spcBef>
                <a:spcPts val="0"/>
              </a:spcBef>
              <a:spcAft>
                <a:spcPts val="0"/>
              </a:spcAft>
              <a:buSzPts val="1800"/>
              <a:buChar char="□"/>
              <a:defRPr sz="1800"/>
            </a:lvl2pPr>
            <a:lvl3pPr indent="-342900" lvl="2" marL="1371600" rtl="0">
              <a:spcBef>
                <a:spcPts val="0"/>
              </a:spcBef>
              <a:spcAft>
                <a:spcPts val="0"/>
              </a:spcAft>
              <a:buSzPts val="1800"/>
              <a:buChar char="■"/>
              <a:defRPr sz="1800"/>
            </a:lvl3pPr>
            <a:lvl4pPr indent="-342900" lvl="3" marL="1828800" rtl="0">
              <a:spcBef>
                <a:spcPts val="0"/>
              </a:spcBef>
              <a:spcAft>
                <a:spcPts val="0"/>
              </a:spcAft>
              <a:buSzPts val="1800"/>
              <a:buChar char="●"/>
              <a:defRPr/>
            </a:lvl4pPr>
            <a:lvl5pPr indent="-342900" lvl="4" marL="2286000" rtl="0">
              <a:spcBef>
                <a:spcPts val="0"/>
              </a:spcBef>
              <a:spcAft>
                <a:spcPts val="0"/>
              </a:spcAft>
              <a:buSzPts val="1800"/>
              <a:buChar char="○"/>
              <a:defRPr/>
            </a:lvl5pPr>
            <a:lvl6pPr indent="-342900" lvl="5" marL="2743200" rtl="0">
              <a:spcBef>
                <a:spcPts val="0"/>
              </a:spcBef>
              <a:spcAft>
                <a:spcPts val="0"/>
              </a:spcAft>
              <a:buSzPts val="1800"/>
              <a:buChar char="■"/>
              <a:defRPr/>
            </a:lvl6pPr>
            <a:lvl7pPr indent="-342900" lvl="6" marL="3200400" rtl="0">
              <a:spcBef>
                <a:spcPts val="0"/>
              </a:spcBef>
              <a:spcAft>
                <a:spcPts val="0"/>
              </a:spcAft>
              <a:buSzPts val="1800"/>
              <a:buChar char="●"/>
              <a:defRPr/>
            </a:lvl7pPr>
            <a:lvl8pPr indent="-342900" lvl="7" marL="3657600" rtl="0">
              <a:spcBef>
                <a:spcPts val="0"/>
              </a:spcBef>
              <a:spcAft>
                <a:spcPts val="0"/>
              </a:spcAft>
              <a:buSzPts val="1800"/>
              <a:buChar char="○"/>
              <a:defRPr/>
            </a:lvl8pPr>
            <a:lvl9pPr indent="-342900" lvl="8" marL="4114800" rtl="0">
              <a:spcBef>
                <a:spcPts val="0"/>
              </a:spcBef>
              <a:spcAft>
                <a:spcPts val="0"/>
              </a:spcAft>
              <a:buSzPts val="1800"/>
              <a:buChar char="■"/>
              <a:defRPr/>
            </a:lvl9pPr>
          </a:lstStyle>
          <a:p/>
        </p:txBody>
      </p:sp>
      <p:sp>
        <p:nvSpPr>
          <p:cNvPr id="96" name="Google Shape;96;p18"/>
          <p:cNvSpPr txBox="1"/>
          <p:nvPr>
            <p:ph idx="12" type="sldNum"/>
          </p:nvPr>
        </p:nvSpPr>
        <p:spPr>
          <a:xfrm>
            <a:off x="-125" y="4869225"/>
            <a:ext cx="9144000" cy="2742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97" name="Shape 97"/>
        <p:cNvGrpSpPr/>
        <p:nvPr/>
      </p:nvGrpSpPr>
      <p:grpSpPr>
        <a:xfrm>
          <a:off x="0" y="0"/>
          <a:ext cx="0" cy="0"/>
          <a:chOff x="0" y="0"/>
          <a:chExt cx="0" cy="0"/>
        </a:xfrm>
      </p:grpSpPr>
      <p:sp>
        <p:nvSpPr>
          <p:cNvPr id="98" name="Google Shape;98;p19"/>
          <p:cNvSpPr txBox="1"/>
          <p:nvPr>
            <p:ph type="title"/>
          </p:nvPr>
        </p:nvSpPr>
        <p:spPr>
          <a:xfrm>
            <a:off x="3241650" y="91566"/>
            <a:ext cx="2660700" cy="733800"/>
          </a:xfrm>
          <a:prstGeom prst="rect">
            <a:avLst/>
          </a:prstGeom>
        </p:spPr>
        <p:txBody>
          <a:bodyPr anchorCtr="0" anchor="t" bIns="91425" lIns="91425" spcFirstLastPara="1" rIns="91425" wrap="square" tIns="91425">
            <a:noAutofit/>
          </a:bodyPr>
          <a:lstStyle>
            <a:lvl1pPr lvl="0" rtl="0">
              <a:spcBef>
                <a:spcPts val="0"/>
              </a:spcBef>
              <a:spcAft>
                <a:spcPts val="0"/>
              </a:spcAft>
              <a:buSzPts val="1200"/>
              <a:buNone/>
              <a:defRPr/>
            </a:lvl1pPr>
            <a:lvl2pPr lvl="1" rtl="0">
              <a:spcBef>
                <a:spcPts val="0"/>
              </a:spcBef>
              <a:spcAft>
                <a:spcPts val="0"/>
              </a:spcAft>
              <a:buSzPts val="1200"/>
              <a:buNone/>
              <a:defRPr/>
            </a:lvl2pPr>
            <a:lvl3pPr lvl="2" rtl="0">
              <a:spcBef>
                <a:spcPts val="0"/>
              </a:spcBef>
              <a:spcAft>
                <a:spcPts val="0"/>
              </a:spcAft>
              <a:buSzPts val="1200"/>
              <a:buNone/>
              <a:defRPr/>
            </a:lvl3pPr>
            <a:lvl4pPr lvl="3" rtl="0">
              <a:spcBef>
                <a:spcPts val="0"/>
              </a:spcBef>
              <a:spcAft>
                <a:spcPts val="0"/>
              </a:spcAft>
              <a:buSzPts val="1200"/>
              <a:buNone/>
              <a:defRPr/>
            </a:lvl4pPr>
            <a:lvl5pPr lvl="4" rtl="0">
              <a:spcBef>
                <a:spcPts val="0"/>
              </a:spcBef>
              <a:spcAft>
                <a:spcPts val="0"/>
              </a:spcAft>
              <a:buSzPts val="1200"/>
              <a:buNone/>
              <a:defRPr/>
            </a:lvl5pPr>
            <a:lvl6pPr lvl="5" rtl="0">
              <a:spcBef>
                <a:spcPts val="0"/>
              </a:spcBef>
              <a:spcAft>
                <a:spcPts val="0"/>
              </a:spcAft>
              <a:buSzPts val="1200"/>
              <a:buNone/>
              <a:defRPr/>
            </a:lvl6pPr>
            <a:lvl7pPr lvl="6" rtl="0">
              <a:spcBef>
                <a:spcPts val="0"/>
              </a:spcBef>
              <a:spcAft>
                <a:spcPts val="0"/>
              </a:spcAft>
              <a:buSzPts val="1200"/>
              <a:buNone/>
              <a:defRPr/>
            </a:lvl7pPr>
            <a:lvl8pPr lvl="7" rtl="0">
              <a:spcBef>
                <a:spcPts val="0"/>
              </a:spcBef>
              <a:spcAft>
                <a:spcPts val="0"/>
              </a:spcAft>
              <a:buSzPts val="1200"/>
              <a:buNone/>
              <a:defRPr/>
            </a:lvl8pPr>
            <a:lvl9pPr lvl="8" rtl="0">
              <a:spcBef>
                <a:spcPts val="0"/>
              </a:spcBef>
              <a:spcAft>
                <a:spcPts val="0"/>
              </a:spcAft>
              <a:buSzPts val="1200"/>
              <a:buNone/>
              <a:defRPr/>
            </a:lvl9pPr>
          </a:lstStyle>
          <a:p/>
        </p:txBody>
      </p:sp>
      <p:sp>
        <p:nvSpPr>
          <p:cNvPr id="99" name="Google Shape;99;p19"/>
          <p:cNvSpPr/>
          <p:nvPr/>
        </p:nvSpPr>
        <p:spPr>
          <a:xfrm>
            <a:off x="259950" y="274275"/>
            <a:ext cx="8624125" cy="4594950"/>
          </a:xfrm>
          <a:custGeom>
            <a:rect b="b" l="l" r="r" t="t"/>
            <a:pathLst>
              <a:path extrusionOk="0" h="183798" w="344965">
                <a:moveTo>
                  <a:pt x="114070" y="38"/>
                </a:moveTo>
                <a:lnTo>
                  <a:pt x="0" y="0"/>
                </a:lnTo>
                <a:lnTo>
                  <a:pt x="0" y="183798"/>
                </a:lnTo>
                <a:lnTo>
                  <a:pt x="344965" y="183798"/>
                </a:lnTo>
                <a:lnTo>
                  <a:pt x="344965" y="0"/>
                </a:lnTo>
                <a:lnTo>
                  <a:pt x="231506" y="0"/>
                </a:lnTo>
              </a:path>
            </a:pathLst>
          </a:custGeom>
          <a:noFill/>
          <a:ln cap="flat" cmpd="sng" w="76200">
            <a:solidFill>
              <a:schemeClr val="accent1"/>
            </a:solidFill>
            <a:prstDash val="solid"/>
            <a:miter lim="8000"/>
            <a:headEnd len="med" w="med" type="none"/>
            <a:tailEnd len="med" w="med" type="none"/>
          </a:ln>
        </p:spPr>
      </p:sp>
      <p:sp>
        <p:nvSpPr>
          <p:cNvPr id="100" name="Google Shape;100;p19"/>
          <p:cNvSpPr txBox="1"/>
          <p:nvPr>
            <p:ph idx="12" type="sldNum"/>
          </p:nvPr>
        </p:nvSpPr>
        <p:spPr>
          <a:xfrm>
            <a:off x="-125" y="4869225"/>
            <a:ext cx="9144000" cy="2742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101" name="Shape 101"/>
        <p:cNvGrpSpPr/>
        <p:nvPr/>
      </p:nvGrpSpPr>
      <p:grpSpPr>
        <a:xfrm>
          <a:off x="0" y="0"/>
          <a:ext cx="0" cy="0"/>
          <a:chOff x="0" y="0"/>
          <a:chExt cx="0" cy="0"/>
        </a:xfrm>
      </p:grpSpPr>
      <p:sp>
        <p:nvSpPr>
          <p:cNvPr id="102" name="Google Shape;102;p20"/>
          <p:cNvSpPr/>
          <p:nvPr/>
        </p:nvSpPr>
        <p:spPr>
          <a:xfrm flipH="1" rot="10800000">
            <a:off x="259950" y="274275"/>
            <a:ext cx="8624125" cy="4594950"/>
          </a:xfrm>
          <a:custGeom>
            <a:rect b="b" l="l" r="r" t="t"/>
            <a:pathLst>
              <a:path extrusionOk="0" h="183798" w="344965">
                <a:moveTo>
                  <a:pt x="114070" y="38"/>
                </a:moveTo>
                <a:lnTo>
                  <a:pt x="0" y="0"/>
                </a:lnTo>
                <a:lnTo>
                  <a:pt x="0" y="183798"/>
                </a:lnTo>
                <a:lnTo>
                  <a:pt x="344965" y="183798"/>
                </a:lnTo>
                <a:lnTo>
                  <a:pt x="344965" y="0"/>
                </a:lnTo>
                <a:lnTo>
                  <a:pt x="231506" y="0"/>
                </a:lnTo>
              </a:path>
            </a:pathLst>
          </a:custGeom>
          <a:noFill/>
          <a:ln cap="flat" cmpd="sng" w="76200">
            <a:solidFill>
              <a:schemeClr val="accent1"/>
            </a:solidFill>
            <a:prstDash val="solid"/>
            <a:miter lim="8000"/>
            <a:headEnd len="med" w="med" type="none"/>
            <a:tailEnd len="med" w="med" type="none"/>
          </a:ln>
        </p:spPr>
      </p:sp>
      <p:sp>
        <p:nvSpPr>
          <p:cNvPr id="103" name="Google Shape;103;p20"/>
          <p:cNvSpPr txBox="1"/>
          <p:nvPr>
            <p:ph idx="1" type="body"/>
          </p:nvPr>
        </p:nvSpPr>
        <p:spPr>
          <a:xfrm>
            <a:off x="3104100" y="4513082"/>
            <a:ext cx="2935500" cy="519600"/>
          </a:xfrm>
          <a:prstGeom prst="rect">
            <a:avLst/>
          </a:prstGeom>
        </p:spPr>
        <p:txBody>
          <a:bodyPr anchorCtr="0" anchor="b" bIns="91425" lIns="91425" spcFirstLastPara="1" rIns="91425" wrap="square" tIns="91425">
            <a:noAutofit/>
          </a:bodyPr>
          <a:lstStyle>
            <a:lvl1pPr indent="-228600" lvl="0" marL="457200" rtl="0" algn="ctr">
              <a:spcBef>
                <a:spcPts val="360"/>
              </a:spcBef>
              <a:spcAft>
                <a:spcPts val="0"/>
              </a:spcAft>
              <a:buSzPts val="1200"/>
              <a:buNone/>
              <a:defRPr i="1" sz="1200">
                <a:solidFill>
                  <a:schemeClr val="dk2"/>
                </a:solidFill>
              </a:defRPr>
            </a:lvl1pPr>
          </a:lstStyle>
          <a:p/>
        </p:txBody>
      </p:sp>
      <p:sp>
        <p:nvSpPr>
          <p:cNvPr id="104" name="Google Shape;104;p20"/>
          <p:cNvSpPr txBox="1"/>
          <p:nvPr>
            <p:ph idx="12" type="sldNum"/>
          </p:nvPr>
        </p:nvSpPr>
        <p:spPr>
          <a:xfrm>
            <a:off x="-125" y="4869225"/>
            <a:ext cx="9144000" cy="2742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05" name="Shape 105"/>
        <p:cNvGrpSpPr/>
        <p:nvPr/>
      </p:nvGrpSpPr>
      <p:grpSpPr>
        <a:xfrm>
          <a:off x="0" y="0"/>
          <a:ext cx="0" cy="0"/>
          <a:chOff x="0" y="0"/>
          <a:chExt cx="0" cy="0"/>
        </a:xfrm>
      </p:grpSpPr>
      <p:sp>
        <p:nvSpPr>
          <p:cNvPr id="106" name="Google Shape;106;p21"/>
          <p:cNvSpPr/>
          <p:nvPr/>
        </p:nvSpPr>
        <p:spPr>
          <a:xfrm>
            <a:off x="558125" y="550425"/>
            <a:ext cx="8028198" cy="4042637"/>
          </a:xfrm>
          <a:custGeom>
            <a:rect b="b" l="l" r="r" t="t"/>
            <a:pathLst>
              <a:path extrusionOk="0" h="183798" w="344965">
                <a:moveTo>
                  <a:pt x="144041" y="38"/>
                </a:moveTo>
                <a:lnTo>
                  <a:pt x="0" y="0"/>
                </a:lnTo>
                <a:lnTo>
                  <a:pt x="0" y="183798"/>
                </a:lnTo>
                <a:lnTo>
                  <a:pt x="344965" y="183798"/>
                </a:lnTo>
                <a:lnTo>
                  <a:pt x="344965" y="0"/>
                </a:lnTo>
                <a:lnTo>
                  <a:pt x="202146" y="38"/>
                </a:lnTo>
              </a:path>
            </a:pathLst>
          </a:custGeom>
          <a:noFill/>
          <a:ln cap="flat" cmpd="sng" w="76200">
            <a:solidFill>
              <a:schemeClr val="accent1"/>
            </a:solidFill>
            <a:prstDash val="solid"/>
            <a:miter lim="8000"/>
            <a:headEnd len="med" w="med" type="none"/>
            <a:tailEnd len="med" w="med" type="none"/>
          </a:ln>
        </p:spPr>
      </p:sp>
      <p:sp>
        <p:nvSpPr>
          <p:cNvPr id="107" name="Google Shape;107;p21"/>
          <p:cNvSpPr txBox="1"/>
          <p:nvPr>
            <p:ph idx="12" type="sldNum"/>
          </p:nvPr>
        </p:nvSpPr>
        <p:spPr>
          <a:xfrm>
            <a:off x="-125" y="4593050"/>
            <a:ext cx="9144000" cy="5505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inverse">
  <p:cSld name="BLANK_1">
    <p:bg>
      <p:bgPr>
        <a:solidFill>
          <a:schemeClr val="dk1"/>
        </a:solidFill>
      </p:bgPr>
    </p:bg>
    <p:spTree>
      <p:nvGrpSpPr>
        <p:cNvPr id="108" name="Shape 108"/>
        <p:cNvGrpSpPr/>
        <p:nvPr/>
      </p:nvGrpSpPr>
      <p:grpSpPr>
        <a:xfrm>
          <a:off x="0" y="0"/>
          <a:ext cx="0" cy="0"/>
          <a:chOff x="0" y="0"/>
          <a:chExt cx="0" cy="0"/>
        </a:xfrm>
      </p:grpSpPr>
      <p:sp>
        <p:nvSpPr>
          <p:cNvPr id="109" name="Google Shape;109;p22"/>
          <p:cNvSpPr/>
          <p:nvPr/>
        </p:nvSpPr>
        <p:spPr>
          <a:xfrm>
            <a:off x="558125" y="550425"/>
            <a:ext cx="8028198" cy="4042637"/>
          </a:xfrm>
          <a:custGeom>
            <a:rect b="b" l="l" r="r" t="t"/>
            <a:pathLst>
              <a:path extrusionOk="0" h="183798" w="344965">
                <a:moveTo>
                  <a:pt x="144041" y="38"/>
                </a:moveTo>
                <a:lnTo>
                  <a:pt x="0" y="0"/>
                </a:lnTo>
                <a:lnTo>
                  <a:pt x="0" y="183798"/>
                </a:lnTo>
                <a:lnTo>
                  <a:pt x="344965" y="183798"/>
                </a:lnTo>
                <a:lnTo>
                  <a:pt x="344965" y="0"/>
                </a:lnTo>
                <a:lnTo>
                  <a:pt x="202146" y="38"/>
                </a:lnTo>
              </a:path>
            </a:pathLst>
          </a:custGeom>
          <a:noFill/>
          <a:ln cap="flat" cmpd="sng" w="76200">
            <a:solidFill>
              <a:schemeClr val="lt1"/>
            </a:solidFill>
            <a:prstDash val="solid"/>
            <a:miter lim="8000"/>
            <a:headEnd len="med" w="med" type="none"/>
            <a:tailEnd len="med" w="med" type="none"/>
          </a:ln>
        </p:spPr>
      </p:sp>
      <p:sp>
        <p:nvSpPr>
          <p:cNvPr id="110" name="Google Shape;110;p22"/>
          <p:cNvSpPr txBox="1"/>
          <p:nvPr>
            <p:ph idx="12" type="sldNum"/>
          </p:nvPr>
        </p:nvSpPr>
        <p:spPr>
          <a:xfrm>
            <a:off x="-125" y="4593050"/>
            <a:ext cx="9144000" cy="550500"/>
          </a:xfrm>
          <a:prstGeom prst="rect">
            <a:avLst/>
          </a:prstGeom>
        </p:spPr>
        <p:txBody>
          <a:bodyPr anchorCtr="0" anchor="ctr" bIns="91425" lIns="91425" spcFirstLastPara="1" rIns="91425" wrap="square" tIns="91425">
            <a:noAutofit/>
          </a:bodyPr>
          <a:lstStyle>
            <a:lvl1pPr lvl="0" rtl="0">
              <a:buNone/>
              <a:defRPr>
                <a:solidFill>
                  <a:schemeClr val="lt1"/>
                </a:solidFill>
              </a:defRPr>
            </a:lvl1pPr>
            <a:lvl2pPr lvl="1" rtl="0">
              <a:buNone/>
              <a:defRPr>
                <a:solidFill>
                  <a:schemeClr val="lt1"/>
                </a:solidFill>
              </a:defRPr>
            </a:lvl2pPr>
            <a:lvl3pPr lvl="2" rtl="0">
              <a:buNone/>
              <a:defRPr>
                <a:solidFill>
                  <a:schemeClr val="lt1"/>
                </a:solidFill>
              </a:defRPr>
            </a:lvl3pPr>
            <a:lvl4pPr lvl="3" rtl="0">
              <a:buNone/>
              <a:defRPr>
                <a:solidFill>
                  <a:schemeClr val="lt1"/>
                </a:solidFill>
              </a:defRPr>
            </a:lvl4pPr>
            <a:lvl5pPr lvl="4" rtl="0">
              <a:buNone/>
              <a:defRPr>
                <a:solidFill>
                  <a:schemeClr val="lt1"/>
                </a:solidFill>
              </a:defRPr>
            </a:lvl5pPr>
            <a:lvl6pPr lvl="5" rtl="0">
              <a:buNone/>
              <a:defRPr>
                <a:solidFill>
                  <a:schemeClr val="lt1"/>
                </a:solidFill>
              </a:defRPr>
            </a:lvl6pPr>
            <a:lvl7pPr lvl="6" rtl="0">
              <a:buNone/>
              <a:defRPr>
                <a:solidFill>
                  <a:schemeClr val="lt1"/>
                </a:solidFill>
              </a:defRPr>
            </a:lvl7pPr>
            <a:lvl8pPr lvl="7" rtl="0">
              <a:buNone/>
              <a:defRPr>
                <a:solidFill>
                  <a:schemeClr val="lt1"/>
                </a:solidFill>
              </a:defRPr>
            </a:lvl8pPr>
            <a:lvl9pPr lvl="8" rtl="0">
              <a:buNone/>
              <a:defRPr>
                <a:solidFill>
                  <a:schemeClr val="lt1"/>
                </a:solidFill>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theme" Target="../theme/theme3.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14.xml"/><Relationship Id="rId10" Type="http://schemas.openxmlformats.org/officeDocument/2006/relationships/slideLayout" Target="../slideLayouts/slideLayout13.xml"/><Relationship Id="rId13" Type="http://schemas.openxmlformats.org/officeDocument/2006/relationships/slideLayout" Target="../slideLayouts/slideLayout16.xml"/><Relationship Id="rId12" Type="http://schemas.openxmlformats.org/officeDocument/2006/relationships/slideLayout" Target="../slideLayouts/slideLayout15.xml"/><Relationship Id="rId1" Type="http://schemas.openxmlformats.org/officeDocument/2006/relationships/slideLayout" Target="../slideLayouts/slideLayout4.xml"/><Relationship Id="rId2" Type="http://schemas.openxmlformats.org/officeDocument/2006/relationships/slideLayout" Target="../slideLayouts/slideLayout5.xml"/><Relationship Id="rId3" Type="http://schemas.openxmlformats.org/officeDocument/2006/relationships/slideLayout" Target="../slideLayouts/slideLayout6.xml"/><Relationship Id="rId4" Type="http://schemas.openxmlformats.org/officeDocument/2006/relationships/slideLayout" Target="../slideLayouts/slideLayout7.xml"/><Relationship Id="rId9" Type="http://schemas.openxmlformats.org/officeDocument/2006/relationships/slideLayout" Target="../slideLayouts/slideLayout12.xml"/><Relationship Id="rId15" Type="http://schemas.openxmlformats.org/officeDocument/2006/relationships/slideLayout" Target="../slideLayouts/slideLayout18.xml"/><Relationship Id="rId14" Type="http://schemas.openxmlformats.org/officeDocument/2006/relationships/slideLayout" Target="../slideLayouts/slideLayout17.xml"/><Relationship Id="rId17" Type="http://schemas.openxmlformats.org/officeDocument/2006/relationships/slideLayout" Target="../slideLayouts/slideLayout20.xml"/><Relationship Id="rId16" Type="http://schemas.openxmlformats.org/officeDocument/2006/relationships/slideLayout" Target="../slideLayouts/slideLayout19.xml"/><Relationship Id="rId5" Type="http://schemas.openxmlformats.org/officeDocument/2006/relationships/slideLayout" Target="../slideLayouts/slideLayout8.xml"/><Relationship Id="rId6" Type="http://schemas.openxmlformats.org/officeDocument/2006/relationships/slideLayout" Target="../slideLayouts/slideLayout9.xml"/><Relationship Id="rId18" Type="http://schemas.openxmlformats.org/officeDocument/2006/relationships/theme" Target="../theme/theme2.xml"/><Relationship Id="rId7" Type="http://schemas.openxmlformats.org/officeDocument/2006/relationships/slideLayout" Target="../slideLayouts/slideLayout10.xml"/><Relationship Id="rId8" Type="http://schemas.openxmlformats.org/officeDocument/2006/relationships/slideLayout" Target="../slideLayouts/slideLayout11.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
    <p:bg>
      <p:bgPr>
        <a:solidFill>
          <a:srgbClr val="8BC34A"/>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457200" y="741100"/>
            <a:ext cx="5185200" cy="474600"/>
          </a:xfrm>
          <a:prstGeom prst="rect">
            <a:avLst/>
          </a:prstGeom>
          <a:noFill/>
          <a:ln>
            <a:noFill/>
          </a:ln>
        </p:spPr>
        <p:txBody>
          <a:bodyPr anchorCtr="0" anchor="b" bIns="91425" lIns="91425" spcFirstLastPara="1" rIns="91425" wrap="square" tIns="91425">
            <a:noAutofit/>
          </a:bodyPr>
          <a:lstStyle>
            <a:lvl1pPr lvl="0" marR="0" rtl="0" algn="l">
              <a:lnSpc>
                <a:spcPct val="100000"/>
              </a:lnSpc>
              <a:spcBef>
                <a:spcPts val="0"/>
              </a:spcBef>
              <a:spcAft>
                <a:spcPts val="0"/>
              </a:spcAft>
              <a:buClr>
                <a:srgbClr val="999999"/>
              </a:buClr>
              <a:buSzPts val="2400"/>
              <a:buFont typeface="Montserrat"/>
              <a:buNone/>
              <a:defRPr b="1" i="0" sz="2400" u="none" cap="none" strike="noStrike">
                <a:solidFill>
                  <a:srgbClr val="999999"/>
                </a:solidFill>
                <a:latin typeface="Montserrat"/>
                <a:ea typeface="Montserrat"/>
                <a:cs typeface="Montserrat"/>
                <a:sym typeface="Montserrat"/>
              </a:defRPr>
            </a:lvl1pPr>
            <a:lvl2pPr lvl="1" marR="0" rtl="0" algn="l">
              <a:lnSpc>
                <a:spcPct val="100000"/>
              </a:lnSpc>
              <a:spcBef>
                <a:spcPts val="0"/>
              </a:spcBef>
              <a:spcAft>
                <a:spcPts val="0"/>
              </a:spcAft>
              <a:buClr>
                <a:srgbClr val="999999"/>
              </a:buClr>
              <a:buSzPts val="2400"/>
              <a:buFont typeface="Montserrat"/>
              <a:buNone/>
              <a:defRPr b="1" i="0" sz="2400" u="none" cap="none" strike="noStrike">
                <a:solidFill>
                  <a:srgbClr val="999999"/>
                </a:solidFill>
                <a:latin typeface="Montserrat"/>
                <a:ea typeface="Montserrat"/>
                <a:cs typeface="Montserrat"/>
                <a:sym typeface="Montserrat"/>
              </a:defRPr>
            </a:lvl2pPr>
            <a:lvl3pPr lvl="2" marR="0" rtl="0" algn="l">
              <a:lnSpc>
                <a:spcPct val="100000"/>
              </a:lnSpc>
              <a:spcBef>
                <a:spcPts val="0"/>
              </a:spcBef>
              <a:spcAft>
                <a:spcPts val="0"/>
              </a:spcAft>
              <a:buClr>
                <a:srgbClr val="999999"/>
              </a:buClr>
              <a:buSzPts val="2400"/>
              <a:buFont typeface="Montserrat"/>
              <a:buNone/>
              <a:defRPr b="1" i="0" sz="2400" u="none" cap="none" strike="noStrike">
                <a:solidFill>
                  <a:srgbClr val="999999"/>
                </a:solidFill>
                <a:latin typeface="Montserrat"/>
                <a:ea typeface="Montserrat"/>
                <a:cs typeface="Montserrat"/>
                <a:sym typeface="Montserrat"/>
              </a:defRPr>
            </a:lvl3pPr>
            <a:lvl4pPr lvl="3" marR="0" rtl="0" algn="l">
              <a:lnSpc>
                <a:spcPct val="100000"/>
              </a:lnSpc>
              <a:spcBef>
                <a:spcPts val="0"/>
              </a:spcBef>
              <a:spcAft>
                <a:spcPts val="0"/>
              </a:spcAft>
              <a:buClr>
                <a:srgbClr val="999999"/>
              </a:buClr>
              <a:buSzPts val="2400"/>
              <a:buFont typeface="Montserrat"/>
              <a:buNone/>
              <a:defRPr b="1" i="0" sz="2400" u="none" cap="none" strike="noStrike">
                <a:solidFill>
                  <a:srgbClr val="999999"/>
                </a:solidFill>
                <a:latin typeface="Montserrat"/>
                <a:ea typeface="Montserrat"/>
                <a:cs typeface="Montserrat"/>
                <a:sym typeface="Montserrat"/>
              </a:defRPr>
            </a:lvl4pPr>
            <a:lvl5pPr lvl="4" marR="0" rtl="0" algn="l">
              <a:lnSpc>
                <a:spcPct val="100000"/>
              </a:lnSpc>
              <a:spcBef>
                <a:spcPts val="0"/>
              </a:spcBef>
              <a:spcAft>
                <a:spcPts val="0"/>
              </a:spcAft>
              <a:buClr>
                <a:srgbClr val="999999"/>
              </a:buClr>
              <a:buSzPts val="2400"/>
              <a:buFont typeface="Montserrat"/>
              <a:buNone/>
              <a:defRPr b="1" i="0" sz="2400" u="none" cap="none" strike="noStrike">
                <a:solidFill>
                  <a:srgbClr val="999999"/>
                </a:solidFill>
                <a:latin typeface="Montserrat"/>
                <a:ea typeface="Montserrat"/>
                <a:cs typeface="Montserrat"/>
                <a:sym typeface="Montserrat"/>
              </a:defRPr>
            </a:lvl5pPr>
            <a:lvl6pPr lvl="5" marR="0" rtl="0" algn="l">
              <a:lnSpc>
                <a:spcPct val="100000"/>
              </a:lnSpc>
              <a:spcBef>
                <a:spcPts val="0"/>
              </a:spcBef>
              <a:spcAft>
                <a:spcPts val="0"/>
              </a:spcAft>
              <a:buClr>
                <a:srgbClr val="999999"/>
              </a:buClr>
              <a:buSzPts val="2400"/>
              <a:buFont typeface="Montserrat"/>
              <a:buNone/>
              <a:defRPr b="1" i="0" sz="2400" u="none" cap="none" strike="noStrike">
                <a:solidFill>
                  <a:srgbClr val="999999"/>
                </a:solidFill>
                <a:latin typeface="Montserrat"/>
                <a:ea typeface="Montserrat"/>
                <a:cs typeface="Montserrat"/>
                <a:sym typeface="Montserrat"/>
              </a:defRPr>
            </a:lvl6pPr>
            <a:lvl7pPr lvl="6" marR="0" rtl="0" algn="l">
              <a:lnSpc>
                <a:spcPct val="100000"/>
              </a:lnSpc>
              <a:spcBef>
                <a:spcPts val="0"/>
              </a:spcBef>
              <a:spcAft>
                <a:spcPts val="0"/>
              </a:spcAft>
              <a:buClr>
                <a:srgbClr val="999999"/>
              </a:buClr>
              <a:buSzPts val="2400"/>
              <a:buFont typeface="Montserrat"/>
              <a:buNone/>
              <a:defRPr b="1" i="0" sz="2400" u="none" cap="none" strike="noStrike">
                <a:solidFill>
                  <a:srgbClr val="999999"/>
                </a:solidFill>
                <a:latin typeface="Montserrat"/>
                <a:ea typeface="Montserrat"/>
                <a:cs typeface="Montserrat"/>
                <a:sym typeface="Montserrat"/>
              </a:defRPr>
            </a:lvl7pPr>
            <a:lvl8pPr lvl="7" marR="0" rtl="0" algn="l">
              <a:lnSpc>
                <a:spcPct val="100000"/>
              </a:lnSpc>
              <a:spcBef>
                <a:spcPts val="0"/>
              </a:spcBef>
              <a:spcAft>
                <a:spcPts val="0"/>
              </a:spcAft>
              <a:buClr>
                <a:srgbClr val="999999"/>
              </a:buClr>
              <a:buSzPts val="2400"/>
              <a:buFont typeface="Montserrat"/>
              <a:buNone/>
              <a:defRPr b="1" i="0" sz="2400" u="none" cap="none" strike="noStrike">
                <a:solidFill>
                  <a:srgbClr val="999999"/>
                </a:solidFill>
                <a:latin typeface="Montserrat"/>
                <a:ea typeface="Montserrat"/>
                <a:cs typeface="Montserrat"/>
                <a:sym typeface="Montserrat"/>
              </a:defRPr>
            </a:lvl8pPr>
            <a:lvl9pPr lvl="8" marR="0" rtl="0" algn="l">
              <a:lnSpc>
                <a:spcPct val="100000"/>
              </a:lnSpc>
              <a:spcBef>
                <a:spcPts val="0"/>
              </a:spcBef>
              <a:spcAft>
                <a:spcPts val="0"/>
              </a:spcAft>
              <a:buClr>
                <a:srgbClr val="999999"/>
              </a:buClr>
              <a:buSzPts val="2400"/>
              <a:buFont typeface="Montserrat"/>
              <a:buNone/>
              <a:defRPr b="1" i="0" sz="2400" u="none" cap="none" strike="noStrike">
                <a:solidFill>
                  <a:srgbClr val="999999"/>
                </a:solidFill>
                <a:latin typeface="Montserrat"/>
                <a:ea typeface="Montserrat"/>
                <a:cs typeface="Montserrat"/>
                <a:sym typeface="Montserrat"/>
              </a:defRPr>
            </a:lvl9pPr>
          </a:lstStyle>
          <a:p/>
        </p:txBody>
      </p:sp>
      <p:sp>
        <p:nvSpPr>
          <p:cNvPr id="7" name="Google Shape;7;p1"/>
          <p:cNvSpPr txBox="1"/>
          <p:nvPr>
            <p:ph idx="1" type="body"/>
          </p:nvPr>
        </p:nvSpPr>
        <p:spPr>
          <a:xfrm>
            <a:off x="457200" y="1352550"/>
            <a:ext cx="5185200" cy="2255700"/>
          </a:xfrm>
          <a:prstGeom prst="rect">
            <a:avLst/>
          </a:prstGeom>
          <a:noFill/>
          <a:ln>
            <a:noFill/>
          </a:ln>
        </p:spPr>
        <p:txBody>
          <a:bodyPr anchorCtr="0" anchor="t" bIns="91425" lIns="91425" spcFirstLastPara="1" rIns="91425" wrap="square" tIns="91425">
            <a:noAutofit/>
          </a:bodyPr>
          <a:lstStyle>
            <a:lvl1pPr indent="-355600" lvl="0" marL="457200" marR="0" rtl="0" algn="l">
              <a:lnSpc>
                <a:spcPct val="100000"/>
              </a:lnSpc>
              <a:spcBef>
                <a:spcPts val="600"/>
              </a:spcBef>
              <a:spcAft>
                <a:spcPts val="0"/>
              </a:spcAft>
              <a:buClr>
                <a:srgbClr val="666666"/>
              </a:buClr>
              <a:buSzPts val="2000"/>
              <a:buFont typeface="Karla"/>
              <a:buChar char="▸"/>
              <a:defRPr b="0" i="0" sz="2000" u="none" cap="none" strike="noStrike">
                <a:solidFill>
                  <a:srgbClr val="666666"/>
                </a:solidFill>
                <a:latin typeface="Karla"/>
                <a:ea typeface="Karla"/>
                <a:cs typeface="Karla"/>
                <a:sym typeface="Karla"/>
              </a:defRPr>
            </a:lvl1pPr>
            <a:lvl2pPr indent="-355600" lvl="1" marL="914400" marR="0" rtl="0" algn="l">
              <a:lnSpc>
                <a:spcPct val="100000"/>
              </a:lnSpc>
              <a:spcBef>
                <a:spcPts val="0"/>
              </a:spcBef>
              <a:spcAft>
                <a:spcPts val="0"/>
              </a:spcAft>
              <a:buClr>
                <a:srgbClr val="666666"/>
              </a:buClr>
              <a:buSzPts val="2000"/>
              <a:buFont typeface="Karla"/>
              <a:buChar char="▹"/>
              <a:defRPr b="0" i="0" sz="2000" u="none" cap="none" strike="noStrike">
                <a:solidFill>
                  <a:srgbClr val="666666"/>
                </a:solidFill>
                <a:latin typeface="Karla"/>
                <a:ea typeface="Karla"/>
                <a:cs typeface="Karla"/>
                <a:sym typeface="Karla"/>
              </a:defRPr>
            </a:lvl2pPr>
            <a:lvl3pPr indent="-355600" lvl="2" marL="1371600" marR="0" rtl="0" algn="l">
              <a:lnSpc>
                <a:spcPct val="100000"/>
              </a:lnSpc>
              <a:spcBef>
                <a:spcPts val="0"/>
              </a:spcBef>
              <a:spcAft>
                <a:spcPts val="0"/>
              </a:spcAft>
              <a:buClr>
                <a:srgbClr val="666666"/>
              </a:buClr>
              <a:buSzPts val="2000"/>
              <a:buFont typeface="Karla"/>
              <a:buChar char="▹"/>
              <a:defRPr b="0" i="0" sz="2000" u="none" cap="none" strike="noStrike">
                <a:solidFill>
                  <a:srgbClr val="666666"/>
                </a:solidFill>
                <a:latin typeface="Karla"/>
                <a:ea typeface="Karla"/>
                <a:cs typeface="Karla"/>
                <a:sym typeface="Karla"/>
              </a:defRPr>
            </a:lvl3pPr>
            <a:lvl4pPr indent="-355600" lvl="3" marL="1828800" marR="0" rtl="0" algn="l">
              <a:lnSpc>
                <a:spcPct val="100000"/>
              </a:lnSpc>
              <a:spcBef>
                <a:spcPts val="0"/>
              </a:spcBef>
              <a:spcAft>
                <a:spcPts val="0"/>
              </a:spcAft>
              <a:buClr>
                <a:srgbClr val="666666"/>
              </a:buClr>
              <a:buSzPts val="2000"/>
              <a:buFont typeface="Karla"/>
              <a:buChar char="●"/>
              <a:defRPr b="0" i="0" sz="2000" u="none" cap="none" strike="noStrike">
                <a:solidFill>
                  <a:srgbClr val="666666"/>
                </a:solidFill>
                <a:latin typeface="Karla"/>
                <a:ea typeface="Karla"/>
                <a:cs typeface="Karla"/>
                <a:sym typeface="Karla"/>
              </a:defRPr>
            </a:lvl4pPr>
            <a:lvl5pPr indent="-355600" lvl="4" marL="2286000" marR="0" rtl="0" algn="l">
              <a:lnSpc>
                <a:spcPct val="100000"/>
              </a:lnSpc>
              <a:spcBef>
                <a:spcPts val="0"/>
              </a:spcBef>
              <a:spcAft>
                <a:spcPts val="0"/>
              </a:spcAft>
              <a:buClr>
                <a:srgbClr val="666666"/>
              </a:buClr>
              <a:buSzPts val="2000"/>
              <a:buFont typeface="Karla"/>
              <a:buChar char="○"/>
              <a:defRPr b="0" i="0" sz="2000" u="none" cap="none" strike="noStrike">
                <a:solidFill>
                  <a:srgbClr val="666666"/>
                </a:solidFill>
                <a:latin typeface="Karla"/>
                <a:ea typeface="Karla"/>
                <a:cs typeface="Karla"/>
                <a:sym typeface="Karla"/>
              </a:defRPr>
            </a:lvl5pPr>
            <a:lvl6pPr indent="-355600" lvl="5" marL="2743200" marR="0" rtl="0" algn="l">
              <a:lnSpc>
                <a:spcPct val="100000"/>
              </a:lnSpc>
              <a:spcBef>
                <a:spcPts val="0"/>
              </a:spcBef>
              <a:spcAft>
                <a:spcPts val="0"/>
              </a:spcAft>
              <a:buClr>
                <a:srgbClr val="666666"/>
              </a:buClr>
              <a:buSzPts val="2000"/>
              <a:buFont typeface="Karla"/>
              <a:buChar char="■"/>
              <a:defRPr b="0" i="0" sz="2000" u="none" cap="none" strike="noStrike">
                <a:solidFill>
                  <a:srgbClr val="666666"/>
                </a:solidFill>
                <a:latin typeface="Karla"/>
                <a:ea typeface="Karla"/>
                <a:cs typeface="Karla"/>
                <a:sym typeface="Karla"/>
              </a:defRPr>
            </a:lvl6pPr>
            <a:lvl7pPr indent="-355600" lvl="6" marL="3200400" marR="0" rtl="0" algn="l">
              <a:lnSpc>
                <a:spcPct val="100000"/>
              </a:lnSpc>
              <a:spcBef>
                <a:spcPts val="0"/>
              </a:spcBef>
              <a:spcAft>
                <a:spcPts val="0"/>
              </a:spcAft>
              <a:buClr>
                <a:srgbClr val="666666"/>
              </a:buClr>
              <a:buSzPts val="2000"/>
              <a:buFont typeface="Karla"/>
              <a:buChar char="●"/>
              <a:defRPr b="0" i="0" sz="2000" u="none" cap="none" strike="noStrike">
                <a:solidFill>
                  <a:srgbClr val="666666"/>
                </a:solidFill>
                <a:latin typeface="Karla"/>
                <a:ea typeface="Karla"/>
                <a:cs typeface="Karla"/>
                <a:sym typeface="Karla"/>
              </a:defRPr>
            </a:lvl7pPr>
            <a:lvl8pPr indent="-355600" lvl="7" marL="3657600" marR="0" rtl="0" algn="l">
              <a:lnSpc>
                <a:spcPct val="100000"/>
              </a:lnSpc>
              <a:spcBef>
                <a:spcPts val="0"/>
              </a:spcBef>
              <a:spcAft>
                <a:spcPts val="0"/>
              </a:spcAft>
              <a:buClr>
                <a:srgbClr val="666666"/>
              </a:buClr>
              <a:buSzPts val="2000"/>
              <a:buFont typeface="Karla"/>
              <a:buChar char="○"/>
              <a:defRPr b="0" i="0" sz="2000" u="none" cap="none" strike="noStrike">
                <a:solidFill>
                  <a:srgbClr val="666666"/>
                </a:solidFill>
                <a:latin typeface="Karla"/>
                <a:ea typeface="Karla"/>
                <a:cs typeface="Karla"/>
                <a:sym typeface="Karla"/>
              </a:defRPr>
            </a:lvl8pPr>
            <a:lvl9pPr indent="-355600" lvl="8" marL="4114800" marR="0" rtl="0" algn="l">
              <a:lnSpc>
                <a:spcPct val="100000"/>
              </a:lnSpc>
              <a:spcBef>
                <a:spcPts val="0"/>
              </a:spcBef>
              <a:spcAft>
                <a:spcPts val="0"/>
              </a:spcAft>
              <a:buClr>
                <a:srgbClr val="666666"/>
              </a:buClr>
              <a:buSzPts val="2000"/>
              <a:buFont typeface="Karla"/>
              <a:buChar char="■"/>
              <a:defRPr b="0" i="0" sz="2000" u="none" cap="none" strike="noStrike">
                <a:solidFill>
                  <a:srgbClr val="666666"/>
                </a:solidFill>
                <a:latin typeface="Karla"/>
                <a:ea typeface="Karla"/>
                <a:cs typeface="Karla"/>
                <a:sym typeface="Karla"/>
              </a:defRPr>
            </a:lvl9pPr>
          </a:lstStyle>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Lst>
  <p:transition>
    <p:fade thruBlk="1"/>
  </p:transition>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
    <p:bg>
      <p:bgPr>
        <a:solidFill>
          <a:schemeClr val="lt1"/>
        </a:solidFill>
      </p:bgPr>
    </p:bg>
    <p:spTree>
      <p:nvGrpSpPr>
        <p:cNvPr id="27" name="Shape 27"/>
        <p:cNvGrpSpPr/>
        <p:nvPr/>
      </p:nvGrpSpPr>
      <p:grpSpPr>
        <a:xfrm>
          <a:off x="0" y="0"/>
          <a:ext cx="0" cy="0"/>
          <a:chOff x="0" y="0"/>
          <a:chExt cx="0" cy="0"/>
        </a:xfrm>
      </p:grpSpPr>
      <p:sp>
        <p:nvSpPr>
          <p:cNvPr id="28" name="Google Shape;28;p5"/>
          <p:cNvSpPr txBox="1"/>
          <p:nvPr>
            <p:ph type="title"/>
          </p:nvPr>
        </p:nvSpPr>
        <p:spPr>
          <a:xfrm>
            <a:off x="3241650" y="91566"/>
            <a:ext cx="2660700" cy="733800"/>
          </a:xfrm>
          <a:prstGeom prst="rect">
            <a:avLst/>
          </a:prstGeom>
          <a:noFill/>
          <a:ln>
            <a:noFill/>
          </a:ln>
        </p:spPr>
        <p:txBody>
          <a:bodyPr anchorCtr="0" anchor="t" bIns="91425" lIns="91425" spcFirstLastPara="1" rIns="91425" wrap="square" tIns="91425">
            <a:noAutofit/>
          </a:bodyPr>
          <a:lstStyle>
            <a:lvl1pPr lvl="0" rtl="0" algn="ctr">
              <a:spcBef>
                <a:spcPts val="0"/>
              </a:spcBef>
              <a:spcAft>
                <a:spcPts val="0"/>
              </a:spcAft>
              <a:buClr>
                <a:schemeClr val="dk2"/>
              </a:buClr>
              <a:buSzPts val="1200"/>
              <a:buFont typeface="Montserrat"/>
              <a:buNone/>
              <a:defRPr b="1" sz="1200">
                <a:solidFill>
                  <a:schemeClr val="dk2"/>
                </a:solidFill>
                <a:latin typeface="Montserrat"/>
                <a:ea typeface="Montserrat"/>
                <a:cs typeface="Montserrat"/>
                <a:sym typeface="Montserrat"/>
              </a:defRPr>
            </a:lvl1pPr>
            <a:lvl2pPr lvl="1" rtl="0" algn="ctr">
              <a:spcBef>
                <a:spcPts val="0"/>
              </a:spcBef>
              <a:spcAft>
                <a:spcPts val="0"/>
              </a:spcAft>
              <a:buClr>
                <a:schemeClr val="dk2"/>
              </a:buClr>
              <a:buSzPts val="1200"/>
              <a:buFont typeface="Montserrat"/>
              <a:buNone/>
              <a:defRPr b="1" sz="1200">
                <a:solidFill>
                  <a:schemeClr val="dk2"/>
                </a:solidFill>
                <a:latin typeface="Montserrat"/>
                <a:ea typeface="Montserrat"/>
                <a:cs typeface="Montserrat"/>
                <a:sym typeface="Montserrat"/>
              </a:defRPr>
            </a:lvl2pPr>
            <a:lvl3pPr lvl="2" rtl="0" algn="ctr">
              <a:spcBef>
                <a:spcPts val="0"/>
              </a:spcBef>
              <a:spcAft>
                <a:spcPts val="0"/>
              </a:spcAft>
              <a:buClr>
                <a:schemeClr val="dk2"/>
              </a:buClr>
              <a:buSzPts val="1200"/>
              <a:buFont typeface="Montserrat"/>
              <a:buNone/>
              <a:defRPr b="1" sz="1200">
                <a:solidFill>
                  <a:schemeClr val="dk2"/>
                </a:solidFill>
                <a:latin typeface="Montserrat"/>
                <a:ea typeface="Montserrat"/>
                <a:cs typeface="Montserrat"/>
                <a:sym typeface="Montserrat"/>
              </a:defRPr>
            </a:lvl3pPr>
            <a:lvl4pPr lvl="3" rtl="0" algn="ctr">
              <a:spcBef>
                <a:spcPts val="0"/>
              </a:spcBef>
              <a:spcAft>
                <a:spcPts val="0"/>
              </a:spcAft>
              <a:buClr>
                <a:schemeClr val="dk2"/>
              </a:buClr>
              <a:buSzPts val="1200"/>
              <a:buFont typeface="Montserrat"/>
              <a:buNone/>
              <a:defRPr b="1" sz="1200">
                <a:solidFill>
                  <a:schemeClr val="dk2"/>
                </a:solidFill>
                <a:latin typeface="Montserrat"/>
                <a:ea typeface="Montserrat"/>
                <a:cs typeface="Montserrat"/>
                <a:sym typeface="Montserrat"/>
              </a:defRPr>
            </a:lvl4pPr>
            <a:lvl5pPr lvl="4" rtl="0" algn="ctr">
              <a:spcBef>
                <a:spcPts val="0"/>
              </a:spcBef>
              <a:spcAft>
                <a:spcPts val="0"/>
              </a:spcAft>
              <a:buClr>
                <a:schemeClr val="dk2"/>
              </a:buClr>
              <a:buSzPts val="1200"/>
              <a:buFont typeface="Montserrat"/>
              <a:buNone/>
              <a:defRPr b="1" sz="1200">
                <a:solidFill>
                  <a:schemeClr val="dk2"/>
                </a:solidFill>
                <a:latin typeface="Montserrat"/>
                <a:ea typeface="Montserrat"/>
                <a:cs typeface="Montserrat"/>
                <a:sym typeface="Montserrat"/>
              </a:defRPr>
            </a:lvl5pPr>
            <a:lvl6pPr lvl="5" rtl="0" algn="ctr">
              <a:spcBef>
                <a:spcPts val="0"/>
              </a:spcBef>
              <a:spcAft>
                <a:spcPts val="0"/>
              </a:spcAft>
              <a:buClr>
                <a:schemeClr val="dk2"/>
              </a:buClr>
              <a:buSzPts val="1200"/>
              <a:buFont typeface="Montserrat"/>
              <a:buNone/>
              <a:defRPr b="1" sz="1200">
                <a:solidFill>
                  <a:schemeClr val="dk2"/>
                </a:solidFill>
                <a:latin typeface="Montserrat"/>
                <a:ea typeface="Montserrat"/>
                <a:cs typeface="Montserrat"/>
                <a:sym typeface="Montserrat"/>
              </a:defRPr>
            </a:lvl6pPr>
            <a:lvl7pPr lvl="6" rtl="0" algn="ctr">
              <a:spcBef>
                <a:spcPts val="0"/>
              </a:spcBef>
              <a:spcAft>
                <a:spcPts val="0"/>
              </a:spcAft>
              <a:buClr>
                <a:schemeClr val="dk2"/>
              </a:buClr>
              <a:buSzPts val="1200"/>
              <a:buFont typeface="Montserrat"/>
              <a:buNone/>
              <a:defRPr b="1" sz="1200">
                <a:solidFill>
                  <a:schemeClr val="dk2"/>
                </a:solidFill>
                <a:latin typeface="Montserrat"/>
                <a:ea typeface="Montserrat"/>
                <a:cs typeface="Montserrat"/>
                <a:sym typeface="Montserrat"/>
              </a:defRPr>
            </a:lvl7pPr>
            <a:lvl8pPr lvl="7" rtl="0" algn="ctr">
              <a:spcBef>
                <a:spcPts val="0"/>
              </a:spcBef>
              <a:spcAft>
                <a:spcPts val="0"/>
              </a:spcAft>
              <a:buClr>
                <a:schemeClr val="dk2"/>
              </a:buClr>
              <a:buSzPts val="1200"/>
              <a:buFont typeface="Montserrat"/>
              <a:buNone/>
              <a:defRPr b="1" sz="1200">
                <a:solidFill>
                  <a:schemeClr val="dk2"/>
                </a:solidFill>
                <a:latin typeface="Montserrat"/>
                <a:ea typeface="Montserrat"/>
                <a:cs typeface="Montserrat"/>
                <a:sym typeface="Montserrat"/>
              </a:defRPr>
            </a:lvl8pPr>
            <a:lvl9pPr lvl="8" rtl="0" algn="ctr">
              <a:spcBef>
                <a:spcPts val="0"/>
              </a:spcBef>
              <a:spcAft>
                <a:spcPts val="0"/>
              </a:spcAft>
              <a:buClr>
                <a:schemeClr val="dk2"/>
              </a:buClr>
              <a:buSzPts val="1200"/>
              <a:buFont typeface="Montserrat"/>
              <a:buNone/>
              <a:defRPr b="1" sz="1200">
                <a:solidFill>
                  <a:schemeClr val="dk2"/>
                </a:solidFill>
                <a:latin typeface="Montserrat"/>
                <a:ea typeface="Montserrat"/>
                <a:cs typeface="Montserrat"/>
                <a:sym typeface="Montserrat"/>
              </a:defRPr>
            </a:lvl9pPr>
          </a:lstStyle>
          <a:p/>
        </p:txBody>
      </p:sp>
      <p:sp>
        <p:nvSpPr>
          <p:cNvPr id="29" name="Google Shape;29;p5"/>
          <p:cNvSpPr txBox="1"/>
          <p:nvPr>
            <p:ph idx="1" type="body"/>
          </p:nvPr>
        </p:nvSpPr>
        <p:spPr>
          <a:xfrm>
            <a:off x="916650" y="950850"/>
            <a:ext cx="7310700" cy="3241800"/>
          </a:xfrm>
          <a:prstGeom prst="rect">
            <a:avLst/>
          </a:prstGeom>
          <a:noFill/>
          <a:ln>
            <a:noFill/>
          </a:ln>
        </p:spPr>
        <p:txBody>
          <a:bodyPr anchorCtr="0" anchor="t" bIns="91425" lIns="91425" spcFirstLastPara="1" rIns="91425" wrap="square" tIns="91425">
            <a:noAutofit/>
          </a:bodyPr>
          <a:lstStyle>
            <a:lvl1pPr indent="-381000" lvl="0" marL="457200" rtl="0">
              <a:spcBef>
                <a:spcPts val="600"/>
              </a:spcBef>
              <a:spcAft>
                <a:spcPts val="0"/>
              </a:spcAft>
              <a:buClr>
                <a:schemeClr val="dk2"/>
              </a:buClr>
              <a:buSzPts val="2400"/>
              <a:buFont typeface="Droid Serif"/>
              <a:buChar char="⊡"/>
              <a:defRPr sz="3000">
                <a:solidFill>
                  <a:schemeClr val="dk1"/>
                </a:solidFill>
                <a:latin typeface="Droid Serif"/>
                <a:ea typeface="Droid Serif"/>
                <a:cs typeface="Droid Serif"/>
                <a:sym typeface="Droid Serif"/>
              </a:defRPr>
            </a:lvl1pPr>
            <a:lvl2pPr indent="-342900" lvl="1" marL="914400" rtl="0">
              <a:spcBef>
                <a:spcPts val="0"/>
              </a:spcBef>
              <a:spcAft>
                <a:spcPts val="0"/>
              </a:spcAft>
              <a:buClr>
                <a:schemeClr val="dk2"/>
              </a:buClr>
              <a:buSzPts val="1800"/>
              <a:buFont typeface="Droid Serif"/>
              <a:buChar char="□"/>
              <a:defRPr sz="2400">
                <a:solidFill>
                  <a:schemeClr val="dk1"/>
                </a:solidFill>
                <a:latin typeface="Droid Serif"/>
                <a:ea typeface="Droid Serif"/>
                <a:cs typeface="Droid Serif"/>
                <a:sym typeface="Droid Serif"/>
              </a:defRPr>
            </a:lvl2pPr>
            <a:lvl3pPr indent="-381000" lvl="2" marL="1371600" rtl="0">
              <a:spcBef>
                <a:spcPts val="0"/>
              </a:spcBef>
              <a:spcAft>
                <a:spcPts val="0"/>
              </a:spcAft>
              <a:buClr>
                <a:schemeClr val="dk2"/>
              </a:buClr>
              <a:buSzPts val="2400"/>
              <a:buFont typeface="Droid Serif"/>
              <a:buChar char="■"/>
              <a:defRPr sz="2400">
                <a:solidFill>
                  <a:schemeClr val="dk1"/>
                </a:solidFill>
                <a:latin typeface="Droid Serif"/>
                <a:ea typeface="Droid Serif"/>
                <a:cs typeface="Droid Serif"/>
                <a:sym typeface="Droid Serif"/>
              </a:defRPr>
            </a:lvl3pPr>
            <a:lvl4pPr indent="-342900" lvl="3" marL="1828800" rtl="0">
              <a:spcBef>
                <a:spcPts val="0"/>
              </a:spcBef>
              <a:spcAft>
                <a:spcPts val="0"/>
              </a:spcAft>
              <a:buClr>
                <a:schemeClr val="dk2"/>
              </a:buClr>
              <a:buSzPts val="1800"/>
              <a:buFont typeface="Droid Serif"/>
              <a:buChar char="●"/>
              <a:defRPr sz="1800">
                <a:solidFill>
                  <a:schemeClr val="dk1"/>
                </a:solidFill>
                <a:latin typeface="Droid Serif"/>
                <a:ea typeface="Droid Serif"/>
                <a:cs typeface="Droid Serif"/>
                <a:sym typeface="Droid Serif"/>
              </a:defRPr>
            </a:lvl4pPr>
            <a:lvl5pPr indent="-342900" lvl="4" marL="2286000" rtl="0">
              <a:spcBef>
                <a:spcPts val="0"/>
              </a:spcBef>
              <a:spcAft>
                <a:spcPts val="0"/>
              </a:spcAft>
              <a:buClr>
                <a:schemeClr val="dk1"/>
              </a:buClr>
              <a:buSzPts val="1800"/>
              <a:buFont typeface="Droid Serif"/>
              <a:buChar char="○"/>
              <a:defRPr sz="1800">
                <a:solidFill>
                  <a:schemeClr val="dk1"/>
                </a:solidFill>
                <a:latin typeface="Droid Serif"/>
                <a:ea typeface="Droid Serif"/>
                <a:cs typeface="Droid Serif"/>
                <a:sym typeface="Droid Serif"/>
              </a:defRPr>
            </a:lvl5pPr>
            <a:lvl6pPr indent="-342900" lvl="5" marL="2743200" rtl="0">
              <a:spcBef>
                <a:spcPts val="0"/>
              </a:spcBef>
              <a:spcAft>
                <a:spcPts val="0"/>
              </a:spcAft>
              <a:buClr>
                <a:schemeClr val="dk1"/>
              </a:buClr>
              <a:buSzPts val="1800"/>
              <a:buFont typeface="Droid Serif"/>
              <a:buChar char="■"/>
              <a:defRPr sz="1800">
                <a:solidFill>
                  <a:schemeClr val="dk1"/>
                </a:solidFill>
                <a:latin typeface="Droid Serif"/>
                <a:ea typeface="Droid Serif"/>
                <a:cs typeface="Droid Serif"/>
                <a:sym typeface="Droid Serif"/>
              </a:defRPr>
            </a:lvl6pPr>
            <a:lvl7pPr indent="-342900" lvl="6" marL="3200400" rtl="0">
              <a:spcBef>
                <a:spcPts val="0"/>
              </a:spcBef>
              <a:spcAft>
                <a:spcPts val="0"/>
              </a:spcAft>
              <a:buClr>
                <a:schemeClr val="dk1"/>
              </a:buClr>
              <a:buSzPts val="1800"/>
              <a:buFont typeface="Droid Serif"/>
              <a:buChar char="●"/>
              <a:defRPr sz="1800">
                <a:solidFill>
                  <a:schemeClr val="dk1"/>
                </a:solidFill>
                <a:latin typeface="Droid Serif"/>
                <a:ea typeface="Droid Serif"/>
                <a:cs typeface="Droid Serif"/>
                <a:sym typeface="Droid Serif"/>
              </a:defRPr>
            </a:lvl7pPr>
            <a:lvl8pPr indent="-342900" lvl="7" marL="3657600" rtl="0">
              <a:spcBef>
                <a:spcPts val="0"/>
              </a:spcBef>
              <a:spcAft>
                <a:spcPts val="0"/>
              </a:spcAft>
              <a:buClr>
                <a:schemeClr val="dk1"/>
              </a:buClr>
              <a:buSzPts val="1800"/>
              <a:buFont typeface="Droid Serif"/>
              <a:buChar char="○"/>
              <a:defRPr sz="1800">
                <a:solidFill>
                  <a:schemeClr val="dk1"/>
                </a:solidFill>
                <a:latin typeface="Droid Serif"/>
                <a:ea typeface="Droid Serif"/>
                <a:cs typeface="Droid Serif"/>
                <a:sym typeface="Droid Serif"/>
              </a:defRPr>
            </a:lvl8pPr>
            <a:lvl9pPr indent="-342900" lvl="8" marL="4114800" rtl="0">
              <a:spcBef>
                <a:spcPts val="0"/>
              </a:spcBef>
              <a:spcAft>
                <a:spcPts val="0"/>
              </a:spcAft>
              <a:buClr>
                <a:schemeClr val="dk1"/>
              </a:buClr>
              <a:buSzPts val="1800"/>
              <a:buFont typeface="Droid Serif"/>
              <a:buChar char="■"/>
              <a:defRPr sz="1800">
                <a:solidFill>
                  <a:schemeClr val="dk1"/>
                </a:solidFill>
                <a:latin typeface="Droid Serif"/>
                <a:ea typeface="Droid Serif"/>
                <a:cs typeface="Droid Serif"/>
                <a:sym typeface="Droid Serif"/>
              </a:defRPr>
            </a:lvl9pPr>
          </a:lstStyle>
          <a:p/>
        </p:txBody>
      </p:sp>
      <p:sp>
        <p:nvSpPr>
          <p:cNvPr id="30" name="Google Shape;30;p5"/>
          <p:cNvSpPr txBox="1"/>
          <p:nvPr>
            <p:ph idx="12" type="sldNum"/>
          </p:nvPr>
        </p:nvSpPr>
        <p:spPr>
          <a:xfrm>
            <a:off x="-125" y="4869225"/>
            <a:ext cx="9144000" cy="274200"/>
          </a:xfrm>
          <a:prstGeom prst="rect">
            <a:avLst/>
          </a:prstGeom>
          <a:noFill/>
          <a:ln>
            <a:noFill/>
          </a:ln>
        </p:spPr>
        <p:txBody>
          <a:bodyPr anchorCtr="0" anchor="ctr" bIns="91425" lIns="91425" spcFirstLastPara="1" rIns="91425" wrap="square" tIns="91425">
            <a:noAutofit/>
          </a:bodyPr>
          <a:lstStyle>
            <a:lvl1pPr lvl="0" rtl="0" algn="ctr">
              <a:buNone/>
              <a:defRPr b="1" sz="800">
                <a:solidFill>
                  <a:schemeClr val="accent1"/>
                </a:solidFill>
                <a:latin typeface="Montserrat"/>
                <a:ea typeface="Montserrat"/>
                <a:cs typeface="Montserrat"/>
                <a:sym typeface="Montserrat"/>
              </a:defRPr>
            </a:lvl1pPr>
            <a:lvl2pPr lvl="1" rtl="0" algn="ctr">
              <a:buNone/>
              <a:defRPr b="1" sz="800">
                <a:solidFill>
                  <a:schemeClr val="accent1"/>
                </a:solidFill>
                <a:latin typeface="Montserrat"/>
                <a:ea typeface="Montserrat"/>
                <a:cs typeface="Montserrat"/>
                <a:sym typeface="Montserrat"/>
              </a:defRPr>
            </a:lvl2pPr>
            <a:lvl3pPr lvl="2" rtl="0" algn="ctr">
              <a:buNone/>
              <a:defRPr b="1" sz="800">
                <a:solidFill>
                  <a:schemeClr val="accent1"/>
                </a:solidFill>
                <a:latin typeface="Montserrat"/>
                <a:ea typeface="Montserrat"/>
                <a:cs typeface="Montserrat"/>
                <a:sym typeface="Montserrat"/>
              </a:defRPr>
            </a:lvl3pPr>
            <a:lvl4pPr lvl="3" rtl="0" algn="ctr">
              <a:buNone/>
              <a:defRPr b="1" sz="800">
                <a:solidFill>
                  <a:schemeClr val="accent1"/>
                </a:solidFill>
                <a:latin typeface="Montserrat"/>
                <a:ea typeface="Montserrat"/>
                <a:cs typeface="Montserrat"/>
                <a:sym typeface="Montserrat"/>
              </a:defRPr>
            </a:lvl4pPr>
            <a:lvl5pPr lvl="4" rtl="0" algn="ctr">
              <a:buNone/>
              <a:defRPr b="1" sz="800">
                <a:solidFill>
                  <a:schemeClr val="accent1"/>
                </a:solidFill>
                <a:latin typeface="Montserrat"/>
                <a:ea typeface="Montserrat"/>
                <a:cs typeface="Montserrat"/>
                <a:sym typeface="Montserrat"/>
              </a:defRPr>
            </a:lvl5pPr>
            <a:lvl6pPr lvl="5" rtl="0" algn="ctr">
              <a:buNone/>
              <a:defRPr b="1" sz="800">
                <a:solidFill>
                  <a:schemeClr val="accent1"/>
                </a:solidFill>
                <a:latin typeface="Montserrat"/>
                <a:ea typeface="Montserrat"/>
                <a:cs typeface="Montserrat"/>
                <a:sym typeface="Montserrat"/>
              </a:defRPr>
            </a:lvl6pPr>
            <a:lvl7pPr lvl="6" rtl="0" algn="ctr">
              <a:buNone/>
              <a:defRPr b="1" sz="800">
                <a:solidFill>
                  <a:schemeClr val="accent1"/>
                </a:solidFill>
                <a:latin typeface="Montserrat"/>
                <a:ea typeface="Montserrat"/>
                <a:cs typeface="Montserrat"/>
                <a:sym typeface="Montserrat"/>
              </a:defRPr>
            </a:lvl7pPr>
            <a:lvl8pPr lvl="7" rtl="0" algn="ctr">
              <a:buNone/>
              <a:defRPr b="1" sz="800">
                <a:solidFill>
                  <a:schemeClr val="accent1"/>
                </a:solidFill>
                <a:latin typeface="Montserrat"/>
                <a:ea typeface="Montserrat"/>
                <a:cs typeface="Montserrat"/>
                <a:sym typeface="Montserrat"/>
              </a:defRPr>
            </a:lvl8pPr>
            <a:lvl9pPr lvl="8" rtl="0" algn="ctr">
              <a:buNone/>
              <a:defRPr b="1" sz="800">
                <a:solidFill>
                  <a:schemeClr val="accent1"/>
                </a:solidFill>
                <a:latin typeface="Montserrat"/>
                <a:ea typeface="Montserrat"/>
                <a:cs typeface="Montserrat"/>
                <a:sym typeface="Montserrat"/>
              </a:defRPr>
            </a:lvl9pPr>
          </a:lstStyle>
          <a:p>
            <a:pPr indent="0" lvl="0" marL="0" rtl="0" algn="ct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51" r:id="rId1"/>
    <p:sldLayoutId id="2147483652" r:id="rId2"/>
    <p:sldLayoutId id="2147483653" r:id="rId3"/>
    <p:sldLayoutId id="2147483654" r:id="rId4"/>
    <p:sldLayoutId id="2147483655" r:id="rId5"/>
    <p:sldLayoutId id="2147483656" r:id="rId6"/>
    <p:sldLayoutId id="2147483657" r:id="rId7"/>
    <p:sldLayoutId id="2147483658" r:id="rId8"/>
    <p:sldLayoutId id="2147483659" r:id="rId9"/>
    <p:sldLayoutId id="2147483660" r:id="rId10"/>
    <p:sldLayoutId id="2147483661" r:id="rId11"/>
    <p:sldLayoutId id="2147483662" r:id="rId12"/>
    <p:sldLayoutId id="2147483663" r:id="rId13"/>
    <p:sldLayoutId id="2147483664" r:id="rId14"/>
    <p:sldLayoutId id="2147483665" r:id="rId15"/>
    <p:sldLayoutId id="2147483666" r:id="rId16"/>
    <p:sldLayoutId id="2147483667" r:id="rId17"/>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xml"/><Relationship Id="rId3" Type="http://schemas.openxmlformats.org/officeDocument/2006/relationships/image" Target="../media/image10.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2.xml"/><Relationship Id="rId3" Type="http://schemas.openxmlformats.org/officeDocument/2006/relationships/image" Target="../media/image2.png"/><Relationship Id="rId4" Type="http://schemas.openxmlformats.org/officeDocument/2006/relationships/image" Target="../media/image7.png"/><Relationship Id="rId5" Type="http://schemas.openxmlformats.org/officeDocument/2006/relationships/image" Target="../media/image8.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3.xml"/><Relationship Id="rId3" Type="http://schemas.openxmlformats.org/officeDocument/2006/relationships/hyperlink" Target="https://www.nytimes.com/2020/07/30/opinion/john-lewis-civil-rights-america.html" TargetMode="External"/><Relationship Id="rId4" Type="http://schemas.openxmlformats.org/officeDocument/2006/relationships/hyperlink" Target="https://www.nytimes.com/2020/07/30/opinion/john-lewis-civil-rights-america.html" TargetMode="External"/><Relationship Id="rId5" Type="http://schemas.openxmlformats.org/officeDocument/2006/relationships/hyperlink" Target="https://www.nytimes.com/2020/07/30/opinion/john-lewis-civil-rights-america.html" TargetMode="External"/><Relationship Id="rId6" Type="http://schemas.openxmlformats.org/officeDocument/2006/relationships/image" Target="../media/image4.png"/><Relationship Id="rId7" Type="http://schemas.openxmlformats.org/officeDocument/2006/relationships/hyperlink" Target="http://www.youtube.com/watch?v=_i2DSkAys-8" TargetMode="External"/><Relationship Id="rId8" Type="http://schemas.openxmlformats.org/officeDocument/2006/relationships/image" Target="../media/image6.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4.xml"/><Relationship Id="rId3" Type="http://schemas.openxmlformats.org/officeDocument/2006/relationships/image" Target="../media/image4.png"/><Relationship Id="rId4" Type="http://schemas.openxmlformats.org/officeDocument/2006/relationships/image" Target="../media/image3.png"/><Relationship Id="rId5" Type="http://schemas.openxmlformats.org/officeDocument/2006/relationships/hyperlink" Target="http://www.youtube.com/watch?v=IaJ51vYyXX0" TargetMode="External"/><Relationship Id="rId6" Type="http://schemas.openxmlformats.org/officeDocument/2006/relationships/image" Target="../media/image1.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5.xml"/><Relationship Id="rId3" Type="http://schemas.openxmlformats.org/officeDocument/2006/relationships/image" Target="../media/image5.png"/><Relationship Id="rId4"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14" name="Shape 114"/>
        <p:cNvGrpSpPr/>
        <p:nvPr/>
      </p:nvGrpSpPr>
      <p:grpSpPr>
        <a:xfrm>
          <a:off x="0" y="0"/>
          <a:ext cx="0" cy="0"/>
          <a:chOff x="0" y="0"/>
          <a:chExt cx="0" cy="0"/>
        </a:xfrm>
      </p:grpSpPr>
      <p:sp>
        <p:nvSpPr>
          <p:cNvPr id="115" name="Google Shape;115;p23"/>
          <p:cNvSpPr txBox="1"/>
          <p:nvPr>
            <p:ph idx="1" type="body"/>
          </p:nvPr>
        </p:nvSpPr>
        <p:spPr>
          <a:xfrm>
            <a:off x="422133" y="3817425"/>
            <a:ext cx="8328300" cy="1326000"/>
          </a:xfrm>
          <a:prstGeom prst="rect">
            <a:avLst/>
          </a:prstGeom>
          <a:solidFill>
            <a:srgbClr val="434141">
              <a:alpha val="70390"/>
            </a:srgbClr>
          </a:solidFill>
          <a:ln cap="flat" cmpd="sng" w="1905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600"/>
              </a:spcBef>
              <a:spcAft>
                <a:spcPts val="0"/>
              </a:spcAft>
              <a:buNone/>
            </a:pPr>
            <a:r>
              <a:rPr b="1" lang="en-US" sz="4200">
                <a:solidFill>
                  <a:srgbClr val="FFFFFF"/>
                </a:solidFill>
                <a:latin typeface="Bree Serif"/>
                <a:ea typeface="Bree Serif"/>
                <a:cs typeface="Bree Serif"/>
                <a:sym typeface="Bree Serif"/>
              </a:rPr>
              <a:t>John Lewis &amp; Hope for the Future</a:t>
            </a:r>
            <a:endParaRPr b="1" sz="4200">
              <a:solidFill>
                <a:srgbClr val="FFFFFF"/>
              </a:solidFill>
              <a:latin typeface="Bree Serif"/>
              <a:ea typeface="Bree Serif"/>
              <a:cs typeface="Bree Serif"/>
              <a:sym typeface="Bree Serif"/>
            </a:endParaRPr>
          </a:p>
        </p:txBody>
      </p:sp>
      <p:sp>
        <p:nvSpPr>
          <p:cNvPr id="116" name="Google Shape;116;p23"/>
          <p:cNvSpPr txBox="1"/>
          <p:nvPr>
            <p:ph idx="12" type="sldNum"/>
          </p:nvPr>
        </p:nvSpPr>
        <p:spPr>
          <a:xfrm>
            <a:off x="-125" y="4869225"/>
            <a:ext cx="9144000" cy="2742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FFF6DB"/>
            </a:gs>
            <a:gs pos="100000">
              <a:srgbClr val="FAD25C"/>
            </a:gs>
          </a:gsLst>
          <a:lin ang="5400012" scaled="0"/>
        </a:gradFill>
      </p:bgPr>
    </p:bg>
    <p:spTree>
      <p:nvGrpSpPr>
        <p:cNvPr id="120" name="Shape 120"/>
        <p:cNvGrpSpPr/>
        <p:nvPr/>
      </p:nvGrpSpPr>
      <p:grpSpPr>
        <a:xfrm>
          <a:off x="0" y="0"/>
          <a:ext cx="0" cy="0"/>
          <a:chOff x="0" y="0"/>
          <a:chExt cx="0" cy="0"/>
        </a:xfrm>
      </p:grpSpPr>
      <p:sp>
        <p:nvSpPr>
          <p:cNvPr id="121" name="Google Shape;121;p24"/>
          <p:cNvSpPr txBox="1"/>
          <p:nvPr>
            <p:ph type="title"/>
          </p:nvPr>
        </p:nvSpPr>
        <p:spPr>
          <a:xfrm>
            <a:off x="916650" y="91575"/>
            <a:ext cx="7310700" cy="733800"/>
          </a:xfrm>
          <a:prstGeom prst="rect">
            <a:avLst/>
          </a:prstGeom>
          <a:solidFill>
            <a:srgbClr val="F1C232"/>
          </a:solidFill>
        </p:spPr>
        <p:txBody>
          <a:bodyPr anchorCtr="0" anchor="t" bIns="91425" lIns="91425" spcFirstLastPara="1" rIns="91425" wrap="square" tIns="91425">
            <a:noAutofit/>
          </a:bodyPr>
          <a:lstStyle/>
          <a:p>
            <a:pPr indent="0" lvl="0" marL="0" rtl="0" algn="ctr">
              <a:spcBef>
                <a:spcPts val="0"/>
              </a:spcBef>
              <a:spcAft>
                <a:spcPts val="0"/>
              </a:spcAft>
              <a:buNone/>
            </a:pPr>
            <a:r>
              <a:rPr lang="en-US"/>
              <a:t>John Lewis &amp; Hope for the Future</a:t>
            </a:r>
            <a:endParaRPr/>
          </a:p>
        </p:txBody>
      </p:sp>
      <p:sp>
        <p:nvSpPr>
          <p:cNvPr id="122" name="Google Shape;122;p24"/>
          <p:cNvSpPr txBox="1"/>
          <p:nvPr>
            <p:ph idx="1" type="body"/>
          </p:nvPr>
        </p:nvSpPr>
        <p:spPr>
          <a:xfrm>
            <a:off x="455900" y="950850"/>
            <a:ext cx="5900700" cy="3241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US" sz="1800" u="sng">
                <a:solidFill>
                  <a:srgbClr val="000000"/>
                </a:solidFill>
              </a:rPr>
              <a:t>Who was John Lewis?</a:t>
            </a:r>
            <a:endParaRPr b="1" sz="1800" u="sng">
              <a:solidFill>
                <a:srgbClr val="000000"/>
              </a:solidFill>
            </a:endParaRPr>
          </a:p>
          <a:p>
            <a:pPr indent="-336550" lvl="0" marL="457200" rtl="0" algn="l">
              <a:spcBef>
                <a:spcPts val="0"/>
              </a:spcBef>
              <a:spcAft>
                <a:spcPts val="0"/>
              </a:spcAft>
              <a:buClr>
                <a:srgbClr val="000000"/>
              </a:buClr>
              <a:buSzPts val="1700"/>
              <a:buChar char="❏"/>
            </a:pPr>
            <a:r>
              <a:rPr lang="en-US" sz="1700">
                <a:solidFill>
                  <a:srgbClr val="000000"/>
                </a:solidFill>
              </a:rPr>
              <a:t>Famous civil rights activist who passed away over the summer</a:t>
            </a:r>
            <a:endParaRPr sz="1700">
              <a:solidFill>
                <a:srgbClr val="000000"/>
              </a:solidFill>
            </a:endParaRPr>
          </a:p>
          <a:p>
            <a:pPr indent="-336550" lvl="0" marL="457200" rtl="0" algn="l">
              <a:spcBef>
                <a:spcPts val="0"/>
              </a:spcBef>
              <a:spcAft>
                <a:spcPts val="0"/>
              </a:spcAft>
              <a:buClr>
                <a:srgbClr val="000000"/>
              </a:buClr>
              <a:buSzPts val="1700"/>
              <a:buChar char="❏"/>
            </a:pPr>
            <a:r>
              <a:rPr lang="en-US" sz="1700">
                <a:solidFill>
                  <a:srgbClr val="000000"/>
                </a:solidFill>
              </a:rPr>
              <a:t>Leader of the Student Nonviolent Coordinating Committee from 1963 - 1966</a:t>
            </a:r>
            <a:endParaRPr sz="1700">
              <a:solidFill>
                <a:srgbClr val="000000"/>
              </a:solidFill>
            </a:endParaRPr>
          </a:p>
          <a:p>
            <a:pPr indent="-336550" lvl="0" marL="457200" rtl="0" algn="l">
              <a:spcBef>
                <a:spcPts val="0"/>
              </a:spcBef>
              <a:spcAft>
                <a:spcPts val="0"/>
              </a:spcAft>
              <a:buClr>
                <a:srgbClr val="000000"/>
              </a:buClr>
              <a:buSzPts val="1700"/>
              <a:buChar char="❏"/>
            </a:pPr>
            <a:r>
              <a:rPr lang="en-US" sz="1700">
                <a:solidFill>
                  <a:srgbClr val="000000"/>
                </a:solidFill>
              </a:rPr>
              <a:t>One of six major speakers at the March on Washington</a:t>
            </a:r>
            <a:endParaRPr sz="1700">
              <a:solidFill>
                <a:srgbClr val="000000"/>
              </a:solidFill>
            </a:endParaRPr>
          </a:p>
          <a:p>
            <a:pPr indent="-336550" lvl="0" marL="457200" rtl="0" algn="l">
              <a:spcBef>
                <a:spcPts val="0"/>
              </a:spcBef>
              <a:spcAft>
                <a:spcPts val="0"/>
              </a:spcAft>
              <a:buClr>
                <a:srgbClr val="000000"/>
              </a:buClr>
              <a:buSzPts val="1700"/>
              <a:buChar char="❏"/>
            </a:pPr>
            <a:r>
              <a:rPr lang="en-US" sz="1700">
                <a:solidFill>
                  <a:srgbClr val="000000"/>
                </a:solidFill>
              </a:rPr>
              <a:t>Part of a peaceful march that was disrupted by police in Selma, Alabama in 1965, where he was beaten to near death.  </a:t>
            </a:r>
            <a:endParaRPr sz="1700">
              <a:solidFill>
                <a:srgbClr val="000000"/>
              </a:solidFill>
            </a:endParaRPr>
          </a:p>
          <a:p>
            <a:pPr indent="-336550" lvl="0" marL="457200" rtl="0" algn="l">
              <a:spcBef>
                <a:spcPts val="0"/>
              </a:spcBef>
              <a:spcAft>
                <a:spcPts val="0"/>
              </a:spcAft>
              <a:buClr>
                <a:srgbClr val="000000"/>
              </a:buClr>
              <a:buSzPts val="1700"/>
              <a:buChar char="❏"/>
            </a:pPr>
            <a:r>
              <a:rPr lang="en-US" sz="1700">
                <a:solidFill>
                  <a:srgbClr val="000000"/>
                </a:solidFill>
              </a:rPr>
              <a:t>Congressperson from 1986 - 2020, representing a district from Atlanta, Georgia. </a:t>
            </a:r>
            <a:endParaRPr sz="1700">
              <a:solidFill>
                <a:srgbClr val="000000"/>
              </a:solidFill>
            </a:endParaRPr>
          </a:p>
          <a:p>
            <a:pPr indent="-336550" lvl="0" marL="457200" rtl="0" algn="l">
              <a:spcBef>
                <a:spcPts val="0"/>
              </a:spcBef>
              <a:spcAft>
                <a:spcPts val="0"/>
              </a:spcAft>
              <a:buClr>
                <a:srgbClr val="000000"/>
              </a:buClr>
              <a:buSzPts val="1700"/>
              <a:buChar char="❏"/>
            </a:pPr>
            <a:r>
              <a:rPr lang="en-US" sz="1700">
                <a:solidFill>
                  <a:srgbClr val="000000"/>
                </a:solidFill>
              </a:rPr>
              <a:t>Joined protests against systemic racism in BLM Plaza in Washington DC, one month before his death</a:t>
            </a:r>
            <a:endParaRPr sz="1700">
              <a:solidFill>
                <a:srgbClr val="000000"/>
              </a:solidFill>
            </a:endParaRPr>
          </a:p>
          <a:p>
            <a:pPr indent="-336550" lvl="0" marL="457200" rtl="0" algn="l">
              <a:spcBef>
                <a:spcPts val="0"/>
              </a:spcBef>
              <a:spcAft>
                <a:spcPts val="0"/>
              </a:spcAft>
              <a:buClr>
                <a:srgbClr val="000000"/>
              </a:buClr>
              <a:buSzPts val="1700"/>
              <a:buChar char="❏"/>
            </a:pPr>
            <a:r>
              <a:rPr lang="en-US" sz="1700">
                <a:solidFill>
                  <a:srgbClr val="000000"/>
                </a:solidFill>
              </a:rPr>
              <a:t>Known for inciting “good trouble”</a:t>
            </a:r>
            <a:endParaRPr sz="1700">
              <a:solidFill>
                <a:srgbClr val="000000"/>
              </a:solidFill>
            </a:endParaRPr>
          </a:p>
          <a:p>
            <a:pPr indent="0" lvl="0" marL="0" rtl="0" algn="l">
              <a:spcBef>
                <a:spcPts val="0"/>
              </a:spcBef>
              <a:spcAft>
                <a:spcPts val="0"/>
              </a:spcAft>
              <a:buNone/>
            </a:pPr>
            <a:r>
              <a:t/>
            </a:r>
            <a:endParaRPr sz="1100">
              <a:solidFill>
                <a:srgbClr val="000000"/>
              </a:solidFill>
            </a:endParaRPr>
          </a:p>
          <a:p>
            <a:pPr indent="0" lvl="0" marL="0" rtl="0" algn="l">
              <a:lnSpc>
                <a:spcPct val="115000"/>
              </a:lnSpc>
              <a:spcBef>
                <a:spcPts val="0"/>
              </a:spcBef>
              <a:spcAft>
                <a:spcPts val="0"/>
              </a:spcAft>
              <a:buNone/>
            </a:pPr>
            <a:r>
              <a:t/>
            </a:r>
            <a:endParaRPr b="1" sz="1100">
              <a:solidFill>
                <a:srgbClr val="000000"/>
              </a:solidFill>
            </a:endParaRPr>
          </a:p>
        </p:txBody>
      </p:sp>
      <p:pic>
        <p:nvPicPr>
          <p:cNvPr id="123" name="Google Shape;123;p24"/>
          <p:cNvPicPr preferRelativeResize="0"/>
          <p:nvPr/>
        </p:nvPicPr>
        <p:blipFill>
          <a:blip r:embed="rId3">
            <a:alphaModFix/>
          </a:blip>
          <a:stretch>
            <a:fillRect/>
          </a:stretch>
        </p:blipFill>
        <p:spPr>
          <a:xfrm>
            <a:off x="6631250" y="967725"/>
            <a:ext cx="2087885" cy="1325275"/>
          </a:xfrm>
          <a:prstGeom prst="rect">
            <a:avLst/>
          </a:prstGeom>
          <a:noFill/>
          <a:ln>
            <a:noFill/>
          </a:ln>
        </p:spPr>
      </p:pic>
      <p:pic>
        <p:nvPicPr>
          <p:cNvPr id="124" name="Google Shape;124;p24"/>
          <p:cNvPicPr preferRelativeResize="0"/>
          <p:nvPr/>
        </p:nvPicPr>
        <p:blipFill>
          <a:blip r:embed="rId4">
            <a:alphaModFix/>
          </a:blip>
          <a:stretch>
            <a:fillRect/>
          </a:stretch>
        </p:blipFill>
        <p:spPr>
          <a:xfrm>
            <a:off x="6646725" y="2293001"/>
            <a:ext cx="2072400" cy="1160543"/>
          </a:xfrm>
          <a:prstGeom prst="rect">
            <a:avLst/>
          </a:prstGeom>
          <a:noFill/>
          <a:ln>
            <a:noFill/>
          </a:ln>
        </p:spPr>
      </p:pic>
      <p:pic>
        <p:nvPicPr>
          <p:cNvPr id="125" name="Google Shape;125;p24"/>
          <p:cNvPicPr preferRelativeResize="0"/>
          <p:nvPr/>
        </p:nvPicPr>
        <p:blipFill>
          <a:blip r:embed="rId5">
            <a:alphaModFix/>
          </a:blip>
          <a:stretch>
            <a:fillRect/>
          </a:stretch>
        </p:blipFill>
        <p:spPr>
          <a:xfrm>
            <a:off x="6646726" y="3453550"/>
            <a:ext cx="2072400" cy="1270866"/>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22">
                                            <p:txEl>
                                              <p:pRg end="0" st="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22">
                                            <p:txEl>
                                              <p:pRg end="1" st="1"/>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22">
                                            <p:txEl>
                                              <p:pRg end="2" st="2"/>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22">
                                            <p:txEl>
                                              <p:pRg end="3" st="3"/>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22">
                                            <p:txEl>
                                              <p:pRg end="4" st="4"/>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22">
                                            <p:txEl>
                                              <p:pRg end="5" st="5"/>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22">
                                            <p:txEl>
                                              <p:pRg end="6" st="6"/>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22">
                                            <p:txEl>
                                              <p:pRg end="7" st="7"/>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22">
                                            <p:txEl>
                                              <p:pRg end="8" st="8"/>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22">
                                            <p:txEl>
                                              <p:pRg end="9" st="9"/>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FFF6DB"/>
            </a:gs>
            <a:gs pos="100000">
              <a:srgbClr val="FAD25C"/>
            </a:gs>
          </a:gsLst>
          <a:lin ang="5400012" scaled="0"/>
        </a:gradFill>
      </p:bgPr>
    </p:bg>
    <p:spTree>
      <p:nvGrpSpPr>
        <p:cNvPr id="129" name="Shape 129"/>
        <p:cNvGrpSpPr/>
        <p:nvPr/>
      </p:nvGrpSpPr>
      <p:grpSpPr>
        <a:xfrm>
          <a:off x="0" y="0"/>
          <a:ext cx="0" cy="0"/>
          <a:chOff x="0" y="0"/>
          <a:chExt cx="0" cy="0"/>
        </a:xfrm>
      </p:grpSpPr>
      <p:sp>
        <p:nvSpPr>
          <p:cNvPr id="130" name="Google Shape;130;p25"/>
          <p:cNvSpPr txBox="1"/>
          <p:nvPr>
            <p:ph type="title"/>
          </p:nvPr>
        </p:nvSpPr>
        <p:spPr>
          <a:xfrm>
            <a:off x="916650" y="91575"/>
            <a:ext cx="7310700" cy="733800"/>
          </a:xfrm>
          <a:prstGeom prst="rect">
            <a:avLst/>
          </a:prstGeom>
          <a:solidFill>
            <a:srgbClr val="F1C232"/>
          </a:solidFill>
        </p:spPr>
        <p:txBody>
          <a:bodyPr anchorCtr="0" anchor="t" bIns="91425" lIns="91425" spcFirstLastPara="1" rIns="91425" wrap="square" tIns="91425">
            <a:noAutofit/>
          </a:bodyPr>
          <a:lstStyle/>
          <a:p>
            <a:pPr indent="0" lvl="0" marL="0" rtl="0" algn="ctr">
              <a:spcBef>
                <a:spcPts val="0"/>
              </a:spcBef>
              <a:spcAft>
                <a:spcPts val="0"/>
              </a:spcAft>
              <a:buNone/>
            </a:pPr>
            <a:r>
              <a:rPr lang="en-US"/>
              <a:t>John Lewis &amp; Hope for the Future</a:t>
            </a:r>
            <a:endParaRPr/>
          </a:p>
        </p:txBody>
      </p:sp>
      <p:sp>
        <p:nvSpPr>
          <p:cNvPr id="131" name="Google Shape;131;p25"/>
          <p:cNvSpPr txBox="1"/>
          <p:nvPr>
            <p:ph idx="1" type="body"/>
          </p:nvPr>
        </p:nvSpPr>
        <p:spPr>
          <a:xfrm>
            <a:off x="3737600" y="1156575"/>
            <a:ext cx="4743900" cy="29952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US" sz="2000">
                <a:solidFill>
                  <a:srgbClr val="000000"/>
                </a:solidFill>
              </a:rPr>
              <a:t>Listen to the recording of Lewis’ essay, </a:t>
            </a:r>
            <a:r>
              <a:rPr lang="en-US" sz="2000">
                <a:solidFill>
                  <a:schemeClr val="dk1"/>
                </a:solidFill>
                <a:uFill>
                  <a:noFill/>
                </a:uFill>
                <a:hlinkClick r:id="rId3">
                  <a:extLst>
                    <a:ext uri="{A12FA001-AC4F-418D-AE19-62706E023703}">
                      <ahyp:hlinkClr val="tx"/>
                    </a:ext>
                  </a:extLst>
                </a:hlinkClick>
              </a:rPr>
              <a:t>“</a:t>
            </a:r>
            <a:r>
              <a:rPr lang="en-US" sz="2000" u="sng">
                <a:solidFill>
                  <a:srgbClr val="0000FF"/>
                </a:solidFill>
                <a:hlinkClick r:id="rId4">
                  <a:extLst>
                    <a:ext uri="{A12FA001-AC4F-418D-AE19-62706E023703}">
                      <ahyp:hlinkClr val="tx"/>
                    </a:ext>
                  </a:extLst>
                </a:hlinkClick>
              </a:rPr>
              <a:t>Together, You Can Redeem the Soul of Our Nation</a:t>
            </a:r>
            <a:r>
              <a:rPr lang="en-US" sz="2000">
                <a:solidFill>
                  <a:schemeClr val="dk1"/>
                </a:solidFill>
                <a:uFill>
                  <a:noFill/>
                </a:uFill>
                <a:hlinkClick r:id="rId5">
                  <a:extLst>
                    <a:ext uri="{A12FA001-AC4F-418D-AE19-62706E023703}">
                      <ahyp:hlinkClr val="tx"/>
                    </a:ext>
                  </a:extLst>
                </a:hlinkClick>
              </a:rPr>
              <a:t>”</a:t>
            </a:r>
            <a:r>
              <a:rPr lang="en-US" sz="2000">
                <a:solidFill>
                  <a:srgbClr val="000000"/>
                </a:solidFill>
              </a:rPr>
              <a:t>, that was published in the New York Times after he died.  While reading, consider the following question:</a:t>
            </a:r>
            <a:endParaRPr sz="2000">
              <a:solidFill>
                <a:srgbClr val="000000"/>
              </a:solidFill>
            </a:endParaRPr>
          </a:p>
          <a:p>
            <a:pPr indent="0" lvl="0" marL="0" rtl="0" algn="l">
              <a:spcBef>
                <a:spcPts val="0"/>
              </a:spcBef>
              <a:spcAft>
                <a:spcPts val="0"/>
              </a:spcAft>
              <a:buNone/>
            </a:pPr>
            <a:r>
              <a:t/>
            </a:r>
            <a:endParaRPr sz="2000">
              <a:solidFill>
                <a:srgbClr val="000000"/>
              </a:solidFill>
            </a:endParaRPr>
          </a:p>
          <a:p>
            <a:pPr indent="-381000" lvl="0" marL="457200" rtl="0" algn="l">
              <a:spcBef>
                <a:spcPts val="0"/>
              </a:spcBef>
              <a:spcAft>
                <a:spcPts val="0"/>
              </a:spcAft>
              <a:buClr>
                <a:srgbClr val="4A86E8"/>
              </a:buClr>
              <a:buSzPts val="2400"/>
              <a:buChar char="❏"/>
            </a:pPr>
            <a:r>
              <a:rPr b="1" i="1" lang="en-US">
                <a:solidFill>
                  <a:srgbClr val="4A86E8"/>
                </a:solidFill>
              </a:rPr>
              <a:t>Kickoff: In spite of the presence of systemic racism in the world today, why is Lewis hopeful? </a:t>
            </a:r>
            <a:r>
              <a:rPr b="1" lang="en-US">
                <a:solidFill>
                  <a:srgbClr val="4A86E8"/>
                </a:solidFill>
              </a:rPr>
              <a:t> </a:t>
            </a:r>
            <a:endParaRPr>
              <a:solidFill>
                <a:srgbClr val="4A86E8"/>
              </a:solidFill>
            </a:endParaRPr>
          </a:p>
          <a:p>
            <a:pPr indent="0" lvl="0" marL="0" rtl="0" algn="l">
              <a:spcBef>
                <a:spcPts val="0"/>
              </a:spcBef>
              <a:spcAft>
                <a:spcPts val="0"/>
              </a:spcAft>
              <a:buNone/>
            </a:pPr>
            <a:r>
              <a:t/>
            </a:r>
            <a:endParaRPr sz="1600">
              <a:solidFill>
                <a:srgbClr val="000000"/>
              </a:solidFill>
            </a:endParaRPr>
          </a:p>
          <a:p>
            <a:pPr indent="0" lvl="0" marL="0" rtl="0" algn="l">
              <a:lnSpc>
                <a:spcPct val="115000"/>
              </a:lnSpc>
              <a:spcBef>
                <a:spcPts val="0"/>
              </a:spcBef>
              <a:spcAft>
                <a:spcPts val="0"/>
              </a:spcAft>
              <a:buNone/>
            </a:pPr>
            <a:r>
              <a:t/>
            </a:r>
            <a:endParaRPr b="1" i="1" sz="1600">
              <a:solidFill>
                <a:srgbClr val="000000"/>
              </a:solidFill>
            </a:endParaRPr>
          </a:p>
          <a:p>
            <a:pPr indent="0" lvl="0" marL="0" rtl="0" algn="l">
              <a:lnSpc>
                <a:spcPct val="115000"/>
              </a:lnSpc>
              <a:spcBef>
                <a:spcPts val="0"/>
              </a:spcBef>
              <a:spcAft>
                <a:spcPts val="0"/>
              </a:spcAft>
              <a:buNone/>
            </a:pPr>
            <a:r>
              <a:t/>
            </a:r>
            <a:endParaRPr b="1" sz="1800" u="sng">
              <a:solidFill>
                <a:srgbClr val="000000"/>
              </a:solidFill>
            </a:endParaRPr>
          </a:p>
        </p:txBody>
      </p:sp>
      <p:pic>
        <p:nvPicPr>
          <p:cNvPr id="132" name="Google Shape;132;p25"/>
          <p:cNvPicPr preferRelativeResize="0"/>
          <p:nvPr/>
        </p:nvPicPr>
        <p:blipFill>
          <a:blip r:embed="rId6">
            <a:alphaModFix/>
          </a:blip>
          <a:stretch>
            <a:fillRect/>
          </a:stretch>
        </p:blipFill>
        <p:spPr>
          <a:xfrm>
            <a:off x="455900" y="910000"/>
            <a:ext cx="3028950" cy="1504950"/>
          </a:xfrm>
          <a:prstGeom prst="rect">
            <a:avLst/>
          </a:prstGeom>
          <a:noFill/>
          <a:ln>
            <a:noFill/>
          </a:ln>
        </p:spPr>
      </p:pic>
      <p:pic>
        <p:nvPicPr>
          <p:cNvPr descr="In a special Last Word, Morgan Freeman reads the words of John Lewis’ final essay, which he requested be published in the New York Times on the day of his funeral: “Together, You Can Redeem the Soul of Our Nation.” Aired on 7/30/2020.&#10;» Subscribe to MSNBC: http://on.msnbc.com/SubscribeTomsnbc&#10;&#10;MSNBC delivers breaking news, in-depth analysis of politics headlines, as well as commentary and informed perspectives. Find video clips and segments from The Rachel Maddow Show, Morning Joe, Meet the Press Daily, The Beat with Ari Melber, Deadline: White House with Nicolle Wallace, Hardball, All In, Last Word, 11th Hour, and more.&#10;&#10;Connect with MSNBC Online&#10;Visit msnbc.com: http://on.msnbc.com/Readmsnbc&#10;Subscribe to MSNBC Newsletter: http://MSNBC.com/NewslettersYouTube&#10;Find MSNBC on Facebook: http://on.msnbc.com/Likemsnbc&#10;Follow MSNBC on Twitter: http://on.msnbc.com/Followmsnbc&#10;Follow MSNBC on Instagram: http://on.msnbc.com/Instamsnbc&#10;&#10;Morgan Freeman Reads Rep. John Lewis’ Last Words | The Last Word | MSNBC" id="133" name="Google Shape;133;p25" title="Morgan Freeman Reads Rep. John Lewis’ Last Words | The Last Word | MSNBC">
            <a:hlinkClick r:id="rId7"/>
          </p:cNvPr>
          <p:cNvPicPr preferRelativeResize="0"/>
          <p:nvPr/>
        </p:nvPicPr>
        <p:blipFill>
          <a:blip r:embed="rId8">
            <a:alphaModFix/>
          </a:blip>
          <a:stretch>
            <a:fillRect/>
          </a:stretch>
        </p:blipFill>
        <p:spPr>
          <a:xfrm>
            <a:off x="455900" y="2414950"/>
            <a:ext cx="3028950" cy="2271713"/>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31"/>
                                        </p:tgtEl>
                                        <p:attrNameLst>
                                          <p:attrName>style.visibility</p:attrName>
                                        </p:attrNameLst>
                                      </p:cBhvr>
                                      <p:to>
                                        <p:strVal val="visible"/>
                                      </p:to>
                                    </p:set>
                                    <p:animEffect filter="fade" transition="in">
                                      <p:cBhvr>
                                        <p:cTn dur="1000"/>
                                        <p:tgtEl>
                                          <p:spTgt spid="13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FFF6DB"/>
            </a:gs>
            <a:gs pos="100000">
              <a:srgbClr val="FAD25C"/>
            </a:gs>
          </a:gsLst>
          <a:lin ang="5400012" scaled="0"/>
        </a:gradFill>
      </p:bgPr>
    </p:bg>
    <p:spTree>
      <p:nvGrpSpPr>
        <p:cNvPr id="137" name="Shape 137"/>
        <p:cNvGrpSpPr/>
        <p:nvPr/>
      </p:nvGrpSpPr>
      <p:grpSpPr>
        <a:xfrm>
          <a:off x="0" y="0"/>
          <a:ext cx="0" cy="0"/>
          <a:chOff x="0" y="0"/>
          <a:chExt cx="0" cy="0"/>
        </a:xfrm>
      </p:grpSpPr>
      <p:sp>
        <p:nvSpPr>
          <p:cNvPr id="138" name="Google Shape;138;p26"/>
          <p:cNvSpPr txBox="1"/>
          <p:nvPr>
            <p:ph type="title"/>
          </p:nvPr>
        </p:nvSpPr>
        <p:spPr>
          <a:xfrm>
            <a:off x="916650" y="91575"/>
            <a:ext cx="7310700" cy="733800"/>
          </a:xfrm>
          <a:prstGeom prst="rect">
            <a:avLst/>
          </a:prstGeom>
          <a:solidFill>
            <a:srgbClr val="F1C232"/>
          </a:solidFill>
        </p:spPr>
        <p:txBody>
          <a:bodyPr anchorCtr="0" anchor="t" bIns="91425" lIns="91425" spcFirstLastPara="1" rIns="91425" wrap="square" tIns="91425">
            <a:noAutofit/>
          </a:bodyPr>
          <a:lstStyle/>
          <a:p>
            <a:pPr indent="0" lvl="0" marL="0" rtl="0" algn="ctr">
              <a:spcBef>
                <a:spcPts val="0"/>
              </a:spcBef>
              <a:spcAft>
                <a:spcPts val="0"/>
              </a:spcAft>
              <a:buNone/>
            </a:pPr>
            <a:r>
              <a:rPr lang="en-US"/>
              <a:t>John Lewis &amp; Hope for the Future</a:t>
            </a:r>
            <a:endParaRPr/>
          </a:p>
        </p:txBody>
      </p:sp>
      <p:sp>
        <p:nvSpPr>
          <p:cNvPr id="139" name="Google Shape;139;p26"/>
          <p:cNvSpPr txBox="1"/>
          <p:nvPr>
            <p:ph idx="1" type="body"/>
          </p:nvPr>
        </p:nvSpPr>
        <p:spPr>
          <a:xfrm>
            <a:off x="399725" y="968975"/>
            <a:ext cx="5352000" cy="3498300"/>
          </a:xfrm>
          <a:prstGeom prst="rect">
            <a:avLst/>
          </a:prstGeom>
        </p:spPr>
        <p:txBody>
          <a:bodyPr anchorCtr="0" anchor="t" bIns="91425" lIns="91425" spcFirstLastPara="1" rIns="91425" wrap="square" tIns="91425">
            <a:noAutofit/>
          </a:bodyPr>
          <a:lstStyle/>
          <a:p>
            <a:pPr indent="0" lvl="0" marL="0" rtl="0" algn="l">
              <a:lnSpc>
                <a:spcPct val="100000"/>
              </a:lnSpc>
              <a:spcBef>
                <a:spcPts val="0"/>
              </a:spcBef>
              <a:spcAft>
                <a:spcPts val="0"/>
              </a:spcAft>
              <a:buNone/>
            </a:pPr>
            <a:r>
              <a:rPr lang="en-US" sz="1700">
                <a:solidFill>
                  <a:srgbClr val="000000"/>
                </a:solidFill>
              </a:rPr>
              <a:t>Write a letter to “the future”</a:t>
            </a:r>
            <a:r>
              <a:rPr lang="en-US" sz="1700">
                <a:solidFill>
                  <a:srgbClr val="000000"/>
                </a:solidFill>
              </a:rPr>
              <a:t> on the postcard on your desk, based off of your own personal experience, beliefs and what you learned in this unit. Answer one or all of these questions:</a:t>
            </a:r>
            <a:endParaRPr b="1" i="1" sz="1500">
              <a:solidFill>
                <a:srgbClr val="4A86E8"/>
              </a:solidFill>
            </a:endParaRPr>
          </a:p>
          <a:p>
            <a:pPr indent="-355600" lvl="0" marL="457200" rtl="0" algn="l">
              <a:spcBef>
                <a:spcPts val="600"/>
              </a:spcBef>
              <a:spcAft>
                <a:spcPts val="0"/>
              </a:spcAft>
              <a:buClr>
                <a:srgbClr val="4A86E8"/>
              </a:buClr>
              <a:buSzPts val="2000"/>
              <a:buChar char="❏"/>
            </a:pPr>
            <a:r>
              <a:rPr b="1" i="1" lang="en-US" sz="2000">
                <a:solidFill>
                  <a:srgbClr val="4A86E8"/>
                </a:solidFill>
              </a:rPr>
              <a:t>What should the story of the 21st century look like?  </a:t>
            </a:r>
            <a:endParaRPr b="1" i="1" sz="2000">
              <a:solidFill>
                <a:srgbClr val="4A86E8"/>
              </a:solidFill>
            </a:endParaRPr>
          </a:p>
          <a:p>
            <a:pPr indent="-355600" lvl="0" marL="457200" rtl="0" algn="l">
              <a:spcBef>
                <a:spcPts val="0"/>
              </a:spcBef>
              <a:spcAft>
                <a:spcPts val="0"/>
              </a:spcAft>
              <a:buClr>
                <a:srgbClr val="4A86E8"/>
              </a:buClr>
              <a:buSzPts val="2000"/>
              <a:buChar char="❏"/>
            </a:pPr>
            <a:r>
              <a:rPr b="1" i="1" lang="en-US" sz="2000">
                <a:solidFill>
                  <a:srgbClr val="4A86E8"/>
                </a:solidFill>
              </a:rPr>
              <a:t>Are we responsible for writing and rewriting history? </a:t>
            </a:r>
            <a:endParaRPr b="1" i="1" sz="2000">
              <a:solidFill>
                <a:srgbClr val="4A86E8"/>
              </a:solidFill>
            </a:endParaRPr>
          </a:p>
          <a:p>
            <a:pPr indent="-355600" lvl="0" marL="457200" rtl="0" algn="l">
              <a:spcBef>
                <a:spcPts val="0"/>
              </a:spcBef>
              <a:spcAft>
                <a:spcPts val="0"/>
              </a:spcAft>
              <a:buClr>
                <a:srgbClr val="4A86E8"/>
              </a:buClr>
              <a:buSzPts val="2000"/>
              <a:buChar char="❏"/>
            </a:pPr>
            <a:r>
              <a:rPr b="1" i="1" lang="en-US" sz="2000">
                <a:solidFill>
                  <a:srgbClr val="4A86E8"/>
                </a:solidFill>
              </a:rPr>
              <a:t>Will you help write it and how will you do it?</a:t>
            </a:r>
            <a:endParaRPr b="1" i="1" sz="2000">
              <a:solidFill>
                <a:srgbClr val="4A86E8"/>
              </a:solidFill>
            </a:endParaRPr>
          </a:p>
          <a:p>
            <a:pPr indent="0" lvl="0" marL="0" rtl="0" algn="l">
              <a:spcBef>
                <a:spcPts val="0"/>
              </a:spcBef>
              <a:spcAft>
                <a:spcPts val="0"/>
              </a:spcAft>
              <a:buNone/>
            </a:pPr>
            <a:r>
              <a:t/>
            </a:r>
            <a:endParaRPr b="1" i="1" sz="900">
              <a:solidFill>
                <a:srgbClr val="4A86E8"/>
              </a:solidFill>
            </a:endParaRPr>
          </a:p>
          <a:p>
            <a:pPr indent="0" lvl="0" marL="0" rtl="0" algn="l">
              <a:spcBef>
                <a:spcPts val="0"/>
              </a:spcBef>
              <a:spcAft>
                <a:spcPts val="0"/>
              </a:spcAft>
              <a:buNone/>
            </a:pPr>
            <a:r>
              <a:rPr b="1" lang="en-US" sz="1700">
                <a:solidFill>
                  <a:schemeClr val="dk1"/>
                </a:solidFill>
              </a:rPr>
              <a:t>Ideas: Brainstorm your answer on a piece of binder paper and then put your final draft on the postcard. Make it your postcard colorful. Include a picture or symbol on the “front” that connects to your answer</a:t>
            </a:r>
            <a:endParaRPr b="1" sz="1700">
              <a:solidFill>
                <a:schemeClr val="dk1"/>
              </a:solidFill>
            </a:endParaRPr>
          </a:p>
          <a:p>
            <a:pPr indent="0" lvl="0" marL="0" rtl="0" algn="l">
              <a:lnSpc>
                <a:spcPct val="100000"/>
              </a:lnSpc>
              <a:spcBef>
                <a:spcPts val="0"/>
              </a:spcBef>
              <a:spcAft>
                <a:spcPts val="600"/>
              </a:spcAft>
              <a:buNone/>
            </a:pPr>
            <a:r>
              <a:t/>
            </a:r>
            <a:endParaRPr sz="2000">
              <a:solidFill>
                <a:srgbClr val="000000"/>
              </a:solidFill>
            </a:endParaRPr>
          </a:p>
        </p:txBody>
      </p:sp>
      <p:pic>
        <p:nvPicPr>
          <p:cNvPr id="140" name="Google Shape;140;p26"/>
          <p:cNvPicPr preferRelativeResize="0"/>
          <p:nvPr/>
        </p:nvPicPr>
        <p:blipFill>
          <a:blip r:embed="rId3">
            <a:alphaModFix/>
          </a:blip>
          <a:stretch>
            <a:fillRect/>
          </a:stretch>
        </p:blipFill>
        <p:spPr>
          <a:xfrm>
            <a:off x="5934161" y="968975"/>
            <a:ext cx="2727176" cy="1373250"/>
          </a:xfrm>
          <a:prstGeom prst="rect">
            <a:avLst/>
          </a:prstGeom>
          <a:noFill/>
          <a:ln>
            <a:noFill/>
          </a:ln>
        </p:spPr>
      </p:pic>
      <p:pic>
        <p:nvPicPr>
          <p:cNvPr id="141" name="Google Shape;141;p26"/>
          <p:cNvPicPr preferRelativeResize="0"/>
          <p:nvPr/>
        </p:nvPicPr>
        <p:blipFill>
          <a:blip r:embed="rId4">
            <a:alphaModFix/>
          </a:blip>
          <a:stretch>
            <a:fillRect/>
          </a:stretch>
        </p:blipFill>
        <p:spPr>
          <a:xfrm>
            <a:off x="5934150" y="2342225"/>
            <a:ext cx="2727175" cy="1547799"/>
          </a:xfrm>
          <a:prstGeom prst="rect">
            <a:avLst/>
          </a:prstGeom>
          <a:noFill/>
          <a:ln>
            <a:noFill/>
          </a:ln>
        </p:spPr>
      </p:pic>
      <p:sp>
        <p:nvSpPr>
          <p:cNvPr id="142" name="Google Shape;142;p26"/>
          <p:cNvSpPr txBox="1"/>
          <p:nvPr/>
        </p:nvSpPr>
        <p:spPr>
          <a:xfrm>
            <a:off x="5928350" y="4008275"/>
            <a:ext cx="2727300" cy="831300"/>
          </a:xfrm>
          <a:prstGeom prst="rect">
            <a:avLst/>
          </a:prstGeom>
          <a:solidFill>
            <a:srgbClr val="CFE2F3"/>
          </a:solid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US">
                <a:latin typeface="Droid Serif"/>
                <a:ea typeface="Droid Serif"/>
                <a:cs typeface="Droid Serif"/>
                <a:sym typeface="Droid Serif"/>
              </a:rPr>
              <a:t>Note: </a:t>
            </a:r>
            <a:endParaRPr b="1">
              <a:latin typeface="Droid Serif"/>
              <a:ea typeface="Droid Serif"/>
              <a:cs typeface="Droid Serif"/>
              <a:sym typeface="Droid Serif"/>
            </a:endParaRPr>
          </a:p>
          <a:p>
            <a:pPr indent="0" lvl="0" marL="0" rtl="0" algn="ctr">
              <a:spcBef>
                <a:spcPts val="0"/>
              </a:spcBef>
              <a:spcAft>
                <a:spcPts val="0"/>
              </a:spcAft>
              <a:buNone/>
            </a:pPr>
            <a:r>
              <a:rPr b="1" lang="en-US">
                <a:latin typeface="Droid Serif"/>
                <a:ea typeface="Droid Serif"/>
                <a:cs typeface="Droid Serif"/>
                <a:sym typeface="Droid Serif"/>
              </a:rPr>
              <a:t>You’ll have time to finish this on Socratic Day!!!</a:t>
            </a:r>
            <a:endParaRPr b="1">
              <a:latin typeface="Droid Serif"/>
              <a:ea typeface="Droid Serif"/>
              <a:cs typeface="Droid Serif"/>
              <a:sym typeface="Droid Serif"/>
            </a:endParaRPr>
          </a:p>
        </p:txBody>
      </p:sp>
      <p:pic>
        <p:nvPicPr>
          <p:cNvPr descr="15 Minute Timer - Calm Ambient Music&#10;&#10;📜 Message from the Creator of Tick Tock Countdown Timer&#10;&#10;I am Tom C. and I specialise in the field of Mental Health for a number of years.  I want to place where people can relax, unwind, study and sleep better. &#10;&#10;My videos are ideal for studying, sleep, relaxation and exercise. My aim is to provide the highest quality relaxing content that doesn’t contain any annoying talking or commentary. Research shows this can be help with mental heath. &#10;&#10;All my timer videos are made in high quality with editing programs such as Premiere Pro 2020, Photoshop and Luma Fusion. Each video takes many hours of editing and mixing to produce the perfect timer video for my viewers. &#10;&#10;Some video and audio files are make in collaboration with other video and audio creators with all the licenses and commercial use rights.&#10;&#10;All videos, audio, effects are mixed and created by myself.&#10;&#10;⏱ Popular Timers &#10;&#10;5 Minute Timer - Calm and Relaxing Music: https://youtu.be/hso3oR8PJss&#10;10 Minute Timer - Relaxing Music: https://youtu;.be/yxu0qHbG_2c&#10;15 Minute Timer - No Music: https://youtu.be/v-vXDXrGSlI&#10;30 Minute Timer - Instrumental Relaxing Music: https://youtu.be/G4X4ZQHsTyE&#10;45 Minute Timer - Ambient Music: https://youtu.be/TKmhQprljAc&#10;1 Hour Timer - Beautiful Ocean Sunset https://youtu.be/TKmhQprljAc&#10;&#10;🎥 Editing&#10;-  Luma Fusion&#10;-  Premiere Pro 2020&#10;- Adobe After Effects&#10;- Photoshop&#10;&#10;📽Video and filming&#10;- Sony a6000&#10;- Fujifilm X-T3&#10;- GoPro Hero8 &#10;- Story Blocks&#10;-  Pexels&#10;-  Pixabay&#10;- Adobe Stock&#10;- Pond 5&#10;&#10;🎶Audio&#10;- Story Blocks&#10;- Youtube Audio Library&#10;&#10;🎤Microphone&#10;- Blue Yeta&#10;- Audio-Technica BP4025&#10;- Zoom H2N&#10;&#10;&#10;Hashtags&#10;#Timer #Relaxation #RelaxingMusic&#10;&#10;© Copyright Tick Tock Countdown Timer 2021. All rights reserved. Any reproduction or republication of all or part of this video is prohibited. All of the video material on this channel is copyright protected." id="143" name="Google Shape;143;p26" title="15 Minute Timer - Calm Ambient Music">
            <a:hlinkClick r:id="rId5"/>
          </p:cNvPr>
          <p:cNvPicPr preferRelativeResize="0"/>
          <p:nvPr/>
        </p:nvPicPr>
        <p:blipFill>
          <a:blip r:embed="rId6">
            <a:alphaModFix/>
          </a:blip>
          <a:stretch>
            <a:fillRect/>
          </a:stretch>
        </p:blipFill>
        <p:spPr>
          <a:xfrm>
            <a:off x="0" y="0"/>
            <a:ext cx="1195950" cy="89695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39">
                                            <p:txEl>
                                              <p:pRg end="0" st="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39">
                                            <p:txEl>
                                              <p:pRg end="1" st="1"/>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39">
                                            <p:txEl>
                                              <p:pRg end="2" st="2"/>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39">
                                            <p:txEl>
                                              <p:pRg end="3" st="3"/>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39">
                                            <p:txEl>
                                              <p:pRg end="4" st="4"/>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39">
                                            <p:txEl>
                                              <p:pRg end="5" st="5"/>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39">
                                            <p:txEl>
                                              <p:pRg end="6" st="6"/>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43"/>
                                        </p:tgtEl>
                                        <p:attrNameLst>
                                          <p:attrName>style.visibility</p:attrName>
                                        </p:attrNameLst>
                                      </p:cBhvr>
                                      <p:to>
                                        <p:strVal val="visible"/>
                                      </p:to>
                                    </p:set>
                                    <p:animEffect filter="fade" transition="in">
                                      <p:cBhvr>
                                        <p:cTn dur="1000"/>
                                        <p:tgtEl>
                                          <p:spTgt spid="143"/>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FFF6DB"/>
            </a:gs>
            <a:gs pos="100000">
              <a:srgbClr val="FAD25C"/>
            </a:gs>
          </a:gsLst>
          <a:lin ang="5400012" scaled="0"/>
        </a:gradFill>
      </p:bgPr>
    </p:bg>
    <p:spTree>
      <p:nvGrpSpPr>
        <p:cNvPr id="147" name="Shape 147"/>
        <p:cNvGrpSpPr/>
        <p:nvPr/>
      </p:nvGrpSpPr>
      <p:grpSpPr>
        <a:xfrm>
          <a:off x="0" y="0"/>
          <a:ext cx="0" cy="0"/>
          <a:chOff x="0" y="0"/>
          <a:chExt cx="0" cy="0"/>
        </a:xfrm>
      </p:grpSpPr>
      <p:sp>
        <p:nvSpPr>
          <p:cNvPr id="148" name="Google Shape;148;p27"/>
          <p:cNvSpPr txBox="1"/>
          <p:nvPr>
            <p:ph type="title"/>
          </p:nvPr>
        </p:nvSpPr>
        <p:spPr>
          <a:xfrm>
            <a:off x="916650" y="91575"/>
            <a:ext cx="7310700" cy="733800"/>
          </a:xfrm>
          <a:prstGeom prst="rect">
            <a:avLst/>
          </a:prstGeom>
          <a:solidFill>
            <a:srgbClr val="F1C232"/>
          </a:solidFill>
        </p:spPr>
        <p:txBody>
          <a:bodyPr anchorCtr="0" anchor="t" bIns="91425" lIns="91425" spcFirstLastPara="1" rIns="91425" wrap="square" tIns="91425">
            <a:noAutofit/>
          </a:bodyPr>
          <a:lstStyle/>
          <a:p>
            <a:pPr indent="0" lvl="0" marL="0" rtl="0" algn="ctr">
              <a:spcBef>
                <a:spcPts val="0"/>
              </a:spcBef>
              <a:spcAft>
                <a:spcPts val="0"/>
              </a:spcAft>
              <a:buNone/>
            </a:pPr>
            <a:r>
              <a:rPr lang="en-US"/>
              <a:t>Learning Log</a:t>
            </a:r>
            <a:r>
              <a:rPr lang="en-US"/>
              <a:t>  </a:t>
            </a:r>
            <a:endParaRPr/>
          </a:p>
        </p:txBody>
      </p:sp>
      <p:sp>
        <p:nvSpPr>
          <p:cNvPr id="149" name="Google Shape;149;p27"/>
          <p:cNvSpPr txBox="1"/>
          <p:nvPr>
            <p:ph idx="1" type="body"/>
          </p:nvPr>
        </p:nvSpPr>
        <p:spPr>
          <a:xfrm>
            <a:off x="413725" y="1156575"/>
            <a:ext cx="4899000" cy="3498300"/>
          </a:xfrm>
          <a:prstGeom prst="rect">
            <a:avLst/>
          </a:prstGeom>
        </p:spPr>
        <p:txBody>
          <a:bodyPr anchorCtr="0" anchor="t" bIns="91425" lIns="91425" spcFirstLastPara="1" rIns="91425" wrap="square" tIns="91425">
            <a:noAutofit/>
          </a:bodyPr>
          <a:lstStyle/>
          <a:p>
            <a:pPr indent="0" lvl="0" marL="0" rtl="0" algn="l">
              <a:lnSpc>
                <a:spcPct val="115000"/>
              </a:lnSpc>
              <a:spcBef>
                <a:spcPts val="0"/>
              </a:spcBef>
              <a:spcAft>
                <a:spcPts val="0"/>
              </a:spcAft>
              <a:buNone/>
            </a:pPr>
            <a:r>
              <a:rPr lang="en-US">
                <a:solidFill>
                  <a:srgbClr val="000000"/>
                </a:solidFill>
              </a:rPr>
              <a:t>“You may write me down in history, with your bitter twisted lies.  You may trod me in the very dirt.  But still, like dust, I’ll rise.”</a:t>
            </a:r>
            <a:endParaRPr>
              <a:solidFill>
                <a:srgbClr val="000000"/>
              </a:solidFill>
            </a:endParaRPr>
          </a:p>
          <a:p>
            <a:pPr indent="0" lvl="0" marL="0" rtl="0" algn="l">
              <a:lnSpc>
                <a:spcPct val="115000"/>
              </a:lnSpc>
              <a:spcBef>
                <a:spcPts val="0"/>
              </a:spcBef>
              <a:spcAft>
                <a:spcPts val="0"/>
              </a:spcAft>
              <a:buNone/>
            </a:pPr>
            <a:r>
              <a:t/>
            </a:r>
            <a:endParaRPr b="1" sz="1800">
              <a:solidFill>
                <a:srgbClr val="000000"/>
              </a:solidFill>
            </a:endParaRPr>
          </a:p>
          <a:p>
            <a:pPr indent="-374650" lvl="0" marL="457200" rtl="0" algn="l">
              <a:lnSpc>
                <a:spcPct val="100000"/>
              </a:lnSpc>
              <a:spcBef>
                <a:spcPts val="0"/>
              </a:spcBef>
              <a:spcAft>
                <a:spcPts val="0"/>
              </a:spcAft>
              <a:buClr>
                <a:srgbClr val="4A86E8"/>
              </a:buClr>
              <a:buSzPts val="2300"/>
              <a:buChar char="❏"/>
            </a:pPr>
            <a:r>
              <a:rPr b="1" i="1" lang="en-US" sz="2300">
                <a:solidFill>
                  <a:srgbClr val="4A86E8"/>
                </a:solidFill>
              </a:rPr>
              <a:t>Is it possible to rise in the face of even the bitterest adversity?  If so, where do you find the strength to do so?</a:t>
            </a:r>
            <a:endParaRPr b="1" i="1" sz="2300">
              <a:solidFill>
                <a:srgbClr val="4A86E8"/>
              </a:solidFill>
            </a:endParaRPr>
          </a:p>
          <a:p>
            <a:pPr indent="0" lvl="0" marL="0" rtl="0" algn="l">
              <a:lnSpc>
                <a:spcPct val="100000"/>
              </a:lnSpc>
              <a:spcBef>
                <a:spcPts val="600"/>
              </a:spcBef>
              <a:spcAft>
                <a:spcPts val="600"/>
              </a:spcAft>
              <a:buNone/>
            </a:pPr>
            <a:r>
              <a:t/>
            </a:r>
            <a:endParaRPr sz="2000">
              <a:solidFill>
                <a:srgbClr val="000000"/>
              </a:solidFill>
            </a:endParaRPr>
          </a:p>
        </p:txBody>
      </p:sp>
      <p:pic>
        <p:nvPicPr>
          <p:cNvPr id="150" name="Google Shape;150;p27"/>
          <p:cNvPicPr preferRelativeResize="0"/>
          <p:nvPr/>
        </p:nvPicPr>
        <p:blipFill>
          <a:blip r:embed="rId3">
            <a:alphaModFix/>
          </a:blip>
          <a:stretch>
            <a:fillRect/>
          </a:stretch>
        </p:blipFill>
        <p:spPr>
          <a:xfrm>
            <a:off x="5713175" y="1086375"/>
            <a:ext cx="2920900" cy="2191900"/>
          </a:xfrm>
          <a:prstGeom prst="rect">
            <a:avLst/>
          </a:prstGeom>
          <a:noFill/>
          <a:ln>
            <a:noFill/>
          </a:ln>
        </p:spPr>
      </p:pic>
      <p:pic>
        <p:nvPicPr>
          <p:cNvPr id="151" name="Google Shape;151;p27"/>
          <p:cNvPicPr preferRelativeResize="0"/>
          <p:nvPr/>
        </p:nvPicPr>
        <p:blipFill>
          <a:blip r:embed="rId4">
            <a:alphaModFix/>
          </a:blip>
          <a:stretch>
            <a:fillRect/>
          </a:stretch>
        </p:blipFill>
        <p:spPr>
          <a:xfrm>
            <a:off x="5800775" y="3381325"/>
            <a:ext cx="2745700" cy="137285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49">
                                            <p:txEl>
                                              <p:pRg end="0" st="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49">
                                            <p:txEl>
                                              <p:pRg end="1" st="1"/>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49">
                                            <p:txEl>
                                              <p:pRg end="2" st="2"/>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49">
                                            <p:txEl>
                                              <p:pRg end="3" st="3"/>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theme/theme1.xml><?xml version="1.0" encoding="utf-8"?>
<a:theme xmlns:a="http://schemas.openxmlformats.org/drawingml/2006/main" xmlns:r="http://schemas.openxmlformats.org/officeDocument/2006/relationships"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Perdita template">
  <a:themeElements>
    <a:clrScheme name="Custom 347">
      <a:dk1>
        <a:srgbClr val="434343"/>
      </a:dk1>
      <a:lt1>
        <a:srgbClr val="FFFFFF"/>
      </a:lt1>
      <a:dk2>
        <a:srgbClr val="999999"/>
      </a:dk2>
      <a:lt2>
        <a:srgbClr val="EFEFEF"/>
      </a:lt2>
      <a:accent1>
        <a:srgbClr val="FF9E00"/>
      </a:accent1>
      <a:accent2>
        <a:srgbClr val="FF6F00"/>
      </a:accent2>
      <a:accent3>
        <a:srgbClr val="8A827D"/>
      </a:accent3>
      <a:accent4>
        <a:srgbClr val="443F3D"/>
      </a:accent4>
      <a:accent5>
        <a:srgbClr val="A0BEDA"/>
      </a:accent5>
      <a:accent6>
        <a:srgbClr val="5E86AC"/>
      </a:accent6>
      <a:hlink>
        <a:srgbClr val="434343"/>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Arvirargus template">
  <a:themeElements>
    <a:clrScheme name="Custom 347">
      <a:dk1>
        <a:srgbClr val="000000"/>
      </a:dk1>
      <a:lt1>
        <a:srgbClr val="FFFFFF"/>
      </a:lt1>
      <a:dk2>
        <a:srgbClr val="666666"/>
      </a:dk2>
      <a:lt2>
        <a:srgbClr val="CCCCCC"/>
      </a:lt2>
      <a:accent1>
        <a:srgbClr val="3A81BA"/>
      </a:accent1>
      <a:accent2>
        <a:srgbClr val="D89F39"/>
      </a:accent2>
      <a:accent3>
        <a:srgbClr val="8BAB42"/>
      </a:accent3>
      <a:accent4>
        <a:srgbClr val="57A7B5"/>
      </a:accent4>
      <a:accent5>
        <a:srgbClr val="8B81D2"/>
      </a:accent5>
      <a:accent6>
        <a:srgbClr val="963334"/>
      </a:accent6>
      <a:hlink>
        <a:srgbClr val="1155CC"/>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