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embeddedFontLst>
    <p:embeddedFont>
      <p:font typeface="Calibri" panose="020F0502020204030204" pitchFamily="34" charset="0"/>
      <p:regular r:id="rId31"/>
      <p:bold r:id="rId32"/>
      <p:italic r:id="rId33"/>
      <p:boldItalic r:id="rId34"/>
    </p:embeddedFont>
    <p:embeddedFont>
      <p:font typeface="Frank Ruhl Libre" panose="020B0604020202020204" charset="-79"/>
      <p:regular r:id="rId35"/>
      <p:bold r:id="rId36"/>
    </p:embeddedFont>
    <p:embeddedFont>
      <p:font typeface="Gill Sans" panose="020B0604020202020204" charset="0"/>
      <p:regular r:id="rId37"/>
      <p:bold r:id="rId38"/>
    </p:embeddedFont>
    <p:embeddedFont>
      <p:font typeface="Playfair Display" panose="020B0604020202020204" charset="0"/>
      <p:regular r:id="rId39"/>
      <p:bold r:id="rId40"/>
      <p:italic r:id="rId41"/>
      <p:boldItalic r:id="rId42"/>
    </p:embeddedFont>
    <p:embeddedFont>
      <p:font typeface="Raleway" panose="020B0604020202020204" charset="0"/>
      <p:regular r:id="rId43"/>
      <p:bold r:id="rId44"/>
      <p:italic r:id="rId45"/>
      <p:boldItalic r:id="rId46"/>
    </p:embeddedFont>
    <p:embeddedFont>
      <p:font typeface="Raleway Light" panose="020B0604020202020204" charset="0"/>
      <p:regular r:id="rId47"/>
      <p:bold r:id="rId48"/>
      <p:italic r:id="rId49"/>
      <p:boldItalic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4A7763-C66E-4A55-812E-E3CEE36377E7}">
  <a:tblStyle styleId="{934A7763-C66E-4A55-812E-E3CEE36377E7}"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DF9B174A-7B51-4F8C-8CE9-C05F6D21497C}"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6" d="100"/>
          <a:sy n="116" d="100"/>
        </p:scale>
        <p:origin x="75" y="32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font" Target="fonts/font20.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font" Target="fonts/font18.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font" Target="fonts/font11.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49"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5f391192_0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606f1c2d_3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5f391192_0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5f391192_05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5f391192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6013db3d4b_0_1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6013db3d4b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35f391192_02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6013db3d4b_0_3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6" name="Google Shape;166;g6013db3d4b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6013db3d4b_0_4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6013db3d4b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5f391192_04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5f391192_0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g35f391192_0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7" name="Google Shape;207;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6013db3d4b_0_6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6013db3d4b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635836c299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635836c299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35f391192_06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9" name="Google Shape;239;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6013db3d4b_0_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2" name="Google Shape;252;g6013db3d4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635836c299_0_1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635836c299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35ed75ccf_0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35ed75ccf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g635836c299_0_2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5" name="Google Shape;295;g635836c299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5ed75ccf_02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35ed75ccf_03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2" name="Google Shape;322;g35ed75ccf_0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635836c299_0_3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635836c299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g635836c299_0_5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2" name="Google Shape;362;g635836c299_0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5ed75ccf_01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35f391192_01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2" name="Google Shape;402;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635836c299_0_7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635836c299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35f391192_07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635836c299_0_8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635836c299_0_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635836c299_0_10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635836c299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85800" y="1915625"/>
            <a:ext cx="5727000" cy="1159800"/>
          </a:xfrm>
          <a:prstGeom prst="rect">
            <a:avLst/>
          </a:prstGeom>
        </p:spPr>
        <p:txBody>
          <a:bodyPr spcFirstLastPara="1" wrap="square" lIns="91425" tIns="91425" rIns="91425" bIns="91425" anchor="b" anchorCtr="0">
            <a:noAutofit/>
          </a:bodyPr>
          <a:lstStyle>
            <a:lvl1pPr lvl="0" algn="l">
              <a:spcBef>
                <a:spcPts val="0"/>
              </a:spcBef>
              <a:spcAft>
                <a:spcPts val="0"/>
              </a:spcAft>
              <a:buClr>
                <a:srgbClr val="FFFFFF"/>
              </a:buClr>
              <a:buSzPts val="4800"/>
              <a:buNone/>
              <a:defRPr sz="4800">
                <a:solidFill>
                  <a:srgbClr val="FFFFFF"/>
                </a:solidFill>
              </a:defRPr>
            </a:lvl1pPr>
            <a:lvl2pPr lvl="1" algn="l">
              <a:spcBef>
                <a:spcPts val="0"/>
              </a:spcBef>
              <a:spcAft>
                <a:spcPts val="0"/>
              </a:spcAft>
              <a:buClr>
                <a:srgbClr val="FFFFFF"/>
              </a:buClr>
              <a:buSzPts val="4800"/>
              <a:buNone/>
              <a:defRPr sz="4800">
                <a:solidFill>
                  <a:srgbClr val="FFFFFF"/>
                </a:solidFill>
              </a:defRPr>
            </a:lvl2pPr>
            <a:lvl3pPr lvl="2" algn="l">
              <a:spcBef>
                <a:spcPts val="0"/>
              </a:spcBef>
              <a:spcAft>
                <a:spcPts val="0"/>
              </a:spcAft>
              <a:buClr>
                <a:srgbClr val="FFFFFF"/>
              </a:buClr>
              <a:buSzPts val="4800"/>
              <a:buNone/>
              <a:defRPr sz="4800">
                <a:solidFill>
                  <a:srgbClr val="FFFFFF"/>
                </a:solidFill>
              </a:defRPr>
            </a:lvl3pPr>
            <a:lvl4pPr lvl="3" algn="l">
              <a:spcBef>
                <a:spcPts val="0"/>
              </a:spcBef>
              <a:spcAft>
                <a:spcPts val="0"/>
              </a:spcAft>
              <a:buClr>
                <a:srgbClr val="FFFFFF"/>
              </a:buClr>
              <a:buSzPts val="4800"/>
              <a:buNone/>
              <a:defRPr sz="4800">
                <a:solidFill>
                  <a:srgbClr val="FFFFFF"/>
                </a:solidFill>
              </a:defRPr>
            </a:lvl4pPr>
            <a:lvl5pPr lvl="4" algn="l">
              <a:spcBef>
                <a:spcPts val="0"/>
              </a:spcBef>
              <a:spcAft>
                <a:spcPts val="0"/>
              </a:spcAft>
              <a:buClr>
                <a:srgbClr val="FFFFFF"/>
              </a:buClr>
              <a:buSzPts val="4800"/>
              <a:buNone/>
              <a:defRPr sz="4800">
                <a:solidFill>
                  <a:srgbClr val="FFFFFF"/>
                </a:solidFill>
              </a:defRPr>
            </a:lvl5pPr>
            <a:lvl6pPr lvl="5" algn="l">
              <a:spcBef>
                <a:spcPts val="0"/>
              </a:spcBef>
              <a:spcAft>
                <a:spcPts val="0"/>
              </a:spcAft>
              <a:buClr>
                <a:srgbClr val="FFFFFF"/>
              </a:buClr>
              <a:buSzPts val="4800"/>
              <a:buNone/>
              <a:defRPr sz="4800">
                <a:solidFill>
                  <a:srgbClr val="FFFFFF"/>
                </a:solidFill>
              </a:defRPr>
            </a:lvl6pPr>
            <a:lvl7pPr lvl="6" algn="l">
              <a:spcBef>
                <a:spcPts val="0"/>
              </a:spcBef>
              <a:spcAft>
                <a:spcPts val="0"/>
              </a:spcAft>
              <a:buClr>
                <a:srgbClr val="FFFFFF"/>
              </a:buClr>
              <a:buSzPts val="4800"/>
              <a:buNone/>
              <a:defRPr sz="4800">
                <a:solidFill>
                  <a:srgbClr val="FFFFFF"/>
                </a:solidFill>
              </a:defRPr>
            </a:lvl7pPr>
            <a:lvl8pPr lvl="7" algn="l">
              <a:spcBef>
                <a:spcPts val="0"/>
              </a:spcBef>
              <a:spcAft>
                <a:spcPts val="0"/>
              </a:spcAft>
              <a:buClr>
                <a:srgbClr val="FFFFFF"/>
              </a:buClr>
              <a:buSzPts val="4800"/>
              <a:buNone/>
              <a:defRPr sz="4800">
                <a:solidFill>
                  <a:srgbClr val="FFFFFF"/>
                </a:solidFill>
              </a:defRPr>
            </a:lvl8pPr>
            <a:lvl9pPr lvl="8" algn="l">
              <a:spcBef>
                <a:spcPts val="0"/>
              </a:spcBef>
              <a:spcAft>
                <a:spcPts val="0"/>
              </a:spcAft>
              <a:buClr>
                <a:srgbClr val="FFFFFF"/>
              </a:buClr>
              <a:buSzPts val="4800"/>
              <a:buNone/>
              <a:defRPr sz="4800">
                <a:solidFill>
                  <a:srgbClr val="FFFFFF"/>
                </a:solidFill>
              </a:defRPr>
            </a:lvl9pPr>
          </a:lstStyle>
          <a:p>
            <a:endParaRPr/>
          </a:p>
        </p:txBody>
      </p:sp>
      <p:sp>
        <p:nvSpPr>
          <p:cNvPr id="11" name="Google Shape;11;p2"/>
          <p:cNvSpPr/>
          <p:nvPr/>
        </p:nvSpPr>
        <p:spPr>
          <a:xfrm rot="-5400000">
            <a:off x="4466275" y="-1238838"/>
            <a:ext cx="211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2" name="Google Shape;12;p2"/>
          <p:cNvSpPr/>
          <p:nvPr/>
        </p:nvSpPr>
        <p:spPr>
          <a:xfrm rot="10800000" flipH="1">
            <a:off x="0" y="3420048"/>
            <a:ext cx="9144000" cy="1730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3"/>
          <p:cNvSpPr/>
          <p:nvPr/>
        </p:nvSpPr>
        <p:spPr>
          <a:xfrm rot="-5400000">
            <a:off x="4497775" y="-2041588"/>
            <a:ext cx="148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15" name="Google Shape;15;p3"/>
          <p:cNvSpPr/>
          <p:nvPr/>
        </p:nvSpPr>
        <p:spPr>
          <a:xfrm rot="10800000" flipH="1">
            <a:off x="0" y="2571593"/>
            <a:ext cx="9144000" cy="25719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ctrTitle"/>
          </p:nvPr>
        </p:nvSpPr>
        <p:spPr>
          <a:xfrm>
            <a:off x="685800" y="3031150"/>
            <a:ext cx="4558200" cy="1159800"/>
          </a:xfrm>
          <a:prstGeom prst="rect">
            <a:avLst/>
          </a:prstGeom>
        </p:spPr>
        <p:txBody>
          <a:bodyPr spcFirstLastPara="1" wrap="square" lIns="91425" tIns="91425" rIns="91425" bIns="91425" anchor="ctr" anchorCtr="0">
            <a:noAutofit/>
          </a:bodyPr>
          <a:lstStyle>
            <a:lvl1pPr lvl="0" algn="l" rtl="0">
              <a:spcBef>
                <a:spcPts val="0"/>
              </a:spcBef>
              <a:spcAft>
                <a:spcPts val="0"/>
              </a:spcAft>
              <a:buSzPts val="3600"/>
              <a:buNone/>
              <a:defRPr sz="3600"/>
            </a:lvl1pPr>
            <a:lvl2pPr lvl="1" algn="l" rtl="0">
              <a:spcBef>
                <a:spcPts val="0"/>
              </a:spcBef>
              <a:spcAft>
                <a:spcPts val="0"/>
              </a:spcAft>
              <a:buSzPts val="3600"/>
              <a:buNone/>
              <a:defRPr sz="3600"/>
            </a:lvl2pPr>
            <a:lvl3pPr lvl="2" algn="l" rtl="0">
              <a:spcBef>
                <a:spcPts val="0"/>
              </a:spcBef>
              <a:spcAft>
                <a:spcPts val="0"/>
              </a:spcAft>
              <a:buSzPts val="3600"/>
              <a:buNone/>
              <a:defRPr sz="3600"/>
            </a:lvl3pPr>
            <a:lvl4pPr lvl="3" algn="l" rtl="0">
              <a:spcBef>
                <a:spcPts val="0"/>
              </a:spcBef>
              <a:spcAft>
                <a:spcPts val="0"/>
              </a:spcAft>
              <a:buSzPts val="3600"/>
              <a:buNone/>
              <a:defRPr sz="3600"/>
            </a:lvl4pPr>
            <a:lvl5pPr lvl="4" algn="l" rtl="0">
              <a:spcBef>
                <a:spcPts val="0"/>
              </a:spcBef>
              <a:spcAft>
                <a:spcPts val="0"/>
              </a:spcAft>
              <a:buSzPts val="3600"/>
              <a:buNone/>
              <a:defRPr sz="3600"/>
            </a:lvl5pPr>
            <a:lvl6pPr lvl="5" algn="l" rtl="0">
              <a:spcBef>
                <a:spcPts val="0"/>
              </a:spcBef>
              <a:spcAft>
                <a:spcPts val="0"/>
              </a:spcAft>
              <a:buSzPts val="3600"/>
              <a:buNone/>
              <a:defRPr sz="3600"/>
            </a:lvl6pPr>
            <a:lvl7pPr lvl="6" algn="l" rtl="0">
              <a:spcBef>
                <a:spcPts val="0"/>
              </a:spcBef>
              <a:spcAft>
                <a:spcPts val="0"/>
              </a:spcAft>
              <a:buSzPts val="3600"/>
              <a:buNone/>
              <a:defRPr sz="3600"/>
            </a:lvl7pPr>
            <a:lvl8pPr lvl="7" algn="l" rtl="0">
              <a:spcBef>
                <a:spcPts val="0"/>
              </a:spcBef>
              <a:spcAft>
                <a:spcPts val="0"/>
              </a:spcAft>
              <a:buSzPts val="3600"/>
              <a:buNone/>
              <a:defRPr sz="3600"/>
            </a:lvl8pPr>
            <a:lvl9pPr lvl="8" algn="l" rtl="0">
              <a:spcBef>
                <a:spcPts val="0"/>
              </a:spcBef>
              <a:spcAft>
                <a:spcPts val="0"/>
              </a:spcAft>
              <a:buSzPts val="3600"/>
              <a:buNone/>
              <a:defRPr sz="3600"/>
            </a:lvl9pPr>
          </a:lstStyle>
          <a:p>
            <a:endParaRPr/>
          </a:p>
        </p:txBody>
      </p:sp>
      <p:sp>
        <p:nvSpPr>
          <p:cNvPr id="17" name="Google Shape;17;p3"/>
          <p:cNvSpPr txBox="1">
            <a:spLocks noGrp="1"/>
          </p:cNvSpPr>
          <p:nvPr>
            <p:ph type="subTitle" idx="1"/>
          </p:nvPr>
        </p:nvSpPr>
        <p:spPr>
          <a:xfrm>
            <a:off x="685800" y="4135454"/>
            <a:ext cx="45582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1400"/>
              <a:buNone/>
              <a:defRPr sz="1400">
                <a:solidFill>
                  <a:schemeClr val="dk2"/>
                </a:solidFill>
              </a:defRPr>
            </a:lvl1pPr>
            <a:lvl2pPr lvl="1" rtl="0">
              <a:spcBef>
                <a:spcPts val="0"/>
              </a:spcBef>
              <a:spcAft>
                <a:spcPts val="0"/>
              </a:spcAft>
              <a:buClr>
                <a:schemeClr val="dk2"/>
              </a:buClr>
              <a:buSzPts val="1400"/>
              <a:buNone/>
              <a:defRPr sz="1400">
                <a:solidFill>
                  <a:schemeClr val="dk2"/>
                </a:solidFill>
              </a:defRPr>
            </a:lvl2pPr>
            <a:lvl3pPr lvl="2" rtl="0">
              <a:spcBef>
                <a:spcPts val="0"/>
              </a:spcBef>
              <a:spcAft>
                <a:spcPts val="0"/>
              </a:spcAft>
              <a:buClr>
                <a:schemeClr val="dk2"/>
              </a:buClr>
              <a:buSzPts val="1400"/>
              <a:buNone/>
              <a:defRPr sz="1400">
                <a:solidFill>
                  <a:schemeClr val="dk2"/>
                </a:solidFill>
              </a:defRPr>
            </a:lvl3pPr>
            <a:lvl4pPr lvl="3" rtl="0">
              <a:spcBef>
                <a:spcPts val="0"/>
              </a:spcBef>
              <a:spcAft>
                <a:spcPts val="0"/>
              </a:spcAft>
              <a:buClr>
                <a:schemeClr val="dk2"/>
              </a:buClr>
              <a:buSzPts val="1400"/>
              <a:buNone/>
              <a:defRPr sz="1400">
                <a:solidFill>
                  <a:schemeClr val="dk2"/>
                </a:solidFill>
              </a:defRPr>
            </a:lvl4pPr>
            <a:lvl5pPr lvl="4" rtl="0">
              <a:spcBef>
                <a:spcPts val="0"/>
              </a:spcBef>
              <a:spcAft>
                <a:spcPts val="0"/>
              </a:spcAft>
              <a:buClr>
                <a:schemeClr val="dk2"/>
              </a:buClr>
              <a:buSzPts val="1400"/>
              <a:buNone/>
              <a:defRPr sz="1400">
                <a:solidFill>
                  <a:schemeClr val="dk2"/>
                </a:solidFill>
              </a:defRPr>
            </a:lvl5pPr>
            <a:lvl6pPr lvl="5" rtl="0">
              <a:spcBef>
                <a:spcPts val="0"/>
              </a:spcBef>
              <a:spcAft>
                <a:spcPts val="0"/>
              </a:spcAft>
              <a:buClr>
                <a:schemeClr val="dk2"/>
              </a:buClr>
              <a:buSzPts val="1400"/>
              <a:buNone/>
              <a:defRPr sz="1400">
                <a:solidFill>
                  <a:schemeClr val="dk2"/>
                </a:solidFill>
              </a:defRPr>
            </a:lvl6pPr>
            <a:lvl7pPr lvl="6" rtl="0">
              <a:spcBef>
                <a:spcPts val="0"/>
              </a:spcBef>
              <a:spcAft>
                <a:spcPts val="0"/>
              </a:spcAft>
              <a:buClr>
                <a:schemeClr val="dk2"/>
              </a:buClr>
              <a:buSzPts val="1400"/>
              <a:buNone/>
              <a:defRPr sz="1400">
                <a:solidFill>
                  <a:schemeClr val="dk2"/>
                </a:solidFill>
              </a:defRPr>
            </a:lvl7pPr>
            <a:lvl8pPr lvl="7" rtl="0">
              <a:spcBef>
                <a:spcPts val="0"/>
              </a:spcBef>
              <a:spcAft>
                <a:spcPts val="0"/>
              </a:spcAft>
              <a:buClr>
                <a:schemeClr val="dk2"/>
              </a:buClr>
              <a:buSzPts val="1400"/>
              <a:buNone/>
              <a:defRPr sz="1400">
                <a:solidFill>
                  <a:schemeClr val="dk2"/>
                </a:solidFill>
              </a:defRPr>
            </a:lvl8pPr>
            <a:lvl9pPr lvl="8" rtl="0">
              <a:spcBef>
                <a:spcPts val="0"/>
              </a:spcBef>
              <a:spcAft>
                <a:spcPts val="0"/>
              </a:spcAft>
              <a:buClr>
                <a:schemeClr val="dk2"/>
              </a:buClr>
              <a:buSzPts val="1400"/>
              <a:buNone/>
              <a:defRPr sz="1400">
                <a:solidFill>
                  <a:schemeClr val="dk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4"/>
          <p:cNvSpPr/>
          <p:nvPr/>
        </p:nvSpPr>
        <p:spPr>
          <a:xfrm rot="-5400000" flipH="1">
            <a:off x="4497775" y="-1112255"/>
            <a:ext cx="148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0" name="Google Shape;20;p4"/>
          <p:cNvSpPr/>
          <p:nvPr/>
        </p:nvSpPr>
        <p:spPr>
          <a:xfrm>
            <a:off x="0" y="-25"/>
            <a:ext cx="9144000" cy="3418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4"/>
          <p:cNvSpPr txBox="1">
            <a:spLocks noGrp="1"/>
          </p:cNvSpPr>
          <p:nvPr>
            <p:ph type="body" idx="1"/>
          </p:nvPr>
        </p:nvSpPr>
        <p:spPr>
          <a:xfrm>
            <a:off x="1649050" y="503675"/>
            <a:ext cx="5845800" cy="2914800"/>
          </a:xfrm>
          <a:prstGeom prst="rect">
            <a:avLst/>
          </a:prstGeom>
        </p:spPr>
        <p:txBody>
          <a:bodyPr spcFirstLastPara="1" wrap="square" lIns="91425" tIns="91425" rIns="91425" bIns="91425" anchor="ctr" anchorCtr="0">
            <a:noAutofit/>
          </a:bodyPr>
          <a:lstStyle>
            <a:lvl1pPr marL="457200" lvl="0" indent="-355600" algn="ctr" rtl="0">
              <a:lnSpc>
                <a:spcPct val="150000"/>
              </a:lnSpc>
              <a:spcBef>
                <a:spcPts val="600"/>
              </a:spcBef>
              <a:spcAft>
                <a:spcPts val="0"/>
              </a:spcAft>
              <a:buSzPts val="2000"/>
              <a:buFont typeface="Playfair Display"/>
              <a:buChar char="∙"/>
              <a:defRPr sz="2000" i="1">
                <a:latin typeface="Playfair Display"/>
                <a:ea typeface="Playfair Display"/>
                <a:cs typeface="Playfair Display"/>
                <a:sym typeface="Playfair Display"/>
              </a:defRPr>
            </a:lvl1pPr>
            <a:lvl2pPr marL="914400" lvl="1" indent="-355600" algn="ctr" rtl="0">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2pPr>
            <a:lvl3pPr marL="1371600" lvl="2" indent="-355600" algn="ctr" rtl="0">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3pPr>
            <a:lvl4pPr marL="1828800" lvl="3" indent="-355600" algn="ctr" rtl="0">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4pPr>
            <a:lvl5pPr marL="2286000" lvl="4" indent="-355600" algn="ctr" rtl="0">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5pPr>
            <a:lvl6pPr marL="2743200" lvl="5" indent="-355600" algn="ctr" rtl="0">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6pPr>
            <a:lvl7pPr marL="3200400" lvl="6" indent="-355600" algn="ctr" rtl="0">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7pPr>
            <a:lvl8pPr marL="3657600" lvl="7" indent="-355600" algn="ctr" rtl="0">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8pPr>
            <a:lvl9pPr marL="4114800" lvl="8" indent="-355600" algn="ctr">
              <a:lnSpc>
                <a:spcPct val="150000"/>
              </a:lnSpc>
              <a:spcBef>
                <a:spcPts val="0"/>
              </a:spcBef>
              <a:spcAft>
                <a:spcPts val="0"/>
              </a:spcAft>
              <a:buSzPts val="2000"/>
              <a:buFont typeface="Playfair Display"/>
              <a:buChar char="∙"/>
              <a:defRPr sz="2000" i="1">
                <a:latin typeface="Playfair Display"/>
                <a:ea typeface="Playfair Display"/>
                <a:cs typeface="Playfair Display"/>
                <a:sym typeface="Playfair Display"/>
              </a:defRPr>
            </a:lvl9pPr>
          </a:lstStyle>
          <a:p>
            <a:endParaRPr/>
          </a:p>
        </p:txBody>
      </p:sp>
      <p:sp>
        <p:nvSpPr>
          <p:cNvPr id="22" name="Google Shape;22;p4"/>
          <p:cNvSpPr txBox="1"/>
          <p:nvPr/>
        </p:nvSpPr>
        <p:spPr>
          <a:xfrm>
            <a:off x="3593400" y="191419"/>
            <a:ext cx="1957200" cy="653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4800">
                <a:solidFill>
                  <a:srgbClr val="000014"/>
                </a:solidFill>
                <a:latin typeface="Playfair Display"/>
                <a:ea typeface="Playfair Display"/>
                <a:cs typeface="Playfair Display"/>
                <a:sym typeface="Playfair Display"/>
              </a:rPr>
              <a:t>“</a:t>
            </a:r>
            <a:endParaRPr sz="4800">
              <a:solidFill>
                <a:srgbClr val="000014"/>
              </a:solidFill>
              <a:latin typeface="Playfair Display"/>
              <a:ea typeface="Playfair Display"/>
              <a:cs typeface="Playfair Display"/>
              <a:sym typeface="Playfair Display"/>
            </a:endParaRPr>
          </a:p>
        </p:txBody>
      </p:sp>
      <p:sp>
        <p:nvSpPr>
          <p:cNvPr id="23" name="Google Shape;23;p4"/>
          <p:cNvSpPr txBox="1">
            <a:spLocks noGrp="1"/>
          </p:cNvSpPr>
          <p:nvPr>
            <p:ph type="sldNum" idx="12"/>
          </p:nvPr>
        </p:nvSpPr>
        <p:spPr>
          <a:xfrm>
            <a:off x="593575" y="4813750"/>
            <a:ext cx="7956600" cy="329700"/>
          </a:xfrm>
          <a:prstGeom prst="rect">
            <a:avLst/>
          </a:prstGeom>
          <a:ln>
            <a:noFill/>
          </a:ln>
        </p:spPr>
        <p:txBody>
          <a:bodyPr spcFirstLastPara="1" wrap="square" lIns="91425" tIns="91425" rIns="91425" bIns="91425" anchor="ctr"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4"/>
        <p:cNvGrpSpPr/>
        <p:nvPr/>
      </p:nvGrpSpPr>
      <p:grpSpPr>
        <a:xfrm>
          <a:off x="0" y="0"/>
          <a:ext cx="0" cy="0"/>
          <a:chOff x="0" y="0"/>
          <a:chExt cx="0" cy="0"/>
        </a:xfrm>
      </p:grpSpPr>
      <p:sp>
        <p:nvSpPr>
          <p:cNvPr id="25" name="Google Shape;25;p5"/>
          <p:cNvSpPr/>
          <p:nvPr/>
        </p:nvSpPr>
        <p:spPr>
          <a:xfrm rot="-5400000">
            <a:off x="4517850" y="-3214045"/>
            <a:ext cx="1083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6" name="Google Shape;26;p5"/>
          <p:cNvSpPr/>
          <p:nvPr/>
        </p:nvSpPr>
        <p:spPr>
          <a:xfrm rot="-5400000" flipH="1">
            <a:off x="4497775" y="-3854662"/>
            <a:ext cx="148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7" name="Google Shape;27;p5"/>
          <p:cNvSpPr/>
          <p:nvPr/>
        </p:nvSpPr>
        <p:spPr>
          <a:xfrm>
            <a:off x="0" y="0"/>
            <a:ext cx="9144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5"/>
          <p:cNvSpPr/>
          <p:nvPr/>
        </p:nvSpPr>
        <p:spPr>
          <a:xfrm>
            <a:off x="0" y="1352400"/>
            <a:ext cx="9144000" cy="3791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9" name="Google Shape;29;p5"/>
          <p:cNvCxnSpPr/>
          <p:nvPr/>
        </p:nvCxnSpPr>
        <p:spPr>
          <a:xfrm>
            <a:off x="338100" y="4813675"/>
            <a:ext cx="8467800" cy="0"/>
          </a:xfrm>
          <a:prstGeom prst="straightConnector1">
            <a:avLst/>
          </a:prstGeom>
          <a:noFill/>
          <a:ln w="9525" cap="flat" cmpd="sng">
            <a:solidFill>
              <a:srgbClr val="D9D9D9"/>
            </a:solidFill>
            <a:prstDash val="solid"/>
            <a:round/>
            <a:headEnd type="none" w="med" len="med"/>
            <a:tailEnd type="none" w="med" len="med"/>
          </a:ln>
        </p:spPr>
      </p:cxnSp>
      <p:sp>
        <p:nvSpPr>
          <p:cNvPr id="30" name="Google Shape;30;p5"/>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31" name="Google Shape;31;p5"/>
          <p:cNvSpPr txBox="1">
            <a:spLocks noGrp="1"/>
          </p:cNvSpPr>
          <p:nvPr>
            <p:ph type="body" idx="1"/>
          </p:nvPr>
        </p:nvSpPr>
        <p:spPr>
          <a:xfrm>
            <a:off x="593575" y="1823700"/>
            <a:ext cx="7956600" cy="2651700"/>
          </a:xfrm>
          <a:prstGeom prst="rect">
            <a:avLst/>
          </a:prstGeom>
        </p:spPr>
        <p:txBody>
          <a:bodyPr spcFirstLastPara="1" wrap="square" lIns="91425" tIns="91425" rIns="91425" bIns="91425" anchor="t" anchorCtr="0">
            <a:noAutofit/>
          </a:bodyPr>
          <a:lstStyle>
            <a:lvl1pPr marL="457200" lvl="0" indent="-330200">
              <a:spcBef>
                <a:spcPts val="600"/>
              </a:spcBef>
              <a:spcAft>
                <a:spcPts val="0"/>
              </a:spcAft>
              <a:buSzPts val="1600"/>
              <a:buChar char="∙"/>
              <a:defRPr/>
            </a:lvl1pPr>
            <a:lvl2pPr marL="914400" lvl="1" indent="-330200">
              <a:spcBef>
                <a:spcPts val="0"/>
              </a:spcBef>
              <a:spcAft>
                <a:spcPts val="0"/>
              </a:spcAft>
              <a:buSzPts val="1600"/>
              <a:buChar char="∙"/>
              <a:defRPr/>
            </a:lvl2pPr>
            <a:lvl3pPr marL="1371600" lvl="2" indent="-330200">
              <a:spcBef>
                <a:spcPts val="0"/>
              </a:spcBef>
              <a:spcAft>
                <a:spcPts val="0"/>
              </a:spcAft>
              <a:buSzPts val="1600"/>
              <a:buChar char="∙"/>
              <a:defRPr/>
            </a:lvl3pPr>
            <a:lvl4pPr marL="1828800" lvl="3" indent="-330200">
              <a:spcBef>
                <a:spcPts val="0"/>
              </a:spcBef>
              <a:spcAft>
                <a:spcPts val="0"/>
              </a:spcAft>
              <a:buSzPts val="1600"/>
              <a:buChar char="∙"/>
              <a:defRPr/>
            </a:lvl4pPr>
            <a:lvl5pPr marL="2286000" lvl="4" indent="-330200">
              <a:spcBef>
                <a:spcPts val="0"/>
              </a:spcBef>
              <a:spcAft>
                <a:spcPts val="0"/>
              </a:spcAft>
              <a:buSzPts val="1600"/>
              <a:buChar char="∙"/>
              <a:defRPr/>
            </a:lvl5pPr>
            <a:lvl6pPr marL="2743200" lvl="5" indent="-330200">
              <a:spcBef>
                <a:spcPts val="0"/>
              </a:spcBef>
              <a:spcAft>
                <a:spcPts val="0"/>
              </a:spcAft>
              <a:buSzPts val="1600"/>
              <a:buChar char="∙"/>
              <a:defRPr/>
            </a:lvl6pPr>
            <a:lvl7pPr marL="3200400" lvl="6" indent="-330200">
              <a:spcBef>
                <a:spcPts val="0"/>
              </a:spcBef>
              <a:spcAft>
                <a:spcPts val="0"/>
              </a:spcAft>
              <a:buSzPts val="1600"/>
              <a:buChar char="∙"/>
              <a:defRPr/>
            </a:lvl7pPr>
            <a:lvl8pPr marL="3657600" lvl="7" indent="-330200">
              <a:spcBef>
                <a:spcPts val="0"/>
              </a:spcBef>
              <a:spcAft>
                <a:spcPts val="0"/>
              </a:spcAft>
              <a:buSzPts val="1600"/>
              <a:buChar char="∙"/>
              <a:defRPr/>
            </a:lvl8pPr>
            <a:lvl9pPr marL="4114800" lvl="8" indent="-330200">
              <a:spcBef>
                <a:spcPts val="0"/>
              </a:spcBef>
              <a:spcAft>
                <a:spcPts val="0"/>
              </a:spcAft>
              <a:buSzPts val="1600"/>
              <a:buChar char="∙"/>
              <a:defRPr/>
            </a:lvl9pPr>
          </a:lstStyle>
          <a:p>
            <a:endParaRPr/>
          </a:p>
        </p:txBody>
      </p:sp>
      <p:sp>
        <p:nvSpPr>
          <p:cNvPr id="32" name="Google Shape;32;p5"/>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1 column half">
  <p:cSld name="TITLE_AND_BODY_1">
    <p:bg>
      <p:bgPr>
        <a:blipFill>
          <a:blip r:embed="rId2">
            <a:alphaModFix/>
          </a:blip>
          <a:stretch>
            <a:fillRect/>
          </a:stretch>
        </a:blipFill>
        <a:effectLst/>
      </p:bgPr>
    </p:bg>
    <p:spTree>
      <p:nvGrpSpPr>
        <p:cNvPr id="1" name="Shape 33"/>
        <p:cNvGrpSpPr/>
        <p:nvPr/>
      </p:nvGrpSpPr>
      <p:grpSpPr>
        <a:xfrm>
          <a:off x="0" y="0"/>
          <a:ext cx="0" cy="0"/>
          <a:chOff x="0" y="0"/>
          <a:chExt cx="0" cy="0"/>
        </a:xfrm>
      </p:grpSpPr>
      <p:sp>
        <p:nvSpPr>
          <p:cNvPr id="34" name="Google Shape;34;p6"/>
          <p:cNvSpPr/>
          <p:nvPr/>
        </p:nvSpPr>
        <p:spPr>
          <a:xfrm rot="10800000" flipH="1">
            <a:off x="4543625" y="-5"/>
            <a:ext cx="148200" cy="51435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35" name="Google Shape;35;p6"/>
          <p:cNvSpPr/>
          <p:nvPr/>
        </p:nvSpPr>
        <p:spPr>
          <a:xfrm>
            <a:off x="0" y="0"/>
            <a:ext cx="4572000" cy="51435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6" name="Google Shape;36;p6"/>
          <p:cNvCxnSpPr/>
          <p:nvPr/>
        </p:nvCxnSpPr>
        <p:spPr>
          <a:xfrm>
            <a:off x="365850" y="4813675"/>
            <a:ext cx="3840300" cy="0"/>
          </a:xfrm>
          <a:prstGeom prst="straightConnector1">
            <a:avLst/>
          </a:prstGeom>
          <a:noFill/>
          <a:ln w="9525" cap="flat" cmpd="sng">
            <a:solidFill>
              <a:srgbClr val="D9D9D9"/>
            </a:solidFill>
            <a:prstDash val="solid"/>
            <a:round/>
            <a:headEnd type="none" w="med" len="med"/>
            <a:tailEnd type="none" w="med" len="med"/>
          </a:ln>
        </p:spPr>
      </p:cxnSp>
      <p:sp>
        <p:nvSpPr>
          <p:cNvPr id="37" name="Google Shape;37;p6"/>
          <p:cNvSpPr txBox="1">
            <a:spLocks noGrp="1"/>
          </p:cNvSpPr>
          <p:nvPr>
            <p:ph type="title"/>
          </p:nvPr>
        </p:nvSpPr>
        <p:spPr>
          <a:xfrm>
            <a:off x="589350" y="819475"/>
            <a:ext cx="3393300" cy="676200"/>
          </a:xfrm>
          <a:prstGeom prst="rect">
            <a:avLst/>
          </a:prstGeom>
        </p:spPr>
        <p:txBody>
          <a:bodyPr spcFirstLastPara="1" wrap="square" lIns="91425" tIns="91425" rIns="91425" bIns="91425" anchor="b" anchorCtr="0">
            <a:noAutofit/>
          </a:bodyPr>
          <a:lstStyle>
            <a:lvl1pPr lvl="0" algn="l" rtl="0">
              <a:spcBef>
                <a:spcPts val="0"/>
              </a:spcBef>
              <a:spcAft>
                <a:spcPts val="0"/>
              </a:spcAft>
              <a:buSzPts val="1600"/>
              <a:buNone/>
              <a:defRPr/>
            </a:lvl1pPr>
            <a:lvl2pPr lvl="1" algn="l" rtl="0">
              <a:spcBef>
                <a:spcPts val="0"/>
              </a:spcBef>
              <a:spcAft>
                <a:spcPts val="0"/>
              </a:spcAft>
              <a:buSzPts val="1600"/>
              <a:buNone/>
              <a:defRPr/>
            </a:lvl2pPr>
            <a:lvl3pPr lvl="2" algn="l" rtl="0">
              <a:spcBef>
                <a:spcPts val="0"/>
              </a:spcBef>
              <a:spcAft>
                <a:spcPts val="0"/>
              </a:spcAft>
              <a:buSzPts val="1600"/>
              <a:buNone/>
              <a:defRPr/>
            </a:lvl3pPr>
            <a:lvl4pPr lvl="3" algn="l" rtl="0">
              <a:spcBef>
                <a:spcPts val="0"/>
              </a:spcBef>
              <a:spcAft>
                <a:spcPts val="0"/>
              </a:spcAft>
              <a:buSzPts val="1600"/>
              <a:buNone/>
              <a:defRPr/>
            </a:lvl4pPr>
            <a:lvl5pPr lvl="4" algn="l" rtl="0">
              <a:spcBef>
                <a:spcPts val="0"/>
              </a:spcBef>
              <a:spcAft>
                <a:spcPts val="0"/>
              </a:spcAft>
              <a:buSzPts val="1600"/>
              <a:buNone/>
              <a:defRPr/>
            </a:lvl5pPr>
            <a:lvl6pPr lvl="5" algn="l" rtl="0">
              <a:spcBef>
                <a:spcPts val="0"/>
              </a:spcBef>
              <a:spcAft>
                <a:spcPts val="0"/>
              </a:spcAft>
              <a:buSzPts val="1600"/>
              <a:buNone/>
              <a:defRPr/>
            </a:lvl6pPr>
            <a:lvl7pPr lvl="6" algn="l" rtl="0">
              <a:spcBef>
                <a:spcPts val="0"/>
              </a:spcBef>
              <a:spcAft>
                <a:spcPts val="0"/>
              </a:spcAft>
              <a:buSzPts val="1600"/>
              <a:buNone/>
              <a:defRPr/>
            </a:lvl7pPr>
            <a:lvl8pPr lvl="7" algn="l" rtl="0">
              <a:spcBef>
                <a:spcPts val="0"/>
              </a:spcBef>
              <a:spcAft>
                <a:spcPts val="0"/>
              </a:spcAft>
              <a:buSzPts val="1600"/>
              <a:buNone/>
              <a:defRPr/>
            </a:lvl8pPr>
            <a:lvl9pPr lvl="8" algn="l" rtl="0">
              <a:spcBef>
                <a:spcPts val="0"/>
              </a:spcBef>
              <a:spcAft>
                <a:spcPts val="0"/>
              </a:spcAft>
              <a:buSzPts val="1600"/>
              <a:buNone/>
              <a:defRPr/>
            </a:lvl9pPr>
          </a:lstStyle>
          <a:p>
            <a:endParaRPr/>
          </a:p>
        </p:txBody>
      </p:sp>
      <p:sp>
        <p:nvSpPr>
          <p:cNvPr id="38" name="Google Shape;38;p6"/>
          <p:cNvSpPr txBox="1">
            <a:spLocks noGrp="1"/>
          </p:cNvSpPr>
          <p:nvPr>
            <p:ph type="body" idx="1"/>
          </p:nvPr>
        </p:nvSpPr>
        <p:spPr>
          <a:xfrm>
            <a:off x="593575" y="1518900"/>
            <a:ext cx="3393300" cy="2651700"/>
          </a:xfrm>
          <a:prstGeom prst="rect">
            <a:avLst/>
          </a:prstGeom>
        </p:spPr>
        <p:txBody>
          <a:bodyPr spcFirstLastPara="1" wrap="square" lIns="91425" tIns="91425" rIns="91425" bIns="91425" anchor="t" anchorCtr="0">
            <a:noAutofit/>
          </a:bodyPr>
          <a:lstStyle>
            <a:lvl1pPr marL="457200" lvl="0" indent="-330200" rtl="0">
              <a:spcBef>
                <a:spcPts val="600"/>
              </a:spcBef>
              <a:spcAft>
                <a:spcPts val="0"/>
              </a:spcAft>
              <a:buSzPts val="1600"/>
              <a:buChar char="∙"/>
              <a:defRPr/>
            </a:lvl1pPr>
            <a:lvl2pPr marL="914400" lvl="1" indent="-330200" rtl="0">
              <a:spcBef>
                <a:spcPts val="0"/>
              </a:spcBef>
              <a:spcAft>
                <a:spcPts val="0"/>
              </a:spcAft>
              <a:buSzPts val="1600"/>
              <a:buChar char="∙"/>
              <a:defRPr/>
            </a:lvl2pPr>
            <a:lvl3pPr marL="1371600" lvl="2" indent="-330200" rtl="0">
              <a:spcBef>
                <a:spcPts val="0"/>
              </a:spcBef>
              <a:spcAft>
                <a:spcPts val="0"/>
              </a:spcAft>
              <a:buSzPts val="1600"/>
              <a:buChar char="∙"/>
              <a:defRPr/>
            </a:lvl3pPr>
            <a:lvl4pPr marL="1828800" lvl="3" indent="-330200" rtl="0">
              <a:spcBef>
                <a:spcPts val="0"/>
              </a:spcBef>
              <a:spcAft>
                <a:spcPts val="0"/>
              </a:spcAft>
              <a:buSzPts val="1600"/>
              <a:buChar char="∙"/>
              <a:defRPr/>
            </a:lvl4pPr>
            <a:lvl5pPr marL="2286000" lvl="4" indent="-330200" rtl="0">
              <a:spcBef>
                <a:spcPts val="0"/>
              </a:spcBef>
              <a:spcAft>
                <a:spcPts val="0"/>
              </a:spcAft>
              <a:buSzPts val="1600"/>
              <a:buChar char="∙"/>
              <a:defRPr/>
            </a:lvl5pPr>
            <a:lvl6pPr marL="2743200" lvl="5" indent="-330200" rtl="0">
              <a:spcBef>
                <a:spcPts val="0"/>
              </a:spcBef>
              <a:spcAft>
                <a:spcPts val="0"/>
              </a:spcAft>
              <a:buSzPts val="1600"/>
              <a:buChar char="∙"/>
              <a:defRPr/>
            </a:lvl6pPr>
            <a:lvl7pPr marL="3200400" lvl="6" indent="-330200" rtl="0">
              <a:spcBef>
                <a:spcPts val="0"/>
              </a:spcBef>
              <a:spcAft>
                <a:spcPts val="0"/>
              </a:spcAft>
              <a:buSzPts val="1600"/>
              <a:buChar char="∙"/>
              <a:defRPr/>
            </a:lvl7pPr>
            <a:lvl8pPr marL="3657600" lvl="7" indent="-330200" rtl="0">
              <a:spcBef>
                <a:spcPts val="0"/>
              </a:spcBef>
              <a:spcAft>
                <a:spcPts val="0"/>
              </a:spcAft>
              <a:buSzPts val="1600"/>
              <a:buChar char="∙"/>
              <a:defRPr/>
            </a:lvl8pPr>
            <a:lvl9pPr marL="4114800" lvl="8" indent="-330200" rtl="0">
              <a:spcBef>
                <a:spcPts val="0"/>
              </a:spcBef>
              <a:spcAft>
                <a:spcPts val="0"/>
              </a:spcAft>
              <a:buSzPts val="1600"/>
              <a:buChar char="∙"/>
              <a:defRPr/>
            </a:lvl9pPr>
          </a:lstStyle>
          <a:p>
            <a:endParaRPr/>
          </a:p>
        </p:txBody>
      </p:sp>
      <p:sp>
        <p:nvSpPr>
          <p:cNvPr id="39" name="Google Shape;39;p6"/>
          <p:cNvSpPr txBox="1">
            <a:spLocks noGrp="1"/>
          </p:cNvSpPr>
          <p:nvPr>
            <p:ph type="sldNum" idx="12"/>
          </p:nvPr>
        </p:nvSpPr>
        <p:spPr>
          <a:xfrm>
            <a:off x="595675" y="4813750"/>
            <a:ext cx="3389100" cy="329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bg>
      <p:bgPr>
        <a:blipFill>
          <a:blip r:embed="rId2">
            <a:alphaModFix/>
          </a:blip>
          <a:stretch>
            <a:fillRect/>
          </a:stretch>
        </a:blipFill>
        <a:effectLst/>
      </p:bgPr>
    </p:bg>
    <p:spTree>
      <p:nvGrpSpPr>
        <p:cNvPr id="1" name="Shape 40"/>
        <p:cNvGrpSpPr/>
        <p:nvPr/>
      </p:nvGrpSpPr>
      <p:grpSpPr>
        <a:xfrm>
          <a:off x="0" y="0"/>
          <a:ext cx="0" cy="0"/>
          <a:chOff x="0" y="0"/>
          <a:chExt cx="0" cy="0"/>
        </a:xfrm>
      </p:grpSpPr>
      <p:sp>
        <p:nvSpPr>
          <p:cNvPr id="41" name="Google Shape;41;p7"/>
          <p:cNvSpPr/>
          <p:nvPr/>
        </p:nvSpPr>
        <p:spPr>
          <a:xfrm rot="-5400000">
            <a:off x="4517850" y="-3214045"/>
            <a:ext cx="1083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42" name="Google Shape;42;p7"/>
          <p:cNvSpPr/>
          <p:nvPr/>
        </p:nvSpPr>
        <p:spPr>
          <a:xfrm rot="-5400000" flipH="1">
            <a:off x="4497775" y="-3854662"/>
            <a:ext cx="148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43" name="Google Shape;43;p7"/>
          <p:cNvSpPr/>
          <p:nvPr/>
        </p:nvSpPr>
        <p:spPr>
          <a:xfrm>
            <a:off x="0" y="0"/>
            <a:ext cx="9144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7"/>
          <p:cNvSpPr/>
          <p:nvPr/>
        </p:nvSpPr>
        <p:spPr>
          <a:xfrm>
            <a:off x="0" y="1352400"/>
            <a:ext cx="9144000" cy="3791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5" name="Google Shape;45;p7"/>
          <p:cNvCxnSpPr/>
          <p:nvPr/>
        </p:nvCxnSpPr>
        <p:spPr>
          <a:xfrm>
            <a:off x="338100" y="4813675"/>
            <a:ext cx="8467800" cy="0"/>
          </a:xfrm>
          <a:prstGeom prst="straightConnector1">
            <a:avLst/>
          </a:prstGeom>
          <a:noFill/>
          <a:ln w="9525" cap="flat" cmpd="sng">
            <a:solidFill>
              <a:srgbClr val="D9D9D9"/>
            </a:solidFill>
            <a:prstDash val="solid"/>
            <a:round/>
            <a:headEnd type="none" w="med" len="med"/>
            <a:tailEnd type="none" w="med" len="med"/>
          </a:ln>
        </p:spPr>
      </p:cxnSp>
      <p:sp>
        <p:nvSpPr>
          <p:cNvPr id="46" name="Google Shape;46;p7"/>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47" name="Google Shape;47;p7"/>
          <p:cNvSpPr txBox="1">
            <a:spLocks noGrp="1"/>
          </p:cNvSpPr>
          <p:nvPr>
            <p:ph type="body" idx="1"/>
          </p:nvPr>
        </p:nvSpPr>
        <p:spPr>
          <a:xfrm>
            <a:off x="593687" y="1823700"/>
            <a:ext cx="3861900" cy="2651700"/>
          </a:xfrm>
          <a:prstGeom prst="rect">
            <a:avLst/>
          </a:prstGeom>
        </p:spPr>
        <p:txBody>
          <a:bodyPr spcFirstLastPara="1" wrap="square" lIns="91425" tIns="91425" rIns="91425" bIns="91425" anchor="t" anchorCtr="0">
            <a:noAutofit/>
          </a:bodyPr>
          <a:lstStyle>
            <a:lvl1pPr marL="457200" lvl="0" indent="-317500">
              <a:spcBef>
                <a:spcPts val="600"/>
              </a:spcBef>
              <a:spcAft>
                <a:spcPts val="0"/>
              </a:spcAft>
              <a:buSzPts val="1400"/>
              <a:buChar char="∙"/>
              <a:defRPr sz="1400"/>
            </a:lvl1pPr>
            <a:lvl2pPr marL="914400" lvl="1" indent="-317500">
              <a:spcBef>
                <a:spcPts val="0"/>
              </a:spcBef>
              <a:spcAft>
                <a:spcPts val="0"/>
              </a:spcAft>
              <a:buSzPts val="1400"/>
              <a:buChar char="∙"/>
              <a:defRPr sz="1400"/>
            </a:lvl2pPr>
            <a:lvl3pPr marL="1371600" lvl="2" indent="-317500">
              <a:spcBef>
                <a:spcPts val="0"/>
              </a:spcBef>
              <a:spcAft>
                <a:spcPts val="0"/>
              </a:spcAft>
              <a:buSzPts val="1400"/>
              <a:buChar char="∙"/>
              <a:defRPr sz="1400"/>
            </a:lvl3pPr>
            <a:lvl4pPr marL="1828800" lvl="3" indent="-317500">
              <a:spcBef>
                <a:spcPts val="0"/>
              </a:spcBef>
              <a:spcAft>
                <a:spcPts val="0"/>
              </a:spcAft>
              <a:buSzPts val="1400"/>
              <a:buChar char="∙"/>
              <a:defRPr sz="1400"/>
            </a:lvl4pPr>
            <a:lvl5pPr marL="2286000" lvl="4" indent="-317500">
              <a:spcBef>
                <a:spcPts val="0"/>
              </a:spcBef>
              <a:spcAft>
                <a:spcPts val="0"/>
              </a:spcAft>
              <a:buSzPts val="1400"/>
              <a:buChar char="∙"/>
              <a:defRPr sz="1400"/>
            </a:lvl5pPr>
            <a:lvl6pPr marL="2743200" lvl="5" indent="-317500">
              <a:spcBef>
                <a:spcPts val="0"/>
              </a:spcBef>
              <a:spcAft>
                <a:spcPts val="0"/>
              </a:spcAft>
              <a:buSzPts val="1400"/>
              <a:buChar char="∙"/>
              <a:defRPr sz="1400"/>
            </a:lvl6pPr>
            <a:lvl7pPr marL="3200400" lvl="6" indent="-317500">
              <a:spcBef>
                <a:spcPts val="0"/>
              </a:spcBef>
              <a:spcAft>
                <a:spcPts val="0"/>
              </a:spcAft>
              <a:buSzPts val="1400"/>
              <a:buChar char="∙"/>
              <a:defRPr sz="1400"/>
            </a:lvl7pPr>
            <a:lvl8pPr marL="3657600" lvl="7" indent="-317500">
              <a:spcBef>
                <a:spcPts val="0"/>
              </a:spcBef>
              <a:spcAft>
                <a:spcPts val="0"/>
              </a:spcAft>
              <a:buSzPts val="1400"/>
              <a:buChar char="∙"/>
              <a:defRPr sz="1400"/>
            </a:lvl8pPr>
            <a:lvl9pPr marL="4114800" lvl="8" indent="-317500">
              <a:spcBef>
                <a:spcPts val="0"/>
              </a:spcBef>
              <a:spcAft>
                <a:spcPts val="0"/>
              </a:spcAft>
              <a:buSzPts val="1400"/>
              <a:buChar char="∙"/>
              <a:defRPr sz="1400"/>
            </a:lvl9pPr>
          </a:lstStyle>
          <a:p>
            <a:endParaRPr/>
          </a:p>
        </p:txBody>
      </p:sp>
      <p:sp>
        <p:nvSpPr>
          <p:cNvPr id="48" name="Google Shape;48;p7"/>
          <p:cNvSpPr txBox="1">
            <a:spLocks noGrp="1"/>
          </p:cNvSpPr>
          <p:nvPr>
            <p:ph type="body" idx="2"/>
          </p:nvPr>
        </p:nvSpPr>
        <p:spPr>
          <a:xfrm>
            <a:off x="4688285" y="1823700"/>
            <a:ext cx="3861900" cy="2651700"/>
          </a:xfrm>
          <a:prstGeom prst="rect">
            <a:avLst/>
          </a:prstGeom>
        </p:spPr>
        <p:txBody>
          <a:bodyPr spcFirstLastPara="1" wrap="square" lIns="91425" tIns="91425" rIns="91425" bIns="91425" anchor="t" anchorCtr="0">
            <a:noAutofit/>
          </a:bodyPr>
          <a:lstStyle>
            <a:lvl1pPr marL="457200" lvl="0" indent="-317500">
              <a:spcBef>
                <a:spcPts val="600"/>
              </a:spcBef>
              <a:spcAft>
                <a:spcPts val="0"/>
              </a:spcAft>
              <a:buSzPts val="1400"/>
              <a:buChar char="∙"/>
              <a:defRPr sz="1400"/>
            </a:lvl1pPr>
            <a:lvl2pPr marL="914400" lvl="1" indent="-317500">
              <a:spcBef>
                <a:spcPts val="0"/>
              </a:spcBef>
              <a:spcAft>
                <a:spcPts val="0"/>
              </a:spcAft>
              <a:buSzPts val="1400"/>
              <a:buChar char="∙"/>
              <a:defRPr sz="1400"/>
            </a:lvl2pPr>
            <a:lvl3pPr marL="1371600" lvl="2" indent="-317500">
              <a:spcBef>
                <a:spcPts val="0"/>
              </a:spcBef>
              <a:spcAft>
                <a:spcPts val="0"/>
              </a:spcAft>
              <a:buSzPts val="1400"/>
              <a:buChar char="∙"/>
              <a:defRPr sz="1400"/>
            </a:lvl3pPr>
            <a:lvl4pPr marL="1828800" lvl="3" indent="-317500">
              <a:spcBef>
                <a:spcPts val="0"/>
              </a:spcBef>
              <a:spcAft>
                <a:spcPts val="0"/>
              </a:spcAft>
              <a:buSzPts val="1400"/>
              <a:buChar char="∙"/>
              <a:defRPr sz="1400"/>
            </a:lvl4pPr>
            <a:lvl5pPr marL="2286000" lvl="4" indent="-317500">
              <a:spcBef>
                <a:spcPts val="0"/>
              </a:spcBef>
              <a:spcAft>
                <a:spcPts val="0"/>
              </a:spcAft>
              <a:buSzPts val="1400"/>
              <a:buChar char="∙"/>
              <a:defRPr sz="1400"/>
            </a:lvl5pPr>
            <a:lvl6pPr marL="2743200" lvl="5" indent="-317500">
              <a:spcBef>
                <a:spcPts val="0"/>
              </a:spcBef>
              <a:spcAft>
                <a:spcPts val="0"/>
              </a:spcAft>
              <a:buSzPts val="1400"/>
              <a:buChar char="∙"/>
              <a:defRPr sz="1400"/>
            </a:lvl6pPr>
            <a:lvl7pPr marL="3200400" lvl="6" indent="-317500">
              <a:spcBef>
                <a:spcPts val="0"/>
              </a:spcBef>
              <a:spcAft>
                <a:spcPts val="0"/>
              </a:spcAft>
              <a:buSzPts val="1400"/>
              <a:buChar char="∙"/>
              <a:defRPr sz="1400"/>
            </a:lvl7pPr>
            <a:lvl8pPr marL="3657600" lvl="7" indent="-317500">
              <a:spcBef>
                <a:spcPts val="0"/>
              </a:spcBef>
              <a:spcAft>
                <a:spcPts val="0"/>
              </a:spcAft>
              <a:buSzPts val="1400"/>
              <a:buChar char="∙"/>
              <a:defRPr sz="1400"/>
            </a:lvl8pPr>
            <a:lvl9pPr marL="4114800" lvl="8" indent="-317500">
              <a:spcBef>
                <a:spcPts val="0"/>
              </a:spcBef>
              <a:spcAft>
                <a:spcPts val="0"/>
              </a:spcAft>
              <a:buSzPts val="1400"/>
              <a:buChar char="∙"/>
              <a:defRPr sz="1400"/>
            </a:lvl9pPr>
          </a:lstStyle>
          <a:p>
            <a:endParaRPr/>
          </a:p>
        </p:txBody>
      </p:sp>
      <p:sp>
        <p:nvSpPr>
          <p:cNvPr id="49" name="Google Shape;49;p7"/>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bg>
      <p:bgPr>
        <a:blipFill>
          <a:blip r:embed="rId2">
            <a:alphaModFix/>
          </a:blip>
          <a:stretch>
            <a:fillRect/>
          </a:stretch>
        </a:blipFill>
        <a:effectLst/>
      </p:bgPr>
    </p:bg>
    <p:spTree>
      <p:nvGrpSpPr>
        <p:cNvPr id="1" name="Shape 50"/>
        <p:cNvGrpSpPr/>
        <p:nvPr/>
      </p:nvGrpSpPr>
      <p:grpSpPr>
        <a:xfrm>
          <a:off x="0" y="0"/>
          <a:ext cx="0" cy="0"/>
          <a:chOff x="0" y="0"/>
          <a:chExt cx="0" cy="0"/>
        </a:xfrm>
      </p:grpSpPr>
      <p:sp>
        <p:nvSpPr>
          <p:cNvPr id="51" name="Google Shape;51;p8"/>
          <p:cNvSpPr/>
          <p:nvPr/>
        </p:nvSpPr>
        <p:spPr>
          <a:xfrm rot="-5400000">
            <a:off x="4517850" y="-3214045"/>
            <a:ext cx="1083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52" name="Google Shape;52;p8"/>
          <p:cNvSpPr/>
          <p:nvPr/>
        </p:nvSpPr>
        <p:spPr>
          <a:xfrm rot="-5400000" flipH="1">
            <a:off x="4497775" y="-3854662"/>
            <a:ext cx="148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53" name="Google Shape;53;p8"/>
          <p:cNvSpPr/>
          <p:nvPr/>
        </p:nvSpPr>
        <p:spPr>
          <a:xfrm>
            <a:off x="0" y="0"/>
            <a:ext cx="9144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8"/>
          <p:cNvSpPr/>
          <p:nvPr/>
        </p:nvSpPr>
        <p:spPr>
          <a:xfrm>
            <a:off x="0" y="1352400"/>
            <a:ext cx="9144000" cy="3791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55" name="Google Shape;55;p8"/>
          <p:cNvCxnSpPr/>
          <p:nvPr/>
        </p:nvCxnSpPr>
        <p:spPr>
          <a:xfrm>
            <a:off x="338100" y="4813675"/>
            <a:ext cx="8467800" cy="0"/>
          </a:xfrm>
          <a:prstGeom prst="straightConnector1">
            <a:avLst/>
          </a:prstGeom>
          <a:noFill/>
          <a:ln w="9525" cap="flat" cmpd="sng">
            <a:solidFill>
              <a:srgbClr val="D9D9D9"/>
            </a:solidFill>
            <a:prstDash val="solid"/>
            <a:round/>
            <a:headEnd type="none" w="med" len="med"/>
            <a:tailEnd type="none" w="med" len="med"/>
          </a:ln>
        </p:spPr>
      </p:cxnSp>
      <p:sp>
        <p:nvSpPr>
          <p:cNvPr id="56" name="Google Shape;56;p8"/>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lvl1pPr lvl="0" rtl="0">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57" name="Google Shape;57;p8"/>
          <p:cNvSpPr txBox="1">
            <a:spLocks noGrp="1"/>
          </p:cNvSpPr>
          <p:nvPr>
            <p:ph type="body" idx="1"/>
          </p:nvPr>
        </p:nvSpPr>
        <p:spPr>
          <a:xfrm>
            <a:off x="593575" y="1823700"/>
            <a:ext cx="2544000" cy="26517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58" name="Google Shape;58;p8"/>
          <p:cNvSpPr txBox="1">
            <a:spLocks noGrp="1"/>
          </p:cNvSpPr>
          <p:nvPr>
            <p:ph type="body" idx="2"/>
          </p:nvPr>
        </p:nvSpPr>
        <p:spPr>
          <a:xfrm>
            <a:off x="3267919" y="1823700"/>
            <a:ext cx="2544000" cy="26517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59" name="Google Shape;59;p8"/>
          <p:cNvSpPr txBox="1">
            <a:spLocks noGrp="1"/>
          </p:cNvSpPr>
          <p:nvPr>
            <p:ph type="body" idx="3"/>
          </p:nvPr>
        </p:nvSpPr>
        <p:spPr>
          <a:xfrm>
            <a:off x="5942264" y="1823700"/>
            <a:ext cx="2544000" cy="26517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60" name="Google Shape;60;p8"/>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61"/>
        <p:cNvGrpSpPr/>
        <p:nvPr/>
      </p:nvGrpSpPr>
      <p:grpSpPr>
        <a:xfrm>
          <a:off x="0" y="0"/>
          <a:ext cx="0" cy="0"/>
          <a:chOff x="0" y="0"/>
          <a:chExt cx="0" cy="0"/>
        </a:xfrm>
      </p:grpSpPr>
      <p:sp>
        <p:nvSpPr>
          <p:cNvPr id="62" name="Google Shape;62;p9"/>
          <p:cNvSpPr/>
          <p:nvPr/>
        </p:nvSpPr>
        <p:spPr>
          <a:xfrm rot="-5400000">
            <a:off x="4517850" y="-3214045"/>
            <a:ext cx="1083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63" name="Google Shape;63;p9"/>
          <p:cNvSpPr/>
          <p:nvPr/>
        </p:nvSpPr>
        <p:spPr>
          <a:xfrm rot="-5400000" flipH="1">
            <a:off x="4497775" y="-3854662"/>
            <a:ext cx="148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64" name="Google Shape;64;p9"/>
          <p:cNvSpPr/>
          <p:nvPr/>
        </p:nvSpPr>
        <p:spPr>
          <a:xfrm>
            <a:off x="0" y="0"/>
            <a:ext cx="9144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9"/>
          <p:cNvSpPr/>
          <p:nvPr/>
        </p:nvSpPr>
        <p:spPr>
          <a:xfrm>
            <a:off x="0" y="1352400"/>
            <a:ext cx="9144000" cy="37911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6" name="Google Shape;66;p9"/>
          <p:cNvCxnSpPr/>
          <p:nvPr/>
        </p:nvCxnSpPr>
        <p:spPr>
          <a:xfrm>
            <a:off x="338100" y="4813675"/>
            <a:ext cx="8467800" cy="0"/>
          </a:xfrm>
          <a:prstGeom prst="straightConnector1">
            <a:avLst/>
          </a:prstGeom>
          <a:noFill/>
          <a:ln w="9525" cap="flat" cmpd="sng">
            <a:solidFill>
              <a:srgbClr val="D9D9D9"/>
            </a:solidFill>
            <a:prstDash val="solid"/>
            <a:round/>
            <a:headEnd type="none" w="med" len="med"/>
            <a:tailEnd type="none" w="med" len="med"/>
          </a:ln>
        </p:spPr>
      </p:cxnSp>
      <p:sp>
        <p:nvSpPr>
          <p:cNvPr id="67" name="Google Shape;67;p9"/>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lvl1pPr lvl="0">
              <a:spcBef>
                <a:spcPts val="0"/>
              </a:spcBef>
              <a:spcAft>
                <a:spcPts val="0"/>
              </a:spcAft>
              <a:buSzPts val="1600"/>
              <a:buNone/>
              <a:defRPr/>
            </a:lvl1pPr>
            <a:lvl2pPr lvl="1">
              <a:spcBef>
                <a:spcPts val="0"/>
              </a:spcBef>
              <a:spcAft>
                <a:spcPts val="0"/>
              </a:spcAft>
              <a:buSzPts val="1600"/>
              <a:buNone/>
              <a:defRPr/>
            </a:lvl2pPr>
            <a:lvl3pPr lvl="2">
              <a:spcBef>
                <a:spcPts val="0"/>
              </a:spcBef>
              <a:spcAft>
                <a:spcPts val="0"/>
              </a:spcAft>
              <a:buSzPts val="1600"/>
              <a:buNone/>
              <a:defRPr/>
            </a:lvl3pPr>
            <a:lvl4pPr lvl="3">
              <a:spcBef>
                <a:spcPts val="0"/>
              </a:spcBef>
              <a:spcAft>
                <a:spcPts val="0"/>
              </a:spcAft>
              <a:buSzPts val="1600"/>
              <a:buNone/>
              <a:defRPr/>
            </a:lvl4pPr>
            <a:lvl5pPr lvl="4">
              <a:spcBef>
                <a:spcPts val="0"/>
              </a:spcBef>
              <a:spcAft>
                <a:spcPts val="0"/>
              </a:spcAft>
              <a:buSzPts val="1600"/>
              <a:buNone/>
              <a:defRPr/>
            </a:lvl5pPr>
            <a:lvl6pPr lvl="5">
              <a:spcBef>
                <a:spcPts val="0"/>
              </a:spcBef>
              <a:spcAft>
                <a:spcPts val="0"/>
              </a:spcAft>
              <a:buSzPts val="1600"/>
              <a:buNone/>
              <a:defRPr/>
            </a:lvl6pPr>
            <a:lvl7pPr lvl="6">
              <a:spcBef>
                <a:spcPts val="0"/>
              </a:spcBef>
              <a:spcAft>
                <a:spcPts val="0"/>
              </a:spcAft>
              <a:buSzPts val="1600"/>
              <a:buNone/>
              <a:defRPr/>
            </a:lvl7pPr>
            <a:lvl8pPr lvl="7">
              <a:spcBef>
                <a:spcPts val="0"/>
              </a:spcBef>
              <a:spcAft>
                <a:spcPts val="0"/>
              </a:spcAft>
              <a:buSzPts val="1600"/>
              <a:buNone/>
              <a:defRPr/>
            </a:lvl8pPr>
            <a:lvl9pPr lvl="8">
              <a:spcBef>
                <a:spcPts val="0"/>
              </a:spcBef>
              <a:spcAft>
                <a:spcPts val="0"/>
              </a:spcAft>
              <a:buSzPts val="1600"/>
              <a:buNone/>
              <a:defRPr/>
            </a:lvl9pPr>
          </a:lstStyle>
          <a:p>
            <a:endParaRPr/>
          </a:p>
        </p:txBody>
      </p:sp>
      <p:sp>
        <p:nvSpPr>
          <p:cNvPr id="68" name="Google Shape;68;p9"/>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a:alphaModFix/>
          </a:blip>
          <a:stretch>
            <a:fillRect/>
          </a:stretch>
        </a:blipFill>
        <a:effectLst/>
      </p:bgPr>
    </p:bg>
    <p:spTree>
      <p:nvGrpSpPr>
        <p:cNvPr id="1" name="Shape 69"/>
        <p:cNvGrpSpPr/>
        <p:nvPr/>
      </p:nvGrpSpPr>
      <p:grpSpPr>
        <a:xfrm>
          <a:off x="0" y="0"/>
          <a:ext cx="0" cy="0"/>
          <a:chOff x="0" y="0"/>
          <a:chExt cx="0" cy="0"/>
        </a:xfrm>
      </p:grpSpPr>
      <p:sp>
        <p:nvSpPr>
          <p:cNvPr id="70" name="Google Shape;70;p10"/>
          <p:cNvSpPr/>
          <p:nvPr/>
        </p:nvSpPr>
        <p:spPr>
          <a:xfrm rot="-5400000">
            <a:off x="4517850" y="-3857295"/>
            <a:ext cx="1083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71" name="Google Shape;71;p10"/>
          <p:cNvSpPr/>
          <p:nvPr/>
        </p:nvSpPr>
        <p:spPr>
          <a:xfrm>
            <a:off x="0" y="709150"/>
            <a:ext cx="9144000" cy="4434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2" name="Google Shape;72;p10"/>
          <p:cNvCxnSpPr/>
          <p:nvPr/>
        </p:nvCxnSpPr>
        <p:spPr>
          <a:xfrm>
            <a:off x="338100" y="4813675"/>
            <a:ext cx="8467800" cy="0"/>
          </a:xfrm>
          <a:prstGeom prst="straightConnector1">
            <a:avLst/>
          </a:prstGeom>
          <a:noFill/>
          <a:ln w="9525" cap="flat" cmpd="sng">
            <a:solidFill>
              <a:srgbClr val="D9D9D9"/>
            </a:solidFill>
            <a:prstDash val="solid"/>
            <a:round/>
            <a:headEnd type="none" w="med" len="med"/>
            <a:tailEnd type="none" w="med" len="med"/>
          </a:ln>
        </p:spPr>
      </p:cxnSp>
      <p:sp>
        <p:nvSpPr>
          <p:cNvPr id="73" name="Google Shape;73;p10"/>
          <p:cNvSpPr txBox="1">
            <a:spLocks noGrp="1"/>
          </p:cNvSpPr>
          <p:nvPr>
            <p:ph type="body" idx="1"/>
          </p:nvPr>
        </p:nvSpPr>
        <p:spPr>
          <a:xfrm>
            <a:off x="593575" y="4253900"/>
            <a:ext cx="7956900" cy="519600"/>
          </a:xfrm>
          <a:prstGeom prst="rect">
            <a:avLst/>
          </a:prstGeom>
        </p:spPr>
        <p:txBody>
          <a:bodyPr spcFirstLastPara="1" wrap="square" lIns="91425" tIns="91425" rIns="91425" bIns="91425" anchor="t" anchorCtr="0">
            <a:noAutofit/>
          </a:bodyPr>
          <a:lstStyle>
            <a:lvl1pPr marL="457200" lvl="0" indent="-228600" algn="ctr">
              <a:spcBef>
                <a:spcPts val="360"/>
              </a:spcBef>
              <a:spcAft>
                <a:spcPts val="0"/>
              </a:spcAft>
              <a:buSzPts val="1200"/>
              <a:buNone/>
              <a:defRPr sz="1200"/>
            </a:lvl1pPr>
          </a:lstStyle>
          <a:p>
            <a:endParaRPr/>
          </a:p>
        </p:txBody>
      </p:sp>
      <p:sp>
        <p:nvSpPr>
          <p:cNvPr id="74" name="Google Shape;74;p10"/>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75"/>
        <p:cNvGrpSpPr/>
        <p:nvPr/>
      </p:nvGrpSpPr>
      <p:grpSpPr>
        <a:xfrm>
          <a:off x="0" y="0"/>
          <a:ext cx="0" cy="0"/>
          <a:chOff x="0" y="0"/>
          <a:chExt cx="0" cy="0"/>
        </a:xfrm>
      </p:grpSpPr>
      <p:sp>
        <p:nvSpPr>
          <p:cNvPr id="76" name="Google Shape;76;p11"/>
          <p:cNvSpPr/>
          <p:nvPr/>
        </p:nvSpPr>
        <p:spPr>
          <a:xfrm rot="-5400000">
            <a:off x="4517850" y="-3857295"/>
            <a:ext cx="1083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77" name="Google Shape;77;p11"/>
          <p:cNvSpPr/>
          <p:nvPr/>
        </p:nvSpPr>
        <p:spPr>
          <a:xfrm>
            <a:off x="0" y="709150"/>
            <a:ext cx="9144000" cy="44343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8" name="Google Shape;78;p11"/>
          <p:cNvCxnSpPr/>
          <p:nvPr/>
        </p:nvCxnSpPr>
        <p:spPr>
          <a:xfrm>
            <a:off x="338100" y="4813675"/>
            <a:ext cx="8467800" cy="0"/>
          </a:xfrm>
          <a:prstGeom prst="straightConnector1">
            <a:avLst/>
          </a:prstGeom>
          <a:noFill/>
          <a:ln w="9525" cap="flat" cmpd="sng">
            <a:solidFill>
              <a:srgbClr val="D9D9D9"/>
            </a:solidFill>
            <a:prstDash val="solid"/>
            <a:round/>
            <a:headEnd type="none" w="med" len="med"/>
            <a:tailEnd type="none" w="med" len="med"/>
          </a:ln>
        </p:spPr>
      </p:cxnSp>
      <p:sp>
        <p:nvSpPr>
          <p:cNvPr id="79" name="Google Shape;79;p11"/>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complete image">
  <p:cSld name="BLANK_1">
    <p:bg>
      <p:bgPr>
        <a:blipFill>
          <a:blip r:embed="rId2">
            <a:alphaModFix/>
          </a:blip>
          <a:stretch>
            <a:fillRect/>
          </a:stretch>
        </a:blipFill>
        <a:effectLst/>
      </p:bgPr>
    </p:bg>
    <p:spTree>
      <p:nvGrpSpPr>
        <p:cNvPr id="1" name="Shape 80"/>
        <p:cNvGrpSpPr/>
        <p:nvPr/>
      </p:nvGrpSpPr>
      <p:grpSpPr>
        <a:xfrm>
          <a:off x="0" y="0"/>
          <a:ext cx="0" cy="0"/>
          <a:chOff x="0" y="0"/>
          <a:chExt cx="0" cy="0"/>
        </a:xfrm>
      </p:grpSpPr>
      <p:sp>
        <p:nvSpPr>
          <p:cNvPr id="81" name="Google Shape;81;p12"/>
          <p:cNvSpPr/>
          <p:nvPr/>
        </p:nvSpPr>
        <p:spPr>
          <a:xfrm rot="-5400000" flipH="1">
            <a:off x="4497775" y="-3854662"/>
            <a:ext cx="148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82" name="Google Shape;82;p12"/>
          <p:cNvSpPr/>
          <p:nvPr/>
        </p:nvSpPr>
        <p:spPr>
          <a:xfrm>
            <a:off x="0" y="0"/>
            <a:ext cx="9144000" cy="6762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12"/>
          <p:cNvSpPr/>
          <p:nvPr/>
        </p:nvSpPr>
        <p:spPr>
          <a:xfrm rot="-5400000">
            <a:off x="4497713" y="243900"/>
            <a:ext cx="148200" cy="9144000"/>
          </a:xfrm>
          <a:prstGeom prst="rect">
            <a:avLst/>
          </a:prstGeom>
          <a:gradFill>
            <a:gsLst>
              <a:gs pos="0">
                <a:srgbClr val="000014">
                  <a:alpha val="49803"/>
                </a:srgbClr>
              </a:gs>
              <a:gs pos="100000">
                <a:srgbClr val="000014">
                  <a:alpha val="0"/>
                </a:srgbClr>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84" name="Google Shape;84;p12"/>
          <p:cNvSpPr/>
          <p:nvPr/>
        </p:nvSpPr>
        <p:spPr>
          <a:xfrm rot="10800000" flipH="1">
            <a:off x="-50" y="4813802"/>
            <a:ext cx="9144000" cy="3297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12"/>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sldNum" idx="12"/>
          </p:nvPr>
        </p:nvSpPr>
        <p:spPr>
          <a:xfrm>
            <a:off x="593575" y="4813750"/>
            <a:ext cx="7956600" cy="329700"/>
          </a:xfrm>
          <a:prstGeom prst="rect">
            <a:avLst/>
          </a:prstGeom>
          <a:noFill/>
          <a:ln>
            <a:noFill/>
          </a:ln>
        </p:spPr>
        <p:txBody>
          <a:bodyPr spcFirstLastPara="1" wrap="square" lIns="91425" tIns="91425" rIns="91425" bIns="91425" anchor="ctr" anchorCtr="0">
            <a:noAutofit/>
          </a:bodyPr>
          <a:lstStyle>
            <a:lvl1pPr lvl="0" algn="ctr">
              <a:buNone/>
              <a:defRPr sz="1000">
                <a:solidFill>
                  <a:srgbClr val="666666"/>
                </a:solidFill>
                <a:latin typeface="Playfair Display"/>
                <a:ea typeface="Playfair Display"/>
                <a:cs typeface="Playfair Display"/>
                <a:sym typeface="Playfair Display"/>
              </a:defRPr>
            </a:lvl1pPr>
            <a:lvl2pPr lvl="1" algn="ctr">
              <a:buNone/>
              <a:defRPr sz="1000">
                <a:solidFill>
                  <a:srgbClr val="666666"/>
                </a:solidFill>
                <a:latin typeface="Playfair Display"/>
                <a:ea typeface="Playfair Display"/>
                <a:cs typeface="Playfair Display"/>
                <a:sym typeface="Playfair Display"/>
              </a:defRPr>
            </a:lvl2pPr>
            <a:lvl3pPr lvl="2" algn="ctr">
              <a:buNone/>
              <a:defRPr sz="1000">
                <a:solidFill>
                  <a:srgbClr val="666666"/>
                </a:solidFill>
                <a:latin typeface="Playfair Display"/>
                <a:ea typeface="Playfair Display"/>
                <a:cs typeface="Playfair Display"/>
                <a:sym typeface="Playfair Display"/>
              </a:defRPr>
            </a:lvl3pPr>
            <a:lvl4pPr lvl="3" algn="ctr">
              <a:buNone/>
              <a:defRPr sz="1000">
                <a:solidFill>
                  <a:srgbClr val="666666"/>
                </a:solidFill>
                <a:latin typeface="Playfair Display"/>
                <a:ea typeface="Playfair Display"/>
                <a:cs typeface="Playfair Display"/>
                <a:sym typeface="Playfair Display"/>
              </a:defRPr>
            </a:lvl4pPr>
            <a:lvl5pPr lvl="4" algn="ctr">
              <a:buNone/>
              <a:defRPr sz="1000">
                <a:solidFill>
                  <a:srgbClr val="666666"/>
                </a:solidFill>
                <a:latin typeface="Playfair Display"/>
                <a:ea typeface="Playfair Display"/>
                <a:cs typeface="Playfair Display"/>
                <a:sym typeface="Playfair Display"/>
              </a:defRPr>
            </a:lvl5pPr>
            <a:lvl6pPr lvl="5" algn="ctr">
              <a:buNone/>
              <a:defRPr sz="1000">
                <a:solidFill>
                  <a:srgbClr val="666666"/>
                </a:solidFill>
                <a:latin typeface="Playfair Display"/>
                <a:ea typeface="Playfair Display"/>
                <a:cs typeface="Playfair Display"/>
                <a:sym typeface="Playfair Display"/>
              </a:defRPr>
            </a:lvl6pPr>
            <a:lvl7pPr lvl="6" algn="ctr">
              <a:buNone/>
              <a:defRPr sz="1000">
                <a:solidFill>
                  <a:srgbClr val="666666"/>
                </a:solidFill>
                <a:latin typeface="Playfair Display"/>
                <a:ea typeface="Playfair Display"/>
                <a:cs typeface="Playfair Display"/>
                <a:sym typeface="Playfair Display"/>
              </a:defRPr>
            </a:lvl7pPr>
            <a:lvl8pPr lvl="7" algn="ctr">
              <a:buNone/>
              <a:defRPr sz="1000">
                <a:solidFill>
                  <a:srgbClr val="666666"/>
                </a:solidFill>
                <a:latin typeface="Playfair Display"/>
                <a:ea typeface="Playfair Display"/>
                <a:cs typeface="Playfair Display"/>
                <a:sym typeface="Playfair Display"/>
              </a:defRPr>
            </a:lvl8pPr>
            <a:lvl9pPr lvl="8" algn="ctr">
              <a:buNone/>
              <a:defRPr sz="1000">
                <a:solidFill>
                  <a:srgbClr val="666666"/>
                </a:solidFill>
                <a:latin typeface="Playfair Display"/>
                <a:ea typeface="Playfair Display"/>
                <a:cs typeface="Playfair Display"/>
                <a:sym typeface="Playfair Display"/>
              </a:defRPr>
            </a:lvl9pPr>
          </a:lstStyle>
          <a:p>
            <a:pPr marL="0" lvl="0" indent="0" algn="ctr" rtl="0">
              <a:spcBef>
                <a:spcPts val="0"/>
              </a:spcBef>
              <a:spcAft>
                <a:spcPts val="0"/>
              </a:spcAft>
              <a:buNone/>
            </a:pPr>
            <a:fld id="{00000000-1234-1234-1234-123412341234}" type="slidenum">
              <a:rPr lang="en"/>
              <a:t>‹#›</a:t>
            </a:fld>
            <a:endParaRPr/>
          </a:p>
        </p:txBody>
      </p:sp>
      <p:sp>
        <p:nvSpPr>
          <p:cNvPr id="7" name="Google Shape;7;p1"/>
          <p:cNvSpPr txBox="1">
            <a:spLocks noGrp="1"/>
          </p:cNvSpPr>
          <p:nvPr>
            <p:ph type="title"/>
          </p:nvPr>
        </p:nvSpPr>
        <p:spPr>
          <a:xfrm>
            <a:off x="593575" y="0"/>
            <a:ext cx="7956600" cy="6762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1pPr>
            <a:lvl2pPr lvl="1"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2pPr>
            <a:lvl3pPr lvl="2"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3pPr>
            <a:lvl4pPr lvl="3"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4pPr>
            <a:lvl5pPr lvl="4"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5pPr>
            <a:lvl6pPr lvl="5"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6pPr>
            <a:lvl7pPr lvl="6"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7pPr>
            <a:lvl8pPr lvl="7"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8pPr>
            <a:lvl9pPr lvl="8" algn="ctr">
              <a:spcBef>
                <a:spcPts val="0"/>
              </a:spcBef>
              <a:spcAft>
                <a:spcPts val="0"/>
              </a:spcAft>
              <a:buClr>
                <a:srgbClr val="111111"/>
              </a:buClr>
              <a:buSzPts val="1600"/>
              <a:buFont typeface="Playfair Display"/>
              <a:buNone/>
              <a:defRPr sz="1600">
                <a:solidFill>
                  <a:srgbClr val="111111"/>
                </a:solidFill>
                <a:latin typeface="Playfair Display"/>
                <a:ea typeface="Playfair Display"/>
                <a:cs typeface="Playfair Display"/>
                <a:sym typeface="Playfair Display"/>
              </a:defRPr>
            </a:lvl9pPr>
          </a:lstStyle>
          <a:p>
            <a:endParaRPr/>
          </a:p>
        </p:txBody>
      </p:sp>
      <p:sp>
        <p:nvSpPr>
          <p:cNvPr id="8" name="Google Shape;8;p1"/>
          <p:cNvSpPr txBox="1">
            <a:spLocks noGrp="1"/>
          </p:cNvSpPr>
          <p:nvPr>
            <p:ph type="body" idx="1"/>
          </p:nvPr>
        </p:nvSpPr>
        <p:spPr>
          <a:xfrm>
            <a:off x="593575" y="1823700"/>
            <a:ext cx="7956600" cy="2651700"/>
          </a:xfrm>
          <a:prstGeom prst="rect">
            <a:avLst/>
          </a:prstGeom>
          <a:noFill/>
          <a:ln>
            <a:noFill/>
          </a:ln>
        </p:spPr>
        <p:txBody>
          <a:bodyPr spcFirstLastPara="1" wrap="square" lIns="91425" tIns="91425" rIns="91425" bIns="91425" anchor="t" anchorCtr="0">
            <a:noAutofit/>
          </a:bodyPr>
          <a:lstStyle>
            <a:lvl1pPr marL="457200" lvl="0" indent="-330200">
              <a:lnSpc>
                <a:spcPct val="150000"/>
              </a:lnSpc>
              <a:spcBef>
                <a:spcPts val="60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1pPr>
            <a:lvl2pPr marL="914400" lvl="1"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2pPr>
            <a:lvl3pPr marL="1371600" lvl="2"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3pPr>
            <a:lvl4pPr marL="1828800" lvl="3"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4pPr>
            <a:lvl5pPr marL="2286000" lvl="4"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5pPr>
            <a:lvl6pPr marL="2743200" lvl="5"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6pPr>
            <a:lvl7pPr marL="3200400" lvl="6"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7pPr>
            <a:lvl8pPr marL="3657600" lvl="7"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8pPr>
            <a:lvl9pPr marL="4114800" lvl="8" indent="-330200">
              <a:lnSpc>
                <a:spcPct val="150000"/>
              </a:lnSpc>
              <a:spcBef>
                <a:spcPts val="0"/>
              </a:spcBef>
              <a:spcAft>
                <a:spcPts val="0"/>
              </a:spcAft>
              <a:buClr>
                <a:srgbClr val="B7B7B7"/>
              </a:buClr>
              <a:buSzPts val="1600"/>
              <a:buFont typeface="Raleway Light"/>
              <a:buChar char="∙"/>
              <a:defRPr sz="1600">
                <a:solidFill>
                  <a:srgbClr val="111111"/>
                </a:solidFill>
                <a:latin typeface="Raleway Light"/>
                <a:ea typeface="Raleway Light"/>
                <a:cs typeface="Raleway Light"/>
                <a:sym typeface="Raleway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3"/>
          <p:cNvSpPr txBox="1">
            <a:spLocks noGrp="1"/>
          </p:cNvSpPr>
          <p:nvPr>
            <p:ph type="ctrTitle"/>
          </p:nvPr>
        </p:nvSpPr>
        <p:spPr>
          <a:xfrm>
            <a:off x="685800" y="1915625"/>
            <a:ext cx="57270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Unit 1 Overview </a:t>
            </a:r>
            <a:endParaRPr/>
          </a:p>
        </p:txBody>
      </p:sp>
      <p:sp>
        <p:nvSpPr>
          <p:cNvPr id="91" name="Google Shape;91;p13"/>
          <p:cNvSpPr txBox="1"/>
          <p:nvPr/>
        </p:nvSpPr>
        <p:spPr>
          <a:xfrm>
            <a:off x="217600" y="3586375"/>
            <a:ext cx="8645100" cy="1256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2400">
                <a:latin typeface="Frank Ruhl Libre"/>
                <a:ea typeface="Frank Ruhl Libre"/>
                <a:cs typeface="Frank Ruhl Libre"/>
                <a:sym typeface="Frank Ruhl Libre"/>
              </a:rPr>
              <a:t>State Building in Song China, Dar-al Islam, South and Southeast Asia, the Americas, Africa, and Europe. </a:t>
            </a:r>
            <a:endParaRPr sz="2400">
              <a:latin typeface="Frank Ruhl Libre"/>
              <a:ea typeface="Frank Ruhl Libre"/>
              <a:cs typeface="Frank Ruhl Libre"/>
              <a:sym typeface="Frank Ruhl Libre"/>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4"/>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Context Building </a:t>
            </a:r>
            <a:endParaRPr/>
          </a:p>
        </p:txBody>
      </p:sp>
      <p:sp>
        <p:nvSpPr>
          <p:cNvPr id="97" name="Google Shape;97;p14"/>
          <p:cNvSpPr txBox="1">
            <a:spLocks noGrp="1"/>
          </p:cNvSpPr>
          <p:nvPr>
            <p:ph type="body" idx="1"/>
          </p:nvPr>
        </p:nvSpPr>
        <p:spPr>
          <a:xfrm>
            <a:off x="593575" y="1823700"/>
            <a:ext cx="7956600" cy="2651700"/>
          </a:xfrm>
          <a:prstGeom prst="rect">
            <a:avLst/>
          </a:prstGeom>
        </p:spPr>
        <p:txBody>
          <a:bodyPr spcFirstLastPara="1" wrap="square" lIns="91425" tIns="91425" rIns="91425" bIns="91425" anchor="t" anchorCtr="0">
            <a:noAutofit/>
          </a:bodyPr>
          <a:lstStyle/>
          <a:p>
            <a:pPr marL="457200" lvl="0" indent="0" algn="l" rtl="0">
              <a:spcBef>
                <a:spcPts val="600"/>
              </a:spcBef>
              <a:spcAft>
                <a:spcPts val="0"/>
              </a:spcAft>
              <a:buNone/>
            </a:pPr>
            <a:r>
              <a:rPr lang="en"/>
              <a:t>Before the year 1200, the world has already seen the rise and fall of many empires all around the world setting the stage for new states to develop, new religions to take hold, and new trade relationships to be built around the world. </a:t>
            </a:r>
            <a:endParaRPr/>
          </a:p>
          <a:p>
            <a:pPr marL="457200" lvl="0" indent="0" algn="l" rtl="0">
              <a:spcBef>
                <a:spcPts val="600"/>
              </a:spcBef>
              <a:spcAft>
                <a:spcPts val="0"/>
              </a:spcAft>
              <a:buNone/>
            </a:pPr>
            <a:r>
              <a:rPr lang="en"/>
              <a:t>Without the </a:t>
            </a:r>
            <a:r>
              <a:rPr lang="en" b="1">
                <a:latin typeface="Raleway"/>
                <a:ea typeface="Raleway"/>
                <a:cs typeface="Raleway"/>
                <a:sym typeface="Raleway"/>
              </a:rPr>
              <a:t>agricultural revolution</a:t>
            </a:r>
            <a:r>
              <a:rPr lang="en"/>
              <a:t> (the neolithic revolution and the spread of agriculture), these periods of state building would not have been possible. </a:t>
            </a:r>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98" name="Google Shape;98;p14"/>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a:t>
            </a:fld>
            <a:endParaRPr/>
          </a:p>
        </p:txBody>
      </p:sp>
      <p:grpSp>
        <p:nvGrpSpPr>
          <p:cNvPr id="99" name="Google Shape;99;p14"/>
          <p:cNvGrpSpPr/>
          <p:nvPr/>
        </p:nvGrpSpPr>
        <p:grpSpPr>
          <a:xfrm>
            <a:off x="4397465" y="881213"/>
            <a:ext cx="349060" cy="298882"/>
            <a:chOff x="1934025" y="1001650"/>
            <a:chExt cx="415300" cy="355600"/>
          </a:xfrm>
        </p:grpSpPr>
        <p:sp>
          <p:nvSpPr>
            <p:cNvPr id="100" name="Google Shape;100;p14"/>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4"/>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14"/>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4"/>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5"/>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Topic 1.1 - Song China </a:t>
            </a:r>
            <a:endParaRPr/>
          </a:p>
        </p:txBody>
      </p:sp>
      <p:sp>
        <p:nvSpPr>
          <p:cNvPr id="109" name="Google Shape;109;p15"/>
          <p:cNvSpPr txBox="1">
            <a:spLocks noGrp="1"/>
          </p:cNvSpPr>
          <p:nvPr>
            <p:ph type="body" idx="2"/>
          </p:nvPr>
        </p:nvSpPr>
        <p:spPr>
          <a:xfrm>
            <a:off x="4688275" y="1507175"/>
            <a:ext cx="3861900" cy="2301000"/>
          </a:xfrm>
          <a:prstGeom prst="rect">
            <a:avLst/>
          </a:prstGeom>
        </p:spPr>
        <p:txBody>
          <a:bodyPr spcFirstLastPara="1" wrap="square" lIns="91425" tIns="91425" rIns="91425" bIns="91425" anchor="t" anchorCtr="0">
            <a:noAutofit/>
          </a:bodyPr>
          <a:lstStyle/>
          <a:p>
            <a:pPr marL="0" lvl="0" indent="0" algn="l" rtl="0">
              <a:lnSpc>
                <a:spcPct val="100000"/>
              </a:lnSpc>
              <a:spcBef>
                <a:spcPts val="600"/>
              </a:spcBef>
              <a:spcAft>
                <a:spcPts val="0"/>
              </a:spcAft>
              <a:buNone/>
            </a:pPr>
            <a:r>
              <a:rPr lang="en" sz="1200" b="1" u="sng"/>
              <a:t>Bureaucracy in China: </a:t>
            </a:r>
            <a:endParaRPr sz="1200" u="sng">
              <a:solidFill>
                <a:srgbClr val="111111"/>
              </a:solidFill>
            </a:endParaRPr>
          </a:p>
          <a:p>
            <a:pPr marL="457200" lvl="0" indent="-304800" algn="l" rtl="0">
              <a:lnSpc>
                <a:spcPct val="100000"/>
              </a:lnSpc>
              <a:spcBef>
                <a:spcPts val="600"/>
              </a:spcBef>
              <a:spcAft>
                <a:spcPts val="0"/>
              </a:spcAft>
              <a:buClr>
                <a:srgbClr val="111111"/>
              </a:buClr>
              <a:buSzPts val="1200"/>
              <a:buChar char="∙"/>
            </a:pPr>
            <a:r>
              <a:rPr lang="en" sz="1200"/>
              <a:t>China had a </a:t>
            </a:r>
            <a:r>
              <a:rPr lang="en" sz="1200" b="1">
                <a:latin typeface="Raleway"/>
                <a:ea typeface="Raleway"/>
                <a:cs typeface="Raleway"/>
                <a:sym typeface="Raleway"/>
              </a:rPr>
              <a:t>centralized</a:t>
            </a:r>
            <a:r>
              <a:rPr lang="en" sz="1200"/>
              <a:t> i</a:t>
            </a:r>
            <a:r>
              <a:rPr lang="en" sz="1200" b="1">
                <a:latin typeface="Raleway"/>
                <a:ea typeface="Raleway"/>
                <a:cs typeface="Raleway"/>
                <a:sym typeface="Raleway"/>
              </a:rPr>
              <a:t>mperial bureaucracy</a:t>
            </a:r>
            <a:r>
              <a:rPr lang="en" sz="1200"/>
              <a:t> which required members of government to take </a:t>
            </a:r>
            <a:r>
              <a:rPr lang="en" sz="1200" b="1">
                <a:latin typeface="Raleway"/>
                <a:ea typeface="Raleway"/>
                <a:cs typeface="Raleway"/>
                <a:sym typeface="Raleway"/>
              </a:rPr>
              <a:t>merit exams. </a:t>
            </a:r>
            <a:endParaRPr sz="1200" b="1">
              <a:latin typeface="Raleway"/>
              <a:ea typeface="Raleway"/>
              <a:cs typeface="Raleway"/>
              <a:sym typeface="Raleway"/>
            </a:endParaRPr>
          </a:p>
          <a:p>
            <a:pPr marL="914400" lvl="1" indent="-304800" algn="l" rtl="0">
              <a:lnSpc>
                <a:spcPct val="100000"/>
              </a:lnSpc>
              <a:spcBef>
                <a:spcPts val="0"/>
              </a:spcBef>
              <a:spcAft>
                <a:spcPts val="0"/>
              </a:spcAft>
              <a:buSzPts val="1200"/>
              <a:buChar char="∙"/>
            </a:pPr>
            <a:r>
              <a:rPr lang="en" sz="1200"/>
              <a:t>Song China expanded the imperial bureaucracy, making it easier to lower class people to take the exam and enter the government. </a:t>
            </a:r>
            <a:endParaRPr sz="1200"/>
          </a:p>
          <a:p>
            <a:pPr marL="914400" lvl="1" indent="-304800" algn="l" rtl="0">
              <a:lnSpc>
                <a:spcPct val="100000"/>
              </a:lnSpc>
              <a:spcBef>
                <a:spcPts val="0"/>
              </a:spcBef>
              <a:spcAft>
                <a:spcPts val="0"/>
              </a:spcAft>
              <a:buSzPts val="1200"/>
              <a:buChar char="∙"/>
            </a:pPr>
            <a:r>
              <a:rPr lang="en" sz="1200"/>
              <a:t>This eventually hurt Song China, as the large bureaucracy became too expensive to maintain. </a:t>
            </a:r>
            <a:endParaRPr sz="1200"/>
          </a:p>
          <a:p>
            <a:pPr marL="0" lvl="0" indent="0" algn="l" rtl="0">
              <a:lnSpc>
                <a:spcPct val="100000"/>
              </a:lnSpc>
              <a:spcBef>
                <a:spcPts val="600"/>
              </a:spcBef>
              <a:spcAft>
                <a:spcPts val="0"/>
              </a:spcAft>
              <a:buClr>
                <a:schemeClr val="dk1"/>
              </a:buClr>
              <a:buSzPts val="1100"/>
              <a:buFont typeface="Arial"/>
              <a:buNone/>
            </a:pPr>
            <a:endParaRPr sz="1200" b="1">
              <a:solidFill>
                <a:srgbClr val="111111"/>
              </a:solidFill>
            </a:endParaRPr>
          </a:p>
        </p:txBody>
      </p:sp>
      <p:sp>
        <p:nvSpPr>
          <p:cNvPr id="110" name="Google Shape;110;p15"/>
          <p:cNvSpPr txBox="1">
            <a:spLocks noGrp="1"/>
          </p:cNvSpPr>
          <p:nvPr>
            <p:ph type="body" idx="1"/>
          </p:nvPr>
        </p:nvSpPr>
        <p:spPr>
          <a:xfrm>
            <a:off x="593587" y="1507175"/>
            <a:ext cx="3861900" cy="2651700"/>
          </a:xfrm>
          <a:prstGeom prst="rect">
            <a:avLst/>
          </a:prstGeom>
        </p:spPr>
        <p:txBody>
          <a:bodyPr spcFirstLastPara="1" wrap="square" lIns="91425" tIns="91425" rIns="91425" bIns="91425" anchor="t" anchorCtr="0">
            <a:noAutofit/>
          </a:bodyPr>
          <a:lstStyle/>
          <a:p>
            <a:pPr marL="0" lvl="0" indent="0" algn="l" rtl="0">
              <a:lnSpc>
                <a:spcPct val="100000"/>
              </a:lnSpc>
              <a:spcBef>
                <a:spcPts val="600"/>
              </a:spcBef>
              <a:spcAft>
                <a:spcPts val="0"/>
              </a:spcAft>
              <a:buClr>
                <a:schemeClr val="dk1"/>
              </a:buClr>
              <a:buSzPts val="1100"/>
              <a:buFont typeface="Arial"/>
              <a:buNone/>
            </a:pPr>
            <a:r>
              <a:rPr lang="en" sz="1200" b="1" u="sng"/>
              <a:t>Context leading up to 1200: </a:t>
            </a:r>
            <a:endParaRPr sz="1200" u="sng">
              <a:solidFill>
                <a:srgbClr val="111111"/>
              </a:solidFill>
            </a:endParaRPr>
          </a:p>
          <a:p>
            <a:pPr marL="457200" lvl="0" indent="-311150" algn="l" rtl="0">
              <a:lnSpc>
                <a:spcPct val="100000"/>
              </a:lnSpc>
              <a:spcBef>
                <a:spcPts val="600"/>
              </a:spcBef>
              <a:spcAft>
                <a:spcPts val="0"/>
              </a:spcAft>
              <a:buClr>
                <a:srgbClr val="111111"/>
              </a:buClr>
              <a:buSzPts val="1300"/>
              <a:buChar char="∙"/>
            </a:pPr>
            <a:r>
              <a:rPr lang="en" sz="1300"/>
              <a:t>In a largely decentralized world, China had experienced decades of strong central control that resulted in a very prosperous China.</a:t>
            </a:r>
            <a:endParaRPr sz="1300"/>
          </a:p>
          <a:p>
            <a:pPr marL="457200" lvl="0" indent="-311150" algn="l" rtl="0">
              <a:lnSpc>
                <a:spcPct val="100000"/>
              </a:lnSpc>
              <a:spcBef>
                <a:spcPts val="0"/>
              </a:spcBef>
              <a:spcAft>
                <a:spcPts val="0"/>
              </a:spcAft>
              <a:buSzPts val="1300"/>
              <a:buChar char="∙"/>
            </a:pPr>
            <a:r>
              <a:rPr lang="en" sz="1300"/>
              <a:t>The </a:t>
            </a:r>
            <a:r>
              <a:rPr lang="en" sz="1300" b="1">
                <a:latin typeface="Raleway"/>
                <a:ea typeface="Raleway"/>
                <a:cs typeface="Raleway"/>
                <a:sym typeface="Raleway"/>
              </a:rPr>
              <a:t>Qin Dynasty</a:t>
            </a:r>
            <a:r>
              <a:rPr lang="en" sz="1300"/>
              <a:t> (221 - 207) introduced a strong </a:t>
            </a:r>
            <a:r>
              <a:rPr lang="en" sz="1300" b="1">
                <a:latin typeface="Raleway"/>
                <a:ea typeface="Raleway"/>
                <a:cs typeface="Raleway"/>
                <a:sym typeface="Raleway"/>
              </a:rPr>
              <a:t>central bureaucracy</a:t>
            </a:r>
            <a:r>
              <a:rPr lang="en" sz="1300"/>
              <a:t> that remained and expanded under Song China, showing an example of continuity in East Asia. </a:t>
            </a:r>
            <a:endParaRPr sz="1300"/>
          </a:p>
          <a:p>
            <a:pPr marL="457200" lvl="0" indent="-311150" algn="l" rtl="0">
              <a:lnSpc>
                <a:spcPct val="100000"/>
              </a:lnSpc>
              <a:spcBef>
                <a:spcPts val="0"/>
              </a:spcBef>
              <a:spcAft>
                <a:spcPts val="0"/>
              </a:spcAft>
              <a:buSzPts val="1300"/>
              <a:buChar char="∙"/>
            </a:pPr>
            <a:r>
              <a:rPr lang="en" sz="1300"/>
              <a:t>The </a:t>
            </a:r>
            <a:r>
              <a:rPr lang="en" sz="1300" b="1">
                <a:latin typeface="Raleway"/>
                <a:ea typeface="Raleway"/>
                <a:cs typeface="Raleway"/>
                <a:sym typeface="Raleway"/>
              </a:rPr>
              <a:t>Tang Dynasty</a:t>
            </a:r>
            <a:r>
              <a:rPr lang="en" sz="1300"/>
              <a:t> improved agriculture, roads, and canals, which encouraged foreign trade and allowed Song China to be the economic powerhouse of the world in the post-1200 world </a:t>
            </a:r>
            <a:endParaRPr sz="1300"/>
          </a:p>
        </p:txBody>
      </p:sp>
      <p:sp>
        <p:nvSpPr>
          <p:cNvPr id="111" name="Google Shape;111;p15"/>
          <p:cNvSpPr txBox="1">
            <a:spLocks noGrp="1"/>
          </p:cNvSpPr>
          <p:nvPr>
            <p:ph type="body" idx="2"/>
          </p:nvPr>
        </p:nvSpPr>
        <p:spPr>
          <a:xfrm>
            <a:off x="-676800" y="3102875"/>
            <a:ext cx="676800" cy="329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sz="1200">
              <a:solidFill>
                <a:srgbClr val="666666"/>
              </a:solidFill>
            </a:endParaRPr>
          </a:p>
          <a:p>
            <a:pPr marL="0" lvl="0" indent="0" algn="l" rtl="0">
              <a:lnSpc>
                <a:spcPct val="100000"/>
              </a:lnSpc>
              <a:spcBef>
                <a:spcPts val="0"/>
              </a:spcBef>
              <a:spcAft>
                <a:spcPts val="0"/>
              </a:spcAft>
              <a:buClr>
                <a:schemeClr val="dk1"/>
              </a:buClr>
              <a:buSzPts val="1100"/>
              <a:buFont typeface="Arial"/>
              <a:buNone/>
            </a:pPr>
            <a:endParaRPr sz="1200">
              <a:solidFill>
                <a:srgbClr val="666666"/>
              </a:solidFill>
            </a:endParaRPr>
          </a:p>
          <a:p>
            <a:pPr marL="0" lvl="0" indent="0" algn="l" rtl="0">
              <a:lnSpc>
                <a:spcPct val="100000"/>
              </a:lnSpc>
              <a:spcBef>
                <a:spcPts val="0"/>
              </a:spcBef>
              <a:spcAft>
                <a:spcPts val="0"/>
              </a:spcAft>
              <a:buNone/>
            </a:pPr>
            <a:endParaRPr sz="1200">
              <a:solidFill>
                <a:srgbClr val="666666"/>
              </a:solidFill>
            </a:endParaRPr>
          </a:p>
        </p:txBody>
      </p:sp>
      <p:sp>
        <p:nvSpPr>
          <p:cNvPr id="112" name="Google Shape;112;p15"/>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3</a:t>
            </a:fld>
            <a:endParaRPr/>
          </a:p>
        </p:txBody>
      </p:sp>
      <p:grpSp>
        <p:nvGrpSpPr>
          <p:cNvPr id="113" name="Google Shape;113;p15"/>
          <p:cNvGrpSpPr/>
          <p:nvPr/>
        </p:nvGrpSpPr>
        <p:grpSpPr>
          <a:xfrm>
            <a:off x="4397465" y="881213"/>
            <a:ext cx="349060" cy="298882"/>
            <a:chOff x="1934025" y="1001650"/>
            <a:chExt cx="415300" cy="355600"/>
          </a:xfrm>
        </p:grpSpPr>
        <p:sp>
          <p:nvSpPr>
            <p:cNvPr id="114" name="Google Shape;114;p1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1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1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 name="Google Shape;118;p15"/>
          <p:cNvSpPr txBox="1"/>
          <p:nvPr/>
        </p:nvSpPr>
        <p:spPr>
          <a:xfrm>
            <a:off x="4688275" y="3808175"/>
            <a:ext cx="3861900" cy="676200"/>
          </a:xfrm>
          <a:prstGeom prst="rect">
            <a:avLst/>
          </a:prstGeom>
          <a:noFill/>
          <a:ln>
            <a:noFill/>
          </a:ln>
        </p:spPr>
        <p:txBody>
          <a:bodyPr spcFirstLastPara="1" wrap="square" lIns="91425" tIns="91425" rIns="91425" bIns="91425" anchor="t" anchorCtr="0">
            <a:noAutofit/>
          </a:bodyPr>
          <a:lstStyle/>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The Chinese Meritocracy system provided more upward mobility than any other government hiring system in the world at the time. </a:t>
            </a:r>
            <a:endParaRPr>
              <a:latin typeface="Raleway Light"/>
              <a:ea typeface="Raleway Light"/>
              <a:cs typeface="Raleway Light"/>
              <a:sym typeface="Raleway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sp>
        <p:nvSpPr>
          <p:cNvPr id="123" name="Google Shape;123;p16"/>
          <p:cNvSpPr txBox="1">
            <a:spLocks noGrp="1"/>
          </p:cNvSpPr>
          <p:nvPr>
            <p:ph type="title"/>
          </p:nvPr>
        </p:nvSpPr>
        <p:spPr>
          <a:xfrm>
            <a:off x="0" y="257175"/>
            <a:ext cx="4747800" cy="676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a:t>Innovation!</a:t>
            </a:r>
            <a:endParaRPr sz="6000"/>
          </a:p>
        </p:txBody>
      </p:sp>
      <p:sp>
        <p:nvSpPr>
          <p:cNvPr id="124" name="Google Shape;124;p16"/>
          <p:cNvSpPr txBox="1">
            <a:spLocks noGrp="1"/>
          </p:cNvSpPr>
          <p:nvPr>
            <p:ph type="body" idx="1"/>
          </p:nvPr>
        </p:nvSpPr>
        <p:spPr>
          <a:xfrm>
            <a:off x="148475" y="806725"/>
            <a:ext cx="4193700" cy="3931200"/>
          </a:xfrm>
          <a:prstGeom prst="rect">
            <a:avLst/>
          </a:prstGeom>
        </p:spPr>
        <p:txBody>
          <a:bodyPr spcFirstLastPara="1" wrap="square" lIns="91425" tIns="91425" rIns="91425" bIns="91425" anchor="t" anchorCtr="0">
            <a:noAutofit/>
          </a:bodyPr>
          <a:lstStyle/>
          <a:p>
            <a:pPr marL="0" lvl="0" indent="0" algn="l" rtl="0">
              <a:lnSpc>
                <a:spcPct val="100000"/>
              </a:lnSpc>
              <a:spcBef>
                <a:spcPts val="600"/>
              </a:spcBef>
              <a:spcAft>
                <a:spcPts val="0"/>
              </a:spcAft>
              <a:buClr>
                <a:schemeClr val="dk1"/>
              </a:buClr>
              <a:buSzPts val="1100"/>
              <a:buFont typeface="Arial"/>
              <a:buNone/>
            </a:pPr>
            <a:r>
              <a:rPr lang="en"/>
              <a:t>Song China innovated in many ways: </a:t>
            </a:r>
            <a:endParaRPr/>
          </a:p>
          <a:p>
            <a:pPr marL="457200" lvl="0" indent="-330200" algn="l" rtl="0">
              <a:lnSpc>
                <a:spcPct val="100000"/>
              </a:lnSpc>
              <a:spcBef>
                <a:spcPts val="600"/>
              </a:spcBef>
              <a:spcAft>
                <a:spcPts val="0"/>
              </a:spcAft>
              <a:buSzPts val="1600"/>
              <a:buChar char="∙"/>
            </a:pPr>
            <a:r>
              <a:rPr lang="en"/>
              <a:t> </a:t>
            </a:r>
            <a:r>
              <a:rPr lang="en" sz="1400" b="1">
                <a:latin typeface="Raleway"/>
                <a:ea typeface="Raleway"/>
                <a:cs typeface="Raleway"/>
                <a:sym typeface="Raleway"/>
              </a:rPr>
              <a:t>Grand Canal</a:t>
            </a:r>
            <a:r>
              <a:rPr lang="en" sz="1400"/>
              <a:t>  - Increased Trade - THEY’RE RICH! </a:t>
            </a:r>
            <a:endParaRPr sz="1400"/>
          </a:p>
          <a:p>
            <a:pPr marL="457200" lvl="0" indent="-317500" algn="l" rtl="0">
              <a:lnSpc>
                <a:spcPct val="100000"/>
              </a:lnSpc>
              <a:spcBef>
                <a:spcPts val="0"/>
              </a:spcBef>
              <a:spcAft>
                <a:spcPts val="0"/>
              </a:spcAft>
              <a:buSzPts val="1400"/>
              <a:buChar char="∙"/>
            </a:pPr>
            <a:r>
              <a:rPr lang="en" sz="1400" b="1">
                <a:latin typeface="Raleway"/>
                <a:ea typeface="Raleway"/>
                <a:cs typeface="Raleway"/>
                <a:sym typeface="Raleway"/>
              </a:rPr>
              <a:t>Steel/Iron Production</a:t>
            </a:r>
            <a:r>
              <a:rPr lang="en" sz="1400"/>
              <a:t> - Allowed farm tools to be stronger and more efficient. </a:t>
            </a:r>
            <a:endParaRPr sz="1400"/>
          </a:p>
          <a:p>
            <a:pPr marL="457200" lvl="0" indent="-317500" algn="l" rtl="0">
              <a:lnSpc>
                <a:spcPct val="100000"/>
              </a:lnSpc>
              <a:spcBef>
                <a:spcPts val="0"/>
              </a:spcBef>
              <a:spcAft>
                <a:spcPts val="0"/>
              </a:spcAft>
              <a:buSzPts val="1400"/>
              <a:buChar char="∙"/>
            </a:pPr>
            <a:r>
              <a:rPr lang="en" sz="1400" b="1">
                <a:latin typeface="Raleway"/>
                <a:ea typeface="Raleway"/>
                <a:cs typeface="Raleway"/>
                <a:sym typeface="Raleway"/>
              </a:rPr>
              <a:t>Champa Rice</a:t>
            </a:r>
            <a:r>
              <a:rPr lang="en" sz="1400"/>
              <a:t> - High caloric rice that grew in dry soil year around created a surplus in food. </a:t>
            </a:r>
            <a:endParaRPr sz="1400"/>
          </a:p>
          <a:p>
            <a:pPr marL="457200" lvl="0" indent="-317500" algn="l" rtl="0">
              <a:lnSpc>
                <a:spcPct val="100000"/>
              </a:lnSpc>
              <a:spcBef>
                <a:spcPts val="0"/>
              </a:spcBef>
              <a:spcAft>
                <a:spcPts val="0"/>
              </a:spcAft>
              <a:buSzPts val="1400"/>
              <a:buChar char="∙"/>
            </a:pPr>
            <a:r>
              <a:rPr lang="en" sz="1400"/>
              <a:t>Created unique porcelain and silk </a:t>
            </a:r>
            <a:r>
              <a:rPr lang="en" sz="1400" b="1">
                <a:latin typeface="Raleway"/>
                <a:ea typeface="Raleway"/>
                <a:cs typeface="Raleway"/>
                <a:sym typeface="Raleway"/>
              </a:rPr>
              <a:t>luxury goods </a:t>
            </a:r>
            <a:r>
              <a:rPr lang="en" sz="1400"/>
              <a:t>that were highly desired trade goods. </a:t>
            </a:r>
            <a:endParaRPr sz="1400"/>
          </a:p>
          <a:p>
            <a:pPr marL="0" lvl="0" indent="0" algn="l" rtl="0">
              <a:lnSpc>
                <a:spcPct val="100000"/>
              </a:lnSpc>
              <a:spcBef>
                <a:spcPts val="600"/>
              </a:spcBef>
              <a:spcAft>
                <a:spcPts val="0"/>
              </a:spcAft>
              <a:buNone/>
            </a:pPr>
            <a:endParaRPr sz="1400"/>
          </a:p>
          <a:p>
            <a:pPr marL="457200" lvl="0" indent="-317500" algn="l" rtl="0">
              <a:lnSpc>
                <a:spcPct val="100000"/>
              </a:lnSpc>
              <a:spcBef>
                <a:spcPts val="600"/>
              </a:spcBef>
              <a:spcAft>
                <a:spcPts val="0"/>
              </a:spcAft>
              <a:buSzPts val="1400"/>
              <a:buChar char="★"/>
            </a:pPr>
            <a:r>
              <a:rPr lang="en" sz="1400"/>
              <a:t>These innovations allowed fewer people to farm, and more people to become </a:t>
            </a:r>
            <a:r>
              <a:rPr lang="en" sz="1400" b="1">
                <a:latin typeface="Raleway"/>
                <a:ea typeface="Raleway"/>
                <a:cs typeface="Raleway"/>
                <a:sym typeface="Raleway"/>
              </a:rPr>
              <a:t>artisans</a:t>
            </a:r>
            <a:r>
              <a:rPr lang="en" sz="1400"/>
              <a:t> or </a:t>
            </a:r>
            <a:r>
              <a:rPr lang="en" sz="1400" b="1">
                <a:latin typeface="Raleway"/>
                <a:ea typeface="Raleway"/>
                <a:cs typeface="Raleway"/>
                <a:sym typeface="Raleway"/>
              </a:rPr>
              <a:t>laborers</a:t>
            </a:r>
            <a:r>
              <a:rPr lang="en" sz="1400"/>
              <a:t> who lived in </a:t>
            </a:r>
            <a:r>
              <a:rPr lang="en" sz="1400" b="1">
                <a:latin typeface="Raleway"/>
                <a:ea typeface="Raleway"/>
                <a:cs typeface="Raleway"/>
                <a:sym typeface="Raleway"/>
              </a:rPr>
              <a:t>urban areas</a:t>
            </a:r>
            <a:r>
              <a:rPr lang="en" sz="1400"/>
              <a:t>. </a:t>
            </a:r>
            <a:endParaRPr sz="1400"/>
          </a:p>
          <a:p>
            <a:pPr marL="914400" lvl="1" indent="-317500" algn="l" rtl="0">
              <a:lnSpc>
                <a:spcPct val="100000"/>
              </a:lnSpc>
              <a:spcBef>
                <a:spcPts val="0"/>
              </a:spcBef>
              <a:spcAft>
                <a:spcPts val="0"/>
              </a:spcAft>
              <a:buSzPts val="1400"/>
              <a:buChar char="○"/>
            </a:pPr>
            <a:r>
              <a:rPr lang="en" sz="1400"/>
              <a:t>This is called </a:t>
            </a:r>
            <a:r>
              <a:rPr lang="en" sz="1400" b="1">
                <a:latin typeface="Raleway"/>
                <a:ea typeface="Raleway"/>
                <a:cs typeface="Raleway"/>
                <a:sym typeface="Raleway"/>
              </a:rPr>
              <a:t>proto-industrialization. </a:t>
            </a:r>
            <a:endParaRPr sz="1400" b="1">
              <a:latin typeface="Raleway"/>
              <a:ea typeface="Raleway"/>
              <a:cs typeface="Raleway"/>
              <a:sym typeface="Raleway"/>
            </a:endParaRPr>
          </a:p>
        </p:txBody>
      </p:sp>
      <p:sp>
        <p:nvSpPr>
          <p:cNvPr id="125" name="Google Shape;125;p16"/>
          <p:cNvSpPr txBox="1">
            <a:spLocks noGrp="1"/>
          </p:cNvSpPr>
          <p:nvPr>
            <p:ph type="sldNum" idx="12"/>
          </p:nvPr>
        </p:nvSpPr>
        <p:spPr>
          <a:xfrm>
            <a:off x="595675" y="4813750"/>
            <a:ext cx="33891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4</a:t>
            </a:fld>
            <a:endParaRPr/>
          </a:p>
        </p:txBody>
      </p:sp>
      <p:pic>
        <p:nvPicPr>
          <p:cNvPr id="126" name="Google Shape;126;p16"/>
          <p:cNvPicPr preferRelativeResize="0"/>
          <p:nvPr/>
        </p:nvPicPr>
        <p:blipFill>
          <a:blip r:embed="rId4">
            <a:alphaModFix/>
          </a:blip>
          <a:stretch>
            <a:fillRect/>
          </a:stretch>
        </p:blipFill>
        <p:spPr>
          <a:xfrm>
            <a:off x="4550025" y="0"/>
            <a:ext cx="4593974" cy="2467550"/>
          </a:xfrm>
          <a:prstGeom prst="rect">
            <a:avLst/>
          </a:prstGeom>
          <a:noFill/>
          <a:ln>
            <a:noFill/>
          </a:ln>
        </p:spPr>
      </p:pic>
      <p:pic>
        <p:nvPicPr>
          <p:cNvPr id="127" name="Google Shape;127;p16"/>
          <p:cNvPicPr preferRelativeResize="0"/>
          <p:nvPr/>
        </p:nvPicPr>
        <p:blipFill>
          <a:blip r:embed="rId5">
            <a:alphaModFix/>
          </a:blip>
          <a:stretch>
            <a:fillRect/>
          </a:stretch>
        </p:blipFill>
        <p:spPr>
          <a:xfrm>
            <a:off x="4550025" y="2412225"/>
            <a:ext cx="4593974" cy="27312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7"/>
          <p:cNvSpPr txBox="1">
            <a:spLocks noGrp="1"/>
          </p:cNvSpPr>
          <p:nvPr>
            <p:ph type="title"/>
          </p:nvPr>
        </p:nvSpPr>
        <p:spPr>
          <a:xfrm>
            <a:off x="0" y="118700"/>
            <a:ext cx="3393300" cy="329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Religion in Song China</a:t>
            </a:r>
            <a:endParaRPr/>
          </a:p>
        </p:txBody>
      </p:sp>
      <p:sp>
        <p:nvSpPr>
          <p:cNvPr id="133" name="Google Shape;133;p17"/>
          <p:cNvSpPr txBox="1">
            <a:spLocks noGrp="1"/>
          </p:cNvSpPr>
          <p:nvPr>
            <p:ph type="body" idx="1"/>
          </p:nvPr>
        </p:nvSpPr>
        <p:spPr>
          <a:xfrm>
            <a:off x="54775" y="300025"/>
            <a:ext cx="4470900" cy="2651700"/>
          </a:xfrm>
          <a:prstGeom prst="rect">
            <a:avLst/>
          </a:prstGeom>
        </p:spPr>
        <p:txBody>
          <a:bodyPr spcFirstLastPara="1" wrap="square" lIns="91425" tIns="91425" rIns="91425" bIns="91425" anchor="t" anchorCtr="0">
            <a:noAutofit/>
          </a:bodyPr>
          <a:lstStyle/>
          <a:p>
            <a:pPr marL="457200" lvl="0" indent="-304800" algn="l" rtl="0">
              <a:spcBef>
                <a:spcPts val="600"/>
              </a:spcBef>
              <a:spcAft>
                <a:spcPts val="0"/>
              </a:spcAft>
              <a:buSzPts val="1200"/>
              <a:buAutoNum type="arabicPeriod"/>
            </a:pPr>
            <a:r>
              <a:rPr lang="en" sz="1200" b="1">
                <a:latin typeface="Raleway"/>
                <a:ea typeface="Raleway"/>
                <a:cs typeface="Raleway"/>
                <a:sym typeface="Raleway"/>
              </a:rPr>
              <a:t>Confucianism</a:t>
            </a:r>
            <a:r>
              <a:rPr lang="en" sz="1200"/>
              <a:t> - The first major religion in Song China, Confucianism emphasized </a:t>
            </a:r>
            <a:r>
              <a:rPr lang="en" sz="1200" b="1">
                <a:latin typeface="Raleway"/>
                <a:ea typeface="Raleway"/>
                <a:cs typeface="Raleway"/>
                <a:sym typeface="Raleway"/>
              </a:rPr>
              <a:t>filial piety </a:t>
            </a:r>
            <a:endParaRPr sz="1200"/>
          </a:p>
          <a:p>
            <a:pPr marL="914400" lvl="1" indent="-304800" algn="l" rtl="0">
              <a:spcBef>
                <a:spcPts val="0"/>
              </a:spcBef>
              <a:spcAft>
                <a:spcPts val="0"/>
              </a:spcAft>
              <a:buSzPts val="1200"/>
              <a:buAutoNum type="alphaLcPeriod"/>
            </a:pPr>
            <a:r>
              <a:rPr lang="en" sz="1200"/>
              <a:t>This was the idea the men were the head of the household and their needs came first. </a:t>
            </a:r>
            <a:endParaRPr sz="1200"/>
          </a:p>
          <a:p>
            <a:pPr marL="914400" lvl="1" indent="-304800" algn="l" rtl="0">
              <a:spcBef>
                <a:spcPts val="0"/>
              </a:spcBef>
              <a:spcAft>
                <a:spcPts val="0"/>
              </a:spcAft>
              <a:buSzPts val="1200"/>
              <a:buAutoNum type="alphaLcPeriod"/>
            </a:pPr>
            <a:r>
              <a:rPr lang="en" sz="1200"/>
              <a:t>When new religions entered China, the government was hesitant to give up Confucianism and this idea. </a:t>
            </a:r>
            <a:endParaRPr sz="1200"/>
          </a:p>
          <a:p>
            <a:pPr marL="457200" lvl="0" indent="-304800" algn="l" rtl="0">
              <a:spcBef>
                <a:spcPts val="0"/>
              </a:spcBef>
              <a:spcAft>
                <a:spcPts val="0"/>
              </a:spcAft>
              <a:buSzPts val="1200"/>
              <a:buFont typeface="Raleway"/>
              <a:buAutoNum type="arabicPeriod"/>
            </a:pPr>
            <a:r>
              <a:rPr lang="en" sz="1200" b="1">
                <a:latin typeface="Raleway"/>
                <a:ea typeface="Raleway"/>
                <a:cs typeface="Raleway"/>
                <a:sym typeface="Raleway"/>
              </a:rPr>
              <a:t>Buddhism</a:t>
            </a:r>
            <a:r>
              <a:rPr lang="en" sz="1200"/>
              <a:t> - Came to China on the SIlk Road </a:t>
            </a:r>
            <a:endParaRPr sz="1200"/>
          </a:p>
          <a:p>
            <a:pPr marL="914400" lvl="1" indent="-304800" algn="l" rtl="0">
              <a:spcBef>
                <a:spcPts val="0"/>
              </a:spcBef>
              <a:spcAft>
                <a:spcPts val="0"/>
              </a:spcAft>
              <a:buSzPts val="1200"/>
              <a:buAutoNum type="alphaLcPeriod"/>
            </a:pPr>
            <a:r>
              <a:rPr lang="en" sz="1200"/>
              <a:t>Combined with Taoism to create </a:t>
            </a:r>
            <a:r>
              <a:rPr lang="en" sz="1200" b="1">
                <a:latin typeface="Raleway"/>
                <a:ea typeface="Raleway"/>
                <a:cs typeface="Raleway"/>
                <a:sym typeface="Raleway"/>
              </a:rPr>
              <a:t>Zen-Buddhism</a:t>
            </a:r>
            <a:r>
              <a:rPr lang="en" sz="1200"/>
              <a:t>. </a:t>
            </a:r>
            <a:endParaRPr sz="1200"/>
          </a:p>
          <a:p>
            <a:pPr marL="914400" lvl="1" indent="-304800" algn="l" rtl="0">
              <a:spcBef>
                <a:spcPts val="0"/>
              </a:spcBef>
              <a:spcAft>
                <a:spcPts val="0"/>
              </a:spcAft>
              <a:buSzPts val="1200"/>
              <a:buAutoNum type="alphaLcPeriod"/>
            </a:pPr>
            <a:r>
              <a:rPr lang="en" sz="1200"/>
              <a:t>Popular among Chinese people, but resisted by the Confucianists. </a:t>
            </a:r>
            <a:endParaRPr sz="1200"/>
          </a:p>
          <a:p>
            <a:pPr marL="457200" lvl="0" indent="-304800" algn="l" rtl="0">
              <a:spcBef>
                <a:spcPts val="0"/>
              </a:spcBef>
              <a:spcAft>
                <a:spcPts val="0"/>
              </a:spcAft>
              <a:buSzPts val="1200"/>
              <a:buFont typeface="Raleway"/>
              <a:buAutoNum type="arabicPeriod"/>
            </a:pPr>
            <a:r>
              <a:rPr lang="en" sz="1200" b="1">
                <a:latin typeface="Raleway"/>
                <a:ea typeface="Raleway"/>
                <a:cs typeface="Raleway"/>
                <a:sym typeface="Raleway"/>
              </a:rPr>
              <a:t>Neo-Confucianism </a:t>
            </a:r>
            <a:r>
              <a:rPr lang="en" sz="1200"/>
              <a:t> - Rose in Song China as a response to the rise of Buddhism </a:t>
            </a:r>
            <a:endParaRPr sz="1200"/>
          </a:p>
          <a:p>
            <a:pPr marL="457200" lvl="0" indent="-304800" algn="l" rtl="0">
              <a:spcBef>
                <a:spcPts val="0"/>
              </a:spcBef>
              <a:spcAft>
                <a:spcPts val="0"/>
              </a:spcAft>
              <a:buSzPts val="1200"/>
              <a:buChar char="★"/>
            </a:pPr>
            <a:r>
              <a:rPr lang="en" sz="1200"/>
              <a:t>Each of these impacted local areas like Korea, Japan, and Vietnam. </a:t>
            </a:r>
            <a:endParaRPr sz="1200"/>
          </a:p>
        </p:txBody>
      </p:sp>
      <p:sp>
        <p:nvSpPr>
          <p:cNvPr id="134" name="Google Shape;134;p17"/>
          <p:cNvSpPr txBox="1">
            <a:spLocks noGrp="1"/>
          </p:cNvSpPr>
          <p:nvPr>
            <p:ph type="sldNum" idx="12"/>
          </p:nvPr>
        </p:nvSpPr>
        <p:spPr>
          <a:xfrm>
            <a:off x="595675" y="4813750"/>
            <a:ext cx="33891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5</a:t>
            </a:fld>
            <a:endParaRPr/>
          </a:p>
        </p:txBody>
      </p:sp>
      <p:grpSp>
        <p:nvGrpSpPr>
          <p:cNvPr id="135" name="Google Shape;135;p17"/>
          <p:cNvGrpSpPr/>
          <p:nvPr/>
        </p:nvGrpSpPr>
        <p:grpSpPr>
          <a:xfrm>
            <a:off x="6327575" y="2125756"/>
            <a:ext cx="1071545" cy="891984"/>
            <a:chOff x="1247825" y="322750"/>
            <a:chExt cx="443300" cy="369000"/>
          </a:xfrm>
        </p:grpSpPr>
        <p:sp>
          <p:nvSpPr>
            <p:cNvPr id="136" name="Google Shape;136;p17"/>
            <p:cNvSpPr/>
            <p:nvPr/>
          </p:nvSpPr>
          <p:spPr>
            <a:xfrm>
              <a:off x="1247825" y="322750"/>
              <a:ext cx="443300" cy="369000"/>
            </a:xfrm>
            <a:custGeom>
              <a:avLst/>
              <a:gdLst/>
              <a:ahLst/>
              <a:cxnLst/>
              <a:rect l="l" t="t" r="r" b="b"/>
              <a:pathLst>
                <a:path w="17732" h="14760" fill="none" extrusionOk="0">
                  <a:moveTo>
                    <a:pt x="16952" y="2558"/>
                  </a:moveTo>
                  <a:lnTo>
                    <a:pt x="13664" y="2558"/>
                  </a:lnTo>
                  <a:lnTo>
                    <a:pt x="13226" y="755"/>
                  </a:lnTo>
                  <a:lnTo>
                    <a:pt x="13226" y="755"/>
                  </a:lnTo>
                  <a:lnTo>
                    <a:pt x="13177" y="609"/>
                  </a:lnTo>
                  <a:lnTo>
                    <a:pt x="13104" y="463"/>
                  </a:lnTo>
                  <a:lnTo>
                    <a:pt x="13006" y="317"/>
                  </a:lnTo>
                  <a:lnTo>
                    <a:pt x="12885" y="220"/>
                  </a:lnTo>
                  <a:lnTo>
                    <a:pt x="12739" y="122"/>
                  </a:lnTo>
                  <a:lnTo>
                    <a:pt x="12592" y="49"/>
                  </a:lnTo>
                  <a:lnTo>
                    <a:pt x="12446" y="0"/>
                  </a:lnTo>
                  <a:lnTo>
                    <a:pt x="12276" y="0"/>
                  </a:lnTo>
                  <a:lnTo>
                    <a:pt x="5456" y="0"/>
                  </a:lnTo>
                  <a:lnTo>
                    <a:pt x="5456" y="0"/>
                  </a:lnTo>
                  <a:lnTo>
                    <a:pt x="5286" y="0"/>
                  </a:lnTo>
                  <a:lnTo>
                    <a:pt x="5140" y="49"/>
                  </a:lnTo>
                  <a:lnTo>
                    <a:pt x="4994" y="122"/>
                  </a:lnTo>
                  <a:lnTo>
                    <a:pt x="4848" y="220"/>
                  </a:lnTo>
                  <a:lnTo>
                    <a:pt x="4726" y="317"/>
                  </a:lnTo>
                  <a:lnTo>
                    <a:pt x="4628" y="463"/>
                  </a:lnTo>
                  <a:lnTo>
                    <a:pt x="4555" y="609"/>
                  </a:lnTo>
                  <a:lnTo>
                    <a:pt x="4507" y="755"/>
                  </a:lnTo>
                  <a:lnTo>
                    <a:pt x="4068" y="2558"/>
                  </a:lnTo>
                  <a:lnTo>
                    <a:pt x="3240" y="2558"/>
                  </a:lnTo>
                  <a:lnTo>
                    <a:pt x="3240" y="2558"/>
                  </a:lnTo>
                  <a:lnTo>
                    <a:pt x="3240" y="2558"/>
                  </a:lnTo>
                  <a:lnTo>
                    <a:pt x="3240" y="2460"/>
                  </a:lnTo>
                  <a:lnTo>
                    <a:pt x="3216" y="2363"/>
                  </a:lnTo>
                  <a:lnTo>
                    <a:pt x="3167" y="2290"/>
                  </a:lnTo>
                  <a:lnTo>
                    <a:pt x="3094" y="2217"/>
                  </a:lnTo>
                  <a:lnTo>
                    <a:pt x="3045" y="2144"/>
                  </a:lnTo>
                  <a:lnTo>
                    <a:pt x="2948" y="2119"/>
                  </a:lnTo>
                  <a:lnTo>
                    <a:pt x="2850" y="2071"/>
                  </a:lnTo>
                  <a:lnTo>
                    <a:pt x="2753" y="2071"/>
                  </a:lnTo>
                  <a:lnTo>
                    <a:pt x="2047" y="2071"/>
                  </a:lnTo>
                  <a:lnTo>
                    <a:pt x="2047" y="2071"/>
                  </a:lnTo>
                  <a:lnTo>
                    <a:pt x="1949" y="2071"/>
                  </a:lnTo>
                  <a:lnTo>
                    <a:pt x="1852" y="2119"/>
                  </a:lnTo>
                  <a:lnTo>
                    <a:pt x="1779" y="2144"/>
                  </a:lnTo>
                  <a:lnTo>
                    <a:pt x="1706" y="2217"/>
                  </a:lnTo>
                  <a:lnTo>
                    <a:pt x="1633" y="2290"/>
                  </a:lnTo>
                  <a:lnTo>
                    <a:pt x="1608" y="2363"/>
                  </a:lnTo>
                  <a:lnTo>
                    <a:pt x="1560" y="2460"/>
                  </a:lnTo>
                  <a:lnTo>
                    <a:pt x="1560" y="2558"/>
                  </a:lnTo>
                  <a:lnTo>
                    <a:pt x="1560" y="2558"/>
                  </a:lnTo>
                  <a:lnTo>
                    <a:pt x="780" y="2558"/>
                  </a:lnTo>
                  <a:lnTo>
                    <a:pt x="780" y="2558"/>
                  </a:lnTo>
                  <a:lnTo>
                    <a:pt x="634" y="2582"/>
                  </a:lnTo>
                  <a:lnTo>
                    <a:pt x="488" y="2631"/>
                  </a:lnTo>
                  <a:lnTo>
                    <a:pt x="342" y="2679"/>
                  </a:lnTo>
                  <a:lnTo>
                    <a:pt x="220" y="2777"/>
                  </a:lnTo>
                  <a:lnTo>
                    <a:pt x="123" y="2899"/>
                  </a:lnTo>
                  <a:lnTo>
                    <a:pt x="74" y="3045"/>
                  </a:lnTo>
                  <a:lnTo>
                    <a:pt x="25" y="3191"/>
                  </a:lnTo>
                  <a:lnTo>
                    <a:pt x="1" y="3337"/>
                  </a:lnTo>
                  <a:lnTo>
                    <a:pt x="1" y="13980"/>
                  </a:lnTo>
                  <a:lnTo>
                    <a:pt x="1" y="13980"/>
                  </a:lnTo>
                  <a:lnTo>
                    <a:pt x="25" y="14151"/>
                  </a:lnTo>
                  <a:lnTo>
                    <a:pt x="74" y="14297"/>
                  </a:lnTo>
                  <a:lnTo>
                    <a:pt x="123" y="14418"/>
                  </a:lnTo>
                  <a:lnTo>
                    <a:pt x="220" y="14540"/>
                  </a:lnTo>
                  <a:lnTo>
                    <a:pt x="342" y="14638"/>
                  </a:lnTo>
                  <a:lnTo>
                    <a:pt x="488" y="14711"/>
                  </a:lnTo>
                  <a:lnTo>
                    <a:pt x="634" y="14759"/>
                  </a:lnTo>
                  <a:lnTo>
                    <a:pt x="780" y="14759"/>
                  </a:lnTo>
                  <a:lnTo>
                    <a:pt x="16952" y="14759"/>
                  </a:lnTo>
                  <a:lnTo>
                    <a:pt x="16952" y="14759"/>
                  </a:lnTo>
                  <a:lnTo>
                    <a:pt x="17098" y="14759"/>
                  </a:lnTo>
                  <a:lnTo>
                    <a:pt x="17244" y="14711"/>
                  </a:lnTo>
                  <a:lnTo>
                    <a:pt x="17390" y="14638"/>
                  </a:lnTo>
                  <a:lnTo>
                    <a:pt x="17512" y="14540"/>
                  </a:lnTo>
                  <a:lnTo>
                    <a:pt x="17610" y="14418"/>
                  </a:lnTo>
                  <a:lnTo>
                    <a:pt x="17658" y="14297"/>
                  </a:lnTo>
                  <a:lnTo>
                    <a:pt x="17707" y="14151"/>
                  </a:lnTo>
                  <a:lnTo>
                    <a:pt x="17731" y="13980"/>
                  </a:lnTo>
                  <a:lnTo>
                    <a:pt x="17731" y="3337"/>
                  </a:lnTo>
                  <a:lnTo>
                    <a:pt x="17731" y="3337"/>
                  </a:lnTo>
                  <a:lnTo>
                    <a:pt x="17707" y="3191"/>
                  </a:lnTo>
                  <a:lnTo>
                    <a:pt x="17658" y="3045"/>
                  </a:lnTo>
                  <a:lnTo>
                    <a:pt x="17610" y="2899"/>
                  </a:lnTo>
                  <a:lnTo>
                    <a:pt x="17512" y="2777"/>
                  </a:lnTo>
                  <a:lnTo>
                    <a:pt x="17390" y="2679"/>
                  </a:lnTo>
                  <a:lnTo>
                    <a:pt x="17244" y="2631"/>
                  </a:lnTo>
                  <a:lnTo>
                    <a:pt x="17098" y="2582"/>
                  </a:lnTo>
                  <a:lnTo>
                    <a:pt x="16952" y="2558"/>
                  </a:lnTo>
                  <a:lnTo>
                    <a:pt x="16952" y="2558"/>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17"/>
            <p:cNvSpPr/>
            <p:nvPr/>
          </p:nvSpPr>
          <p:spPr>
            <a:xfrm>
              <a:off x="1398225" y="386675"/>
              <a:ext cx="142500" cy="25"/>
            </a:xfrm>
            <a:custGeom>
              <a:avLst/>
              <a:gdLst/>
              <a:ahLst/>
              <a:cxnLst/>
              <a:rect l="l" t="t" r="r" b="b"/>
              <a:pathLst>
                <a:path w="5700" h="1" fill="none" extrusionOk="0">
                  <a:moveTo>
                    <a:pt x="5700" y="1"/>
                  </a:moveTo>
                  <a:lnTo>
                    <a:pt x="1"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7"/>
            <p:cNvSpPr/>
            <p:nvPr/>
          </p:nvSpPr>
          <p:spPr>
            <a:xfrm>
              <a:off x="1370225" y="450000"/>
              <a:ext cx="198500" cy="197900"/>
            </a:xfrm>
            <a:custGeom>
              <a:avLst/>
              <a:gdLst/>
              <a:ahLst/>
              <a:cxnLst/>
              <a:rect l="l" t="t" r="r" b="b"/>
              <a:pathLst>
                <a:path w="7940" h="7916" fill="none" extrusionOk="0">
                  <a:moveTo>
                    <a:pt x="3970" y="7916"/>
                  </a:moveTo>
                  <a:lnTo>
                    <a:pt x="3970" y="7916"/>
                  </a:lnTo>
                  <a:lnTo>
                    <a:pt x="3556" y="7892"/>
                  </a:lnTo>
                  <a:lnTo>
                    <a:pt x="3166" y="7843"/>
                  </a:lnTo>
                  <a:lnTo>
                    <a:pt x="2801" y="7745"/>
                  </a:lnTo>
                  <a:lnTo>
                    <a:pt x="2436" y="7624"/>
                  </a:lnTo>
                  <a:lnTo>
                    <a:pt x="2070" y="7453"/>
                  </a:lnTo>
                  <a:lnTo>
                    <a:pt x="1754" y="7258"/>
                  </a:lnTo>
                  <a:lnTo>
                    <a:pt x="1462" y="7015"/>
                  </a:lnTo>
                  <a:lnTo>
                    <a:pt x="1169" y="6771"/>
                  </a:lnTo>
                  <a:lnTo>
                    <a:pt x="901" y="6479"/>
                  </a:lnTo>
                  <a:lnTo>
                    <a:pt x="682" y="6187"/>
                  </a:lnTo>
                  <a:lnTo>
                    <a:pt x="487" y="5846"/>
                  </a:lnTo>
                  <a:lnTo>
                    <a:pt x="317" y="5505"/>
                  </a:lnTo>
                  <a:lnTo>
                    <a:pt x="195" y="5139"/>
                  </a:lnTo>
                  <a:lnTo>
                    <a:pt x="98" y="4750"/>
                  </a:lnTo>
                  <a:lnTo>
                    <a:pt x="25" y="4360"/>
                  </a:lnTo>
                  <a:lnTo>
                    <a:pt x="0" y="3970"/>
                  </a:lnTo>
                  <a:lnTo>
                    <a:pt x="0" y="3970"/>
                  </a:lnTo>
                  <a:lnTo>
                    <a:pt x="25" y="3556"/>
                  </a:lnTo>
                  <a:lnTo>
                    <a:pt x="98" y="3167"/>
                  </a:lnTo>
                  <a:lnTo>
                    <a:pt x="195" y="2777"/>
                  </a:lnTo>
                  <a:lnTo>
                    <a:pt x="317" y="2412"/>
                  </a:lnTo>
                  <a:lnTo>
                    <a:pt x="487" y="2071"/>
                  </a:lnTo>
                  <a:lnTo>
                    <a:pt x="682" y="1754"/>
                  </a:lnTo>
                  <a:lnTo>
                    <a:pt x="901" y="1437"/>
                  </a:lnTo>
                  <a:lnTo>
                    <a:pt x="1169" y="1170"/>
                  </a:lnTo>
                  <a:lnTo>
                    <a:pt x="1462" y="902"/>
                  </a:lnTo>
                  <a:lnTo>
                    <a:pt x="1754" y="682"/>
                  </a:lnTo>
                  <a:lnTo>
                    <a:pt x="2070" y="488"/>
                  </a:lnTo>
                  <a:lnTo>
                    <a:pt x="2436" y="317"/>
                  </a:lnTo>
                  <a:lnTo>
                    <a:pt x="2801" y="171"/>
                  </a:lnTo>
                  <a:lnTo>
                    <a:pt x="3166" y="74"/>
                  </a:lnTo>
                  <a:lnTo>
                    <a:pt x="3556" y="25"/>
                  </a:lnTo>
                  <a:lnTo>
                    <a:pt x="3970" y="1"/>
                  </a:lnTo>
                  <a:lnTo>
                    <a:pt x="3970" y="1"/>
                  </a:lnTo>
                  <a:lnTo>
                    <a:pt x="4384" y="25"/>
                  </a:lnTo>
                  <a:lnTo>
                    <a:pt x="4774" y="74"/>
                  </a:lnTo>
                  <a:lnTo>
                    <a:pt x="5139" y="171"/>
                  </a:lnTo>
                  <a:lnTo>
                    <a:pt x="5505" y="317"/>
                  </a:lnTo>
                  <a:lnTo>
                    <a:pt x="5870" y="488"/>
                  </a:lnTo>
                  <a:lnTo>
                    <a:pt x="6186" y="682"/>
                  </a:lnTo>
                  <a:lnTo>
                    <a:pt x="6479" y="902"/>
                  </a:lnTo>
                  <a:lnTo>
                    <a:pt x="6771" y="1170"/>
                  </a:lnTo>
                  <a:lnTo>
                    <a:pt x="7039" y="1437"/>
                  </a:lnTo>
                  <a:lnTo>
                    <a:pt x="7258" y="1754"/>
                  </a:lnTo>
                  <a:lnTo>
                    <a:pt x="7453" y="2071"/>
                  </a:lnTo>
                  <a:lnTo>
                    <a:pt x="7623" y="2412"/>
                  </a:lnTo>
                  <a:lnTo>
                    <a:pt x="7745" y="2777"/>
                  </a:lnTo>
                  <a:lnTo>
                    <a:pt x="7843" y="3167"/>
                  </a:lnTo>
                  <a:lnTo>
                    <a:pt x="7916" y="3556"/>
                  </a:lnTo>
                  <a:lnTo>
                    <a:pt x="7940" y="3970"/>
                  </a:lnTo>
                  <a:lnTo>
                    <a:pt x="7940" y="3970"/>
                  </a:lnTo>
                  <a:lnTo>
                    <a:pt x="7916" y="4360"/>
                  </a:lnTo>
                  <a:lnTo>
                    <a:pt x="7843" y="4750"/>
                  </a:lnTo>
                  <a:lnTo>
                    <a:pt x="7745" y="5139"/>
                  </a:lnTo>
                  <a:lnTo>
                    <a:pt x="7623" y="5505"/>
                  </a:lnTo>
                  <a:lnTo>
                    <a:pt x="7453" y="5846"/>
                  </a:lnTo>
                  <a:lnTo>
                    <a:pt x="7258" y="6187"/>
                  </a:lnTo>
                  <a:lnTo>
                    <a:pt x="7039" y="6479"/>
                  </a:lnTo>
                  <a:lnTo>
                    <a:pt x="6771" y="6771"/>
                  </a:lnTo>
                  <a:lnTo>
                    <a:pt x="6479" y="7015"/>
                  </a:lnTo>
                  <a:lnTo>
                    <a:pt x="6186" y="7258"/>
                  </a:lnTo>
                  <a:lnTo>
                    <a:pt x="5870" y="7453"/>
                  </a:lnTo>
                  <a:lnTo>
                    <a:pt x="5505" y="7624"/>
                  </a:lnTo>
                  <a:lnTo>
                    <a:pt x="5139" y="7745"/>
                  </a:lnTo>
                  <a:lnTo>
                    <a:pt x="4774" y="7843"/>
                  </a:lnTo>
                  <a:lnTo>
                    <a:pt x="4384" y="7892"/>
                  </a:lnTo>
                  <a:lnTo>
                    <a:pt x="3970" y="7916"/>
                  </a:lnTo>
                  <a:lnTo>
                    <a:pt x="3970" y="791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7"/>
            <p:cNvSpPr/>
            <p:nvPr/>
          </p:nvSpPr>
          <p:spPr>
            <a:xfrm>
              <a:off x="1403100" y="482875"/>
              <a:ext cx="132750" cy="132150"/>
            </a:xfrm>
            <a:custGeom>
              <a:avLst/>
              <a:gdLst/>
              <a:ahLst/>
              <a:cxnLst/>
              <a:rect l="l" t="t" r="r" b="b"/>
              <a:pathLst>
                <a:path w="5310" h="5286" fill="none" extrusionOk="0">
                  <a:moveTo>
                    <a:pt x="2655" y="5286"/>
                  </a:moveTo>
                  <a:lnTo>
                    <a:pt x="2655" y="5286"/>
                  </a:lnTo>
                  <a:lnTo>
                    <a:pt x="2387" y="5286"/>
                  </a:lnTo>
                  <a:lnTo>
                    <a:pt x="2119" y="5237"/>
                  </a:lnTo>
                  <a:lnTo>
                    <a:pt x="1876" y="5164"/>
                  </a:lnTo>
                  <a:lnTo>
                    <a:pt x="1632" y="5091"/>
                  </a:lnTo>
                  <a:lnTo>
                    <a:pt x="1389" y="4969"/>
                  </a:lnTo>
                  <a:lnTo>
                    <a:pt x="1169" y="4847"/>
                  </a:lnTo>
                  <a:lnTo>
                    <a:pt x="975" y="4677"/>
                  </a:lnTo>
                  <a:lnTo>
                    <a:pt x="780" y="4506"/>
                  </a:lnTo>
                  <a:lnTo>
                    <a:pt x="609" y="4336"/>
                  </a:lnTo>
                  <a:lnTo>
                    <a:pt x="463" y="4117"/>
                  </a:lnTo>
                  <a:lnTo>
                    <a:pt x="317" y="3897"/>
                  </a:lnTo>
                  <a:lnTo>
                    <a:pt x="220" y="3678"/>
                  </a:lnTo>
                  <a:lnTo>
                    <a:pt x="122" y="3435"/>
                  </a:lnTo>
                  <a:lnTo>
                    <a:pt x="74" y="3191"/>
                  </a:lnTo>
                  <a:lnTo>
                    <a:pt x="25" y="2923"/>
                  </a:lnTo>
                  <a:lnTo>
                    <a:pt x="0" y="2655"/>
                  </a:lnTo>
                  <a:lnTo>
                    <a:pt x="0" y="2655"/>
                  </a:lnTo>
                  <a:lnTo>
                    <a:pt x="25" y="2387"/>
                  </a:lnTo>
                  <a:lnTo>
                    <a:pt x="74" y="2120"/>
                  </a:lnTo>
                  <a:lnTo>
                    <a:pt x="122" y="1852"/>
                  </a:lnTo>
                  <a:lnTo>
                    <a:pt x="220" y="1608"/>
                  </a:lnTo>
                  <a:lnTo>
                    <a:pt x="317" y="1389"/>
                  </a:lnTo>
                  <a:lnTo>
                    <a:pt x="463" y="1170"/>
                  </a:lnTo>
                  <a:lnTo>
                    <a:pt x="609" y="975"/>
                  </a:lnTo>
                  <a:lnTo>
                    <a:pt x="780" y="780"/>
                  </a:lnTo>
                  <a:lnTo>
                    <a:pt x="975" y="610"/>
                  </a:lnTo>
                  <a:lnTo>
                    <a:pt x="1169" y="463"/>
                  </a:lnTo>
                  <a:lnTo>
                    <a:pt x="1389" y="317"/>
                  </a:lnTo>
                  <a:lnTo>
                    <a:pt x="1632" y="220"/>
                  </a:lnTo>
                  <a:lnTo>
                    <a:pt x="1876" y="122"/>
                  </a:lnTo>
                  <a:lnTo>
                    <a:pt x="2119" y="49"/>
                  </a:lnTo>
                  <a:lnTo>
                    <a:pt x="2387" y="25"/>
                  </a:lnTo>
                  <a:lnTo>
                    <a:pt x="2655" y="1"/>
                  </a:lnTo>
                  <a:lnTo>
                    <a:pt x="2655" y="1"/>
                  </a:lnTo>
                  <a:lnTo>
                    <a:pt x="2923" y="25"/>
                  </a:lnTo>
                  <a:lnTo>
                    <a:pt x="3191" y="49"/>
                  </a:lnTo>
                  <a:lnTo>
                    <a:pt x="3435" y="122"/>
                  </a:lnTo>
                  <a:lnTo>
                    <a:pt x="3678" y="220"/>
                  </a:lnTo>
                  <a:lnTo>
                    <a:pt x="3922" y="317"/>
                  </a:lnTo>
                  <a:lnTo>
                    <a:pt x="4141" y="463"/>
                  </a:lnTo>
                  <a:lnTo>
                    <a:pt x="4336" y="610"/>
                  </a:lnTo>
                  <a:lnTo>
                    <a:pt x="4530" y="780"/>
                  </a:lnTo>
                  <a:lnTo>
                    <a:pt x="4701" y="975"/>
                  </a:lnTo>
                  <a:lnTo>
                    <a:pt x="4847" y="1170"/>
                  </a:lnTo>
                  <a:lnTo>
                    <a:pt x="4993" y="1389"/>
                  </a:lnTo>
                  <a:lnTo>
                    <a:pt x="5091" y="1608"/>
                  </a:lnTo>
                  <a:lnTo>
                    <a:pt x="5188" y="1852"/>
                  </a:lnTo>
                  <a:lnTo>
                    <a:pt x="5237" y="2120"/>
                  </a:lnTo>
                  <a:lnTo>
                    <a:pt x="5285" y="2387"/>
                  </a:lnTo>
                  <a:lnTo>
                    <a:pt x="5310" y="2655"/>
                  </a:lnTo>
                  <a:lnTo>
                    <a:pt x="5310" y="2655"/>
                  </a:lnTo>
                  <a:lnTo>
                    <a:pt x="5285" y="2923"/>
                  </a:lnTo>
                  <a:lnTo>
                    <a:pt x="5237" y="3191"/>
                  </a:lnTo>
                  <a:lnTo>
                    <a:pt x="5188" y="3435"/>
                  </a:lnTo>
                  <a:lnTo>
                    <a:pt x="5091" y="3678"/>
                  </a:lnTo>
                  <a:lnTo>
                    <a:pt x="4993" y="3897"/>
                  </a:lnTo>
                  <a:lnTo>
                    <a:pt x="4847" y="4117"/>
                  </a:lnTo>
                  <a:lnTo>
                    <a:pt x="4701" y="4336"/>
                  </a:lnTo>
                  <a:lnTo>
                    <a:pt x="4530" y="4506"/>
                  </a:lnTo>
                  <a:lnTo>
                    <a:pt x="4336" y="4677"/>
                  </a:lnTo>
                  <a:lnTo>
                    <a:pt x="4141" y="4847"/>
                  </a:lnTo>
                  <a:lnTo>
                    <a:pt x="3922" y="4969"/>
                  </a:lnTo>
                  <a:lnTo>
                    <a:pt x="3678" y="5091"/>
                  </a:lnTo>
                  <a:lnTo>
                    <a:pt x="3435" y="5164"/>
                  </a:lnTo>
                  <a:lnTo>
                    <a:pt x="3191" y="5237"/>
                  </a:lnTo>
                  <a:lnTo>
                    <a:pt x="2923" y="5286"/>
                  </a:lnTo>
                  <a:lnTo>
                    <a:pt x="2655" y="5286"/>
                  </a:lnTo>
                  <a:lnTo>
                    <a:pt x="2655" y="528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7"/>
            <p:cNvSpPr/>
            <p:nvPr/>
          </p:nvSpPr>
          <p:spPr>
            <a:xfrm>
              <a:off x="1588800" y="435400"/>
              <a:ext cx="66400" cy="43850"/>
            </a:xfrm>
            <a:custGeom>
              <a:avLst/>
              <a:gdLst/>
              <a:ahLst/>
              <a:cxnLst/>
              <a:rect l="l" t="t" r="r" b="b"/>
              <a:pathLst>
                <a:path w="2656" h="1754" fill="none" extrusionOk="0">
                  <a:moveTo>
                    <a:pt x="2655" y="1266"/>
                  </a:moveTo>
                  <a:lnTo>
                    <a:pt x="2655" y="1266"/>
                  </a:lnTo>
                  <a:lnTo>
                    <a:pt x="2655" y="1364"/>
                  </a:lnTo>
                  <a:lnTo>
                    <a:pt x="2631" y="1461"/>
                  </a:lnTo>
                  <a:lnTo>
                    <a:pt x="2582" y="1534"/>
                  </a:lnTo>
                  <a:lnTo>
                    <a:pt x="2509" y="1607"/>
                  </a:lnTo>
                  <a:lnTo>
                    <a:pt x="2461" y="1680"/>
                  </a:lnTo>
                  <a:lnTo>
                    <a:pt x="2363" y="1705"/>
                  </a:lnTo>
                  <a:lnTo>
                    <a:pt x="2266" y="1754"/>
                  </a:lnTo>
                  <a:lnTo>
                    <a:pt x="2168" y="1754"/>
                  </a:lnTo>
                  <a:lnTo>
                    <a:pt x="488" y="1754"/>
                  </a:lnTo>
                  <a:lnTo>
                    <a:pt x="488" y="1754"/>
                  </a:lnTo>
                  <a:lnTo>
                    <a:pt x="390" y="1754"/>
                  </a:lnTo>
                  <a:lnTo>
                    <a:pt x="293" y="1705"/>
                  </a:lnTo>
                  <a:lnTo>
                    <a:pt x="220" y="1680"/>
                  </a:lnTo>
                  <a:lnTo>
                    <a:pt x="147" y="1607"/>
                  </a:lnTo>
                  <a:lnTo>
                    <a:pt x="74" y="1534"/>
                  </a:lnTo>
                  <a:lnTo>
                    <a:pt x="49" y="1461"/>
                  </a:lnTo>
                  <a:lnTo>
                    <a:pt x="1" y="1364"/>
                  </a:lnTo>
                  <a:lnTo>
                    <a:pt x="1" y="1266"/>
                  </a:lnTo>
                  <a:lnTo>
                    <a:pt x="1" y="487"/>
                  </a:lnTo>
                  <a:lnTo>
                    <a:pt x="1" y="487"/>
                  </a:lnTo>
                  <a:lnTo>
                    <a:pt x="1" y="390"/>
                  </a:lnTo>
                  <a:lnTo>
                    <a:pt x="49" y="292"/>
                  </a:lnTo>
                  <a:lnTo>
                    <a:pt x="74" y="219"/>
                  </a:lnTo>
                  <a:lnTo>
                    <a:pt x="147" y="146"/>
                  </a:lnTo>
                  <a:lnTo>
                    <a:pt x="220" y="73"/>
                  </a:lnTo>
                  <a:lnTo>
                    <a:pt x="293" y="49"/>
                  </a:lnTo>
                  <a:lnTo>
                    <a:pt x="390" y="0"/>
                  </a:lnTo>
                  <a:lnTo>
                    <a:pt x="488" y="0"/>
                  </a:lnTo>
                  <a:lnTo>
                    <a:pt x="2168" y="0"/>
                  </a:lnTo>
                  <a:lnTo>
                    <a:pt x="2168" y="0"/>
                  </a:lnTo>
                  <a:lnTo>
                    <a:pt x="2266" y="0"/>
                  </a:lnTo>
                  <a:lnTo>
                    <a:pt x="2363" y="49"/>
                  </a:lnTo>
                  <a:lnTo>
                    <a:pt x="2461" y="73"/>
                  </a:lnTo>
                  <a:lnTo>
                    <a:pt x="2509" y="146"/>
                  </a:lnTo>
                  <a:lnTo>
                    <a:pt x="2582" y="219"/>
                  </a:lnTo>
                  <a:lnTo>
                    <a:pt x="2631" y="292"/>
                  </a:lnTo>
                  <a:lnTo>
                    <a:pt x="2655" y="390"/>
                  </a:lnTo>
                  <a:lnTo>
                    <a:pt x="2655" y="487"/>
                  </a:lnTo>
                  <a:lnTo>
                    <a:pt x="2655" y="1266"/>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aphicFrame>
        <p:nvGraphicFramePr>
          <p:cNvPr id="141" name="Google Shape;141;p17"/>
          <p:cNvGraphicFramePr/>
          <p:nvPr/>
        </p:nvGraphicFramePr>
        <p:xfrm>
          <a:off x="5893225" y="118700"/>
          <a:ext cx="3000000" cy="3000000"/>
        </p:xfrm>
        <a:graphic>
          <a:graphicData uri="http://schemas.openxmlformats.org/drawingml/2006/table">
            <a:tbl>
              <a:tblPr>
                <a:noFill/>
                <a:tableStyleId>{934A7763-C66E-4A55-812E-E3CEE36377E7}</a:tableStyleId>
              </a:tblPr>
              <a:tblGrid>
                <a:gridCol w="2268600">
                  <a:extLst>
                    <a:ext uri="{9D8B030D-6E8A-4147-A177-3AD203B41FA5}">
                      <a16:colId xmlns:a16="http://schemas.microsoft.com/office/drawing/2014/main" val="20000"/>
                    </a:ext>
                  </a:extLst>
                </a:gridCol>
              </a:tblGrid>
              <a:tr h="1459125">
                <a:tc>
                  <a:txBody>
                    <a:bodyPr/>
                    <a:lstStyle/>
                    <a:p>
                      <a:pPr marL="0" lvl="0" indent="0" algn="ctr" rtl="0">
                        <a:spcBef>
                          <a:spcPts val="0"/>
                        </a:spcBef>
                        <a:spcAft>
                          <a:spcPts val="0"/>
                        </a:spcAft>
                        <a:buNone/>
                      </a:pPr>
                      <a:r>
                        <a:rPr lang="en">
                          <a:latin typeface="Frank Ruhl Libre"/>
                          <a:ea typeface="Frank Ruhl Libre"/>
                          <a:cs typeface="Frank Ruhl Libre"/>
                          <a:sym typeface="Frank Ruhl Libre"/>
                        </a:rPr>
                        <a:t>Confucianism, Buddhism, and Neo-Confucianism spread around Asia through trade and brought with it new ideas, art, and architecture. </a:t>
                      </a:r>
                      <a:endParaRPr>
                        <a:latin typeface="Frank Ruhl Libre"/>
                        <a:ea typeface="Frank Ruhl Libre"/>
                        <a:cs typeface="Frank Ruhl Libre"/>
                        <a:sym typeface="Frank Ruhl Libre"/>
                      </a:endParaRPr>
                    </a:p>
                  </a:txBody>
                  <a:tcPr marL="91425" marR="91425" marT="91425" marB="91425">
                    <a:solidFill>
                      <a:srgbClr val="D9D9D9"/>
                    </a:solidFill>
                  </a:tcPr>
                </a:tc>
                <a:extLst>
                  <a:ext uri="{0D108BD9-81ED-4DB2-BD59-A6C34878D82A}">
                    <a16:rowId xmlns:a16="http://schemas.microsoft.com/office/drawing/2014/main" val="10000"/>
                  </a:ext>
                </a:extLst>
              </a:tr>
            </a:tbl>
          </a:graphicData>
        </a:graphic>
      </p:graphicFrame>
      <p:pic>
        <p:nvPicPr>
          <p:cNvPr id="142" name="Google Shape;142;p17"/>
          <p:cNvPicPr preferRelativeResize="0"/>
          <p:nvPr/>
        </p:nvPicPr>
        <p:blipFill>
          <a:blip r:embed="rId3">
            <a:alphaModFix/>
          </a:blip>
          <a:stretch>
            <a:fillRect/>
          </a:stretch>
        </p:blipFill>
        <p:spPr>
          <a:xfrm>
            <a:off x="5935488" y="1796050"/>
            <a:ext cx="2184081" cy="3017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18"/>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Topic 1.1 - Song China </a:t>
            </a:r>
            <a:endParaRPr/>
          </a:p>
        </p:txBody>
      </p:sp>
      <p:sp>
        <p:nvSpPr>
          <p:cNvPr id="148" name="Google Shape;148;p18"/>
          <p:cNvSpPr txBox="1">
            <a:spLocks noGrp="1"/>
          </p:cNvSpPr>
          <p:nvPr>
            <p:ph type="body" idx="2"/>
          </p:nvPr>
        </p:nvSpPr>
        <p:spPr>
          <a:xfrm>
            <a:off x="4688275" y="1507175"/>
            <a:ext cx="4372200" cy="3306600"/>
          </a:xfrm>
          <a:prstGeom prst="rect">
            <a:avLst/>
          </a:prstGeom>
        </p:spPr>
        <p:txBody>
          <a:bodyPr spcFirstLastPara="1" wrap="square" lIns="91425" tIns="91425" rIns="91425" bIns="91425" anchor="t" anchorCtr="0">
            <a:noAutofit/>
          </a:bodyPr>
          <a:lstStyle/>
          <a:p>
            <a:pPr marL="0" lvl="0" indent="0" algn="l" rtl="0">
              <a:lnSpc>
                <a:spcPct val="100000"/>
              </a:lnSpc>
              <a:spcBef>
                <a:spcPts val="600"/>
              </a:spcBef>
              <a:spcAft>
                <a:spcPts val="0"/>
              </a:spcAft>
              <a:buNone/>
            </a:pPr>
            <a:r>
              <a:rPr lang="en" sz="1200" b="1" u="sng"/>
              <a:t>Tributary System:</a:t>
            </a:r>
            <a:endParaRPr sz="1200" u="sng">
              <a:solidFill>
                <a:srgbClr val="111111"/>
              </a:solidFill>
            </a:endParaRPr>
          </a:p>
          <a:p>
            <a:pPr marL="457200" lvl="0" indent="-304800" algn="l" rtl="0">
              <a:lnSpc>
                <a:spcPct val="100000"/>
              </a:lnSpc>
              <a:spcBef>
                <a:spcPts val="600"/>
              </a:spcBef>
              <a:spcAft>
                <a:spcPts val="0"/>
              </a:spcAft>
              <a:buClr>
                <a:srgbClr val="111111"/>
              </a:buClr>
              <a:buSzPts val="1200"/>
              <a:buChar char="∙"/>
            </a:pPr>
            <a:r>
              <a:rPr lang="en" sz="1200"/>
              <a:t>States surrounding China had to pay a </a:t>
            </a:r>
            <a:r>
              <a:rPr lang="en" sz="1200" b="1">
                <a:latin typeface="Raleway"/>
                <a:ea typeface="Raleway"/>
                <a:cs typeface="Raleway"/>
                <a:sym typeface="Raleway"/>
              </a:rPr>
              <a:t>tribute</a:t>
            </a:r>
            <a:r>
              <a:rPr lang="en" sz="1200"/>
              <a:t> to China in the form of money or goods. </a:t>
            </a:r>
            <a:endParaRPr sz="1200"/>
          </a:p>
          <a:p>
            <a:pPr marL="914400" lvl="1" indent="-304800" algn="l" rtl="0">
              <a:lnSpc>
                <a:spcPct val="100000"/>
              </a:lnSpc>
              <a:spcBef>
                <a:spcPts val="0"/>
              </a:spcBef>
              <a:spcAft>
                <a:spcPts val="0"/>
              </a:spcAft>
              <a:buSzPts val="1200"/>
              <a:buChar char="∙"/>
            </a:pPr>
            <a:r>
              <a:rPr lang="en" sz="1200"/>
              <a:t>This continued to increase Chinese prosperity. </a:t>
            </a:r>
            <a:endParaRPr sz="1200"/>
          </a:p>
          <a:p>
            <a:pPr marL="0" lvl="0" indent="0" algn="l" rtl="0">
              <a:lnSpc>
                <a:spcPct val="100000"/>
              </a:lnSpc>
              <a:spcBef>
                <a:spcPts val="600"/>
              </a:spcBef>
              <a:spcAft>
                <a:spcPts val="0"/>
              </a:spcAft>
              <a:buNone/>
            </a:pPr>
            <a:r>
              <a:rPr lang="en" sz="1200" u="sng"/>
              <a:t>Japan, Korea, and Vietnam</a:t>
            </a:r>
            <a:r>
              <a:rPr lang="en" sz="1200"/>
              <a:t>: </a:t>
            </a:r>
            <a:endParaRPr sz="1200"/>
          </a:p>
          <a:p>
            <a:pPr marL="457200" lvl="0" indent="-304800" algn="l" rtl="0">
              <a:lnSpc>
                <a:spcPct val="100000"/>
              </a:lnSpc>
              <a:spcBef>
                <a:spcPts val="600"/>
              </a:spcBef>
              <a:spcAft>
                <a:spcPts val="0"/>
              </a:spcAft>
              <a:buSzPts val="1200"/>
              <a:buChar char="∙"/>
            </a:pPr>
            <a:r>
              <a:rPr lang="en" sz="1200"/>
              <a:t>These regions were heavily influenced by China. </a:t>
            </a:r>
            <a:endParaRPr sz="1200"/>
          </a:p>
          <a:p>
            <a:pPr marL="457200" lvl="0" indent="-304800" algn="l" rtl="0">
              <a:lnSpc>
                <a:spcPct val="100000"/>
              </a:lnSpc>
              <a:spcBef>
                <a:spcPts val="0"/>
              </a:spcBef>
              <a:spcAft>
                <a:spcPts val="0"/>
              </a:spcAft>
              <a:buSzPts val="1200"/>
              <a:buChar char="∙"/>
            </a:pPr>
            <a:r>
              <a:rPr lang="en" sz="1200" b="1">
                <a:latin typeface="Raleway"/>
                <a:ea typeface="Raleway"/>
                <a:cs typeface="Raleway"/>
                <a:sym typeface="Raleway"/>
              </a:rPr>
              <a:t>Japan</a:t>
            </a:r>
            <a:r>
              <a:rPr lang="en" sz="1200"/>
              <a:t> - adopted Buddhism and Confucianism, but was not as centrally governed. </a:t>
            </a:r>
            <a:endParaRPr sz="1200"/>
          </a:p>
          <a:p>
            <a:pPr marL="457200" lvl="0" indent="-304800" algn="l" rtl="0">
              <a:lnSpc>
                <a:spcPct val="100000"/>
              </a:lnSpc>
              <a:spcBef>
                <a:spcPts val="0"/>
              </a:spcBef>
              <a:spcAft>
                <a:spcPts val="0"/>
              </a:spcAft>
              <a:buSzPts val="1200"/>
              <a:buChar char="∙"/>
            </a:pPr>
            <a:r>
              <a:rPr lang="en" sz="1200" b="1">
                <a:latin typeface="Raleway"/>
                <a:ea typeface="Raleway"/>
                <a:cs typeface="Raleway"/>
                <a:sym typeface="Raleway"/>
              </a:rPr>
              <a:t>Korea</a:t>
            </a:r>
            <a:r>
              <a:rPr lang="en" sz="1200"/>
              <a:t> was very close to China with a centralized system of government and the use of Confucianism and Buddhism. </a:t>
            </a:r>
            <a:endParaRPr sz="1200"/>
          </a:p>
          <a:p>
            <a:pPr marL="457200" lvl="0" indent="-304800" algn="l" rtl="0">
              <a:lnSpc>
                <a:spcPct val="100000"/>
              </a:lnSpc>
              <a:spcBef>
                <a:spcPts val="0"/>
              </a:spcBef>
              <a:spcAft>
                <a:spcPts val="0"/>
              </a:spcAft>
              <a:buSzPts val="1200"/>
              <a:buChar char="∙"/>
            </a:pPr>
            <a:r>
              <a:rPr lang="en" sz="1200" b="1">
                <a:latin typeface="Raleway"/>
                <a:ea typeface="Raleway"/>
                <a:cs typeface="Raleway"/>
                <a:sym typeface="Raleway"/>
              </a:rPr>
              <a:t>Vietnam</a:t>
            </a:r>
            <a:r>
              <a:rPr lang="en" sz="1200"/>
              <a:t> adapted the Chinese system of writing, but resisted </a:t>
            </a:r>
            <a:r>
              <a:rPr lang="en" sz="1200" b="1">
                <a:latin typeface="Raleway"/>
                <a:ea typeface="Raleway"/>
                <a:cs typeface="Raleway"/>
                <a:sym typeface="Raleway"/>
              </a:rPr>
              <a:t>sinification</a:t>
            </a:r>
            <a:r>
              <a:rPr lang="en" sz="1200"/>
              <a:t> due to their unique views on the family and culture. </a:t>
            </a:r>
            <a:endParaRPr sz="1200"/>
          </a:p>
          <a:p>
            <a:pPr marL="457200" lvl="0" indent="-304800" algn="l" rtl="0">
              <a:lnSpc>
                <a:spcPct val="100000"/>
              </a:lnSpc>
              <a:spcBef>
                <a:spcPts val="0"/>
              </a:spcBef>
              <a:spcAft>
                <a:spcPts val="0"/>
              </a:spcAft>
              <a:buSzPts val="1200"/>
              <a:buChar char="∙"/>
            </a:pPr>
            <a:endParaRPr sz="1200"/>
          </a:p>
        </p:txBody>
      </p:sp>
      <p:sp>
        <p:nvSpPr>
          <p:cNvPr id="149" name="Google Shape;149;p18"/>
          <p:cNvSpPr txBox="1">
            <a:spLocks noGrp="1"/>
          </p:cNvSpPr>
          <p:nvPr>
            <p:ph type="body" idx="1"/>
          </p:nvPr>
        </p:nvSpPr>
        <p:spPr>
          <a:xfrm>
            <a:off x="593587" y="1507175"/>
            <a:ext cx="3861900" cy="2651700"/>
          </a:xfrm>
          <a:prstGeom prst="rect">
            <a:avLst/>
          </a:prstGeom>
        </p:spPr>
        <p:txBody>
          <a:bodyPr spcFirstLastPara="1" wrap="square" lIns="91425" tIns="91425" rIns="91425" bIns="91425" anchor="t" anchorCtr="0">
            <a:noAutofit/>
          </a:bodyPr>
          <a:lstStyle/>
          <a:p>
            <a:pPr marL="0" lvl="0" indent="0" algn="l" rtl="0">
              <a:lnSpc>
                <a:spcPct val="100000"/>
              </a:lnSpc>
              <a:spcBef>
                <a:spcPts val="600"/>
              </a:spcBef>
              <a:spcAft>
                <a:spcPts val="0"/>
              </a:spcAft>
              <a:buClr>
                <a:schemeClr val="dk1"/>
              </a:buClr>
              <a:buSzPts val="1100"/>
              <a:buFont typeface="Arial"/>
              <a:buNone/>
            </a:pPr>
            <a:r>
              <a:rPr lang="en" sz="1200" b="1" u="sng"/>
              <a:t>Social Stratification </a:t>
            </a:r>
            <a:endParaRPr sz="1200" u="sng">
              <a:solidFill>
                <a:srgbClr val="111111"/>
              </a:solidFill>
            </a:endParaRPr>
          </a:p>
          <a:p>
            <a:pPr marL="457200" lvl="0" indent="-311150" algn="l" rtl="0">
              <a:lnSpc>
                <a:spcPct val="100000"/>
              </a:lnSpc>
              <a:spcBef>
                <a:spcPts val="600"/>
              </a:spcBef>
              <a:spcAft>
                <a:spcPts val="0"/>
              </a:spcAft>
              <a:buSzPts val="1300"/>
              <a:buChar char="∙"/>
            </a:pPr>
            <a:r>
              <a:rPr lang="en" sz="1300"/>
              <a:t>Song China was the most </a:t>
            </a:r>
            <a:r>
              <a:rPr lang="en" sz="1300" b="1">
                <a:latin typeface="Raleway"/>
                <a:ea typeface="Raleway"/>
                <a:cs typeface="Raleway"/>
                <a:sym typeface="Raleway"/>
              </a:rPr>
              <a:t>urbanized</a:t>
            </a:r>
            <a:r>
              <a:rPr lang="en" sz="1300"/>
              <a:t> land in the world! </a:t>
            </a:r>
            <a:endParaRPr sz="1300"/>
          </a:p>
          <a:p>
            <a:pPr marL="457200" lvl="0" indent="-311150" algn="l" rtl="0">
              <a:lnSpc>
                <a:spcPct val="100000"/>
              </a:lnSpc>
              <a:spcBef>
                <a:spcPts val="0"/>
              </a:spcBef>
              <a:spcAft>
                <a:spcPts val="0"/>
              </a:spcAft>
              <a:buSzPts val="1300"/>
              <a:buChar char="∙"/>
            </a:pPr>
            <a:r>
              <a:rPr lang="en" sz="1300"/>
              <a:t>There was some social mobility in China, with the emperor at the top, the </a:t>
            </a:r>
            <a:r>
              <a:rPr lang="en" sz="1300" b="1">
                <a:latin typeface="Raleway"/>
                <a:ea typeface="Raleway"/>
                <a:cs typeface="Raleway"/>
                <a:sym typeface="Raleway"/>
              </a:rPr>
              <a:t>scholar gentry</a:t>
            </a:r>
            <a:r>
              <a:rPr lang="en" sz="1300"/>
              <a:t> (those educated in Confucian philosophy) up next, followed by farmers, artisans and craftsmen, and the merchant class. At the bottom were peasants and the poor.  </a:t>
            </a:r>
            <a:endParaRPr sz="1300"/>
          </a:p>
          <a:p>
            <a:pPr marL="457200" lvl="0" indent="-311150" algn="l" rtl="0">
              <a:lnSpc>
                <a:spcPct val="100000"/>
              </a:lnSpc>
              <a:spcBef>
                <a:spcPts val="0"/>
              </a:spcBef>
              <a:spcAft>
                <a:spcPts val="0"/>
              </a:spcAft>
              <a:buSzPts val="1300"/>
              <a:buFont typeface="Raleway"/>
              <a:buChar char="∙"/>
            </a:pPr>
            <a:r>
              <a:rPr lang="en" sz="1300" b="1">
                <a:latin typeface="Raleway"/>
                <a:ea typeface="Raleway"/>
                <a:cs typeface="Raleway"/>
                <a:sym typeface="Raleway"/>
              </a:rPr>
              <a:t>Women</a:t>
            </a:r>
            <a:r>
              <a:rPr lang="en" sz="1300"/>
              <a:t> deferred to men for all things. </a:t>
            </a:r>
            <a:endParaRPr sz="1300"/>
          </a:p>
          <a:p>
            <a:pPr marL="914400" lvl="1" indent="-311150" algn="l" rtl="0">
              <a:lnSpc>
                <a:spcPct val="100000"/>
              </a:lnSpc>
              <a:spcBef>
                <a:spcPts val="0"/>
              </a:spcBef>
              <a:spcAft>
                <a:spcPts val="0"/>
              </a:spcAft>
              <a:buSzPts val="1300"/>
              <a:buFont typeface="Raleway"/>
              <a:buChar char="∙"/>
            </a:pPr>
            <a:r>
              <a:rPr lang="en" sz="1300" b="1">
                <a:latin typeface="Raleway"/>
                <a:ea typeface="Raleway"/>
                <a:cs typeface="Raleway"/>
                <a:sym typeface="Raleway"/>
              </a:rPr>
              <a:t>Foot Binding</a:t>
            </a:r>
            <a:endParaRPr sz="1300"/>
          </a:p>
        </p:txBody>
      </p:sp>
      <p:sp>
        <p:nvSpPr>
          <p:cNvPr id="150" name="Google Shape;150;p18"/>
          <p:cNvSpPr txBox="1">
            <a:spLocks noGrp="1"/>
          </p:cNvSpPr>
          <p:nvPr>
            <p:ph type="body" idx="2"/>
          </p:nvPr>
        </p:nvSpPr>
        <p:spPr>
          <a:xfrm>
            <a:off x="-676800" y="3102875"/>
            <a:ext cx="676800" cy="329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sz="1200">
              <a:solidFill>
                <a:srgbClr val="666666"/>
              </a:solidFill>
            </a:endParaRPr>
          </a:p>
          <a:p>
            <a:pPr marL="0" lvl="0" indent="0" algn="l" rtl="0">
              <a:lnSpc>
                <a:spcPct val="100000"/>
              </a:lnSpc>
              <a:spcBef>
                <a:spcPts val="0"/>
              </a:spcBef>
              <a:spcAft>
                <a:spcPts val="0"/>
              </a:spcAft>
              <a:buClr>
                <a:schemeClr val="dk1"/>
              </a:buClr>
              <a:buSzPts val="1100"/>
              <a:buFont typeface="Arial"/>
              <a:buNone/>
            </a:pPr>
            <a:endParaRPr sz="1200">
              <a:solidFill>
                <a:srgbClr val="666666"/>
              </a:solidFill>
            </a:endParaRPr>
          </a:p>
          <a:p>
            <a:pPr marL="0" lvl="0" indent="0" algn="l" rtl="0">
              <a:lnSpc>
                <a:spcPct val="100000"/>
              </a:lnSpc>
              <a:spcBef>
                <a:spcPts val="0"/>
              </a:spcBef>
              <a:spcAft>
                <a:spcPts val="0"/>
              </a:spcAft>
              <a:buNone/>
            </a:pPr>
            <a:endParaRPr sz="1200">
              <a:solidFill>
                <a:srgbClr val="666666"/>
              </a:solidFill>
            </a:endParaRPr>
          </a:p>
        </p:txBody>
      </p:sp>
      <p:sp>
        <p:nvSpPr>
          <p:cNvPr id="151" name="Google Shape;151;p18"/>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6</a:t>
            </a:fld>
            <a:endParaRPr/>
          </a:p>
        </p:txBody>
      </p:sp>
      <p:grpSp>
        <p:nvGrpSpPr>
          <p:cNvPr id="152" name="Google Shape;152;p18"/>
          <p:cNvGrpSpPr/>
          <p:nvPr/>
        </p:nvGrpSpPr>
        <p:grpSpPr>
          <a:xfrm>
            <a:off x="4397465" y="881213"/>
            <a:ext cx="349060" cy="298882"/>
            <a:chOff x="1934025" y="1001650"/>
            <a:chExt cx="415300" cy="355600"/>
          </a:xfrm>
        </p:grpSpPr>
        <p:sp>
          <p:nvSpPr>
            <p:cNvPr id="153" name="Google Shape;153;p18"/>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8"/>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8"/>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8"/>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7" name="Google Shape;157;p18"/>
          <p:cNvSpPr txBox="1"/>
          <p:nvPr/>
        </p:nvSpPr>
        <p:spPr>
          <a:xfrm>
            <a:off x="9525375" y="4036475"/>
            <a:ext cx="201900" cy="122400"/>
          </a:xfrm>
          <a:prstGeom prst="rect">
            <a:avLst/>
          </a:prstGeom>
          <a:noFill/>
          <a:ln>
            <a:noFill/>
          </a:ln>
        </p:spPr>
        <p:txBody>
          <a:bodyPr spcFirstLastPara="1" wrap="square" lIns="91425" tIns="91425" rIns="91425" bIns="91425" anchor="t" anchorCtr="0">
            <a:noAutofit/>
          </a:bodyPr>
          <a:lstStyle/>
          <a:p>
            <a:pPr marL="457200" lvl="0" indent="0" algn="l" rtl="0">
              <a:spcBef>
                <a:spcPts val="0"/>
              </a:spcBef>
              <a:spcAft>
                <a:spcPts val="0"/>
              </a:spcAft>
              <a:buNone/>
            </a:pPr>
            <a:endParaRPr>
              <a:latin typeface="Raleway Light"/>
              <a:ea typeface="Raleway Light"/>
              <a:cs typeface="Raleway Light"/>
              <a:sym typeface="Raleway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9"/>
          <p:cNvSpPr txBox="1">
            <a:spLocks noGrp="1"/>
          </p:cNvSpPr>
          <p:nvPr>
            <p:ph type="ctrTitle"/>
          </p:nvPr>
        </p:nvSpPr>
        <p:spPr>
          <a:xfrm>
            <a:off x="685800" y="3031150"/>
            <a:ext cx="4558200" cy="1159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1.2</a:t>
            </a:r>
            <a:endParaRPr/>
          </a:p>
          <a:p>
            <a:pPr marL="0" lvl="0" indent="0" algn="l" rtl="0">
              <a:spcBef>
                <a:spcPts val="0"/>
              </a:spcBef>
              <a:spcAft>
                <a:spcPts val="0"/>
              </a:spcAft>
              <a:buNone/>
            </a:pPr>
            <a:r>
              <a:rPr lang="en"/>
              <a:t>Dar-al Islam</a:t>
            </a:r>
            <a:endParaRPr/>
          </a:p>
        </p:txBody>
      </p:sp>
      <p:sp>
        <p:nvSpPr>
          <p:cNvPr id="163" name="Google Shape;163;p19"/>
          <p:cNvSpPr txBox="1">
            <a:spLocks noGrp="1"/>
          </p:cNvSpPr>
          <p:nvPr>
            <p:ph type="subTitle" idx="1"/>
          </p:nvPr>
        </p:nvSpPr>
        <p:spPr>
          <a:xfrm>
            <a:off x="685800" y="4135454"/>
            <a:ext cx="4558200" cy="78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1200-1450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68" name="Google Shape;168;p20"/>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Context Building </a:t>
            </a:r>
            <a:endParaRPr/>
          </a:p>
        </p:txBody>
      </p:sp>
      <p:sp>
        <p:nvSpPr>
          <p:cNvPr id="169" name="Google Shape;169;p20"/>
          <p:cNvSpPr txBox="1">
            <a:spLocks noGrp="1"/>
          </p:cNvSpPr>
          <p:nvPr>
            <p:ph type="body" idx="1"/>
          </p:nvPr>
        </p:nvSpPr>
        <p:spPr>
          <a:xfrm>
            <a:off x="5044600" y="1705000"/>
            <a:ext cx="3887400" cy="2651700"/>
          </a:xfrm>
          <a:prstGeom prst="rect">
            <a:avLst/>
          </a:prstGeom>
        </p:spPr>
        <p:txBody>
          <a:bodyPr spcFirstLastPara="1" wrap="square" lIns="91425" tIns="91425" rIns="91425" bIns="91425" anchor="t" anchorCtr="0">
            <a:noAutofit/>
          </a:bodyPr>
          <a:lstStyle/>
          <a:p>
            <a:pPr marL="457200" lvl="0" indent="0" algn="l" rtl="0">
              <a:spcBef>
                <a:spcPts val="600"/>
              </a:spcBef>
              <a:spcAft>
                <a:spcPts val="0"/>
              </a:spcAft>
              <a:buNone/>
            </a:pPr>
            <a:r>
              <a:rPr lang="en" sz="1200"/>
              <a:t>After the death of Muhammed, Islam spread rapidly through military actions, merchants, and missionaries (THREE M’S) from Spain to India and from Egypt to Turkey. </a:t>
            </a:r>
            <a:endParaRPr sz="1200"/>
          </a:p>
          <a:p>
            <a:pPr marL="457200" lvl="0" indent="0" algn="l" rtl="0">
              <a:spcBef>
                <a:spcPts val="600"/>
              </a:spcBef>
              <a:spcAft>
                <a:spcPts val="0"/>
              </a:spcAft>
              <a:buNone/>
            </a:pPr>
            <a:r>
              <a:rPr lang="en" sz="1200"/>
              <a:t>After the fall of the pre-12oo Abbasid Caliphate, there was not one unified Islamic government, but regional Islamic empires collectively known as </a:t>
            </a:r>
            <a:r>
              <a:rPr lang="en" sz="1200" b="1">
                <a:latin typeface="Raleway"/>
                <a:ea typeface="Raleway"/>
                <a:cs typeface="Raleway"/>
                <a:sym typeface="Raleway"/>
              </a:rPr>
              <a:t>Dar-al Islam</a:t>
            </a:r>
            <a:r>
              <a:rPr lang="en" sz="1200"/>
              <a:t> (everything Islam touches) made advances in math, literature, and medicine. </a:t>
            </a:r>
            <a:endParaRPr sz="1200"/>
          </a:p>
          <a:p>
            <a:pPr marL="0" lvl="0" indent="0" algn="l" rtl="0">
              <a:spcBef>
                <a:spcPts val="600"/>
              </a:spcBef>
              <a:spcAft>
                <a:spcPts val="0"/>
              </a:spcAft>
              <a:buNone/>
            </a:pPr>
            <a:endParaRPr sz="1200"/>
          </a:p>
          <a:p>
            <a:pPr marL="0" lvl="0" indent="0" algn="l" rtl="0">
              <a:spcBef>
                <a:spcPts val="600"/>
              </a:spcBef>
              <a:spcAft>
                <a:spcPts val="0"/>
              </a:spcAft>
              <a:buNone/>
            </a:pPr>
            <a:endParaRPr sz="1200"/>
          </a:p>
        </p:txBody>
      </p:sp>
      <p:sp>
        <p:nvSpPr>
          <p:cNvPr id="170" name="Google Shape;170;p20"/>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8</a:t>
            </a:fld>
            <a:endParaRPr/>
          </a:p>
        </p:txBody>
      </p:sp>
      <p:grpSp>
        <p:nvGrpSpPr>
          <p:cNvPr id="171" name="Google Shape;171;p20"/>
          <p:cNvGrpSpPr/>
          <p:nvPr/>
        </p:nvGrpSpPr>
        <p:grpSpPr>
          <a:xfrm>
            <a:off x="4397465" y="881213"/>
            <a:ext cx="349060" cy="298882"/>
            <a:chOff x="1934025" y="1001650"/>
            <a:chExt cx="415300" cy="355600"/>
          </a:xfrm>
        </p:grpSpPr>
        <p:sp>
          <p:nvSpPr>
            <p:cNvPr id="172" name="Google Shape;172;p20"/>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0"/>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0"/>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0"/>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76" name="Google Shape;176;p20"/>
          <p:cNvPicPr preferRelativeResize="0"/>
          <p:nvPr/>
        </p:nvPicPr>
        <p:blipFill>
          <a:blip r:embed="rId3">
            <a:alphaModFix/>
          </a:blip>
          <a:stretch>
            <a:fillRect/>
          </a:stretch>
        </p:blipFill>
        <p:spPr>
          <a:xfrm>
            <a:off x="304800" y="1756950"/>
            <a:ext cx="4739800" cy="288561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1"/>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Topic 1.2 - Dar-al Islam: Various Islamic Empires </a:t>
            </a:r>
            <a:endParaRPr/>
          </a:p>
        </p:txBody>
      </p:sp>
      <p:sp>
        <p:nvSpPr>
          <p:cNvPr id="182" name="Google Shape;182;p21"/>
          <p:cNvSpPr txBox="1">
            <a:spLocks noGrp="1"/>
          </p:cNvSpPr>
          <p:nvPr>
            <p:ph type="body" idx="2"/>
          </p:nvPr>
        </p:nvSpPr>
        <p:spPr>
          <a:xfrm>
            <a:off x="4569600" y="2014175"/>
            <a:ext cx="3861900" cy="1788600"/>
          </a:xfrm>
          <a:prstGeom prst="rect">
            <a:avLst/>
          </a:prstGeom>
        </p:spPr>
        <p:txBody>
          <a:bodyPr spcFirstLastPara="1" wrap="square" lIns="91425" tIns="91425" rIns="91425" bIns="91425" anchor="t" anchorCtr="0">
            <a:noAutofit/>
          </a:bodyPr>
          <a:lstStyle/>
          <a:p>
            <a:pPr marL="0" lvl="0" indent="0" algn="l" rtl="0">
              <a:lnSpc>
                <a:spcPct val="100000"/>
              </a:lnSpc>
              <a:spcBef>
                <a:spcPts val="600"/>
              </a:spcBef>
              <a:spcAft>
                <a:spcPts val="0"/>
              </a:spcAft>
              <a:buNone/>
            </a:pPr>
            <a:r>
              <a:rPr lang="en" sz="1200" b="1">
                <a:latin typeface="Raleway"/>
                <a:ea typeface="Raleway"/>
                <a:cs typeface="Raleway"/>
                <a:sym typeface="Raleway"/>
              </a:rPr>
              <a:t>al-Andalus in Spain </a:t>
            </a:r>
            <a:endParaRPr sz="1200" b="1">
              <a:solidFill>
                <a:srgbClr val="111111"/>
              </a:solidFill>
              <a:latin typeface="Raleway"/>
              <a:ea typeface="Raleway"/>
              <a:cs typeface="Raleway"/>
              <a:sym typeface="Raleway"/>
            </a:endParaRPr>
          </a:p>
          <a:p>
            <a:pPr marL="457200" lvl="0" indent="-304800" algn="l" rtl="0">
              <a:lnSpc>
                <a:spcPct val="100000"/>
              </a:lnSpc>
              <a:spcBef>
                <a:spcPts val="600"/>
              </a:spcBef>
              <a:spcAft>
                <a:spcPts val="0"/>
              </a:spcAft>
              <a:buSzPts val="1200"/>
              <a:buChar char="∙"/>
            </a:pPr>
            <a:r>
              <a:rPr lang="en" sz="1200"/>
              <a:t>Muslim empire in Spain that represents tolerance and collaboration between numerous religions in Muslim occupied territories. </a:t>
            </a:r>
            <a:endParaRPr sz="1200"/>
          </a:p>
          <a:p>
            <a:pPr marL="457200" lvl="0" indent="-304800" algn="l" rtl="0">
              <a:lnSpc>
                <a:spcPct val="100000"/>
              </a:lnSpc>
              <a:spcBef>
                <a:spcPts val="0"/>
              </a:spcBef>
              <a:spcAft>
                <a:spcPts val="0"/>
              </a:spcAft>
              <a:buSzPts val="1200"/>
              <a:buChar char="∙"/>
            </a:pPr>
            <a:r>
              <a:rPr lang="en" sz="1200"/>
              <a:t>al-Andalus today shows lots of Muslim influence in both its architecture and art. </a:t>
            </a:r>
            <a:endParaRPr sz="1200"/>
          </a:p>
          <a:p>
            <a:pPr marL="0" lvl="0" indent="0" algn="l" rtl="0">
              <a:lnSpc>
                <a:spcPct val="100000"/>
              </a:lnSpc>
              <a:spcBef>
                <a:spcPts val="600"/>
              </a:spcBef>
              <a:spcAft>
                <a:spcPts val="0"/>
              </a:spcAft>
              <a:buClr>
                <a:schemeClr val="dk1"/>
              </a:buClr>
              <a:buSzPts val="1100"/>
              <a:buFont typeface="Arial"/>
              <a:buNone/>
            </a:pPr>
            <a:endParaRPr sz="1200" b="1">
              <a:solidFill>
                <a:srgbClr val="111111"/>
              </a:solidFill>
            </a:endParaRPr>
          </a:p>
        </p:txBody>
      </p:sp>
      <p:sp>
        <p:nvSpPr>
          <p:cNvPr id="183" name="Google Shape;183;p21"/>
          <p:cNvSpPr txBox="1">
            <a:spLocks noGrp="1"/>
          </p:cNvSpPr>
          <p:nvPr>
            <p:ph type="body" idx="1"/>
          </p:nvPr>
        </p:nvSpPr>
        <p:spPr>
          <a:xfrm>
            <a:off x="0" y="2014175"/>
            <a:ext cx="3861900" cy="2911800"/>
          </a:xfrm>
          <a:prstGeom prst="rect">
            <a:avLst/>
          </a:prstGeom>
        </p:spPr>
        <p:txBody>
          <a:bodyPr spcFirstLastPara="1" wrap="square" lIns="91425" tIns="91425" rIns="91425" bIns="91425" anchor="t" anchorCtr="0">
            <a:noAutofit/>
          </a:bodyPr>
          <a:lstStyle/>
          <a:p>
            <a:pPr marL="0" lvl="0" indent="0" algn="l" rtl="0">
              <a:lnSpc>
                <a:spcPct val="100000"/>
              </a:lnSpc>
              <a:spcBef>
                <a:spcPts val="600"/>
              </a:spcBef>
              <a:spcAft>
                <a:spcPts val="0"/>
              </a:spcAft>
              <a:buClr>
                <a:schemeClr val="dk1"/>
              </a:buClr>
              <a:buSzPts val="1100"/>
              <a:buFont typeface="Arial"/>
              <a:buNone/>
            </a:pPr>
            <a:r>
              <a:rPr lang="en" sz="1200" b="1">
                <a:latin typeface="Raleway"/>
                <a:ea typeface="Raleway"/>
                <a:cs typeface="Raleway"/>
                <a:sym typeface="Raleway"/>
              </a:rPr>
              <a:t>Mamluk Empire</a:t>
            </a:r>
            <a:endParaRPr sz="1200" b="1">
              <a:solidFill>
                <a:srgbClr val="111111"/>
              </a:solidFill>
              <a:latin typeface="Raleway"/>
              <a:ea typeface="Raleway"/>
              <a:cs typeface="Raleway"/>
              <a:sym typeface="Raleway"/>
            </a:endParaRPr>
          </a:p>
          <a:p>
            <a:pPr marL="457200" lvl="0" indent="-317500" algn="l" rtl="0">
              <a:lnSpc>
                <a:spcPct val="100000"/>
              </a:lnSpc>
              <a:spcBef>
                <a:spcPts val="600"/>
              </a:spcBef>
              <a:spcAft>
                <a:spcPts val="0"/>
              </a:spcAft>
              <a:buClr>
                <a:srgbClr val="111111"/>
              </a:buClr>
              <a:buSzPts val="1400"/>
              <a:buChar char="∙"/>
            </a:pPr>
            <a:r>
              <a:rPr lang="en"/>
              <a:t>Turkish slaves working in Egypt who attacked and seized control of the Egyptian government created a Muslim empire across North Africa known as the Malmlu Sultanate </a:t>
            </a:r>
            <a:endParaRPr/>
          </a:p>
          <a:p>
            <a:pPr marL="0" lvl="0" indent="0" algn="l" rtl="0">
              <a:lnSpc>
                <a:spcPct val="100000"/>
              </a:lnSpc>
              <a:spcBef>
                <a:spcPts val="600"/>
              </a:spcBef>
              <a:spcAft>
                <a:spcPts val="0"/>
              </a:spcAft>
              <a:buNone/>
            </a:pPr>
            <a:r>
              <a:rPr lang="en" sz="1200" b="1">
                <a:latin typeface="Raleway"/>
                <a:ea typeface="Raleway"/>
                <a:cs typeface="Raleway"/>
                <a:sym typeface="Raleway"/>
              </a:rPr>
              <a:t>Seljuk Turks:</a:t>
            </a:r>
            <a:endParaRPr sz="1200" b="1">
              <a:latin typeface="Raleway"/>
              <a:ea typeface="Raleway"/>
              <a:cs typeface="Raleway"/>
              <a:sym typeface="Raleway"/>
            </a:endParaRPr>
          </a:p>
          <a:p>
            <a:pPr marL="457200" lvl="0" indent="-317500" algn="l" rtl="0">
              <a:lnSpc>
                <a:spcPct val="100000"/>
              </a:lnSpc>
              <a:spcBef>
                <a:spcPts val="600"/>
              </a:spcBef>
              <a:spcAft>
                <a:spcPts val="0"/>
              </a:spcAft>
              <a:buClr>
                <a:srgbClr val="111111"/>
              </a:buClr>
              <a:buSzPts val="1400"/>
              <a:buChar char="∙"/>
            </a:pPr>
            <a:r>
              <a:rPr lang="en"/>
              <a:t>Muslim Turks who captured parts of the Middle East including Baghdad. </a:t>
            </a:r>
            <a:endParaRPr/>
          </a:p>
        </p:txBody>
      </p:sp>
      <p:sp>
        <p:nvSpPr>
          <p:cNvPr id="184" name="Google Shape;184;p21"/>
          <p:cNvSpPr txBox="1">
            <a:spLocks noGrp="1"/>
          </p:cNvSpPr>
          <p:nvPr>
            <p:ph type="body" idx="2"/>
          </p:nvPr>
        </p:nvSpPr>
        <p:spPr>
          <a:xfrm>
            <a:off x="-676800" y="3102875"/>
            <a:ext cx="676800" cy="329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sz="1200">
              <a:solidFill>
                <a:srgbClr val="666666"/>
              </a:solidFill>
            </a:endParaRPr>
          </a:p>
          <a:p>
            <a:pPr marL="0" lvl="0" indent="0" algn="l" rtl="0">
              <a:lnSpc>
                <a:spcPct val="100000"/>
              </a:lnSpc>
              <a:spcBef>
                <a:spcPts val="0"/>
              </a:spcBef>
              <a:spcAft>
                <a:spcPts val="0"/>
              </a:spcAft>
              <a:buClr>
                <a:schemeClr val="dk1"/>
              </a:buClr>
              <a:buSzPts val="1100"/>
              <a:buFont typeface="Arial"/>
              <a:buNone/>
            </a:pPr>
            <a:endParaRPr sz="1200">
              <a:solidFill>
                <a:srgbClr val="666666"/>
              </a:solidFill>
            </a:endParaRPr>
          </a:p>
          <a:p>
            <a:pPr marL="0" lvl="0" indent="0" algn="l" rtl="0">
              <a:lnSpc>
                <a:spcPct val="100000"/>
              </a:lnSpc>
              <a:spcBef>
                <a:spcPts val="0"/>
              </a:spcBef>
              <a:spcAft>
                <a:spcPts val="0"/>
              </a:spcAft>
              <a:buNone/>
            </a:pPr>
            <a:endParaRPr sz="1200">
              <a:solidFill>
                <a:srgbClr val="666666"/>
              </a:solidFill>
            </a:endParaRPr>
          </a:p>
        </p:txBody>
      </p:sp>
      <p:sp>
        <p:nvSpPr>
          <p:cNvPr id="185" name="Google Shape;185;p21"/>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9</a:t>
            </a:fld>
            <a:endParaRPr/>
          </a:p>
        </p:txBody>
      </p:sp>
      <p:grpSp>
        <p:nvGrpSpPr>
          <p:cNvPr id="186" name="Google Shape;186;p21"/>
          <p:cNvGrpSpPr/>
          <p:nvPr/>
        </p:nvGrpSpPr>
        <p:grpSpPr>
          <a:xfrm>
            <a:off x="4397465" y="881213"/>
            <a:ext cx="349060" cy="298882"/>
            <a:chOff x="1934025" y="1001650"/>
            <a:chExt cx="415300" cy="355600"/>
          </a:xfrm>
        </p:grpSpPr>
        <p:sp>
          <p:nvSpPr>
            <p:cNvPr id="187" name="Google Shape;187;p21"/>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1"/>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1"/>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1"/>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1" name="Google Shape;191;p21"/>
          <p:cNvSpPr txBox="1"/>
          <p:nvPr/>
        </p:nvSpPr>
        <p:spPr>
          <a:xfrm>
            <a:off x="138475" y="1493600"/>
            <a:ext cx="8872500" cy="37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latin typeface="Raleway Light"/>
                <a:ea typeface="Raleway Light"/>
                <a:cs typeface="Raleway Light"/>
                <a:sym typeface="Raleway Light"/>
              </a:rPr>
              <a:t>The following groups established their own Muslim empires after attacking and fragmenting the once unified </a:t>
            </a:r>
            <a:r>
              <a:rPr lang="en" b="1">
                <a:latin typeface="Raleway"/>
                <a:ea typeface="Raleway"/>
                <a:cs typeface="Raleway"/>
                <a:sym typeface="Raleway"/>
              </a:rPr>
              <a:t>Abbasid Caliphate.</a:t>
            </a:r>
            <a:endParaRPr>
              <a:latin typeface="Raleway Light"/>
              <a:ea typeface="Raleway Light"/>
              <a:cs typeface="Raleway Light"/>
              <a:sym typeface="Raleway Light"/>
            </a:endParaRPr>
          </a:p>
        </p:txBody>
      </p:sp>
      <p:pic>
        <p:nvPicPr>
          <p:cNvPr id="192" name="Google Shape;192;p21"/>
          <p:cNvPicPr preferRelativeResize="0"/>
          <p:nvPr/>
        </p:nvPicPr>
        <p:blipFill>
          <a:blip r:embed="rId3">
            <a:alphaModFix/>
          </a:blip>
          <a:stretch>
            <a:fillRect/>
          </a:stretch>
        </p:blipFill>
        <p:spPr>
          <a:xfrm>
            <a:off x="5542850" y="3620225"/>
            <a:ext cx="2175000" cy="13946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2"/>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1.2 - Dar-al Islam: Innovations and Centers of Learning  </a:t>
            </a:r>
            <a:endParaRPr/>
          </a:p>
        </p:txBody>
      </p:sp>
      <p:sp>
        <p:nvSpPr>
          <p:cNvPr id="198" name="Google Shape;198;p22"/>
          <p:cNvSpPr txBox="1">
            <a:spLocks noGrp="1"/>
          </p:cNvSpPr>
          <p:nvPr>
            <p:ph type="body" idx="1"/>
          </p:nvPr>
        </p:nvSpPr>
        <p:spPr>
          <a:xfrm>
            <a:off x="128575" y="1354425"/>
            <a:ext cx="2999100" cy="2651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u="sng"/>
              <a:t>Nasiral-Din al-Tusi </a:t>
            </a:r>
            <a:endParaRPr b="1" u="sng"/>
          </a:p>
          <a:p>
            <a:pPr marL="0" lvl="0" indent="0" algn="l" rtl="0">
              <a:spcBef>
                <a:spcPts val="600"/>
              </a:spcBef>
              <a:spcAft>
                <a:spcPts val="0"/>
              </a:spcAft>
              <a:buNone/>
            </a:pPr>
            <a:r>
              <a:rPr lang="en"/>
              <a:t>Celebrated Islamic Scholar who made advances in math that laid the groundwork for </a:t>
            </a:r>
            <a:r>
              <a:rPr lang="en" b="1">
                <a:latin typeface="Raleway"/>
                <a:ea typeface="Raleway"/>
                <a:cs typeface="Raleway"/>
                <a:sym typeface="Raleway"/>
              </a:rPr>
              <a:t>trigonometry</a:t>
            </a:r>
            <a:r>
              <a:rPr lang="en"/>
              <a:t>. </a:t>
            </a:r>
            <a:endParaRPr/>
          </a:p>
        </p:txBody>
      </p:sp>
      <p:sp>
        <p:nvSpPr>
          <p:cNvPr id="199" name="Google Shape;199;p22"/>
          <p:cNvSpPr txBox="1">
            <a:spLocks noGrp="1"/>
          </p:cNvSpPr>
          <p:nvPr>
            <p:ph type="body" idx="2"/>
          </p:nvPr>
        </p:nvSpPr>
        <p:spPr>
          <a:xfrm>
            <a:off x="3614125" y="1354425"/>
            <a:ext cx="2736000" cy="2651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u="sng"/>
              <a:t>A’ishah al-Ba’uniyyah</a:t>
            </a:r>
            <a:endParaRPr b="1" u="sng"/>
          </a:p>
          <a:p>
            <a:pPr marL="0" lvl="0" indent="0" algn="l" rtl="0">
              <a:spcBef>
                <a:spcPts val="600"/>
              </a:spcBef>
              <a:spcAft>
                <a:spcPts val="0"/>
              </a:spcAft>
              <a:buNone/>
            </a:pPr>
            <a:r>
              <a:rPr lang="en"/>
              <a:t>The most prolific </a:t>
            </a:r>
            <a:r>
              <a:rPr lang="en" b="1">
                <a:latin typeface="Raleway"/>
                <a:ea typeface="Raleway"/>
                <a:cs typeface="Raleway"/>
                <a:sym typeface="Raleway"/>
              </a:rPr>
              <a:t>female Muslim writer</a:t>
            </a:r>
            <a:r>
              <a:rPr lang="en"/>
              <a:t> before the 20th century! </a:t>
            </a:r>
            <a:endParaRPr/>
          </a:p>
        </p:txBody>
      </p:sp>
      <p:sp>
        <p:nvSpPr>
          <p:cNvPr id="200" name="Google Shape;200;p22"/>
          <p:cNvSpPr txBox="1">
            <a:spLocks noGrp="1"/>
          </p:cNvSpPr>
          <p:nvPr>
            <p:ph type="body" idx="3"/>
          </p:nvPr>
        </p:nvSpPr>
        <p:spPr>
          <a:xfrm>
            <a:off x="6302225" y="1354425"/>
            <a:ext cx="2673000" cy="37890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u="sng"/>
              <a:t>Medical Advances</a:t>
            </a:r>
            <a:endParaRPr b="1" u="sng"/>
          </a:p>
          <a:p>
            <a:pPr marL="0" lvl="0" indent="0" algn="l" rtl="0">
              <a:spcBef>
                <a:spcPts val="600"/>
              </a:spcBef>
              <a:spcAft>
                <a:spcPts val="0"/>
              </a:spcAft>
              <a:buNone/>
            </a:pPr>
            <a:r>
              <a:rPr lang="en" sz="1100"/>
              <a:t>Doctors and pharmacists begin studying for certification tests, greatly </a:t>
            </a:r>
            <a:r>
              <a:rPr lang="en" sz="1100" b="1">
                <a:latin typeface="Raleway"/>
                <a:ea typeface="Raleway"/>
                <a:cs typeface="Raleway"/>
                <a:sym typeface="Raleway"/>
              </a:rPr>
              <a:t>increasing standards of medical care </a:t>
            </a:r>
            <a:endParaRPr sz="1100" b="1">
              <a:latin typeface="Raleway"/>
              <a:ea typeface="Raleway"/>
              <a:cs typeface="Raleway"/>
              <a:sym typeface="Raleway"/>
            </a:endParaRPr>
          </a:p>
          <a:p>
            <a:pPr marL="0" lvl="0" indent="0" algn="l" rtl="0">
              <a:spcBef>
                <a:spcPts val="600"/>
              </a:spcBef>
              <a:spcAft>
                <a:spcPts val="0"/>
              </a:spcAft>
              <a:buClr>
                <a:schemeClr val="dk1"/>
              </a:buClr>
              <a:buSzPts val="1100"/>
              <a:buFont typeface="Arial"/>
              <a:buNone/>
            </a:pPr>
            <a:r>
              <a:rPr lang="en" b="1" u="sng"/>
              <a:t>Cultural Continuities: </a:t>
            </a:r>
            <a:endParaRPr b="1" u="sng"/>
          </a:p>
          <a:p>
            <a:pPr marL="0" lvl="0" indent="0" algn="l" rtl="0">
              <a:spcBef>
                <a:spcPts val="600"/>
              </a:spcBef>
              <a:spcAft>
                <a:spcPts val="0"/>
              </a:spcAft>
              <a:buNone/>
            </a:pPr>
            <a:r>
              <a:rPr lang="en" sz="1100"/>
              <a:t>Islamic scholars were known for taking learning from numerous cultures and building upon it</a:t>
            </a:r>
            <a:r>
              <a:rPr lang="en"/>
              <a:t>. </a:t>
            </a:r>
            <a:endParaRPr/>
          </a:p>
          <a:p>
            <a:pPr marL="457200" lvl="0" indent="-298450" algn="l" rtl="0">
              <a:spcBef>
                <a:spcPts val="600"/>
              </a:spcBef>
              <a:spcAft>
                <a:spcPts val="0"/>
              </a:spcAft>
              <a:buSzPts val="1100"/>
              <a:buAutoNum type="arabicPeriod"/>
            </a:pPr>
            <a:r>
              <a:rPr lang="en" sz="1100"/>
              <a:t>Translated Greek classics into Arabic</a:t>
            </a:r>
            <a:endParaRPr sz="1100"/>
          </a:p>
          <a:p>
            <a:pPr marL="457200" lvl="0" indent="-298450" algn="l" rtl="0">
              <a:spcBef>
                <a:spcPts val="0"/>
              </a:spcBef>
              <a:spcAft>
                <a:spcPts val="0"/>
              </a:spcAft>
              <a:buSzPts val="1100"/>
              <a:buAutoNum type="arabicPeriod"/>
            </a:pPr>
            <a:r>
              <a:rPr lang="en" sz="1100"/>
              <a:t>Studied math from India </a:t>
            </a:r>
            <a:endParaRPr sz="1100"/>
          </a:p>
          <a:p>
            <a:pPr marL="457200" lvl="0" indent="-298450" algn="l" rtl="0">
              <a:spcBef>
                <a:spcPts val="0"/>
              </a:spcBef>
              <a:spcAft>
                <a:spcPts val="0"/>
              </a:spcAft>
              <a:buSzPts val="1100"/>
              <a:buAutoNum type="arabicPeriod"/>
            </a:pPr>
            <a:r>
              <a:rPr lang="en" sz="1100"/>
              <a:t>Made paper from China </a:t>
            </a:r>
            <a:endParaRPr sz="1100"/>
          </a:p>
          <a:p>
            <a:pPr marL="0" lvl="0" indent="0" algn="l" rtl="0">
              <a:spcBef>
                <a:spcPts val="600"/>
              </a:spcBef>
              <a:spcAft>
                <a:spcPts val="0"/>
              </a:spcAft>
              <a:buNone/>
            </a:pPr>
            <a:endParaRPr/>
          </a:p>
        </p:txBody>
      </p:sp>
      <p:sp>
        <p:nvSpPr>
          <p:cNvPr id="201" name="Google Shape;201;p22"/>
          <p:cNvSpPr txBox="1">
            <a:spLocks noGrp="1"/>
          </p:cNvSpPr>
          <p:nvPr>
            <p:ph type="sldNum" idx="12"/>
          </p:nvPr>
        </p:nvSpPr>
        <p:spPr>
          <a:xfrm>
            <a:off x="593575" y="4813750"/>
            <a:ext cx="56478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10</a:t>
            </a:fld>
            <a:endParaRPr/>
          </a:p>
        </p:txBody>
      </p:sp>
      <p:sp>
        <p:nvSpPr>
          <p:cNvPr id="202" name="Google Shape;202;p22"/>
          <p:cNvSpPr/>
          <p:nvPr/>
        </p:nvSpPr>
        <p:spPr>
          <a:xfrm>
            <a:off x="4433832" y="865926"/>
            <a:ext cx="298783" cy="298783"/>
          </a:xfrm>
          <a:custGeom>
            <a:avLst/>
            <a:gdLst/>
            <a:ahLst/>
            <a:cxnLst/>
            <a:rect l="l" t="t" r="r" b="b"/>
            <a:pathLst>
              <a:path w="16027" h="16027" fill="none" extrusionOk="0">
                <a:moveTo>
                  <a:pt x="14029" y="4019"/>
                </a:moveTo>
                <a:lnTo>
                  <a:pt x="14029" y="4019"/>
                </a:lnTo>
                <a:lnTo>
                  <a:pt x="14200" y="3849"/>
                </a:lnTo>
                <a:lnTo>
                  <a:pt x="14395" y="3752"/>
                </a:lnTo>
                <a:lnTo>
                  <a:pt x="14614" y="3678"/>
                </a:lnTo>
                <a:lnTo>
                  <a:pt x="14809" y="3630"/>
                </a:lnTo>
                <a:lnTo>
                  <a:pt x="15028" y="3581"/>
                </a:lnTo>
                <a:lnTo>
                  <a:pt x="15247" y="3484"/>
                </a:lnTo>
                <a:lnTo>
                  <a:pt x="15442" y="3362"/>
                </a:lnTo>
                <a:lnTo>
                  <a:pt x="15661" y="3191"/>
                </a:lnTo>
                <a:lnTo>
                  <a:pt x="15661" y="3191"/>
                </a:lnTo>
                <a:lnTo>
                  <a:pt x="15832" y="2997"/>
                </a:lnTo>
                <a:lnTo>
                  <a:pt x="15929" y="2777"/>
                </a:lnTo>
                <a:lnTo>
                  <a:pt x="16002" y="2534"/>
                </a:lnTo>
                <a:lnTo>
                  <a:pt x="16026" y="2266"/>
                </a:lnTo>
                <a:lnTo>
                  <a:pt x="16026" y="2266"/>
                </a:lnTo>
                <a:lnTo>
                  <a:pt x="16002" y="2047"/>
                </a:lnTo>
                <a:lnTo>
                  <a:pt x="15978" y="1827"/>
                </a:lnTo>
                <a:lnTo>
                  <a:pt x="15905" y="1633"/>
                </a:lnTo>
                <a:lnTo>
                  <a:pt x="15807" y="1413"/>
                </a:lnTo>
                <a:lnTo>
                  <a:pt x="15710" y="1243"/>
                </a:lnTo>
                <a:lnTo>
                  <a:pt x="15588" y="1048"/>
                </a:lnTo>
                <a:lnTo>
                  <a:pt x="15466" y="878"/>
                </a:lnTo>
                <a:lnTo>
                  <a:pt x="15320" y="707"/>
                </a:lnTo>
                <a:lnTo>
                  <a:pt x="15320" y="707"/>
                </a:lnTo>
                <a:lnTo>
                  <a:pt x="15150" y="561"/>
                </a:lnTo>
                <a:lnTo>
                  <a:pt x="14979" y="439"/>
                </a:lnTo>
                <a:lnTo>
                  <a:pt x="14784" y="317"/>
                </a:lnTo>
                <a:lnTo>
                  <a:pt x="14590" y="196"/>
                </a:lnTo>
                <a:lnTo>
                  <a:pt x="14395" y="123"/>
                </a:lnTo>
                <a:lnTo>
                  <a:pt x="14175" y="50"/>
                </a:lnTo>
                <a:lnTo>
                  <a:pt x="13981" y="25"/>
                </a:lnTo>
                <a:lnTo>
                  <a:pt x="13761" y="1"/>
                </a:lnTo>
                <a:lnTo>
                  <a:pt x="13761" y="1"/>
                </a:lnTo>
                <a:lnTo>
                  <a:pt x="13494" y="25"/>
                </a:lnTo>
                <a:lnTo>
                  <a:pt x="13250" y="98"/>
                </a:lnTo>
                <a:lnTo>
                  <a:pt x="13031" y="196"/>
                </a:lnTo>
                <a:lnTo>
                  <a:pt x="12836" y="366"/>
                </a:lnTo>
                <a:lnTo>
                  <a:pt x="12836" y="366"/>
                </a:lnTo>
                <a:lnTo>
                  <a:pt x="12665" y="561"/>
                </a:lnTo>
                <a:lnTo>
                  <a:pt x="12544" y="780"/>
                </a:lnTo>
                <a:lnTo>
                  <a:pt x="12471" y="975"/>
                </a:lnTo>
                <a:lnTo>
                  <a:pt x="12422" y="1194"/>
                </a:lnTo>
                <a:lnTo>
                  <a:pt x="12349" y="1413"/>
                </a:lnTo>
                <a:lnTo>
                  <a:pt x="12276" y="1608"/>
                </a:lnTo>
                <a:lnTo>
                  <a:pt x="12178" y="1827"/>
                </a:lnTo>
                <a:lnTo>
                  <a:pt x="12008" y="1998"/>
                </a:lnTo>
                <a:lnTo>
                  <a:pt x="12008" y="1998"/>
                </a:lnTo>
                <a:lnTo>
                  <a:pt x="11740" y="2266"/>
                </a:lnTo>
                <a:lnTo>
                  <a:pt x="11496" y="2436"/>
                </a:lnTo>
                <a:lnTo>
                  <a:pt x="11277" y="2534"/>
                </a:lnTo>
                <a:lnTo>
                  <a:pt x="11082" y="2582"/>
                </a:lnTo>
                <a:lnTo>
                  <a:pt x="10888" y="2582"/>
                </a:lnTo>
                <a:lnTo>
                  <a:pt x="10717" y="2534"/>
                </a:lnTo>
                <a:lnTo>
                  <a:pt x="10547" y="2412"/>
                </a:lnTo>
                <a:lnTo>
                  <a:pt x="10376" y="2290"/>
                </a:lnTo>
                <a:lnTo>
                  <a:pt x="10206" y="2095"/>
                </a:lnTo>
                <a:lnTo>
                  <a:pt x="10035" y="1901"/>
                </a:lnTo>
                <a:lnTo>
                  <a:pt x="9670" y="1413"/>
                </a:lnTo>
                <a:lnTo>
                  <a:pt x="9231" y="878"/>
                </a:lnTo>
                <a:lnTo>
                  <a:pt x="8988" y="585"/>
                </a:lnTo>
                <a:lnTo>
                  <a:pt x="8720" y="293"/>
                </a:lnTo>
                <a:lnTo>
                  <a:pt x="8720" y="293"/>
                </a:lnTo>
                <a:lnTo>
                  <a:pt x="8574" y="171"/>
                </a:lnTo>
                <a:lnTo>
                  <a:pt x="8379" y="74"/>
                </a:lnTo>
                <a:lnTo>
                  <a:pt x="8209" y="25"/>
                </a:lnTo>
                <a:lnTo>
                  <a:pt x="8014" y="1"/>
                </a:lnTo>
                <a:lnTo>
                  <a:pt x="8014" y="1"/>
                </a:lnTo>
                <a:lnTo>
                  <a:pt x="7916" y="25"/>
                </a:lnTo>
                <a:lnTo>
                  <a:pt x="7770" y="98"/>
                </a:lnTo>
                <a:lnTo>
                  <a:pt x="7307" y="366"/>
                </a:lnTo>
                <a:lnTo>
                  <a:pt x="7039" y="537"/>
                </a:lnTo>
                <a:lnTo>
                  <a:pt x="6747" y="756"/>
                </a:lnTo>
                <a:lnTo>
                  <a:pt x="6431" y="975"/>
                </a:lnTo>
                <a:lnTo>
                  <a:pt x="6138" y="1243"/>
                </a:lnTo>
                <a:lnTo>
                  <a:pt x="5870" y="1511"/>
                </a:lnTo>
                <a:lnTo>
                  <a:pt x="5627" y="1803"/>
                </a:lnTo>
                <a:lnTo>
                  <a:pt x="5432" y="2095"/>
                </a:lnTo>
                <a:lnTo>
                  <a:pt x="5359" y="2242"/>
                </a:lnTo>
                <a:lnTo>
                  <a:pt x="5310" y="2412"/>
                </a:lnTo>
                <a:lnTo>
                  <a:pt x="5262" y="2558"/>
                </a:lnTo>
                <a:lnTo>
                  <a:pt x="5237" y="2704"/>
                </a:lnTo>
                <a:lnTo>
                  <a:pt x="5237" y="2850"/>
                </a:lnTo>
                <a:lnTo>
                  <a:pt x="5262" y="3021"/>
                </a:lnTo>
                <a:lnTo>
                  <a:pt x="5310" y="3167"/>
                </a:lnTo>
                <a:lnTo>
                  <a:pt x="5383" y="3313"/>
                </a:lnTo>
                <a:lnTo>
                  <a:pt x="5481" y="3459"/>
                </a:lnTo>
                <a:lnTo>
                  <a:pt x="5603" y="3605"/>
                </a:lnTo>
                <a:lnTo>
                  <a:pt x="5603" y="3605"/>
                </a:lnTo>
                <a:lnTo>
                  <a:pt x="5797" y="3752"/>
                </a:lnTo>
                <a:lnTo>
                  <a:pt x="5992" y="3849"/>
                </a:lnTo>
                <a:lnTo>
                  <a:pt x="6187" y="3946"/>
                </a:lnTo>
                <a:lnTo>
                  <a:pt x="6406" y="3995"/>
                </a:lnTo>
                <a:lnTo>
                  <a:pt x="6625" y="4044"/>
                </a:lnTo>
                <a:lnTo>
                  <a:pt x="6845" y="4141"/>
                </a:lnTo>
                <a:lnTo>
                  <a:pt x="7039" y="4239"/>
                </a:lnTo>
                <a:lnTo>
                  <a:pt x="7234" y="4409"/>
                </a:lnTo>
                <a:lnTo>
                  <a:pt x="7234" y="4409"/>
                </a:lnTo>
                <a:lnTo>
                  <a:pt x="7405" y="4604"/>
                </a:lnTo>
                <a:lnTo>
                  <a:pt x="7502" y="4823"/>
                </a:lnTo>
                <a:lnTo>
                  <a:pt x="7575" y="5067"/>
                </a:lnTo>
                <a:lnTo>
                  <a:pt x="7600" y="5359"/>
                </a:lnTo>
                <a:lnTo>
                  <a:pt x="7600" y="5359"/>
                </a:lnTo>
                <a:lnTo>
                  <a:pt x="7575" y="5554"/>
                </a:lnTo>
                <a:lnTo>
                  <a:pt x="7551" y="5773"/>
                </a:lnTo>
                <a:lnTo>
                  <a:pt x="7478" y="5968"/>
                </a:lnTo>
                <a:lnTo>
                  <a:pt x="7405" y="6163"/>
                </a:lnTo>
                <a:lnTo>
                  <a:pt x="7307" y="6357"/>
                </a:lnTo>
                <a:lnTo>
                  <a:pt x="7186" y="6552"/>
                </a:lnTo>
                <a:lnTo>
                  <a:pt x="7039" y="6723"/>
                </a:lnTo>
                <a:lnTo>
                  <a:pt x="6893" y="6893"/>
                </a:lnTo>
                <a:lnTo>
                  <a:pt x="6893" y="6893"/>
                </a:lnTo>
                <a:lnTo>
                  <a:pt x="6723" y="7039"/>
                </a:lnTo>
                <a:lnTo>
                  <a:pt x="6552" y="7186"/>
                </a:lnTo>
                <a:lnTo>
                  <a:pt x="6382" y="7283"/>
                </a:lnTo>
                <a:lnTo>
                  <a:pt x="6187" y="7405"/>
                </a:lnTo>
                <a:lnTo>
                  <a:pt x="5992" y="7478"/>
                </a:lnTo>
                <a:lnTo>
                  <a:pt x="5773" y="7551"/>
                </a:lnTo>
                <a:lnTo>
                  <a:pt x="5554" y="7575"/>
                </a:lnTo>
                <a:lnTo>
                  <a:pt x="5359" y="7600"/>
                </a:lnTo>
                <a:lnTo>
                  <a:pt x="5359" y="7600"/>
                </a:lnTo>
                <a:lnTo>
                  <a:pt x="5091" y="7575"/>
                </a:lnTo>
                <a:lnTo>
                  <a:pt x="4848" y="7502"/>
                </a:lnTo>
                <a:lnTo>
                  <a:pt x="4604" y="7405"/>
                </a:lnTo>
                <a:lnTo>
                  <a:pt x="4409" y="7234"/>
                </a:lnTo>
                <a:lnTo>
                  <a:pt x="4409" y="7234"/>
                </a:lnTo>
                <a:lnTo>
                  <a:pt x="4239" y="7039"/>
                </a:lnTo>
                <a:lnTo>
                  <a:pt x="4117" y="6820"/>
                </a:lnTo>
                <a:lnTo>
                  <a:pt x="4044" y="6601"/>
                </a:lnTo>
                <a:lnTo>
                  <a:pt x="3971" y="6382"/>
                </a:lnTo>
                <a:lnTo>
                  <a:pt x="3922" y="6187"/>
                </a:lnTo>
                <a:lnTo>
                  <a:pt x="3849" y="5992"/>
                </a:lnTo>
                <a:lnTo>
                  <a:pt x="3752" y="5797"/>
                </a:lnTo>
                <a:lnTo>
                  <a:pt x="3605" y="5602"/>
                </a:lnTo>
                <a:lnTo>
                  <a:pt x="3605" y="5602"/>
                </a:lnTo>
                <a:lnTo>
                  <a:pt x="3459" y="5481"/>
                </a:lnTo>
                <a:lnTo>
                  <a:pt x="3313" y="5383"/>
                </a:lnTo>
                <a:lnTo>
                  <a:pt x="3167" y="5310"/>
                </a:lnTo>
                <a:lnTo>
                  <a:pt x="3021" y="5262"/>
                </a:lnTo>
                <a:lnTo>
                  <a:pt x="2850" y="5237"/>
                </a:lnTo>
                <a:lnTo>
                  <a:pt x="2704" y="5237"/>
                </a:lnTo>
                <a:lnTo>
                  <a:pt x="2558" y="5262"/>
                </a:lnTo>
                <a:lnTo>
                  <a:pt x="2412" y="5310"/>
                </a:lnTo>
                <a:lnTo>
                  <a:pt x="2242" y="5359"/>
                </a:lnTo>
                <a:lnTo>
                  <a:pt x="2095" y="5432"/>
                </a:lnTo>
                <a:lnTo>
                  <a:pt x="1803" y="5627"/>
                </a:lnTo>
                <a:lnTo>
                  <a:pt x="1511" y="5870"/>
                </a:lnTo>
                <a:lnTo>
                  <a:pt x="1243" y="6138"/>
                </a:lnTo>
                <a:lnTo>
                  <a:pt x="975" y="6431"/>
                </a:lnTo>
                <a:lnTo>
                  <a:pt x="756" y="6747"/>
                </a:lnTo>
                <a:lnTo>
                  <a:pt x="537" y="7039"/>
                </a:lnTo>
                <a:lnTo>
                  <a:pt x="366" y="7307"/>
                </a:lnTo>
                <a:lnTo>
                  <a:pt x="98" y="7770"/>
                </a:lnTo>
                <a:lnTo>
                  <a:pt x="25" y="7916"/>
                </a:lnTo>
                <a:lnTo>
                  <a:pt x="1" y="8014"/>
                </a:lnTo>
                <a:lnTo>
                  <a:pt x="1" y="8014"/>
                </a:lnTo>
                <a:lnTo>
                  <a:pt x="25" y="8208"/>
                </a:lnTo>
                <a:lnTo>
                  <a:pt x="74" y="8379"/>
                </a:lnTo>
                <a:lnTo>
                  <a:pt x="171" y="8574"/>
                </a:lnTo>
                <a:lnTo>
                  <a:pt x="293" y="8720"/>
                </a:lnTo>
                <a:lnTo>
                  <a:pt x="293" y="8720"/>
                </a:lnTo>
                <a:lnTo>
                  <a:pt x="585" y="8988"/>
                </a:lnTo>
                <a:lnTo>
                  <a:pt x="878" y="9231"/>
                </a:lnTo>
                <a:lnTo>
                  <a:pt x="1413" y="9670"/>
                </a:lnTo>
                <a:lnTo>
                  <a:pt x="1901" y="10035"/>
                </a:lnTo>
                <a:lnTo>
                  <a:pt x="2095" y="10206"/>
                </a:lnTo>
                <a:lnTo>
                  <a:pt x="2290" y="10376"/>
                </a:lnTo>
                <a:lnTo>
                  <a:pt x="2412" y="10547"/>
                </a:lnTo>
                <a:lnTo>
                  <a:pt x="2534" y="10717"/>
                </a:lnTo>
                <a:lnTo>
                  <a:pt x="2583" y="10888"/>
                </a:lnTo>
                <a:lnTo>
                  <a:pt x="2583" y="11082"/>
                </a:lnTo>
                <a:lnTo>
                  <a:pt x="2534" y="11277"/>
                </a:lnTo>
                <a:lnTo>
                  <a:pt x="2436" y="11496"/>
                </a:lnTo>
                <a:lnTo>
                  <a:pt x="2266" y="11740"/>
                </a:lnTo>
                <a:lnTo>
                  <a:pt x="1998" y="12008"/>
                </a:lnTo>
                <a:lnTo>
                  <a:pt x="1998" y="12008"/>
                </a:lnTo>
                <a:lnTo>
                  <a:pt x="1828" y="12178"/>
                </a:lnTo>
                <a:lnTo>
                  <a:pt x="1633" y="12276"/>
                </a:lnTo>
                <a:lnTo>
                  <a:pt x="1413" y="12349"/>
                </a:lnTo>
                <a:lnTo>
                  <a:pt x="1219" y="12398"/>
                </a:lnTo>
                <a:lnTo>
                  <a:pt x="999" y="12446"/>
                </a:lnTo>
                <a:lnTo>
                  <a:pt x="780" y="12544"/>
                </a:lnTo>
                <a:lnTo>
                  <a:pt x="585" y="12665"/>
                </a:lnTo>
                <a:lnTo>
                  <a:pt x="366" y="12836"/>
                </a:lnTo>
                <a:lnTo>
                  <a:pt x="366" y="12836"/>
                </a:lnTo>
                <a:lnTo>
                  <a:pt x="196" y="13031"/>
                </a:lnTo>
                <a:lnTo>
                  <a:pt x="98" y="13250"/>
                </a:lnTo>
                <a:lnTo>
                  <a:pt x="25" y="13493"/>
                </a:lnTo>
                <a:lnTo>
                  <a:pt x="1" y="13761"/>
                </a:lnTo>
                <a:lnTo>
                  <a:pt x="1" y="13761"/>
                </a:lnTo>
                <a:lnTo>
                  <a:pt x="25" y="13981"/>
                </a:lnTo>
                <a:lnTo>
                  <a:pt x="50" y="14200"/>
                </a:lnTo>
                <a:lnTo>
                  <a:pt x="123" y="14395"/>
                </a:lnTo>
                <a:lnTo>
                  <a:pt x="220" y="14614"/>
                </a:lnTo>
                <a:lnTo>
                  <a:pt x="318" y="14784"/>
                </a:lnTo>
                <a:lnTo>
                  <a:pt x="439" y="14979"/>
                </a:lnTo>
                <a:lnTo>
                  <a:pt x="561" y="15150"/>
                </a:lnTo>
                <a:lnTo>
                  <a:pt x="707" y="15320"/>
                </a:lnTo>
                <a:lnTo>
                  <a:pt x="707" y="15320"/>
                </a:lnTo>
                <a:lnTo>
                  <a:pt x="878" y="15466"/>
                </a:lnTo>
                <a:lnTo>
                  <a:pt x="1048" y="15588"/>
                </a:lnTo>
                <a:lnTo>
                  <a:pt x="1243" y="15710"/>
                </a:lnTo>
                <a:lnTo>
                  <a:pt x="1438" y="15832"/>
                </a:lnTo>
                <a:lnTo>
                  <a:pt x="1633" y="15905"/>
                </a:lnTo>
                <a:lnTo>
                  <a:pt x="1852" y="15978"/>
                </a:lnTo>
                <a:lnTo>
                  <a:pt x="2047" y="16002"/>
                </a:lnTo>
                <a:lnTo>
                  <a:pt x="2266" y="16026"/>
                </a:lnTo>
                <a:lnTo>
                  <a:pt x="2266" y="16026"/>
                </a:lnTo>
                <a:lnTo>
                  <a:pt x="2534" y="16002"/>
                </a:lnTo>
                <a:lnTo>
                  <a:pt x="2777" y="15929"/>
                </a:lnTo>
                <a:lnTo>
                  <a:pt x="2997" y="15832"/>
                </a:lnTo>
                <a:lnTo>
                  <a:pt x="3191" y="15661"/>
                </a:lnTo>
                <a:lnTo>
                  <a:pt x="3191" y="15661"/>
                </a:lnTo>
                <a:lnTo>
                  <a:pt x="3362" y="15466"/>
                </a:lnTo>
                <a:lnTo>
                  <a:pt x="3484" y="15247"/>
                </a:lnTo>
                <a:lnTo>
                  <a:pt x="3557" y="15052"/>
                </a:lnTo>
                <a:lnTo>
                  <a:pt x="3605" y="14833"/>
                </a:lnTo>
                <a:lnTo>
                  <a:pt x="3679" y="14614"/>
                </a:lnTo>
                <a:lnTo>
                  <a:pt x="3752" y="14419"/>
                </a:lnTo>
                <a:lnTo>
                  <a:pt x="3849" y="14200"/>
                </a:lnTo>
                <a:lnTo>
                  <a:pt x="4019" y="14029"/>
                </a:lnTo>
                <a:lnTo>
                  <a:pt x="4019" y="14029"/>
                </a:lnTo>
                <a:lnTo>
                  <a:pt x="4287" y="13786"/>
                </a:lnTo>
                <a:lnTo>
                  <a:pt x="4531" y="13591"/>
                </a:lnTo>
                <a:lnTo>
                  <a:pt x="4750" y="13493"/>
                </a:lnTo>
                <a:lnTo>
                  <a:pt x="4945" y="13445"/>
                </a:lnTo>
                <a:lnTo>
                  <a:pt x="5140" y="13445"/>
                </a:lnTo>
                <a:lnTo>
                  <a:pt x="5310" y="13493"/>
                </a:lnTo>
                <a:lnTo>
                  <a:pt x="5481" y="13615"/>
                </a:lnTo>
                <a:lnTo>
                  <a:pt x="5651" y="13737"/>
                </a:lnTo>
                <a:lnTo>
                  <a:pt x="5822" y="13932"/>
                </a:lnTo>
                <a:lnTo>
                  <a:pt x="5992" y="14127"/>
                </a:lnTo>
                <a:lnTo>
                  <a:pt x="6358" y="14614"/>
                </a:lnTo>
                <a:lnTo>
                  <a:pt x="6796" y="15150"/>
                </a:lnTo>
                <a:lnTo>
                  <a:pt x="7039" y="15442"/>
                </a:lnTo>
                <a:lnTo>
                  <a:pt x="7307" y="15734"/>
                </a:lnTo>
                <a:lnTo>
                  <a:pt x="7307" y="15734"/>
                </a:lnTo>
                <a:lnTo>
                  <a:pt x="7454" y="15856"/>
                </a:lnTo>
                <a:lnTo>
                  <a:pt x="7648" y="15953"/>
                </a:lnTo>
                <a:lnTo>
                  <a:pt x="7819" y="16002"/>
                </a:lnTo>
                <a:lnTo>
                  <a:pt x="8014" y="16026"/>
                </a:lnTo>
                <a:lnTo>
                  <a:pt x="8014" y="16026"/>
                </a:lnTo>
                <a:lnTo>
                  <a:pt x="8111" y="16002"/>
                </a:lnTo>
                <a:lnTo>
                  <a:pt x="8257" y="15929"/>
                </a:lnTo>
                <a:lnTo>
                  <a:pt x="8720" y="15661"/>
                </a:lnTo>
                <a:lnTo>
                  <a:pt x="8988" y="15491"/>
                </a:lnTo>
                <a:lnTo>
                  <a:pt x="9280" y="15271"/>
                </a:lnTo>
                <a:lnTo>
                  <a:pt x="9597" y="15052"/>
                </a:lnTo>
                <a:lnTo>
                  <a:pt x="9889" y="14784"/>
                </a:lnTo>
                <a:lnTo>
                  <a:pt x="10157" y="14516"/>
                </a:lnTo>
                <a:lnTo>
                  <a:pt x="10400" y="14224"/>
                </a:lnTo>
                <a:lnTo>
                  <a:pt x="10595" y="13932"/>
                </a:lnTo>
                <a:lnTo>
                  <a:pt x="10668" y="13786"/>
                </a:lnTo>
                <a:lnTo>
                  <a:pt x="10717" y="13615"/>
                </a:lnTo>
                <a:lnTo>
                  <a:pt x="10766" y="13469"/>
                </a:lnTo>
                <a:lnTo>
                  <a:pt x="10790" y="13323"/>
                </a:lnTo>
                <a:lnTo>
                  <a:pt x="10790" y="13177"/>
                </a:lnTo>
                <a:lnTo>
                  <a:pt x="10766" y="13006"/>
                </a:lnTo>
                <a:lnTo>
                  <a:pt x="10717" y="12860"/>
                </a:lnTo>
                <a:lnTo>
                  <a:pt x="10644" y="12714"/>
                </a:lnTo>
                <a:lnTo>
                  <a:pt x="10547" y="12568"/>
                </a:lnTo>
                <a:lnTo>
                  <a:pt x="10425" y="12422"/>
                </a:lnTo>
                <a:lnTo>
                  <a:pt x="10425" y="12422"/>
                </a:lnTo>
                <a:lnTo>
                  <a:pt x="10230" y="12276"/>
                </a:lnTo>
                <a:lnTo>
                  <a:pt x="10035" y="12178"/>
                </a:lnTo>
                <a:lnTo>
                  <a:pt x="9840" y="12105"/>
                </a:lnTo>
                <a:lnTo>
                  <a:pt x="9621" y="12032"/>
                </a:lnTo>
                <a:lnTo>
                  <a:pt x="9402" y="11983"/>
                </a:lnTo>
                <a:lnTo>
                  <a:pt x="9183" y="11886"/>
                </a:lnTo>
                <a:lnTo>
                  <a:pt x="8988" y="11789"/>
                </a:lnTo>
                <a:lnTo>
                  <a:pt x="8793" y="11618"/>
                </a:lnTo>
                <a:lnTo>
                  <a:pt x="8793" y="11618"/>
                </a:lnTo>
                <a:lnTo>
                  <a:pt x="8623" y="11423"/>
                </a:lnTo>
                <a:lnTo>
                  <a:pt x="8525" y="11204"/>
                </a:lnTo>
                <a:lnTo>
                  <a:pt x="8452" y="10961"/>
                </a:lnTo>
                <a:lnTo>
                  <a:pt x="8428" y="10668"/>
                </a:lnTo>
                <a:lnTo>
                  <a:pt x="8428" y="10668"/>
                </a:lnTo>
                <a:lnTo>
                  <a:pt x="8452" y="10473"/>
                </a:lnTo>
                <a:lnTo>
                  <a:pt x="8476" y="10254"/>
                </a:lnTo>
                <a:lnTo>
                  <a:pt x="8549" y="10059"/>
                </a:lnTo>
                <a:lnTo>
                  <a:pt x="8623" y="9865"/>
                </a:lnTo>
                <a:lnTo>
                  <a:pt x="8720" y="9670"/>
                </a:lnTo>
                <a:lnTo>
                  <a:pt x="8842" y="9475"/>
                </a:lnTo>
                <a:lnTo>
                  <a:pt x="8988" y="9304"/>
                </a:lnTo>
                <a:lnTo>
                  <a:pt x="9134" y="9134"/>
                </a:lnTo>
                <a:lnTo>
                  <a:pt x="9134" y="9134"/>
                </a:lnTo>
                <a:lnTo>
                  <a:pt x="9304" y="8988"/>
                </a:lnTo>
                <a:lnTo>
                  <a:pt x="9475" y="8866"/>
                </a:lnTo>
                <a:lnTo>
                  <a:pt x="9645" y="8744"/>
                </a:lnTo>
                <a:lnTo>
                  <a:pt x="9840" y="8622"/>
                </a:lnTo>
                <a:lnTo>
                  <a:pt x="10035" y="8549"/>
                </a:lnTo>
                <a:lnTo>
                  <a:pt x="10254" y="8476"/>
                </a:lnTo>
                <a:lnTo>
                  <a:pt x="10474" y="8452"/>
                </a:lnTo>
                <a:lnTo>
                  <a:pt x="10668" y="8428"/>
                </a:lnTo>
                <a:lnTo>
                  <a:pt x="10668" y="8428"/>
                </a:lnTo>
                <a:lnTo>
                  <a:pt x="10936" y="8452"/>
                </a:lnTo>
                <a:lnTo>
                  <a:pt x="11180" y="8525"/>
                </a:lnTo>
                <a:lnTo>
                  <a:pt x="11423" y="8622"/>
                </a:lnTo>
                <a:lnTo>
                  <a:pt x="11618" y="8793"/>
                </a:lnTo>
                <a:lnTo>
                  <a:pt x="11618" y="8793"/>
                </a:lnTo>
                <a:lnTo>
                  <a:pt x="11789" y="8988"/>
                </a:lnTo>
                <a:lnTo>
                  <a:pt x="11910" y="9207"/>
                </a:lnTo>
                <a:lnTo>
                  <a:pt x="11984" y="9426"/>
                </a:lnTo>
                <a:lnTo>
                  <a:pt x="12057" y="9645"/>
                </a:lnTo>
                <a:lnTo>
                  <a:pt x="12105" y="9840"/>
                </a:lnTo>
                <a:lnTo>
                  <a:pt x="12178" y="10035"/>
                </a:lnTo>
                <a:lnTo>
                  <a:pt x="12276" y="10230"/>
                </a:lnTo>
                <a:lnTo>
                  <a:pt x="12422" y="10425"/>
                </a:lnTo>
                <a:lnTo>
                  <a:pt x="12422" y="10425"/>
                </a:lnTo>
                <a:lnTo>
                  <a:pt x="12568" y="10547"/>
                </a:lnTo>
                <a:lnTo>
                  <a:pt x="12714" y="10644"/>
                </a:lnTo>
                <a:lnTo>
                  <a:pt x="12860" y="10717"/>
                </a:lnTo>
                <a:lnTo>
                  <a:pt x="13006" y="10766"/>
                </a:lnTo>
                <a:lnTo>
                  <a:pt x="13177" y="10790"/>
                </a:lnTo>
                <a:lnTo>
                  <a:pt x="13323" y="10790"/>
                </a:lnTo>
                <a:lnTo>
                  <a:pt x="13469" y="10766"/>
                </a:lnTo>
                <a:lnTo>
                  <a:pt x="13615" y="10717"/>
                </a:lnTo>
                <a:lnTo>
                  <a:pt x="13786" y="10668"/>
                </a:lnTo>
                <a:lnTo>
                  <a:pt x="13932" y="10595"/>
                </a:lnTo>
                <a:lnTo>
                  <a:pt x="14224" y="10400"/>
                </a:lnTo>
                <a:lnTo>
                  <a:pt x="14516" y="10157"/>
                </a:lnTo>
                <a:lnTo>
                  <a:pt x="14784" y="9889"/>
                </a:lnTo>
                <a:lnTo>
                  <a:pt x="15052" y="9597"/>
                </a:lnTo>
                <a:lnTo>
                  <a:pt x="15271" y="9280"/>
                </a:lnTo>
                <a:lnTo>
                  <a:pt x="15491" y="8988"/>
                </a:lnTo>
                <a:lnTo>
                  <a:pt x="15661" y="8720"/>
                </a:lnTo>
                <a:lnTo>
                  <a:pt x="15929" y="8257"/>
                </a:lnTo>
                <a:lnTo>
                  <a:pt x="16002" y="8111"/>
                </a:lnTo>
                <a:lnTo>
                  <a:pt x="16026" y="8014"/>
                </a:lnTo>
                <a:lnTo>
                  <a:pt x="16026" y="8014"/>
                </a:lnTo>
                <a:lnTo>
                  <a:pt x="16002" y="7819"/>
                </a:lnTo>
                <a:lnTo>
                  <a:pt x="15953" y="7648"/>
                </a:lnTo>
                <a:lnTo>
                  <a:pt x="15856" y="7453"/>
                </a:lnTo>
                <a:lnTo>
                  <a:pt x="15734" y="7307"/>
                </a:lnTo>
                <a:lnTo>
                  <a:pt x="15734" y="7307"/>
                </a:lnTo>
                <a:lnTo>
                  <a:pt x="15442" y="7039"/>
                </a:lnTo>
                <a:lnTo>
                  <a:pt x="15150" y="6796"/>
                </a:lnTo>
                <a:lnTo>
                  <a:pt x="14614" y="6357"/>
                </a:lnTo>
                <a:lnTo>
                  <a:pt x="14127" y="5992"/>
                </a:lnTo>
                <a:lnTo>
                  <a:pt x="13932" y="5822"/>
                </a:lnTo>
                <a:lnTo>
                  <a:pt x="13737" y="5651"/>
                </a:lnTo>
                <a:lnTo>
                  <a:pt x="13615" y="5481"/>
                </a:lnTo>
                <a:lnTo>
                  <a:pt x="13494" y="5310"/>
                </a:lnTo>
                <a:lnTo>
                  <a:pt x="13445" y="5140"/>
                </a:lnTo>
                <a:lnTo>
                  <a:pt x="13445" y="4945"/>
                </a:lnTo>
                <a:lnTo>
                  <a:pt x="13494" y="4750"/>
                </a:lnTo>
                <a:lnTo>
                  <a:pt x="13591" y="4531"/>
                </a:lnTo>
                <a:lnTo>
                  <a:pt x="13761" y="4287"/>
                </a:lnTo>
                <a:lnTo>
                  <a:pt x="14029" y="4019"/>
                </a:lnTo>
                <a:lnTo>
                  <a:pt x="14029" y="4019"/>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03" name="Google Shape;203;p22"/>
          <p:cNvPicPr preferRelativeResize="0"/>
          <p:nvPr/>
        </p:nvPicPr>
        <p:blipFill>
          <a:blip r:embed="rId3">
            <a:alphaModFix/>
          </a:blip>
          <a:stretch>
            <a:fillRect/>
          </a:stretch>
        </p:blipFill>
        <p:spPr>
          <a:xfrm>
            <a:off x="593570" y="2867050"/>
            <a:ext cx="1694700" cy="1773675"/>
          </a:xfrm>
          <a:prstGeom prst="rect">
            <a:avLst/>
          </a:prstGeom>
          <a:noFill/>
          <a:ln>
            <a:noFill/>
          </a:ln>
        </p:spPr>
      </p:pic>
      <p:pic>
        <p:nvPicPr>
          <p:cNvPr id="204" name="Google Shape;204;p22"/>
          <p:cNvPicPr preferRelativeResize="0"/>
          <p:nvPr/>
        </p:nvPicPr>
        <p:blipFill>
          <a:blip r:embed="rId4">
            <a:alphaModFix/>
          </a:blip>
          <a:stretch>
            <a:fillRect/>
          </a:stretch>
        </p:blipFill>
        <p:spPr>
          <a:xfrm>
            <a:off x="3867600" y="2867050"/>
            <a:ext cx="1694700" cy="1773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8"/>
        <p:cNvGrpSpPr/>
        <p:nvPr/>
      </p:nvGrpSpPr>
      <p:grpSpPr>
        <a:xfrm>
          <a:off x="0" y="0"/>
          <a:ext cx="0" cy="0"/>
          <a:chOff x="0" y="0"/>
          <a:chExt cx="0" cy="0"/>
        </a:xfrm>
      </p:grpSpPr>
      <p:sp>
        <p:nvSpPr>
          <p:cNvPr id="209" name="Google Shape;209;p23"/>
          <p:cNvSpPr txBox="1">
            <a:spLocks noGrp="1"/>
          </p:cNvSpPr>
          <p:nvPr>
            <p:ph type="body" idx="1"/>
          </p:nvPr>
        </p:nvSpPr>
        <p:spPr>
          <a:xfrm>
            <a:off x="1649050" y="503675"/>
            <a:ext cx="5845800" cy="2914800"/>
          </a:xfrm>
          <a:prstGeom prst="rect">
            <a:avLst/>
          </a:prstGeom>
        </p:spPr>
        <p:txBody>
          <a:bodyPr spcFirstLastPara="1" wrap="square" lIns="91425" tIns="91425" rIns="91425" bIns="91425" anchor="ctr" anchorCtr="0">
            <a:noAutofit/>
          </a:bodyPr>
          <a:lstStyle/>
          <a:p>
            <a:pPr marL="0" lvl="0" indent="0" algn="ctr" rtl="0">
              <a:spcBef>
                <a:spcPts val="600"/>
              </a:spcBef>
              <a:spcAft>
                <a:spcPts val="0"/>
              </a:spcAft>
              <a:buNone/>
            </a:pPr>
            <a:r>
              <a:rPr lang="en"/>
              <a:t>1.3</a:t>
            </a:r>
            <a:endParaRPr/>
          </a:p>
          <a:p>
            <a:pPr marL="0" lvl="0" indent="0" algn="ctr" rtl="0">
              <a:spcBef>
                <a:spcPts val="600"/>
              </a:spcBef>
              <a:spcAft>
                <a:spcPts val="0"/>
              </a:spcAft>
              <a:buNone/>
            </a:pPr>
            <a:r>
              <a:rPr lang="en"/>
              <a:t>South and Southeast Asia </a:t>
            </a:r>
            <a:endParaRPr/>
          </a:p>
        </p:txBody>
      </p:sp>
      <p:sp>
        <p:nvSpPr>
          <p:cNvPr id="210" name="Google Shape;210;p23"/>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24"/>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Context Building </a:t>
            </a:r>
            <a:endParaRPr/>
          </a:p>
        </p:txBody>
      </p:sp>
      <p:sp>
        <p:nvSpPr>
          <p:cNvPr id="216" name="Google Shape;216;p24"/>
          <p:cNvSpPr txBox="1">
            <a:spLocks noGrp="1"/>
          </p:cNvSpPr>
          <p:nvPr>
            <p:ph type="body" idx="1"/>
          </p:nvPr>
        </p:nvSpPr>
        <p:spPr>
          <a:xfrm>
            <a:off x="5044600" y="1705000"/>
            <a:ext cx="3887400" cy="2651700"/>
          </a:xfrm>
          <a:prstGeom prst="rect">
            <a:avLst/>
          </a:prstGeom>
        </p:spPr>
        <p:txBody>
          <a:bodyPr spcFirstLastPara="1" wrap="square" lIns="91425" tIns="91425" rIns="91425" bIns="91425" anchor="t" anchorCtr="0">
            <a:noAutofit/>
          </a:bodyPr>
          <a:lstStyle/>
          <a:p>
            <a:pPr marL="457200" lvl="0" indent="0" algn="l" rtl="0">
              <a:spcBef>
                <a:spcPts val="600"/>
              </a:spcBef>
              <a:spcAft>
                <a:spcPts val="0"/>
              </a:spcAft>
              <a:buNone/>
            </a:pPr>
            <a:r>
              <a:rPr lang="en" sz="1200"/>
              <a:t>In the pre-1200 world, the “Golden Age of India” ended when the Gupta empire fell, resulting in 1,000 years of decentralization. </a:t>
            </a:r>
            <a:endParaRPr sz="1200"/>
          </a:p>
          <a:p>
            <a:pPr marL="457200" lvl="0" indent="0" algn="l" rtl="0">
              <a:spcBef>
                <a:spcPts val="600"/>
              </a:spcBef>
              <a:spcAft>
                <a:spcPts val="0"/>
              </a:spcAft>
              <a:buNone/>
            </a:pPr>
            <a:r>
              <a:rPr lang="en" sz="1200"/>
              <a:t>South and Southeast Asia are characterized by interactions between Islam and Hinduism, the growth of trade, and the continuation of </a:t>
            </a:r>
            <a:r>
              <a:rPr lang="en" sz="1200" b="1">
                <a:latin typeface="Raleway"/>
                <a:ea typeface="Raleway"/>
                <a:cs typeface="Raleway"/>
                <a:sym typeface="Raleway"/>
              </a:rPr>
              <a:t>decentralized</a:t>
            </a:r>
            <a:r>
              <a:rPr lang="en" sz="1200"/>
              <a:t> systems of government. </a:t>
            </a:r>
            <a:endParaRPr sz="1200"/>
          </a:p>
          <a:p>
            <a:pPr marL="0" lvl="0" indent="0" algn="l" rtl="0">
              <a:spcBef>
                <a:spcPts val="600"/>
              </a:spcBef>
              <a:spcAft>
                <a:spcPts val="0"/>
              </a:spcAft>
              <a:buNone/>
            </a:pPr>
            <a:endParaRPr sz="1200"/>
          </a:p>
          <a:p>
            <a:pPr marL="0" lvl="0" indent="0" algn="l" rtl="0">
              <a:spcBef>
                <a:spcPts val="600"/>
              </a:spcBef>
              <a:spcAft>
                <a:spcPts val="0"/>
              </a:spcAft>
              <a:buNone/>
            </a:pPr>
            <a:endParaRPr sz="1200"/>
          </a:p>
        </p:txBody>
      </p:sp>
      <p:sp>
        <p:nvSpPr>
          <p:cNvPr id="217" name="Google Shape;217;p24"/>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12</a:t>
            </a:fld>
            <a:endParaRPr/>
          </a:p>
        </p:txBody>
      </p:sp>
      <p:grpSp>
        <p:nvGrpSpPr>
          <p:cNvPr id="218" name="Google Shape;218;p24"/>
          <p:cNvGrpSpPr/>
          <p:nvPr/>
        </p:nvGrpSpPr>
        <p:grpSpPr>
          <a:xfrm>
            <a:off x="4397465" y="881213"/>
            <a:ext cx="349060" cy="298882"/>
            <a:chOff x="1934025" y="1001650"/>
            <a:chExt cx="415300" cy="355600"/>
          </a:xfrm>
        </p:grpSpPr>
        <p:sp>
          <p:nvSpPr>
            <p:cNvPr id="219" name="Google Shape;219;p24"/>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4"/>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4"/>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4"/>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23" name="Google Shape;223;p24"/>
          <p:cNvPicPr preferRelativeResize="0"/>
          <p:nvPr/>
        </p:nvPicPr>
        <p:blipFill>
          <a:blip r:embed="rId3">
            <a:alphaModFix/>
          </a:blip>
          <a:stretch>
            <a:fillRect/>
          </a:stretch>
        </p:blipFill>
        <p:spPr>
          <a:xfrm>
            <a:off x="459025" y="1811525"/>
            <a:ext cx="4448175" cy="1866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25"/>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Overview </a:t>
            </a:r>
            <a:endParaRPr/>
          </a:p>
        </p:txBody>
      </p:sp>
      <p:sp>
        <p:nvSpPr>
          <p:cNvPr id="229" name="Google Shape;229;p25"/>
          <p:cNvSpPr txBox="1">
            <a:spLocks noGrp="1"/>
          </p:cNvSpPr>
          <p:nvPr>
            <p:ph type="body" idx="1"/>
          </p:nvPr>
        </p:nvSpPr>
        <p:spPr>
          <a:xfrm>
            <a:off x="593575" y="1823700"/>
            <a:ext cx="7956600" cy="2651700"/>
          </a:xfrm>
          <a:prstGeom prst="rect">
            <a:avLst/>
          </a:prstGeom>
        </p:spPr>
        <p:txBody>
          <a:bodyPr spcFirstLastPara="1" wrap="square" lIns="91425" tIns="91425" rIns="91425" bIns="91425" anchor="t" anchorCtr="0">
            <a:noAutofit/>
          </a:bodyPr>
          <a:lstStyle/>
          <a:p>
            <a:pPr marL="457200" lvl="0" indent="-330200" algn="l" rtl="0">
              <a:spcBef>
                <a:spcPts val="600"/>
              </a:spcBef>
              <a:spcAft>
                <a:spcPts val="0"/>
              </a:spcAft>
              <a:buSzPts val="1600"/>
              <a:buAutoNum type="arabicPeriod"/>
            </a:pPr>
            <a:r>
              <a:rPr lang="en"/>
              <a:t>South and Southeast Asia were largely </a:t>
            </a:r>
            <a:r>
              <a:rPr lang="en" b="1">
                <a:latin typeface="Raleway"/>
                <a:ea typeface="Raleway"/>
                <a:cs typeface="Raleway"/>
                <a:sym typeface="Raleway"/>
              </a:rPr>
              <a:t>decentralized</a:t>
            </a:r>
            <a:r>
              <a:rPr lang="en"/>
              <a:t> with regional empires growing over time. </a:t>
            </a:r>
            <a:endParaRPr/>
          </a:p>
          <a:p>
            <a:pPr marL="457200" lvl="0" indent="-330200" algn="l" rtl="0">
              <a:spcBef>
                <a:spcPts val="0"/>
              </a:spcBef>
              <a:spcAft>
                <a:spcPts val="0"/>
              </a:spcAft>
              <a:buSzPts val="1600"/>
              <a:buAutoNum type="arabicPeriod"/>
            </a:pPr>
            <a:r>
              <a:rPr lang="en"/>
              <a:t>This region was heavily influenced by the </a:t>
            </a:r>
            <a:r>
              <a:rPr lang="en" b="1">
                <a:latin typeface="Raleway"/>
                <a:ea typeface="Raleway"/>
                <a:cs typeface="Raleway"/>
                <a:sym typeface="Raleway"/>
              </a:rPr>
              <a:t>trade relationship</a:t>
            </a:r>
            <a:r>
              <a:rPr lang="en"/>
              <a:t> it had with surrounding regions. </a:t>
            </a:r>
            <a:endParaRPr/>
          </a:p>
          <a:p>
            <a:pPr marL="1371600" lvl="1" indent="-330200" algn="l" rtl="0">
              <a:spcBef>
                <a:spcPts val="0"/>
              </a:spcBef>
              <a:spcAft>
                <a:spcPts val="0"/>
              </a:spcAft>
              <a:buSzPts val="1600"/>
              <a:buAutoNum type="alphaLcPeriod"/>
            </a:pPr>
            <a:r>
              <a:rPr lang="en"/>
              <a:t>Islam greatly influenced the region, with many merchants converting to Islam to have a stronger trade relationships with Muslim nations. </a:t>
            </a:r>
            <a:endParaRPr/>
          </a:p>
          <a:p>
            <a:pPr marL="1371600" lvl="1" indent="-330200" algn="l" rtl="0">
              <a:spcBef>
                <a:spcPts val="0"/>
              </a:spcBef>
              <a:spcAft>
                <a:spcPts val="0"/>
              </a:spcAft>
              <a:buSzPts val="1600"/>
              <a:buFont typeface="Raleway"/>
              <a:buAutoNum type="alphaLcPeriod"/>
            </a:pPr>
            <a:r>
              <a:rPr lang="en" b="1">
                <a:latin typeface="Raleway"/>
                <a:ea typeface="Raleway"/>
                <a:cs typeface="Raleway"/>
                <a:sym typeface="Raleway"/>
              </a:rPr>
              <a:t>Merchants</a:t>
            </a:r>
            <a:r>
              <a:rPr lang="en"/>
              <a:t> are responsible for bringing Islam to Southeast Asia. </a:t>
            </a:r>
            <a:endParaRPr/>
          </a:p>
          <a:p>
            <a:pPr marL="1371600" lvl="1" indent="-330200" algn="l" rtl="0">
              <a:spcBef>
                <a:spcPts val="0"/>
              </a:spcBef>
              <a:spcAft>
                <a:spcPts val="0"/>
              </a:spcAft>
              <a:buSzPts val="1600"/>
              <a:buAutoNum type="alphaLcPeriod"/>
            </a:pPr>
            <a:r>
              <a:rPr lang="en"/>
              <a:t>Some Hindus converted to Islam to escape the Caste system. </a:t>
            </a:r>
            <a:endParaRPr/>
          </a:p>
          <a:p>
            <a:pPr marL="457200" lvl="0" indent="-330200" algn="l" rtl="0">
              <a:spcBef>
                <a:spcPts val="0"/>
              </a:spcBef>
              <a:spcAft>
                <a:spcPts val="0"/>
              </a:spcAft>
              <a:buSzPts val="1600"/>
              <a:buAutoNum type="arabicPeriod"/>
            </a:pPr>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230" name="Google Shape;230;p25"/>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13</a:t>
            </a:fld>
            <a:endParaRPr/>
          </a:p>
        </p:txBody>
      </p:sp>
      <p:grpSp>
        <p:nvGrpSpPr>
          <p:cNvPr id="231" name="Google Shape;231;p25"/>
          <p:cNvGrpSpPr/>
          <p:nvPr/>
        </p:nvGrpSpPr>
        <p:grpSpPr>
          <a:xfrm>
            <a:off x="4397465" y="881213"/>
            <a:ext cx="349060" cy="298882"/>
            <a:chOff x="1934025" y="1001650"/>
            <a:chExt cx="415300" cy="355600"/>
          </a:xfrm>
        </p:grpSpPr>
        <p:sp>
          <p:nvSpPr>
            <p:cNvPr id="232" name="Google Shape;232;p25"/>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5"/>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5"/>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5"/>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36" name="Google Shape;236;p25"/>
          <p:cNvPicPr preferRelativeResize="0"/>
          <p:nvPr/>
        </p:nvPicPr>
        <p:blipFill>
          <a:blip r:embed="rId3">
            <a:alphaModFix/>
          </a:blip>
          <a:stretch>
            <a:fillRect/>
          </a:stretch>
        </p:blipFill>
        <p:spPr>
          <a:xfrm>
            <a:off x="6783550" y="119943"/>
            <a:ext cx="2212000" cy="18214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26"/>
          <p:cNvSpPr txBox="1">
            <a:spLocks noGrp="1"/>
          </p:cNvSpPr>
          <p:nvPr>
            <p:ph type="title" idx="4294967295"/>
          </p:nvPr>
        </p:nvSpPr>
        <p:spPr>
          <a:xfrm>
            <a:off x="0" y="682250"/>
            <a:ext cx="9144000" cy="4131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r>
              <a:rPr lang="en"/>
              <a:t>Topic 1.4 - State Building in the Americas </a:t>
            </a:r>
            <a:endParaRPr b="0"/>
          </a:p>
          <a:p>
            <a:pPr marL="0" lvl="0" indent="0" algn="ctr" rtl="0">
              <a:spcBef>
                <a:spcPts val="0"/>
              </a:spcBef>
              <a:spcAft>
                <a:spcPts val="0"/>
              </a:spcAft>
              <a:buNone/>
            </a:pPr>
            <a:endParaRPr/>
          </a:p>
        </p:txBody>
      </p:sp>
      <p:sp>
        <p:nvSpPr>
          <p:cNvPr id="242" name="Google Shape;242;p26"/>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14</a:t>
            </a:fld>
            <a:endParaRPr/>
          </a:p>
        </p:txBody>
      </p:sp>
      <p:grpSp>
        <p:nvGrpSpPr>
          <p:cNvPr id="243" name="Google Shape;243;p26"/>
          <p:cNvGrpSpPr/>
          <p:nvPr/>
        </p:nvGrpSpPr>
        <p:grpSpPr>
          <a:xfrm>
            <a:off x="4284003" y="1854302"/>
            <a:ext cx="576071" cy="506506"/>
            <a:chOff x="1929775" y="320925"/>
            <a:chExt cx="423800" cy="372650"/>
          </a:xfrm>
        </p:grpSpPr>
        <p:sp>
          <p:nvSpPr>
            <p:cNvPr id="244" name="Google Shape;244;p26"/>
            <p:cNvSpPr/>
            <p:nvPr/>
          </p:nvSpPr>
          <p:spPr>
            <a:xfrm>
              <a:off x="1929775" y="320925"/>
              <a:ext cx="423800" cy="372650"/>
            </a:xfrm>
            <a:custGeom>
              <a:avLst/>
              <a:gdLst/>
              <a:ahLst/>
              <a:cxnLst/>
              <a:rect l="l" t="t" r="r" b="b"/>
              <a:pathLst>
                <a:path w="16952" h="14906" fill="none" extrusionOk="0">
                  <a:moveTo>
                    <a:pt x="16172" y="0"/>
                  </a:moveTo>
                  <a:lnTo>
                    <a:pt x="780" y="0"/>
                  </a:lnTo>
                  <a:lnTo>
                    <a:pt x="780" y="0"/>
                  </a:lnTo>
                  <a:lnTo>
                    <a:pt x="634" y="25"/>
                  </a:lnTo>
                  <a:lnTo>
                    <a:pt x="488" y="73"/>
                  </a:lnTo>
                  <a:lnTo>
                    <a:pt x="341" y="146"/>
                  </a:lnTo>
                  <a:lnTo>
                    <a:pt x="220" y="244"/>
                  </a:lnTo>
                  <a:lnTo>
                    <a:pt x="122" y="341"/>
                  </a:lnTo>
                  <a:lnTo>
                    <a:pt x="74" y="487"/>
                  </a:lnTo>
                  <a:lnTo>
                    <a:pt x="25" y="634"/>
                  </a:lnTo>
                  <a:lnTo>
                    <a:pt x="0" y="780"/>
                  </a:lnTo>
                  <a:lnTo>
                    <a:pt x="0" y="14126"/>
                  </a:lnTo>
                  <a:lnTo>
                    <a:pt x="0" y="14126"/>
                  </a:lnTo>
                  <a:lnTo>
                    <a:pt x="25" y="14272"/>
                  </a:lnTo>
                  <a:lnTo>
                    <a:pt x="74" y="14418"/>
                  </a:lnTo>
                  <a:lnTo>
                    <a:pt x="122" y="14565"/>
                  </a:lnTo>
                  <a:lnTo>
                    <a:pt x="220" y="14662"/>
                  </a:lnTo>
                  <a:lnTo>
                    <a:pt x="341" y="14759"/>
                  </a:lnTo>
                  <a:lnTo>
                    <a:pt x="488" y="14832"/>
                  </a:lnTo>
                  <a:lnTo>
                    <a:pt x="634" y="14881"/>
                  </a:lnTo>
                  <a:lnTo>
                    <a:pt x="780" y="14906"/>
                  </a:lnTo>
                  <a:lnTo>
                    <a:pt x="16172" y="14906"/>
                  </a:lnTo>
                  <a:lnTo>
                    <a:pt x="16172" y="14906"/>
                  </a:lnTo>
                  <a:lnTo>
                    <a:pt x="16318" y="14881"/>
                  </a:lnTo>
                  <a:lnTo>
                    <a:pt x="16464" y="14832"/>
                  </a:lnTo>
                  <a:lnTo>
                    <a:pt x="16611" y="14759"/>
                  </a:lnTo>
                  <a:lnTo>
                    <a:pt x="16732" y="14662"/>
                  </a:lnTo>
                  <a:lnTo>
                    <a:pt x="16830" y="14565"/>
                  </a:lnTo>
                  <a:lnTo>
                    <a:pt x="16878" y="14418"/>
                  </a:lnTo>
                  <a:lnTo>
                    <a:pt x="16927" y="14272"/>
                  </a:lnTo>
                  <a:lnTo>
                    <a:pt x="16952" y="14126"/>
                  </a:lnTo>
                  <a:lnTo>
                    <a:pt x="16952" y="780"/>
                  </a:lnTo>
                  <a:lnTo>
                    <a:pt x="16952" y="780"/>
                  </a:lnTo>
                  <a:lnTo>
                    <a:pt x="16927" y="634"/>
                  </a:lnTo>
                  <a:lnTo>
                    <a:pt x="16878" y="487"/>
                  </a:lnTo>
                  <a:lnTo>
                    <a:pt x="16830" y="341"/>
                  </a:lnTo>
                  <a:lnTo>
                    <a:pt x="16732" y="244"/>
                  </a:lnTo>
                  <a:lnTo>
                    <a:pt x="16611" y="146"/>
                  </a:lnTo>
                  <a:lnTo>
                    <a:pt x="16464" y="73"/>
                  </a:lnTo>
                  <a:lnTo>
                    <a:pt x="16318" y="25"/>
                  </a:lnTo>
                  <a:lnTo>
                    <a:pt x="16172" y="0"/>
                  </a:lnTo>
                  <a:lnTo>
                    <a:pt x="16172" y="0"/>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6"/>
            <p:cNvSpPr/>
            <p:nvPr/>
          </p:nvSpPr>
          <p:spPr>
            <a:xfrm>
              <a:off x="1954125" y="345275"/>
              <a:ext cx="375100" cy="323950"/>
            </a:xfrm>
            <a:custGeom>
              <a:avLst/>
              <a:gdLst/>
              <a:ahLst/>
              <a:cxnLst/>
              <a:rect l="l" t="t" r="r" b="b"/>
              <a:pathLst>
                <a:path w="15004" h="12958" fill="none" extrusionOk="0">
                  <a:moveTo>
                    <a:pt x="15003" y="12957"/>
                  </a:moveTo>
                  <a:lnTo>
                    <a:pt x="1" y="12957"/>
                  </a:lnTo>
                  <a:lnTo>
                    <a:pt x="1" y="0"/>
                  </a:lnTo>
                  <a:lnTo>
                    <a:pt x="15003" y="0"/>
                  </a:lnTo>
                  <a:lnTo>
                    <a:pt x="15003" y="12957"/>
                  </a:lnTo>
                  <a:close/>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6"/>
            <p:cNvSpPr/>
            <p:nvPr/>
          </p:nvSpPr>
          <p:spPr>
            <a:xfrm>
              <a:off x="2162375" y="534625"/>
              <a:ext cx="146750" cy="113275"/>
            </a:xfrm>
            <a:custGeom>
              <a:avLst/>
              <a:gdLst/>
              <a:ahLst/>
              <a:cxnLst/>
              <a:rect l="l" t="t" r="r" b="b"/>
              <a:pathLst>
                <a:path w="5870" h="4531" fill="none" extrusionOk="0">
                  <a:moveTo>
                    <a:pt x="0" y="2266"/>
                  </a:moveTo>
                  <a:lnTo>
                    <a:pt x="1534" y="244"/>
                  </a:lnTo>
                  <a:lnTo>
                    <a:pt x="1534" y="244"/>
                  </a:lnTo>
                  <a:lnTo>
                    <a:pt x="1632" y="147"/>
                  </a:lnTo>
                  <a:lnTo>
                    <a:pt x="1754" y="50"/>
                  </a:lnTo>
                  <a:lnTo>
                    <a:pt x="1875" y="1"/>
                  </a:lnTo>
                  <a:lnTo>
                    <a:pt x="2022" y="1"/>
                  </a:lnTo>
                  <a:lnTo>
                    <a:pt x="2143" y="1"/>
                  </a:lnTo>
                  <a:lnTo>
                    <a:pt x="2289" y="50"/>
                  </a:lnTo>
                  <a:lnTo>
                    <a:pt x="2411" y="147"/>
                  </a:lnTo>
                  <a:lnTo>
                    <a:pt x="2509" y="244"/>
                  </a:lnTo>
                  <a:lnTo>
                    <a:pt x="5870" y="453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6"/>
            <p:cNvSpPr/>
            <p:nvPr/>
          </p:nvSpPr>
          <p:spPr>
            <a:xfrm>
              <a:off x="1974225" y="468875"/>
              <a:ext cx="232600" cy="179025"/>
            </a:xfrm>
            <a:custGeom>
              <a:avLst/>
              <a:gdLst/>
              <a:ahLst/>
              <a:cxnLst/>
              <a:rect l="l" t="t" r="r" b="b"/>
              <a:pathLst>
                <a:path w="9304" h="7161" fill="none" extrusionOk="0">
                  <a:moveTo>
                    <a:pt x="0" y="3995"/>
                  </a:moveTo>
                  <a:lnTo>
                    <a:pt x="2923" y="244"/>
                  </a:lnTo>
                  <a:lnTo>
                    <a:pt x="2923" y="244"/>
                  </a:lnTo>
                  <a:lnTo>
                    <a:pt x="3020" y="147"/>
                  </a:lnTo>
                  <a:lnTo>
                    <a:pt x="3142" y="49"/>
                  </a:lnTo>
                  <a:lnTo>
                    <a:pt x="3264" y="1"/>
                  </a:lnTo>
                  <a:lnTo>
                    <a:pt x="3410" y="1"/>
                  </a:lnTo>
                  <a:lnTo>
                    <a:pt x="3532" y="1"/>
                  </a:lnTo>
                  <a:lnTo>
                    <a:pt x="3678" y="49"/>
                  </a:lnTo>
                  <a:lnTo>
                    <a:pt x="3800" y="147"/>
                  </a:lnTo>
                  <a:lnTo>
                    <a:pt x="3897" y="244"/>
                  </a:lnTo>
                  <a:lnTo>
                    <a:pt x="9304" y="7161"/>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6"/>
            <p:cNvSpPr/>
            <p:nvPr/>
          </p:nvSpPr>
          <p:spPr>
            <a:xfrm>
              <a:off x="2169675" y="396425"/>
              <a:ext cx="97450" cy="97450"/>
            </a:xfrm>
            <a:custGeom>
              <a:avLst/>
              <a:gdLst/>
              <a:ahLst/>
              <a:cxnLst/>
              <a:rect l="l" t="t" r="r" b="b"/>
              <a:pathLst>
                <a:path w="3898" h="3898" fill="none" extrusionOk="0">
                  <a:moveTo>
                    <a:pt x="1949" y="3897"/>
                  </a:moveTo>
                  <a:lnTo>
                    <a:pt x="1949" y="3897"/>
                  </a:lnTo>
                  <a:lnTo>
                    <a:pt x="1754" y="3897"/>
                  </a:lnTo>
                  <a:lnTo>
                    <a:pt x="1559" y="3873"/>
                  </a:lnTo>
                  <a:lnTo>
                    <a:pt x="1364" y="3824"/>
                  </a:lnTo>
                  <a:lnTo>
                    <a:pt x="1194" y="3751"/>
                  </a:lnTo>
                  <a:lnTo>
                    <a:pt x="1023" y="3678"/>
                  </a:lnTo>
                  <a:lnTo>
                    <a:pt x="853" y="3580"/>
                  </a:lnTo>
                  <a:lnTo>
                    <a:pt x="707" y="3459"/>
                  </a:lnTo>
                  <a:lnTo>
                    <a:pt x="560" y="3337"/>
                  </a:lnTo>
                  <a:lnTo>
                    <a:pt x="439" y="3191"/>
                  </a:lnTo>
                  <a:lnTo>
                    <a:pt x="317" y="3045"/>
                  </a:lnTo>
                  <a:lnTo>
                    <a:pt x="220" y="2874"/>
                  </a:lnTo>
                  <a:lnTo>
                    <a:pt x="146" y="2704"/>
                  </a:lnTo>
                  <a:lnTo>
                    <a:pt x="73" y="2533"/>
                  </a:lnTo>
                  <a:lnTo>
                    <a:pt x="25" y="2338"/>
                  </a:lnTo>
                  <a:lnTo>
                    <a:pt x="0" y="2168"/>
                  </a:lnTo>
                  <a:lnTo>
                    <a:pt x="0" y="1949"/>
                  </a:lnTo>
                  <a:lnTo>
                    <a:pt x="0" y="1949"/>
                  </a:lnTo>
                  <a:lnTo>
                    <a:pt x="0" y="1754"/>
                  </a:lnTo>
                  <a:lnTo>
                    <a:pt x="25" y="1559"/>
                  </a:lnTo>
                  <a:lnTo>
                    <a:pt x="73" y="1389"/>
                  </a:lnTo>
                  <a:lnTo>
                    <a:pt x="146" y="1194"/>
                  </a:lnTo>
                  <a:lnTo>
                    <a:pt x="220" y="1023"/>
                  </a:lnTo>
                  <a:lnTo>
                    <a:pt x="317" y="877"/>
                  </a:lnTo>
                  <a:lnTo>
                    <a:pt x="439" y="707"/>
                  </a:lnTo>
                  <a:lnTo>
                    <a:pt x="560" y="585"/>
                  </a:lnTo>
                  <a:lnTo>
                    <a:pt x="707" y="463"/>
                  </a:lnTo>
                  <a:lnTo>
                    <a:pt x="853" y="341"/>
                  </a:lnTo>
                  <a:lnTo>
                    <a:pt x="1023" y="244"/>
                  </a:lnTo>
                  <a:lnTo>
                    <a:pt x="1194" y="171"/>
                  </a:lnTo>
                  <a:lnTo>
                    <a:pt x="1364" y="98"/>
                  </a:lnTo>
                  <a:lnTo>
                    <a:pt x="1559" y="49"/>
                  </a:lnTo>
                  <a:lnTo>
                    <a:pt x="1754" y="25"/>
                  </a:lnTo>
                  <a:lnTo>
                    <a:pt x="1949" y="0"/>
                  </a:lnTo>
                  <a:lnTo>
                    <a:pt x="1949" y="0"/>
                  </a:lnTo>
                  <a:lnTo>
                    <a:pt x="2144" y="25"/>
                  </a:lnTo>
                  <a:lnTo>
                    <a:pt x="2338" y="49"/>
                  </a:lnTo>
                  <a:lnTo>
                    <a:pt x="2533" y="98"/>
                  </a:lnTo>
                  <a:lnTo>
                    <a:pt x="2704" y="171"/>
                  </a:lnTo>
                  <a:lnTo>
                    <a:pt x="2874" y="244"/>
                  </a:lnTo>
                  <a:lnTo>
                    <a:pt x="3020" y="341"/>
                  </a:lnTo>
                  <a:lnTo>
                    <a:pt x="3191" y="463"/>
                  </a:lnTo>
                  <a:lnTo>
                    <a:pt x="3313" y="585"/>
                  </a:lnTo>
                  <a:lnTo>
                    <a:pt x="3459" y="707"/>
                  </a:lnTo>
                  <a:lnTo>
                    <a:pt x="3556" y="877"/>
                  </a:lnTo>
                  <a:lnTo>
                    <a:pt x="3654" y="1023"/>
                  </a:lnTo>
                  <a:lnTo>
                    <a:pt x="3727" y="1194"/>
                  </a:lnTo>
                  <a:lnTo>
                    <a:pt x="3800" y="1389"/>
                  </a:lnTo>
                  <a:lnTo>
                    <a:pt x="3848" y="1559"/>
                  </a:lnTo>
                  <a:lnTo>
                    <a:pt x="3873" y="1754"/>
                  </a:lnTo>
                  <a:lnTo>
                    <a:pt x="3897" y="1949"/>
                  </a:lnTo>
                  <a:lnTo>
                    <a:pt x="3897" y="1949"/>
                  </a:lnTo>
                  <a:lnTo>
                    <a:pt x="3873" y="2168"/>
                  </a:lnTo>
                  <a:lnTo>
                    <a:pt x="3848" y="2338"/>
                  </a:lnTo>
                  <a:lnTo>
                    <a:pt x="3800" y="2533"/>
                  </a:lnTo>
                  <a:lnTo>
                    <a:pt x="3727" y="2704"/>
                  </a:lnTo>
                  <a:lnTo>
                    <a:pt x="3654" y="2874"/>
                  </a:lnTo>
                  <a:lnTo>
                    <a:pt x="3556" y="3045"/>
                  </a:lnTo>
                  <a:lnTo>
                    <a:pt x="3459" y="3191"/>
                  </a:lnTo>
                  <a:lnTo>
                    <a:pt x="3313" y="3337"/>
                  </a:lnTo>
                  <a:lnTo>
                    <a:pt x="3191" y="3459"/>
                  </a:lnTo>
                  <a:lnTo>
                    <a:pt x="3020" y="3580"/>
                  </a:lnTo>
                  <a:lnTo>
                    <a:pt x="2874" y="3678"/>
                  </a:lnTo>
                  <a:lnTo>
                    <a:pt x="2704" y="3751"/>
                  </a:lnTo>
                  <a:lnTo>
                    <a:pt x="2533" y="3824"/>
                  </a:lnTo>
                  <a:lnTo>
                    <a:pt x="2338" y="3873"/>
                  </a:lnTo>
                  <a:lnTo>
                    <a:pt x="2144" y="3897"/>
                  </a:lnTo>
                  <a:lnTo>
                    <a:pt x="1949" y="3897"/>
                  </a:lnTo>
                  <a:lnTo>
                    <a:pt x="1949" y="3897"/>
                  </a:lnTo>
                </a:path>
              </a:pathLst>
            </a:custGeom>
            <a:noFill/>
            <a:ln w="12175" cap="rnd" cmpd="sng">
              <a:solidFill>
                <a:srgbClr val="11111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49" name="Google Shape;249;p26"/>
          <p:cNvPicPr preferRelativeResize="0"/>
          <p:nvPr/>
        </p:nvPicPr>
        <p:blipFill rotWithShape="1">
          <a:blip r:embed="rId3">
            <a:alphaModFix/>
          </a:blip>
          <a:srcRect/>
          <a:stretch/>
        </p:blipFill>
        <p:spPr>
          <a:xfrm>
            <a:off x="2443025" y="419288"/>
            <a:ext cx="4257675" cy="27908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27"/>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Topic 1.4 - Context </a:t>
            </a:r>
            <a:endParaRPr/>
          </a:p>
        </p:txBody>
      </p:sp>
      <p:sp>
        <p:nvSpPr>
          <p:cNvPr id="255" name="Google Shape;255;p27"/>
          <p:cNvSpPr txBox="1">
            <a:spLocks noGrp="1"/>
          </p:cNvSpPr>
          <p:nvPr>
            <p:ph type="body" idx="2"/>
          </p:nvPr>
        </p:nvSpPr>
        <p:spPr>
          <a:xfrm>
            <a:off x="4688275" y="1419125"/>
            <a:ext cx="3861900" cy="3323400"/>
          </a:xfrm>
          <a:prstGeom prst="rect">
            <a:avLst/>
          </a:prstGeom>
        </p:spPr>
        <p:txBody>
          <a:bodyPr spcFirstLastPara="1" wrap="square" lIns="91425" tIns="91425" rIns="91425" bIns="91425" anchor="t" anchorCtr="0">
            <a:noAutofit/>
          </a:bodyPr>
          <a:lstStyle/>
          <a:p>
            <a:pPr marL="0" lvl="0" indent="0" algn="l" rtl="0">
              <a:lnSpc>
                <a:spcPct val="100000"/>
              </a:lnSpc>
              <a:spcBef>
                <a:spcPts val="600"/>
              </a:spcBef>
              <a:spcAft>
                <a:spcPts val="0"/>
              </a:spcAft>
              <a:buNone/>
            </a:pPr>
            <a:r>
              <a:rPr lang="en" sz="1200" b="1">
                <a:latin typeface="Raleway"/>
                <a:ea typeface="Raleway"/>
                <a:cs typeface="Raleway"/>
                <a:sym typeface="Raleway"/>
              </a:rPr>
              <a:t>Aztecs (Mexica):</a:t>
            </a:r>
            <a:endParaRPr sz="1200" b="1">
              <a:latin typeface="Raleway"/>
              <a:ea typeface="Raleway"/>
              <a:cs typeface="Raleway"/>
              <a:sym typeface="Raleway"/>
            </a:endParaRPr>
          </a:p>
          <a:p>
            <a:pPr marL="457200" lvl="0" indent="-304800" algn="l" rtl="0">
              <a:lnSpc>
                <a:spcPct val="100000"/>
              </a:lnSpc>
              <a:spcBef>
                <a:spcPts val="600"/>
              </a:spcBef>
              <a:spcAft>
                <a:spcPts val="0"/>
              </a:spcAft>
              <a:buSzPts val="1200"/>
              <a:buFont typeface="Raleway"/>
              <a:buChar char="∙"/>
            </a:pPr>
            <a:r>
              <a:rPr lang="en" sz="1200">
                <a:latin typeface="Raleway"/>
                <a:ea typeface="Raleway"/>
                <a:cs typeface="Raleway"/>
                <a:sym typeface="Raleway"/>
              </a:rPr>
              <a:t>Arose in the 13th Century near lake Texcoco which allowed for farming, fishing, and transportation. </a:t>
            </a:r>
            <a:endParaRPr sz="1200">
              <a:latin typeface="Raleway"/>
              <a:ea typeface="Raleway"/>
              <a:cs typeface="Raleway"/>
              <a:sym typeface="Raleway"/>
            </a:endParaRPr>
          </a:p>
          <a:p>
            <a:pPr marL="457200" lvl="0" indent="-304800" algn="l" rtl="0">
              <a:lnSpc>
                <a:spcPct val="100000"/>
              </a:lnSpc>
              <a:spcBef>
                <a:spcPts val="0"/>
              </a:spcBef>
              <a:spcAft>
                <a:spcPts val="0"/>
              </a:spcAft>
              <a:buSzPts val="1200"/>
              <a:buFont typeface="Raleway"/>
              <a:buChar char="∙"/>
            </a:pPr>
            <a:r>
              <a:rPr lang="en" sz="1200">
                <a:latin typeface="Raleway"/>
                <a:ea typeface="Raleway"/>
                <a:cs typeface="Raleway"/>
                <a:sym typeface="Raleway"/>
              </a:rPr>
              <a:t>By 1434, Aztecs dominate the valley by </a:t>
            </a:r>
            <a:r>
              <a:rPr lang="en" sz="1200" b="1">
                <a:latin typeface="Raleway"/>
                <a:ea typeface="Raleway"/>
                <a:cs typeface="Raleway"/>
                <a:sym typeface="Raleway"/>
              </a:rPr>
              <a:t>conquering</a:t>
            </a:r>
            <a:r>
              <a:rPr lang="en" sz="1200">
                <a:latin typeface="Raleway"/>
                <a:ea typeface="Raleway"/>
                <a:cs typeface="Raleway"/>
                <a:sym typeface="Raleway"/>
              </a:rPr>
              <a:t> other city-states and creating a </a:t>
            </a:r>
            <a:r>
              <a:rPr lang="en" sz="1200" b="1">
                <a:latin typeface="Raleway"/>
                <a:ea typeface="Raleway"/>
                <a:cs typeface="Raleway"/>
                <a:sym typeface="Raleway"/>
              </a:rPr>
              <a:t>tribute empire</a:t>
            </a:r>
            <a:r>
              <a:rPr lang="en" sz="1200">
                <a:latin typeface="Raleway"/>
                <a:ea typeface="Raleway"/>
                <a:cs typeface="Raleway"/>
                <a:sym typeface="Raleway"/>
              </a:rPr>
              <a:t>.</a:t>
            </a:r>
            <a:endParaRPr sz="1200">
              <a:latin typeface="Raleway"/>
              <a:ea typeface="Raleway"/>
              <a:cs typeface="Raleway"/>
              <a:sym typeface="Raleway"/>
            </a:endParaRPr>
          </a:p>
          <a:p>
            <a:pPr marL="914400" lvl="1" indent="-304800" algn="l" rtl="0">
              <a:lnSpc>
                <a:spcPct val="100000"/>
              </a:lnSpc>
              <a:spcBef>
                <a:spcPts val="0"/>
              </a:spcBef>
              <a:spcAft>
                <a:spcPts val="0"/>
              </a:spcAft>
              <a:buSzPts val="1200"/>
              <a:buFont typeface="Raleway"/>
              <a:buChar char="∙"/>
            </a:pPr>
            <a:r>
              <a:rPr lang="en" sz="1200">
                <a:latin typeface="Raleway"/>
                <a:ea typeface="Raleway"/>
                <a:cs typeface="Raleway"/>
                <a:sym typeface="Raleway"/>
              </a:rPr>
              <a:t>They made surrounding regions pay them prisoners, goods, and money keeping the Aztecs rich and the others poor. </a:t>
            </a:r>
            <a:endParaRPr sz="1200">
              <a:latin typeface="Raleway"/>
              <a:ea typeface="Raleway"/>
              <a:cs typeface="Raleway"/>
              <a:sym typeface="Raleway"/>
            </a:endParaRPr>
          </a:p>
          <a:p>
            <a:pPr marL="457200" lvl="0" indent="-304800" algn="l" rtl="0">
              <a:lnSpc>
                <a:spcPct val="100000"/>
              </a:lnSpc>
              <a:spcBef>
                <a:spcPts val="0"/>
              </a:spcBef>
              <a:spcAft>
                <a:spcPts val="0"/>
              </a:spcAft>
              <a:buSzPts val="1200"/>
              <a:buFont typeface="Raleway"/>
              <a:buChar char="∙"/>
            </a:pPr>
            <a:r>
              <a:rPr lang="en" sz="1200">
                <a:latin typeface="Raleway"/>
                <a:ea typeface="Raleway"/>
                <a:cs typeface="Raleway"/>
                <a:sym typeface="Raleway"/>
              </a:rPr>
              <a:t>Capital city of </a:t>
            </a:r>
            <a:r>
              <a:rPr lang="en" sz="1200" b="1">
                <a:latin typeface="Raleway"/>
                <a:ea typeface="Raleway"/>
                <a:cs typeface="Raleway"/>
                <a:sym typeface="Raleway"/>
              </a:rPr>
              <a:t>Tenochtitlan</a:t>
            </a:r>
            <a:r>
              <a:rPr lang="en" sz="1200">
                <a:latin typeface="Raleway"/>
                <a:ea typeface="Raleway"/>
                <a:cs typeface="Raleway"/>
                <a:sym typeface="Raleway"/>
              </a:rPr>
              <a:t> was filled with farming, vasy palaces, and exciting markets! </a:t>
            </a:r>
            <a:endParaRPr sz="1200">
              <a:latin typeface="Raleway"/>
              <a:ea typeface="Raleway"/>
              <a:cs typeface="Raleway"/>
              <a:sym typeface="Raleway"/>
            </a:endParaRPr>
          </a:p>
          <a:p>
            <a:pPr marL="457200" lvl="0" indent="-304800" algn="l" rtl="0">
              <a:lnSpc>
                <a:spcPct val="100000"/>
              </a:lnSpc>
              <a:spcBef>
                <a:spcPts val="0"/>
              </a:spcBef>
              <a:spcAft>
                <a:spcPts val="0"/>
              </a:spcAft>
              <a:buSzPts val="1200"/>
              <a:buFont typeface="Raleway"/>
              <a:buChar char="★"/>
            </a:pPr>
            <a:r>
              <a:rPr lang="en" sz="1200">
                <a:latin typeface="Raleway"/>
                <a:ea typeface="Raleway"/>
                <a:cs typeface="Raleway"/>
                <a:sym typeface="Raleway"/>
              </a:rPr>
              <a:t>Rulers were considered gods on earth giving them lots of power. </a:t>
            </a:r>
            <a:endParaRPr sz="1200">
              <a:latin typeface="Raleway"/>
              <a:ea typeface="Raleway"/>
              <a:cs typeface="Raleway"/>
              <a:sym typeface="Raleway"/>
            </a:endParaRPr>
          </a:p>
          <a:p>
            <a:pPr marL="457200" lvl="0" indent="-304800" algn="l" rtl="0">
              <a:lnSpc>
                <a:spcPct val="100000"/>
              </a:lnSpc>
              <a:spcBef>
                <a:spcPts val="0"/>
              </a:spcBef>
              <a:spcAft>
                <a:spcPts val="0"/>
              </a:spcAft>
              <a:buClr>
                <a:srgbClr val="111111"/>
              </a:buClr>
              <a:buSzPts val="1200"/>
              <a:buChar char="∙"/>
            </a:pPr>
            <a:endParaRPr sz="1200" b="1">
              <a:solidFill>
                <a:srgbClr val="111111"/>
              </a:solidFill>
            </a:endParaRPr>
          </a:p>
        </p:txBody>
      </p:sp>
      <p:sp>
        <p:nvSpPr>
          <p:cNvPr id="256" name="Google Shape;256;p27"/>
          <p:cNvSpPr txBox="1">
            <a:spLocks noGrp="1"/>
          </p:cNvSpPr>
          <p:nvPr>
            <p:ph type="body" idx="1"/>
          </p:nvPr>
        </p:nvSpPr>
        <p:spPr>
          <a:xfrm>
            <a:off x="593687" y="1823700"/>
            <a:ext cx="3861900" cy="2651700"/>
          </a:xfrm>
          <a:prstGeom prst="rect">
            <a:avLst/>
          </a:prstGeom>
        </p:spPr>
        <p:txBody>
          <a:bodyPr spcFirstLastPara="1" wrap="square" lIns="91425" tIns="91425" rIns="91425" bIns="91425" anchor="t" anchorCtr="0">
            <a:noAutofit/>
          </a:bodyPr>
          <a:lstStyle/>
          <a:p>
            <a:pPr marL="0" lvl="0" indent="0" algn="l" rtl="0">
              <a:lnSpc>
                <a:spcPct val="100000"/>
              </a:lnSpc>
              <a:spcBef>
                <a:spcPts val="600"/>
              </a:spcBef>
              <a:spcAft>
                <a:spcPts val="0"/>
              </a:spcAft>
              <a:buClr>
                <a:schemeClr val="dk1"/>
              </a:buClr>
              <a:buSzPts val="1100"/>
              <a:buFont typeface="Arial"/>
              <a:buNone/>
            </a:pPr>
            <a:r>
              <a:rPr lang="en" sz="1200" b="1"/>
              <a:t>Pre-1200:</a:t>
            </a:r>
            <a:endParaRPr sz="1200" b="1"/>
          </a:p>
          <a:p>
            <a:pPr marL="457200" lvl="0" indent="-304800" algn="l" rtl="0">
              <a:lnSpc>
                <a:spcPct val="100000"/>
              </a:lnSpc>
              <a:spcBef>
                <a:spcPts val="600"/>
              </a:spcBef>
              <a:spcAft>
                <a:spcPts val="0"/>
              </a:spcAft>
              <a:buSzPts val="1200"/>
              <a:buChar char="∙"/>
            </a:pPr>
            <a:r>
              <a:rPr lang="en" sz="1200" b="1"/>
              <a:t>The first empire that grew in the Americas was the </a:t>
            </a:r>
            <a:r>
              <a:rPr lang="en" sz="1200" b="1">
                <a:latin typeface="Raleway"/>
                <a:ea typeface="Raleway"/>
                <a:cs typeface="Raleway"/>
                <a:sym typeface="Raleway"/>
              </a:rPr>
              <a:t>Toltec</a:t>
            </a:r>
            <a:r>
              <a:rPr lang="en" sz="1200" b="1"/>
              <a:t>. They were highly militaristic with a heavy focus on sacrifice. </a:t>
            </a:r>
            <a:endParaRPr sz="1200" b="1"/>
          </a:p>
          <a:p>
            <a:pPr marL="457200" lvl="0" indent="-304800" algn="l" rtl="0">
              <a:lnSpc>
                <a:spcPct val="100000"/>
              </a:lnSpc>
              <a:spcBef>
                <a:spcPts val="0"/>
              </a:spcBef>
              <a:spcAft>
                <a:spcPts val="0"/>
              </a:spcAft>
              <a:buSzPts val="1200"/>
              <a:buChar char="∙"/>
            </a:pPr>
            <a:r>
              <a:rPr lang="en" sz="1200" b="1"/>
              <a:t>The Toltec empire probably fell due to repeated attacks by northern nomads. </a:t>
            </a:r>
            <a:endParaRPr sz="1200" b="1"/>
          </a:p>
          <a:p>
            <a:pPr marL="457200" lvl="0" indent="-317500" algn="l" rtl="0">
              <a:lnSpc>
                <a:spcPct val="100000"/>
              </a:lnSpc>
              <a:spcBef>
                <a:spcPts val="0"/>
              </a:spcBef>
              <a:spcAft>
                <a:spcPts val="0"/>
              </a:spcAft>
              <a:buClr>
                <a:srgbClr val="111111"/>
              </a:buClr>
              <a:buSzPts val="1400"/>
              <a:buChar char="∙"/>
            </a:pPr>
            <a:endParaRPr>
              <a:solidFill>
                <a:srgbClr val="111111"/>
              </a:solidFill>
            </a:endParaRPr>
          </a:p>
        </p:txBody>
      </p:sp>
      <p:sp>
        <p:nvSpPr>
          <p:cNvPr id="257" name="Google Shape;257;p27"/>
          <p:cNvSpPr txBox="1">
            <a:spLocks noGrp="1"/>
          </p:cNvSpPr>
          <p:nvPr>
            <p:ph type="body" idx="2"/>
          </p:nvPr>
        </p:nvSpPr>
        <p:spPr>
          <a:xfrm>
            <a:off x="-676800" y="3102875"/>
            <a:ext cx="676800" cy="3297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sz="1200">
              <a:solidFill>
                <a:srgbClr val="666666"/>
              </a:solidFill>
            </a:endParaRPr>
          </a:p>
          <a:p>
            <a:pPr marL="0" lvl="0" indent="0" algn="l" rtl="0">
              <a:lnSpc>
                <a:spcPct val="100000"/>
              </a:lnSpc>
              <a:spcBef>
                <a:spcPts val="0"/>
              </a:spcBef>
              <a:spcAft>
                <a:spcPts val="0"/>
              </a:spcAft>
              <a:buClr>
                <a:schemeClr val="dk1"/>
              </a:buClr>
              <a:buSzPts val="1100"/>
              <a:buFont typeface="Arial"/>
              <a:buNone/>
            </a:pPr>
            <a:endParaRPr sz="1200">
              <a:solidFill>
                <a:srgbClr val="666666"/>
              </a:solidFill>
            </a:endParaRPr>
          </a:p>
          <a:p>
            <a:pPr marL="0" lvl="0" indent="0" algn="l" rtl="0">
              <a:lnSpc>
                <a:spcPct val="100000"/>
              </a:lnSpc>
              <a:spcBef>
                <a:spcPts val="0"/>
              </a:spcBef>
              <a:spcAft>
                <a:spcPts val="0"/>
              </a:spcAft>
              <a:buNone/>
            </a:pPr>
            <a:endParaRPr sz="1200">
              <a:solidFill>
                <a:srgbClr val="666666"/>
              </a:solidFill>
            </a:endParaRPr>
          </a:p>
        </p:txBody>
      </p:sp>
      <p:sp>
        <p:nvSpPr>
          <p:cNvPr id="258" name="Google Shape;258;p27"/>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15</a:t>
            </a:fld>
            <a:endParaRPr/>
          </a:p>
        </p:txBody>
      </p:sp>
      <p:grpSp>
        <p:nvGrpSpPr>
          <p:cNvPr id="259" name="Google Shape;259;p27"/>
          <p:cNvGrpSpPr/>
          <p:nvPr/>
        </p:nvGrpSpPr>
        <p:grpSpPr>
          <a:xfrm>
            <a:off x="4397465" y="881213"/>
            <a:ext cx="349060" cy="298882"/>
            <a:chOff x="1934025" y="1001650"/>
            <a:chExt cx="415300" cy="355600"/>
          </a:xfrm>
        </p:grpSpPr>
        <p:sp>
          <p:nvSpPr>
            <p:cNvPr id="260" name="Google Shape;260;p27"/>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7"/>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7"/>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7"/>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64" name="Google Shape;264;p27"/>
          <p:cNvPicPr preferRelativeResize="0"/>
          <p:nvPr/>
        </p:nvPicPr>
        <p:blipFill>
          <a:blip r:embed="rId3">
            <a:alphaModFix/>
          </a:blip>
          <a:stretch>
            <a:fillRect/>
          </a:stretch>
        </p:blipFill>
        <p:spPr>
          <a:xfrm rot="-1437382">
            <a:off x="378464" y="-80998"/>
            <a:ext cx="1269499" cy="1721097"/>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8"/>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Topic 1.4 - Inca Empire  </a:t>
            </a:r>
            <a:endParaRPr/>
          </a:p>
        </p:txBody>
      </p:sp>
      <p:sp>
        <p:nvSpPr>
          <p:cNvPr id="270" name="Google Shape;270;p28"/>
          <p:cNvSpPr txBox="1">
            <a:spLocks noGrp="1"/>
          </p:cNvSpPr>
          <p:nvPr>
            <p:ph type="body" idx="1"/>
          </p:nvPr>
        </p:nvSpPr>
        <p:spPr>
          <a:xfrm>
            <a:off x="593575" y="1823700"/>
            <a:ext cx="7956600" cy="3191700"/>
          </a:xfrm>
          <a:prstGeom prst="rect">
            <a:avLst/>
          </a:prstGeom>
        </p:spPr>
        <p:txBody>
          <a:bodyPr spcFirstLastPara="1" wrap="square" lIns="91425" tIns="91425" rIns="91425" bIns="91425" anchor="t" anchorCtr="0">
            <a:noAutofit/>
          </a:bodyPr>
          <a:lstStyle/>
          <a:p>
            <a:pPr marL="457200" marR="0" lvl="0" indent="-330200" algn="l" rtl="0">
              <a:lnSpc>
                <a:spcPct val="150000"/>
              </a:lnSpc>
              <a:spcBef>
                <a:spcPts val="600"/>
              </a:spcBef>
              <a:spcAft>
                <a:spcPts val="0"/>
              </a:spcAft>
              <a:buClr>
                <a:srgbClr val="B7B7B7"/>
              </a:buClr>
              <a:buSzPts val="1600"/>
              <a:buFont typeface="Raleway Light"/>
              <a:buAutoNum type="arabicPeriod"/>
            </a:pPr>
            <a:r>
              <a:rPr lang="en"/>
              <a:t>Centered around Lake Titicaca in Peru</a:t>
            </a:r>
            <a:endParaRPr/>
          </a:p>
          <a:p>
            <a:pPr marL="457200" lvl="0" indent="-330200" algn="l" rtl="0">
              <a:spcBef>
                <a:spcPts val="0"/>
              </a:spcBef>
              <a:spcAft>
                <a:spcPts val="0"/>
              </a:spcAft>
              <a:buSzPts val="1600"/>
              <a:buAutoNum type="arabicPeriod"/>
            </a:pPr>
            <a:r>
              <a:rPr lang="en"/>
              <a:t>Highly Centralized with a main ruler </a:t>
            </a:r>
            <a:r>
              <a:rPr lang="en" b="1">
                <a:latin typeface="Raleway"/>
                <a:ea typeface="Raleway"/>
                <a:cs typeface="Raleway"/>
                <a:sym typeface="Raleway"/>
              </a:rPr>
              <a:t>over four provinces</a:t>
            </a:r>
            <a:r>
              <a:rPr lang="en"/>
              <a:t>. </a:t>
            </a:r>
            <a:endParaRPr/>
          </a:p>
          <a:p>
            <a:pPr marL="1371600" lvl="1" indent="-330200" algn="l" rtl="0">
              <a:spcBef>
                <a:spcPts val="0"/>
              </a:spcBef>
              <a:spcAft>
                <a:spcPts val="0"/>
              </a:spcAft>
              <a:buSzPts val="1600"/>
              <a:buAutoNum type="alphaLcPeriod"/>
            </a:pPr>
            <a:r>
              <a:rPr lang="en"/>
              <a:t>Local leaders rule, but defer to the Inca </a:t>
            </a:r>
            <a:endParaRPr/>
          </a:p>
          <a:p>
            <a:pPr marL="457200" lvl="0" indent="-330200" algn="l" rtl="0">
              <a:spcBef>
                <a:spcPts val="0"/>
              </a:spcBef>
              <a:spcAft>
                <a:spcPts val="0"/>
              </a:spcAft>
              <a:buSzPts val="1600"/>
              <a:buAutoNum type="arabicPeriod"/>
            </a:pPr>
            <a:r>
              <a:rPr lang="en"/>
              <a:t>Created a </a:t>
            </a:r>
            <a:r>
              <a:rPr lang="en" b="1">
                <a:latin typeface="Raleway"/>
                <a:ea typeface="Raleway"/>
                <a:cs typeface="Raleway"/>
                <a:sym typeface="Raleway"/>
              </a:rPr>
              <a:t>Tribute Empire</a:t>
            </a:r>
            <a:r>
              <a:rPr lang="en"/>
              <a:t> </a:t>
            </a:r>
            <a:endParaRPr/>
          </a:p>
          <a:p>
            <a:pPr marL="457200" lvl="0" indent="-330200" algn="l" rtl="0">
              <a:spcBef>
                <a:spcPts val="0"/>
              </a:spcBef>
              <a:spcAft>
                <a:spcPts val="0"/>
              </a:spcAft>
              <a:buSzPts val="1600"/>
              <a:buFont typeface="Raleway"/>
              <a:buAutoNum type="arabicPeriod"/>
            </a:pPr>
            <a:r>
              <a:rPr lang="en" b="1">
                <a:latin typeface="Raleway"/>
                <a:ea typeface="Raleway"/>
                <a:cs typeface="Raleway"/>
                <a:sym typeface="Raleway"/>
              </a:rPr>
              <a:t>Carpa Nan</a:t>
            </a:r>
            <a:r>
              <a:rPr lang="en"/>
              <a:t> connected the large empire - one of the largest roads in the world at the time, with checkpoints throughout. </a:t>
            </a:r>
            <a:endParaRPr/>
          </a:p>
          <a:p>
            <a:pPr marL="457200" lvl="0" indent="-330200" algn="l" rtl="0">
              <a:spcBef>
                <a:spcPts val="0"/>
              </a:spcBef>
              <a:spcAft>
                <a:spcPts val="0"/>
              </a:spcAft>
              <a:buSzPts val="1600"/>
              <a:buAutoNum type="arabicPeriod"/>
            </a:pPr>
            <a:r>
              <a:rPr lang="en"/>
              <a:t>Advanced irrigation made the Inca skilled farmers.</a:t>
            </a:r>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271" name="Google Shape;271;p28"/>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16</a:t>
            </a:fld>
            <a:endParaRPr/>
          </a:p>
        </p:txBody>
      </p:sp>
      <p:grpSp>
        <p:nvGrpSpPr>
          <p:cNvPr id="272" name="Google Shape;272;p28"/>
          <p:cNvGrpSpPr/>
          <p:nvPr/>
        </p:nvGrpSpPr>
        <p:grpSpPr>
          <a:xfrm>
            <a:off x="4397465" y="881213"/>
            <a:ext cx="349060" cy="298882"/>
            <a:chOff x="1934025" y="1001650"/>
            <a:chExt cx="415300" cy="355600"/>
          </a:xfrm>
        </p:grpSpPr>
        <p:sp>
          <p:nvSpPr>
            <p:cNvPr id="273" name="Google Shape;273;p28"/>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8"/>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8"/>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8"/>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77" name="Google Shape;277;p28"/>
          <p:cNvPicPr preferRelativeResize="0"/>
          <p:nvPr/>
        </p:nvPicPr>
        <p:blipFill>
          <a:blip r:embed="rId3">
            <a:alphaModFix/>
          </a:blip>
          <a:stretch>
            <a:fillRect/>
          </a:stretch>
        </p:blipFill>
        <p:spPr>
          <a:xfrm>
            <a:off x="5678273" y="405075"/>
            <a:ext cx="3321300" cy="15948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1"/>
        <p:cNvGrpSpPr/>
        <p:nvPr/>
      </p:nvGrpSpPr>
      <p:grpSpPr>
        <a:xfrm>
          <a:off x="0" y="0"/>
          <a:ext cx="0" cy="0"/>
          <a:chOff x="0" y="0"/>
          <a:chExt cx="0" cy="0"/>
        </a:xfrm>
      </p:grpSpPr>
      <p:sp>
        <p:nvSpPr>
          <p:cNvPr id="282" name="Google Shape;282;p29"/>
          <p:cNvSpPr/>
          <p:nvPr/>
        </p:nvSpPr>
        <p:spPr>
          <a:xfrm>
            <a:off x="872252" y="974125"/>
            <a:ext cx="7399496" cy="3524957"/>
          </a:xfrm>
          <a:custGeom>
            <a:avLst/>
            <a:gdLst/>
            <a:ahLst/>
            <a:cxnLst/>
            <a:rect l="l" t="t" r="r" b="b"/>
            <a:pathLst>
              <a:path w="285750" h="136125" extrusionOk="0">
                <a:moveTo>
                  <a:pt x="74830" y="1313"/>
                </a:moveTo>
                <a:lnTo>
                  <a:pt x="74352" y="1330"/>
                </a:lnTo>
                <a:lnTo>
                  <a:pt x="74864" y="1330"/>
                </a:lnTo>
                <a:lnTo>
                  <a:pt x="74830" y="1313"/>
                </a:lnTo>
                <a:close/>
                <a:moveTo>
                  <a:pt x="77830" y="1739"/>
                </a:moveTo>
                <a:lnTo>
                  <a:pt x="77830" y="1739"/>
                </a:lnTo>
                <a:lnTo>
                  <a:pt x="77830" y="1739"/>
                </a:lnTo>
                <a:close/>
                <a:moveTo>
                  <a:pt x="176011" y="1432"/>
                </a:moveTo>
                <a:lnTo>
                  <a:pt x="176114" y="1636"/>
                </a:lnTo>
                <a:lnTo>
                  <a:pt x="175500" y="1841"/>
                </a:lnTo>
                <a:lnTo>
                  <a:pt x="175807" y="1943"/>
                </a:lnTo>
                <a:lnTo>
                  <a:pt x="178875" y="1943"/>
                </a:lnTo>
                <a:lnTo>
                  <a:pt x="178773" y="1636"/>
                </a:lnTo>
                <a:lnTo>
                  <a:pt x="176011" y="1432"/>
                </a:lnTo>
                <a:close/>
                <a:moveTo>
                  <a:pt x="135102" y="1841"/>
                </a:moveTo>
                <a:lnTo>
                  <a:pt x="134898" y="1943"/>
                </a:lnTo>
                <a:lnTo>
                  <a:pt x="135102" y="2045"/>
                </a:lnTo>
                <a:lnTo>
                  <a:pt x="134489" y="2045"/>
                </a:lnTo>
                <a:lnTo>
                  <a:pt x="134795" y="2148"/>
                </a:lnTo>
                <a:lnTo>
                  <a:pt x="134489" y="2148"/>
                </a:lnTo>
                <a:lnTo>
                  <a:pt x="135920" y="2352"/>
                </a:lnTo>
                <a:lnTo>
                  <a:pt x="135307" y="2455"/>
                </a:lnTo>
                <a:lnTo>
                  <a:pt x="137148" y="2557"/>
                </a:lnTo>
                <a:lnTo>
                  <a:pt x="137148" y="2659"/>
                </a:lnTo>
                <a:lnTo>
                  <a:pt x="139500" y="2148"/>
                </a:lnTo>
                <a:lnTo>
                  <a:pt x="137148" y="2045"/>
                </a:lnTo>
                <a:lnTo>
                  <a:pt x="137250" y="1841"/>
                </a:lnTo>
                <a:lnTo>
                  <a:pt x="136739" y="1841"/>
                </a:lnTo>
                <a:lnTo>
                  <a:pt x="136739" y="2045"/>
                </a:lnTo>
                <a:lnTo>
                  <a:pt x="135102" y="1841"/>
                </a:lnTo>
                <a:close/>
                <a:moveTo>
                  <a:pt x="178466" y="2045"/>
                </a:moveTo>
                <a:lnTo>
                  <a:pt x="177443" y="2148"/>
                </a:lnTo>
                <a:lnTo>
                  <a:pt x="177136" y="2455"/>
                </a:lnTo>
                <a:lnTo>
                  <a:pt x="181534" y="2864"/>
                </a:lnTo>
                <a:lnTo>
                  <a:pt x="181534" y="2864"/>
                </a:lnTo>
                <a:lnTo>
                  <a:pt x="180716" y="2659"/>
                </a:lnTo>
                <a:lnTo>
                  <a:pt x="181023" y="2659"/>
                </a:lnTo>
                <a:lnTo>
                  <a:pt x="180818" y="2250"/>
                </a:lnTo>
                <a:lnTo>
                  <a:pt x="178466" y="2045"/>
                </a:lnTo>
                <a:close/>
                <a:moveTo>
                  <a:pt x="75068" y="3170"/>
                </a:moveTo>
                <a:lnTo>
                  <a:pt x="74870" y="3225"/>
                </a:lnTo>
                <a:lnTo>
                  <a:pt x="75022" y="3201"/>
                </a:lnTo>
                <a:lnTo>
                  <a:pt x="75022" y="3201"/>
                </a:lnTo>
                <a:lnTo>
                  <a:pt x="75068" y="3170"/>
                </a:lnTo>
                <a:close/>
                <a:moveTo>
                  <a:pt x="72920" y="1227"/>
                </a:moveTo>
                <a:lnTo>
                  <a:pt x="72102" y="1330"/>
                </a:lnTo>
                <a:lnTo>
                  <a:pt x="72511" y="1330"/>
                </a:lnTo>
                <a:lnTo>
                  <a:pt x="70977" y="1534"/>
                </a:lnTo>
                <a:lnTo>
                  <a:pt x="71591" y="1739"/>
                </a:lnTo>
                <a:lnTo>
                  <a:pt x="70364" y="1739"/>
                </a:lnTo>
                <a:lnTo>
                  <a:pt x="70568" y="1841"/>
                </a:lnTo>
                <a:lnTo>
                  <a:pt x="70057" y="1943"/>
                </a:lnTo>
                <a:lnTo>
                  <a:pt x="71080" y="2045"/>
                </a:lnTo>
                <a:lnTo>
                  <a:pt x="69648" y="2045"/>
                </a:lnTo>
                <a:lnTo>
                  <a:pt x="69750" y="2352"/>
                </a:lnTo>
                <a:lnTo>
                  <a:pt x="70670" y="2352"/>
                </a:lnTo>
                <a:lnTo>
                  <a:pt x="69545" y="2557"/>
                </a:lnTo>
                <a:lnTo>
                  <a:pt x="70568" y="2557"/>
                </a:lnTo>
                <a:lnTo>
                  <a:pt x="70466" y="2659"/>
                </a:lnTo>
                <a:lnTo>
                  <a:pt x="72102" y="2557"/>
                </a:lnTo>
                <a:lnTo>
                  <a:pt x="70773" y="2761"/>
                </a:lnTo>
                <a:lnTo>
                  <a:pt x="70466" y="2966"/>
                </a:lnTo>
                <a:lnTo>
                  <a:pt x="70159" y="3068"/>
                </a:lnTo>
                <a:lnTo>
                  <a:pt x="70977" y="3170"/>
                </a:lnTo>
                <a:lnTo>
                  <a:pt x="70364" y="3273"/>
                </a:lnTo>
                <a:lnTo>
                  <a:pt x="72102" y="3477"/>
                </a:lnTo>
                <a:lnTo>
                  <a:pt x="72102" y="3170"/>
                </a:lnTo>
                <a:lnTo>
                  <a:pt x="72307" y="3273"/>
                </a:lnTo>
                <a:lnTo>
                  <a:pt x="73330" y="3170"/>
                </a:lnTo>
                <a:lnTo>
                  <a:pt x="73227" y="3068"/>
                </a:lnTo>
                <a:lnTo>
                  <a:pt x="73739" y="2864"/>
                </a:lnTo>
                <a:lnTo>
                  <a:pt x="73432" y="3068"/>
                </a:lnTo>
                <a:lnTo>
                  <a:pt x="75580" y="2557"/>
                </a:lnTo>
                <a:lnTo>
                  <a:pt x="74557" y="2455"/>
                </a:lnTo>
                <a:lnTo>
                  <a:pt x="74659" y="2045"/>
                </a:lnTo>
                <a:lnTo>
                  <a:pt x="74966" y="1841"/>
                </a:lnTo>
                <a:lnTo>
                  <a:pt x="74352" y="1943"/>
                </a:lnTo>
                <a:lnTo>
                  <a:pt x="74455" y="2045"/>
                </a:lnTo>
                <a:lnTo>
                  <a:pt x="73534" y="1739"/>
                </a:lnTo>
                <a:lnTo>
                  <a:pt x="73534" y="1636"/>
                </a:lnTo>
                <a:lnTo>
                  <a:pt x="72920" y="1227"/>
                </a:lnTo>
                <a:close/>
                <a:moveTo>
                  <a:pt x="74870" y="3225"/>
                </a:moveTo>
                <a:lnTo>
                  <a:pt x="73227" y="3477"/>
                </a:lnTo>
                <a:lnTo>
                  <a:pt x="74301" y="3380"/>
                </a:lnTo>
                <a:lnTo>
                  <a:pt x="74301" y="3380"/>
                </a:lnTo>
                <a:lnTo>
                  <a:pt x="74870" y="3225"/>
                </a:lnTo>
                <a:close/>
                <a:moveTo>
                  <a:pt x="74352" y="3375"/>
                </a:moveTo>
                <a:lnTo>
                  <a:pt x="74301" y="3380"/>
                </a:lnTo>
                <a:lnTo>
                  <a:pt x="74301" y="3380"/>
                </a:lnTo>
                <a:lnTo>
                  <a:pt x="73943" y="3477"/>
                </a:lnTo>
                <a:lnTo>
                  <a:pt x="74352" y="3375"/>
                </a:lnTo>
                <a:close/>
                <a:moveTo>
                  <a:pt x="182148" y="2557"/>
                </a:moveTo>
                <a:lnTo>
                  <a:pt x="182250" y="2966"/>
                </a:lnTo>
                <a:lnTo>
                  <a:pt x="182148" y="3170"/>
                </a:lnTo>
                <a:lnTo>
                  <a:pt x="182045" y="3580"/>
                </a:lnTo>
                <a:lnTo>
                  <a:pt x="185114" y="3170"/>
                </a:lnTo>
                <a:lnTo>
                  <a:pt x="183682" y="2761"/>
                </a:lnTo>
                <a:lnTo>
                  <a:pt x="183170" y="2864"/>
                </a:lnTo>
                <a:lnTo>
                  <a:pt x="182966" y="2761"/>
                </a:lnTo>
                <a:lnTo>
                  <a:pt x="183068" y="2659"/>
                </a:lnTo>
                <a:lnTo>
                  <a:pt x="182455" y="2557"/>
                </a:lnTo>
                <a:lnTo>
                  <a:pt x="182455" y="2557"/>
                </a:lnTo>
                <a:lnTo>
                  <a:pt x="182557" y="2659"/>
                </a:lnTo>
                <a:lnTo>
                  <a:pt x="182148" y="2557"/>
                </a:lnTo>
                <a:close/>
                <a:moveTo>
                  <a:pt x="64739" y="2557"/>
                </a:moveTo>
                <a:lnTo>
                  <a:pt x="63614" y="2864"/>
                </a:lnTo>
                <a:lnTo>
                  <a:pt x="64023" y="2864"/>
                </a:lnTo>
                <a:lnTo>
                  <a:pt x="63716" y="2966"/>
                </a:lnTo>
                <a:lnTo>
                  <a:pt x="63716" y="2966"/>
                </a:lnTo>
                <a:lnTo>
                  <a:pt x="64432" y="2864"/>
                </a:lnTo>
                <a:lnTo>
                  <a:pt x="64125" y="2966"/>
                </a:lnTo>
                <a:lnTo>
                  <a:pt x="64534" y="3068"/>
                </a:lnTo>
                <a:lnTo>
                  <a:pt x="64125" y="3068"/>
                </a:lnTo>
                <a:lnTo>
                  <a:pt x="64330" y="3170"/>
                </a:lnTo>
                <a:lnTo>
                  <a:pt x="63511" y="3375"/>
                </a:lnTo>
                <a:lnTo>
                  <a:pt x="65352" y="3477"/>
                </a:lnTo>
                <a:lnTo>
                  <a:pt x="65352" y="3580"/>
                </a:lnTo>
                <a:lnTo>
                  <a:pt x="66068" y="3682"/>
                </a:lnTo>
                <a:lnTo>
                  <a:pt x="66273" y="3375"/>
                </a:lnTo>
                <a:lnTo>
                  <a:pt x="66580" y="3170"/>
                </a:lnTo>
                <a:lnTo>
                  <a:pt x="65966" y="2966"/>
                </a:lnTo>
                <a:lnTo>
                  <a:pt x="66068" y="2864"/>
                </a:lnTo>
                <a:lnTo>
                  <a:pt x="65148" y="2966"/>
                </a:lnTo>
                <a:lnTo>
                  <a:pt x="65148" y="2864"/>
                </a:lnTo>
                <a:lnTo>
                  <a:pt x="64739" y="2557"/>
                </a:lnTo>
                <a:close/>
                <a:moveTo>
                  <a:pt x="67705" y="2966"/>
                </a:moveTo>
                <a:lnTo>
                  <a:pt x="67295" y="3273"/>
                </a:lnTo>
                <a:lnTo>
                  <a:pt x="67705" y="3477"/>
                </a:lnTo>
                <a:lnTo>
                  <a:pt x="67398" y="3682"/>
                </a:lnTo>
                <a:lnTo>
                  <a:pt x="69136" y="3273"/>
                </a:lnTo>
                <a:lnTo>
                  <a:pt x="67705" y="2966"/>
                </a:lnTo>
                <a:close/>
                <a:moveTo>
                  <a:pt x="136943" y="3170"/>
                </a:moveTo>
                <a:lnTo>
                  <a:pt x="135818" y="3273"/>
                </a:lnTo>
                <a:lnTo>
                  <a:pt x="136841" y="3682"/>
                </a:lnTo>
                <a:lnTo>
                  <a:pt x="136432" y="3886"/>
                </a:lnTo>
                <a:lnTo>
                  <a:pt x="137557" y="3886"/>
                </a:lnTo>
                <a:lnTo>
                  <a:pt x="137352" y="3989"/>
                </a:lnTo>
                <a:lnTo>
                  <a:pt x="137761" y="4091"/>
                </a:lnTo>
                <a:lnTo>
                  <a:pt x="138784" y="3784"/>
                </a:lnTo>
                <a:lnTo>
                  <a:pt x="137659" y="3477"/>
                </a:lnTo>
                <a:lnTo>
                  <a:pt x="137761" y="3477"/>
                </a:lnTo>
                <a:lnTo>
                  <a:pt x="137148" y="3375"/>
                </a:lnTo>
                <a:lnTo>
                  <a:pt x="136943" y="3170"/>
                </a:lnTo>
                <a:close/>
                <a:moveTo>
                  <a:pt x="131114" y="2250"/>
                </a:moveTo>
                <a:lnTo>
                  <a:pt x="131114" y="2352"/>
                </a:lnTo>
                <a:lnTo>
                  <a:pt x="130295" y="2352"/>
                </a:lnTo>
                <a:lnTo>
                  <a:pt x="131318" y="2864"/>
                </a:lnTo>
                <a:lnTo>
                  <a:pt x="130705" y="2864"/>
                </a:lnTo>
                <a:lnTo>
                  <a:pt x="131625" y="3375"/>
                </a:lnTo>
                <a:lnTo>
                  <a:pt x="132648" y="3273"/>
                </a:lnTo>
                <a:lnTo>
                  <a:pt x="132545" y="3170"/>
                </a:lnTo>
                <a:lnTo>
                  <a:pt x="132545" y="3068"/>
                </a:lnTo>
                <a:lnTo>
                  <a:pt x="132955" y="3068"/>
                </a:lnTo>
                <a:lnTo>
                  <a:pt x="133261" y="3273"/>
                </a:lnTo>
                <a:lnTo>
                  <a:pt x="133875" y="3068"/>
                </a:lnTo>
                <a:lnTo>
                  <a:pt x="133670" y="3170"/>
                </a:lnTo>
                <a:lnTo>
                  <a:pt x="134080" y="3273"/>
                </a:lnTo>
                <a:lnTo>
                  <a:pt x="132443" y="3580"/>
                </a:lnTo>
                <a:lnTo>
                  <a:pt x="132750" y="3784"/>
                </a:lnTo>
                <a:lnTo>
                  <a:pt x="134080" y="3784"/>
                </a:lnTo>
                <a:lnTo>
                  <a:pt x="132545" y="4091"/>
                </a:lnTo>
                <a:lnTo>
                  <a:pt x="134284" y="4602"/>
                </a:lnTo>
                <a:lnTo>
                  <a:pt x="134386" y="4398"/>
                </a:lnTo>
                <a:lnTo>
                  <a:pt x="134284" y="4295"/>
                </a:lnTo>
                <a:lnTo>
                  <a:pt x="134898" y="3886"/>
                </a:lnTo>
                <a:lnTo>
                  <a:pt x="134898" y="3580"/>
                </a:lnTo>
                <a:lnTo>
                  <a:pt x="135205" y="3477"/>
                </a:lnTo>
                <a:lnTo>
                  <a:pt x="135511" y="3170"/>
                </a:lnTo>
                <a:lnTo>
                  <a:pt x="136432" y="3068"/>
                </a:lnTo>
                <a:lnTo>
                  <a:pt x="135920" y="2864"/>
                </a:lnTo>
                <a:lnTo>
                  <a:pt x="136023" y="2761"/>
                </a:lnTo>
                <a:lnTo>
                  <a:pt x="134795" y="2659"/>
                </a:lnTo>
                <a:lnTo>
                  <a:pt x="134795" y="2455"/>
                </a:lnTo>
                <a:lnTo>
                  <a:pt x="134182" y="2557"/>
                </a:lnTo>
                <a:lnTo>
                  <a:pt x="134386" y="2352"/>
                </a:lnTo>
                <a:lnTo>
                  <a:pt x="133261" y="2250"/>
                </a:lnTo>
                <a:lnTo>
                  <a:pt x="133261" y="2250"/>
                </a:lnTo>
                <a:lnTo>
                  <a:pt x="133568" y="2864"/>
                </a:lnTo>
                <a:lnTo>
                  <a:pt x="133568" y="2864"/>
                </a:lnTo>
                <a:lnTo>
                  <a:pt x="132750" y="2455"/>
                </a:lnTo>
                <a:lnTo>
                  <a:pt x="131318" y="2455"/>
                </a:lnTo>
                <a:lnTo>
                  <a:pt x="131932" y="2250"/>
                </a:lnTo>
                <a:close/>
                <a:moveTo>
                  <a:pt x="66682" y="4398"/>
                </a:moveTo>
                <a:lnTo>
                  <a:pt x="66784" y="4500"/>
                </a:lnTo>
                <a:lnTo>
                  <a:pt x="66477" y="4500"/>
                </a:lnTo>
                <a:lnTo>
                  <a:pt x="67091" y="4705"/>
                </a:lnTo>
                <a:lnTo>
                  <a:pt x="66784" y="4705"/>
                </a:lnTo>
                <a:lnTo>
                  <a:pt x="68232" y="4795"/>
                </a:lnTo>
                <a:lnTo>
                  <a:pt x="68232" y="4795"/>
                </a:lnTo>
                <a:lnTo>
                  <a:pt x="68625" y="4500"/>
                </a:lnTo>
                <a:lnTo>
                  <a:pt x="66682" y="4398"/>
                </a:lnTo>
                <a:close/>
                <a:moveTo>
                  <a:pt x="68232" y="4795"/>
                </a:moveTo>
                <a:lnTo>
                  <a:pt x="68216" y="4807"/>
                </a:lnTo>
                <a:lnTo>
                  <a:pt x="68324" y="4801"/>
                </a:lnTo>
                <a:lnTo>
                  <a:pt x="68324" y="4801"/>
                </a:lnTo>
                <a:lnTo>
                  <a:pt x="68232" y="4795"/>
                </a:lnTo>
                <a:close/>
                <a:moveTo>
                  <a:pt x="71489" y="4500"/>
                </a:moveTo>
                <a:lnTo>
                  <a:pt x="70568" y="4705"/>
                </a:lnTo>
                <a:lnTo>
                  <a:pt x="71080" y="4807"/>
                </a:lnTo>
                <a:lnTo>
                  <a:pt x="71489" y="4500"/>
                </a:lnTo>
                <a:close/>
                <a:moveTo>
                  <a:pt x="81102" y="205"/>
                </a:moveTo>
                <a:lnTo>
                  <a:pt x="81614" y="409"/>
                </a:lnTo>
                <a:lnTo>
                  <a:pt x="80386" y="307"/>
                </a:lnTo>
                <a:lnTo>
                  <a:pt x="80489" y="409"/>
                </a:lnTo>
                <a:lnTo>
                  <a:pt x="79773" y="409"/>
                </a:lnTo>
                <a:lnTo>
                  <a:pt x="79977" y="511"/>
                </a:lnTo>
                <a:lnTo>
                  <a:pt x="79466" y="511"/>
                </a:lnTo>
                <a:lnTo>
                  <a:pt x="80693" y="920"/>
                </a:lnTo>
                <a:lnTo>
                  <a:pt x="80693" y="920"/>
                </a:lnTo>
                <a:lnTo>
                  <a:pt x="79159" y="716"/>
                </a:lnTo>
                <a:lnTo>
                  <a:pt x="77011" y="716"/>
                </a:lnTo>
                <a:lnTo>
                  <a:pt x="77727" y="818"/>
                </a:lnTo>
                <a:lnTo>
                  <a:pt x="73841" y="1023"/>
                </a:lnTo>
                <a:lnTo>
                  <a:pt x="73943" y="1125"/>
                </a:lnTo>
                <a:lnTo>
                  <a:pt x="74864" y="1023"/>
                </a:lnTo>
                <a:lnTo>
                  <a:pt x="74864" y="1023"/>
                </a:lnTo>
                <a:lnTo>
                  <a:pt x="74250" y="1125"/>
                </a:lnTo>
                <a:lnTo>
                  <a:pt x="75989" y="1125"/>
                </a:lnTo>
                <a:lnTo>
                  <a:pt x="74659" y="1227"/>
                </a:lnTo>
                <a:lnTo>
                  <a:pt x="74830" y="1313"/>
                </a:lnTo>
                <a:lnTo>
                  <a:pt x="74830" y="1313"/>
                </a:lnTo>
                <a:lnTo>
                  <a:pt x="77216" y="1227"/>
                </a:lnTo>
                <a:lnTo>
                  <a:pt x="74557" y="1534"/>
                </a:lnTo>
                <a:lnTo>
                  <a:pt x="74557" y="1534"/>
                </a:lnTo>
                <a:lnTo>
                  <a:pt x="78034" y="1330"/>
                </a:lnTo>
                <a:lnTo>
                  <a:pt x="75784" y="1739"/>
                </a:lnTo>
                <a:lnTo>
                  <a:pt x="75784" y="1739"/>
                </a:lnTo>
                <a:lnTo>
                  <a:pt x="78341" y="1636"/>
                </a:lnTo>
                <a:lnTo>
                  <a:pt x="78341" y="1636"/>
                </a:lnTo>
                <a:lnTo>
                  <a:pt x="77830" y="1739"/>
                </a:lnTo>
                <a:lnTo>
                  <a:pt x="81818" y="1125"/>
                </a:lnTo>
                <a:lnTo>
                  <a:pt x="81818" y="1125"/>
                </a:lnTo>
                <a:lnTo>
                  <a:pt x="80386" y="1534"/>
                </a:lnTo>
                <a:lnTo>
                  <a:pt x="81409" y="1534"/>
                </a:lnTo>
                <a:lnTo>
                  <a:pt x="77523" y="1943"/>
                </a:lnTo>
                <a:lnTo>
                  <a:pt x="78648" y="2352"/>
                </a:lnTo>
                <a:lnTo>
                  <a:pt x="78648" y="2352"/>
                </a:lnTo>
                <a:lnTo>
                  <a:pt x="75375" y="2045"/>
                </a:lnTo>
                <a:lnTo>
                  <a:pt x="75375" y="2352"/>
                </a:lnTo>
                <a:lnTo>
                  <a:pt x="76193" y="2761"/>
                </a:lnTo>
                <a:lnTo>
                  <a:pt x="75682" y="2761"/>
                </a:lnTo>
                <a:lnTo>
                  <a:pt x="77216" y="2864"/>
                </a:lnTo>
                <a:lnTo>
                  <a:pt x="75022" y="3201"/>
                </a:lnTo>
                <a:lnTo>
                  <a:pt x="75022" y="3201"/>
                </a:lnTo>
                <a:lnTo>
                  <a:pt x="74761" y="3375"/>
                </a:lnTo>
                <a:lnTo>
                  <a:pt x="75170" y="3477"/>
                </a:lnTo>
                <a:lnTo>
                  <a:pt x="74148" y="3682"/>
                </a:lnTo>
                <a:lnTo>
                  <a:pt x="74045" y="3886"/>
                </a:lnTo>
                <a:lnTo>
                  <a:pt x="75989" y="3580"/>
                </a:lnTo>
                <a:lnTo>
                  <a:pt x="73739" y="3989"/>
                </a:lnTo>
                <a:lnTo>
                  <a:pt x="73432" y="3682"/>
                </a:lnTo>
                <a:lnTo>
                  <a:pt x="72716" y="3682"/>
                </a:lnTo>
                <a:lnTo>
                  <a:pt x="72818" y="4193"/>
                </a:lnTo>
                <a:lnTo>
                  <a:pt x="71489" y="4500"/>
                </a:lnTo>
                <a:lnTo>
                  <a:pt x="71489" y="4500"/>
                </a:lnTo>
                <a:lnTo>
                  <a:pt x="71489" y="4500"/>
                </a:lnTo>
                <a:lnTo>
                  <a:pt x="71284" y="4807"/>
                </a:lnTo>
                <a:lnTo>
                  <a:pt x="71898" y="4705"/>
                </a:lnTo>
                <a:lnTo>
                  <a:pt x="71898" y="4807"/>
                </a:lnTo>
                <a:lnTo>
                  <a:pt x="75784" y="4807"/>
                </a:lnTo>
                <a:lnTo>
                  <a:pt x="75477" y="5011"/>
                </a:lnTo>
                <a:lnTo>
                  <a:pt x="75477" y="5011"/>
                </a:lnTo>
                <a:lnTo>
                  <a:pt x="77318" y="4705"/>
                </a:lnTo>
                <a:lnTo>
                  <a:pt x="77727" y="4398"/>
                </a:lnTo>
                <a:lnTo>
                  <a:pt x="77114" y="4398"/>
                </a:lnTo>
                <a:lnTo>
                  <a:pt x="77216" y="4193"/>
                </a:lnTo>
                <a:lnTo>
                  <a:pt x="75682" y="4091"/>
                </a:lnTo>
                <a:lnTo>
                  <a:pt x="76193" y="4091"/>
                </a:lnTo>
                <a:lnTo>
                  <a:pt x="76091" y="3989"/>
                </a:lnTo>
                <a:lnTo>
                  <a:pt x="78341" y="3886"/>
                </a:lnTo>
                <a:lnTo>
                  <a:pt x="78545" y="3580"/>
                </a:lnTo>
                <a:lnTo>
                  <a:pt x="80489" y="3375"/>
                </a:lnTo>
                <a:lnTo>
                  <a:pt x="79977" y="3170"/>
                </a:lnTo>
                <a:lnTo>
                  <a:pt x="81205" y="3068"/>
                </a:lnTo>
                <a:lnTo>
                  <a:pt x="79159" y="2761"/>
                </a:lnTo>
                <a:lnTo>
                  <a:pt x="81614" y="2659"/>
                </a:lnTo>
                <a:lnTo>
                  <a:pt x="80386" y="2455"/>
                </a:lnTo>
                <a:lnTo>
                  <a:pt x="82534" y="2352"/>
                </a:lnTo>
                <a:lnTo>
                  <a:pt x="81920" y="2250"/>
                </a:lnTo>
                <a:lnTo>
                  <a:pt x="83966" y="2250"/>
                </a:lnTo>
                <a:lnTo>
                  <a:pt x="83864" y="2148"/>
                </a:lnTo>
                <a:lnTo>
                  <a:pt x="84375" y="2045"/>
                </a:lnTo>
                <a:lnTo>
                  <a:pt x="83557" y="2045"/>
                </a:lnTo>
                <a:lnTo>
                  <a:pt x="84682" y="1943"/>
                </a:lnTo>
                <a:lnTo>
                  <a:pt x="84580" y="1739"/>
                </a:lnTo>
                <a:lnTo>
                  <a:pt x="88466" y="1125"/>
                </a:lnTo>
                <a:lnTo>
                  <a:pt x="86216" y="1330"/>
                </a:lnTo>
                <a:lnTo>
                  <a:pt x="90920" y="614"/>
                </a:lnTo>
                <a:lnTo>
                  <a:pt x="89898" y="511"/>
                </a:lnTo>
                <a:lnTo>
                  <a:pt x="90000" y="409"/>
                </a:lnTo>
                <a:lnTo>
                  <a:pt x="89795" y="409"/>
                </a:lnTo>
                <a:lnTo>
                  <a:pt x="89898" y="307"/>
                </a:lnTo>
                <a:lnTo>
                  <a:pt x="89898" y="307"/>
                </a:lnTo>
                <a:lnTo>
                  <a:pt x="87136" y="409"/>
                </a:lnTo>
                <a:lnTo>
                  <a:pt x="88466" y="205"/>
                </a:lnTo>
                <a:lnTo>
                  <a:pt x="84682" y="205"/>
                </a:lnTo>
                <a:lnTo>
                  <a:pt x="84989" y="409"/>
                </a:lnTo>
                <a:lnTo>
                  <a:pt x="82739" y="205"/>
                </a:lnTo>
                <a:lnTo>
                  <a:pt x="83352" y="409"/>
                </a:lnTo>
                <a:lnTo>
                  <a:pt x="83352" y="409"/>
                </a:lnTo>
                <a:lnTo>
                  <a:pt x="81102" y="205"/>
                </a:lnTo>
                <a:close/>
                <a:moveTo>
                  <a:pt x="62898" y="4909"/>
                </a:moveTo>
                <a:lnTo>
                  <a:pt x="63205" y="5011"/>
                </a:lnTo>
                <a:lnTo>
                  <a:pt x="63205" y="4909"/>
                </a:lnTo>
                <a:close/>
                <a:moveTo>
                  <a:pt x="55227" y="3989"/>
                </a:moveTo>
                <a:lnTo>
                  <a:pt x="55330" y="4091"/>
                </a:lnTo>
                <a:lnTo>
                  <a:pt x="50318" y="5011"/>
                </a:lnTo>
                <a:lnTo>
                  <a:pt x="50523" y="5011"/>
                </a:lnTo>
                <a:lnTo>
                  <a:pt x="50318" y="5216"/>
                </a:lnTo>
                <a:lnTo>
                  <a:pt x="50318" y="5216"/>
                </a:lnTo>
                <a:lnTo>
                  <a:pt x="51545" y="5011"/>
                </a:lnTo>
                <a:lnTo>
                  <a:pt x="51443" y="5318"/>
                </a:lnTo>
                <a:lnTo>
                  <a:pt x="54102" y="4500"/>
                </a:lnTo>
                <a:lnTo>
                  <a:pt x="53591" y="4909"/>
                </a:lnTo>
                <a:lnTo>
                  <a:pt x="53591" y="4909"/>
                </a:lnTo>
                <a:lnTo>
                  <a:pt x="56045" y="4091"/>
                </a:lnTo>
                <a:lnTo>
                  <a:pt x="55227" y="3989"/>
                </a:lnTo>
                <a:close/>
                <a:moveTo>
                  <a:pt x="65761" y="4705"/>
                </a:moveTo>
                <a:lnTo>
                  <a:pt x="63818" y="4807"/>
                </a:lnTo>
                <a:lnTo>
                  <a:pt x="64227" y="4909"/>
                </a:lnTo>
                <a:lnTo>
                  <a:pt x="63920" y="4909"/>
                </a:lnTo>
                <a:lnTo>
                  <a:pt x="64330" y="5011"/>
                </a:lnTo>
                <a:lnTo>
                  <a:pt x="64023" y="5216"/>
                </a:lnTo>
                <a:lnTo>
                  <a:pt x="63205" y="5011"/>
                </a:lnTo>
                <a:lnTo>
                  <a:pt x="62898" y="5114"/>
                </a:lnTo>
                <a:lnTo>
                  <a:pt x="63000" y="5114"/>
                </a:lnTo>
                <a:lnTo>
                  <a:pt x="63102" y="5318"/>
                </a:lnTo>
                <a:lnTo>
                  <a:pt x="63102" y="5318"/>
                </a:lnTo>
                <a:lnTo>
                  <a:pt x="62489" y="5216"/>
                </a:lnTo>
                <a:lnTo>
                  <a:pt x="61875" y="5420"/>
                </a:lnTo>
                <a:lnTo>
                  <a:pt x="64125" y="5420"/>
                </a:lnTo>
                <a:lnTo>
                  <a:pt x="62898" y="5625"/>
                </a:lnTo>
                <a:lnTo>
                  <a:pt x="63102" y="5727"/>
                </a:lnTo>
                <a:lnTo>
                  <a:pt x="63000" y="5932"/>
                </a:lnTo>
                <a:lnTo>
                  <a:pt x="63000" y="5932"/>
                </a:lnTo>
                <a:lnTo>
                  <a:pt x="65148" y="5420"/>
                </a:lnTo>
                <a:lnTo>
                  <a:pt x="64943" y="5318"/>
                </a:lnTo>
                <a:lnTo>
                  <a:pt x="65761" y="4705"/>
                </a:lnTo>
                <a:close/>
                <a:moveTo>
                  <a:pt x="209148" y="5011"/>
                </a:moveTo>
                <a:lnTo>
                  <a:pt x="209455" y="5420"/>
                </a:lnTo>
                <a:lnTo>
                  <a:pt x="207102" y="5216"/>
                </a:lnTo>
                <a:lnTo>
                  <a:pt x="207409" y="5318"/>
                </a:lnTo>
                <a:lnTo>
                  <a:pt x="207205" y="5318"/>
                </a:lnTo>
                <a:lnTo>
                  <a:pt x="207716" y="5625"/>
                </a:lnTo>
                <a:lnTo>
                  <a:pt x="207511" y="5625"/>
                </a:lnTo>
                <a:lnTo>
                  <a:pt x="211705" y="5932"/>
                </a:lnTo>
                <a:lnTo>
                  <a:pt x="210170" y="5420"/>
                </a:lnTo>
                <a:lnTo>
                  <a:pt x="210170" y="5420"/>
                </a:lnTo>
                <a:lnTo>
                  <a:pt x="212420" y="5727"/>
                </a:lnTo>
                <a:lnTo>
                  <a:pt x="212318" y="5523"/>
                </a:lnTo>
                <a:lnTo>
                  <a:pt x="209148" y="5011"/>
                </a:lnTo>
                <a:close/>
                <a:moveTo>
                  <a:pt x="65148" y="5932"/>
                </a:moveTo>
                <a:lnTo>
                  <a:pt x="65966" y="6239"/>
                </a:lnTo>
                <a:lnTo>
                  <a:pt x="66989" y="5932"/>
                </a:lnTo>
                <a:close/>
                <a:moveTo>
                  <a:pt x="59523" y="4500"/>
                </a:moveTo>
                <a:lnTo>
                  <a:pt x="58193" y="4807"/>
                </a:lnTo>
                <a:lnTo>
                  <a:pt x="58295" y="5011"/>
                </a:lnTo>
                <a:lnTo>
                  <a:pt x="57886" y="5216"/>
                </a:lnTo>
                <a:lnTo>
                  <a:pt x="58193" y="5420"/>
                </a:lnTo>
                <a:lnTo>
                  <a:pt x="56455" y="5216"/>
                </a:lnTo>
                <a:lnTo>
                  <a:pt x="56659" y="5216"/>
                </a:lnTo>
                <a:lnTo>
                  <a:pt x="55739" y="4909"/>
                </a:lnTo>
                <a:lnTo>
                  <a:pt x="55841" y="4807"/>
                </a:lnTo>
                <a:lnTo>
                  <a:pt x="54716" y="4909"/>
                </a:lnTo>
                <a:lnTo>
                  <a:pt x="55227" y="5011"/>
                </a:lnTo>
                <a:lnTo>
                  <a:pt x="53795" y="5216"/>
                </a:lnTo>
                <a:lnTo>
                  <a:pt x="54818" y="5216"/>
                </a:lnTo>
                <a:lnTo>
                  <a:pt x="53182" y="5420"/>
                </a:lnTo>
                <a:lnTo>
                  <a:pt x="54511" y="5318"/>
                </a:lnTo>
                <a:lnTo>
                  <a:pt x="52466" y="5727"/>
                </a:lnTo>
                <a:lnTo>
                  <a:pt x="53386" y="5932"/>
                </a:lnTo>
                <a:lnTo>
                  <a:pt x="53693" y="5830"/>
                </a:lnTo>
                <a:lnTo>
                  <a:pt x="53898" y="5932"/>
                </a:lnTo>
                <a:lnTo>
                  <a:pt x="54307" y="5830"/>
                </a:lnTo>
                <a:lnTo>
                  <a:pt x="54409" y="5727"/>
                </a:lnTo>
                <a:lnTo>
                  <a:pt x="55227" y="5625"/>
                </a:lnTo>
                <a:lnTo>
                  <a:pt x="54614" y="5830"/>
                </a:lnTo>
                <a:lnTo>
                  <a:pt x="56455" y="5727"/>
                </a:lnTo>
                <a:lnTo>
                  <a:pt x="56455" y="5727"/>
                </a:lnTo>
                <a:lnTo>
                  <a:pt x="54102" y="6136"/>
                </a:lnTo>
                <a:lnTo>
                  <a:pt x="54102" y="6341"/>
                </a:lnTo>
                <a:lnTo>
                  <a:pt x="57784" y="5932"/>
                </a:lnTo>
                <a:lnTo>
                  <a:pt x="57682" y="5932"/>
                </a:lnTo>
                <a:lnTo>
                  <a:pt x="59625" y="5727"/>
                </a:lnTo>
                <a:lnTo>
                  <a:pt x="60443" y="5114"/>
                </a:lnTo>
                <a:lnTo>
                  <a:pt x="58909" y="5318"/>
                </a:lnTo>
                <a:lnTo>
                  <a:pt x="59216" y="5114"/>
                </a:lnTo>
                <a:lnTo>
                  <a:pt x="58909" y="5114"/>
                </a:lnTo>
                <a:lnTo>
                  <a:pt x="59523" y="4500"/>
                </a:lnTo>
                <a:close/>
                <a:moveTo>
                  <a:pt x="70057" y="4705"/>
                </a:moveTo>
                <a:lnTo>
                  <a:pt x="68324" y="4801"/>
                </a:lnTo>
                <a:lnTo>
                  <a:pt x="68324" y="4801"/>
                </a:lnTo>
                <a:lnTo>
                  <a:pt x="68420" y="4807"/>
                </a:lnTo>
                <a:lnTo>
                  <a:pt x="68420" y="5318"/>
                </a:lnTo>
                <a:lnTo>
                  <a:pt x="67909" y="5625"/>
                </a:lnTo>
                <a:lnTo>
                  <a:pt x="67807" y="5830"/>
                </a:lnTo>
                <a:lnTo>
                  <a:pt x="68420" y="6034"/>
                </a:lnTo>
                <a:lnTo>
                  <a:pt x="68318" y="6136"/>
                </a:lnTo>
                <a:lnTo>
                  <a:pt x="69955" y="6136"/>
                </a:lnTo>
                <a:lnTo>
                  <a:pt x="69648" y="6341"/>
                </a:lnTo>
                <a:lnTo>
                  <a:pt x="75580" y="6034"/>
                </a:lnTo>
                <a:lnTo>
                  <a:pt x="75068" y="5932"/>
                </a:lnTo>
                <a:lnTo>
                  <a:pt x="75580" y="5523"/>
                </a:lnTo>
                <a:lnTo>
                  <a:pt x="74966" y="5420"/>
                </a:lnTo>
                <a:lnTo>
                  <a:pt x="75068" y="5318"/>
                </a:lnTo>
                <a:lnTo>
                  <a:pt x="71898" y="5523"/>
                </a:lnTo>
                <a:lnTo>
                  <a:pt x="72000" y="5625"/>
                </a:lnTo>
                <a:lnTo>
                  <a:pt x="70261" y="5420"/>
                </a:lnTo>
                <a:lnTo>
                  <a:pt x="70159" y="5523"/>
                </a:lnTo>
                <a:lnTo>
                  <a:pt x="69750" y="5523"/>
                </a:lnTo>
                <a:lnTo>
                  <a:pt x="70261" y="5318"/>
                </a:lnTo>
                <a:lnTo>
                  <a:pt x="69239" y="4909"/>
                </a:lnTo>
                <a:lnTo>
                  <a:pt x="70568" y="4909"/>
                </a:lnTo>
                <a:lnTo>
                  <a:pt x="69443" y="4807"/>
                </a:lnTo>
                <a:lnTo>
                  <a:pt x="70057" y="4705"/>
                </a:lnTo>
                <a:close/>
                <a:moveTo>
                  <a:pt x="165273" y="4705"/>
                </a:moveTo>
                <a:lnTo>
                  <a:pt x="160773" y="4909"/>
                </a:lnTo>
                <a:lnTo>
                  <a:pt x="160875" y="5011"/>
                </a:lnTo>
                <a:lnTo>
                  <a:pt x="160364" y="5114"/>
                </a:lnTo>
                <a:lnTo>
                  <a:pt x="159341" y="5420"/>
                </a:lnTo>
                <a:lnTo>
                  <a:pt x="158727" y="5625"/>
                </a:lnTo>
                <a:lnTo>
                  <a:pt x="158830" y="5727"/>
                </a:lnTo>
                <a:lnTo>
                  <a:pt x="158216" y="5830"/>
                </a:lnTo>
                <a:lnTo>
                  <a:pt x="158727" y="5932"/>
                </a:lnTo>
                <a:lnTo>
                  <a:pt x="158318" y="6239"/>
                </a:lnTo>
                <a:lnTo>
                  <a:pt x="158727" y="6341"/>
                </a:lnTo>
                <a:lnTo>
                  <a:pt x="158318" y="6443"/>
                </a:lnTo>
                <a:lnTo>
                  <a:pt x="158114" y="6648"/>
                </a:lnTo>
                <a:lnTo>
                  <a:pt x="157602" y="6955"/>
                </a:lnTo>
                <a:lnTo>
                  <a:pt x="158114" y="7261"/>
                </a:lnTo>
                <a:lnTo>
                  <a:pt x="160057" y="7057"/>
                </a:lnTo>
                <a:lnTo>
                  <a:pt x="159750" y="6852"/>
                </a:lnTo>
                <a:lnTo>
                  <a:pt x="160159" y="6341"/>
                </a:lnTo>
                <a:lnTo>
                  <a:pt x="160875" y="6239"/>
                </a:lnTo>
                <a:lnTo>
                  <a:pt x="160875" y="6136"/>
                </a:lnTo>
                <a:lnTo>
                  <a:pt x="161182" y="6034"/>
                </a:lnTo>
                <a:lnTo>
                  <a:pt x="160977" y="5932"/>
                </a:lnTo>
                <a:lnTo>
                  <a:pt x="165273" y="4705"/>
                </a:lnTo>
                <a:close/>
                <a:moveTo>
                  <a:pt x="212114" y="6852"/>
                </a:moveTo>
                <a:lnTo>
                  <a:pt x="211500" y="7261"/>
                </a:lnTo>
                <a:lnTo>
                  <a:pt x="214057" y="7364"/>
                </a:lnTo>
                <a:lnTo>
                  <a:pt x="212114" y="6852"/>
                </a:lnTo>
                <a:close/>
                <a:moveTo>
                  <a:pt x="177955" y="7159"/>
                </a:moveTo>
                <a:lnTo>
                  <a:pt x="178568" y="7466"/>
                </a:lnTo>
                <a:lnTo>
                  <a:pt x="177852" y="7261"/>
                </a:lnTo>
                <a:lnTo>
                  <a:pt x="177955" y="7159"/>
                </a:lnTo>
                <a:close/>
                <a:moveTo>
                  <a:pt x="58602" y="6955"/>
                </a:moveTo>
                <a:lnTo>
                  <a:pt x="57375" y="7159"/>
                </a:lnTo>
                <a:lnTo>
                  <a:pt x="57784" y="7568"/>
                </a:lnTo>
                <a:lnTo>
                  <a:pt x="58602" y="7261"/>
                </a:lnTo>
                <a:lnTo>
                  <a:pt x="58602" y="6955"/>
                </a:lnTo>
                <a:close/>
                <a:moveTo>
                  <a:pt x="108307" y="7568"/>
                </a:moveTo>
                <a:lnTo>
                  <a:pt x="108211" y="7587"/>
                </a:lnTo>
                <a:lnTo>
                  <a:pt x="108211" y="7587"/>
                </a:lnTo>
                <a:lnTo>
                  <a:pt x="108381" y="7603"/>
                </a:lnTo>
                <a:lnTo>
                  <a:pt x="108381" y="7603"/>
                </a:lnTo>
                <a:lnTo>
                  <a:pt x="108307" y="7568"/>
                </a:lnTo>
                <a:close/>
                <a:moveTo>
                  <a:pt x="73636" y="7159"/>
                </a:moveTo>
                <a:lnTo>
                  <a:pt x="74659" y="7670"/>
                </a:lnTo>
                <a:lnTo>
                  <a:pt x="76193" y="7670"/>
                </a:lnTo>
                <a:lnTo>
                  <a:pt x="76193" y="7466"/>
                </a:lnTo>
                <a:lnTo>
                  <a:pt x="75989" y="7261"/>
                </a:lnTo>
                <a:lnTo>
                  <a:pt x="73636" y="7159"/>
                </a:lnTo>
                <a:close/>
                <a:moveTo>
                  <a:pt x="108381" y="7603"/>
                </a:moveTo>
                <a:lnTo>
                  <a:pt x="109841" y="8284"/>
                </a:lnTo>
                <a:lnTo>
                  <a:pt x="110250" y="7773"/>
                </a:lnTo>
                <a:lnTo>
                  <a:pt x="108381" y="7603"/>
                </a:lnTo>
                <a:close/>
                <a:moveTo>
                  <a:pt x="68011" y="6852"/>
                </a:moveTo>
                <a:lnTo>
                  <a:pt x="64227" y="7364"/>
                </a:lnTo>
                <a:lnTo>
                  <a:pt x="63511" y="8386"/>
                </a:lnTo>
                <a:lnTo>
                  <a:pt x="63511" y="8386"/>
                </a:lnTo>
                <a:lnTo>
                  <a:pt x="64534" y="8182"/>
                </a:lnTo>
                <a:lnTo>
                  <a:pt x="64739" y="7773"/>
                </a:lnTo>
                <a:lnTo>
                  <a:pt x="65352" y="7773"/>
                </a:lnTo>
                <a:lnTo>
                  <a:pt x="68011" y="6852"/>
                </a:lnTo>
                <a:close/>
                <a:moveTo>
                  <a:pt x="216716" y="8182"/>
                </a:moveTo>
                <a:lnTo>
                  <a:pt x="217227" y="8489"/>
                </a:lnTo>
                <a:lnTo>
                  <a:pt x="217330" y="8182"/>
                </a:lnTo>
                <a:close/>
                <a:moveTo>
                  <a:pt x="62080" y="6852"/>
                </a:moveTo>
                <a:lnTo>
                  <a:pt x="60852" y="7159"/>
                </a:lnTo>
                <a:lnTo>
                  <a:pt x="61568" y="7364"/>
                </a:lnTo>
                <a:lnTo>
                  <a:pt x="61057" y="7466"/>
                </a:lnTo>
                <a:lnTo>
                  <a:pt x="61057" y="7568"/>
                </a:lnTo>
                <a:lnTo>
                  <a:pt x="60341" y="7773"/>
                </a:lnTo>
                <a:lnTo>
                  <a:pt x="60034" y="7466"/>
                </a:lnTo>
                <a:lnTo>
                  <a:pt x="59420" y="7773"/>
                </a:lnTo>
                <a:lnTo>
                  <a:pt x="59727" y="8182"/>
                </a:lnTo>
                <a:lnTo>
                  <a:pt x="60136" y="8284"/>
                </a:lnTo>
                <a:lnTo>
                  <a:pt x="60443" y="8898"/>
                </a:lnTo>
                <a:lnTo>
                  <a:pt x="61159" y="8898"/>
                </a:lnTo>
                <a:lnTo>
                  <a:pt x="61364" y="8489"/>
                </a:lnTo>
                <a:lnTo>
                  <a:pt x="62182" y="8591"/>
                </a:lnTo>
                <a:lnTo>
                  <a:pt x="63205" y="7773"/>
                </a:lnTo>
                <a:lnTo>
                  <a:pt x="62795" y="7875"/>
                </a:lnTo>
                <a:lnTo>
                  <a:pt x="62795" y="7670"/>
                </a:lnTo>
                <a:lnTo>
                  <a:pt x="62898" y="7670"/>
                </a:lnTo>
                <a:lnTo>
                  <a:pt x="62182" y="7568"/>
                </a:lnTo>
                <a:lnTo>
                  <a:pt x="63409" y="7261"/>
                </a:lnTo>
                <a:lnTo>
                  <a:pt x="63205" y="7159"/>
                </a:lnTo>
                <a:lnTo>
                  <a:pt x="63511" y="6852"/>
                </a:lnTo>
                <a:close/>
                <a:moveTo>
                  <a:pt x="47250" y="6443"/>
                </a:moveTo>
                <a:lnTo>
                  <a:pt x="47148" y="6852"/>
                </a:lnTo>
                <a:lnTo>
                  <a:pt x="43977" y="8386"/>
                </a:lnTo>
                <a:lnTo>
                  <a:pt x="44284" y="8386"/>
                </a:lnTo>
                <a:lnTo>
                  <a:pt x="44898" y="8693"/>
                </a:lnTo>
                <a:lnTo>
                  <a:pt x="44795" y="9102"/>
                </a:lnTo>
                <a:lnTo>
                  <a:pt x="44795" y="9102"/>
                </a:lnTo>
                <a:lnTo>
                  <a:pt x="51955" y="7159"/>
                </a:lnTo>
                <a:lnTo>
                  <a:pt x="51545" y="6545"/>
                </a:lnTo>
                <a:lnTo>
                  <a:pt x="50318" y="6750"/>
                </a:lnTo>
                <a:lnTo>
                  <a:pt x="50420" y="6545"/>
                </a:lnTo>
                <a:lnTo>
                  <a:pt x="50011" y="6648"/>
                </a:lnTo>
                <a:lnTo>
                  <a:pt x="50216" y="6545"/>
                </a:lnTo>
                <a:lnTo>
                  <a:pt x="47250" y="6443"/>
                </a:lnTo>
                <a:close/>
                <a:moveTo>
                  <a:pt x="158625" y="7261"/>
                </a:moveTo>
                <a:lnTo>
                  <a:pt x="157602" y="7875"/>
                </a:lnTo>
                <a:lnTo>
                  <a:pt x="157500" y="8182"/>
                </a:lnTo>
                <a:lnTo>
                  <a:pt x="156989" y="8284"/>
                </a:lnTo>
                <a:lnTo>
                  <a:pt x="159034" y="9102"/>
                </a:lnTo>
                <a:lnTo>
                  <a:pt x="158830" y="9102"/>
                </a:lnTo>
                <a:lnTo>
                  <a:pt x="158830" y="9205"/>
                </a:lnTo>
                <a:lnTo>
                  <a:pt x="158727" y="9205"/>
                </a:lnTo>
                <a:lnTo>
                  <a:pt x="158727" y="9307"/>
                </a:lnTo>
                <a:lnTo>
                  <a:pt x="158625" y="9307"/>
                </a:lnTo>
                <a:lnTo>
                  <a:pt x="160773" y="9614"/>
                </a:lnTo>
                <a:lnTo>
                  <a:pt x="160773" y="9614"/>
                </a:lnTo>
                <a:lnTo>
                  <a:pt x="160568" y="9511"/>
                </a:lnTo>
                <a:lnTo>
                  <a:pt x="161489" y="9511"/>
                </a:lnTo>
                <a:lnTo>
                  <a:pt x="159239" y="8080"/>
                </a:lnTo>
                <a:lnTo>
                  <a:pt x="159341" y="7773"/>
                </a:lnTo>
                <a:lnTo>
                  <a:pt x="159545" y="7670"/>
                </a:lnTo>
                <a:lnTo>
                  <a:pt x="159545" y="7466"/>
                </a:lnTo>
                <a:lnTo>
                  <a:pt x="158625" y="7261"/>
                </a:lnTo>
                <a:close/>
                <a:moveTo>
                  <a:pt x="18920" y="9818"/>
                </a:moveTo>
                <a:lnTo>
                  <a:pt x="18511" y="9920"/>
                </a:lnTo>
                <a:lnTo>
                  <a:pt x="18511" y="9920"/>
                </a:lnTo>
                <a:lnTo>
                  <a:pt x="18637" y="9901"/>
                </a:lnTo>
                <a:lnTo>
                  <a:pt x="18637" y="9901"/>
                </a:lnTo>
                <a:lnTo>
                  <a:pt x="18920" y="9818"/>
                </a:lnTo>
                <a:close/>
                <a:moveTo>
                  <a:pt x="137352" y="10125"/>
                </a:moveTo>
                <a:lnTo>
                  <a:pt x="137352" y="10125"/>
                </a:lnTo>
                <a:lnTo>
                  <a:pt x="137352" y="10125"/>
                </a:lnTo>
                <a:close/>
                <a:moveTo>
                  <a:pt x="88977" y="9818"/>
                </a:moveTo>
                <a:lnTo>
                  <a:pt x="88670" y="10125"/>
                </a:lnTo>
                <a:lnTo>
                  <a:pt x="88466" y="10125"/>
                </a:lnTo>
                <a:lnTo>
                  <a:pt x="88364" y="10432"/>
                </a:lnTo>
                <a:lnTo>
                  <a:pt x="88875" y="10534"/>
                </a:lnTo>
                <a:lnTo>
                  <a:pt x="88568" y="10636"/>
                </a:lnTo>
                <a:lnTo>
                  <a:pt x="89489" y="10636"/>
                </a:lnTo>
                <a:lnTo>
                  <a:pt x="90000" y="10227"/>
                </a:lnTo>
                <a:lnTo>
                  <a:pt x="88977" y="9818"/>
                </a:lnTo>
                <a:close/>
                <a:moveTo>
                  <a:pt x="52466" y="7261"/>
                </a:moveTo>
                <a:lnTo>
                  <a:pt x="48170" y="8591"/>
                </a:lnTo>
                <a:lnTo>
                  <a:pt x="48784" y="8693"/>
                </a:lnTo>
                <a:lnTo>
                  <a:pt x="48375" y="8898"/>
                </a:lnTo>
                <a:lnTo>
                  <a:pt x="50216" y="8795"/>
                </a:lnTo>
                <a:lnTo>
                  <a:pt x="50216" y="8795"/>
                </a:lnTo>
                <a:lnTo>
                  <a:pt x="49705" y="8898"/>
                </a:lnTo>
                <a:lnTo>
                  <a:pt x="49807" y="8898"/>
                </a:lnTo>
                <a:lnTo>
                  <a:pt x="47761" y="9307"/>
                </a:lnTo>
                <a:lnTo>
                  <a:pt x="51545" y="9818"/>
                </a:lnTo>
                <a:lnTo>
                  <a:pt x="48273" y="9920"/>
                </a:lnTo>
                <a:lnTo>
                  <a:pt x="47557" y="10534"/>
                </a:lnTo>
                <a:lnTo>
                  <a:pt x="49193" y="10739"/>
                </a:lnTo>
                <a:lnTo>
                  <a:pt x="48989" y="11352"/>
                </a:lnTo>
                <a:lnTo>
                  <a:pt x="54102" y="10534"/>
                </a:lnTo>
                <a:lnTo>
                  <a:pt x="54102" y="10739"/>
                </a:lnTo>
                <a:lnTo>
                  <a:pt x="54818" y="10841"/>
                </a:lnTo>
                <a:lnTo>
                  <a:pt x="54614" y="10943"/>
                </a:lnTo>
                <a:lnTo>
                  <a:pt x="56148" y="11045"/>
                </a:lnTo>
                <a:lnTo>
                  <a:pt x="57170" y="10534"/>
                </a:lnTo>
                <a:lnTo>
                  <a:pt x="56250" y="10739"/>
                </a:lnTo>
                <a:lnTo>
                  <a:pt x="56455" y="10534"/>
                </a:lnTo>
                <a:lnTo>
                  <a:pt x="56352" y="10432"/>
                </a:lnTo>
                <a:lnTo>
                  <a:pt x="58295" y="10023"/>
                </a:lnTo>
                <a:lnTo>
                  <a:pt x="57989" y="9920"/>
                </a:lnTo>
                <a:lnTo>
                  <a:pt x="57989" y="9818"/>
                </a:lnTo>
                <a:lnTo>
                  <a:pt x="56864" y="9409"/>
                </a:lnTo>
                <a:lnTo>
                  <a:pt x="57682" y="7670"/>
                </a:lnTo>
                <a:lnTo>
                  <a:pt x="56455" y="7364"/>
                </a:lnTo>
                <a:lnTo>
                  <a:pt x="55739" y="8489"/>
                </a:lnTo>
                <a:lnTo>
                  <a:pt x="55023" y="8693"/>
                </a:lnTo>
                <a:lnTo>
                  <a:pt x="55023" y="8693"/>
                </a:lnTo>
                <a:lnTo>
                  <a:pt x="55227" y="7875"/>
                </a:lnTo>
                <a:lnTo>
                  <a:pt x="54614" y="7773"/>
                </a:lnTo>
                <a:lnTo>
                  <a:pt x="53591" y="8080"/>
                </a:lnTo>
                <a:lnTo>
                  <a:pt x="53693" y="7977"/>
                </a:lnTo>
                <a:lnTo>
                  <a:pt x="53182" y="8080"/>
                </a:lnTo>
                <a:lnTo>
                  <a:pt x="53182" y="8080"/>
                </a:lnTo>
                <a:lnTo>
                  <a:pt x="53898" y="7773"/>
                </a:lnTo>
                <a:lnTo>
                  <a:pt x="51750" y="7875"/>
                </a:lnTo>
                <a:lnTo>
                  <a:pt x="52466" y="7261"/>
                </a:lnTo>
                <a:close/>
                <a:moveTo>
                  <a:pt x="60341" y="10330"/>
                </a:moveTo>
                <a:lnTo>
                  <a:pt x="58602" y="10841"/>
                </a:lnTo>
                <a:lnTo>
                  <a:pt x="59114" y="11148"/>
                </a:lnTo>
                <a:lnTo>
                  <a:pt x="60136" y="11352"/>
                </a:lnTo>
                <a:lnTo>
                  <a:pt x="61159" y="11045"/>
                </a:lnTo>
                <a:lnTo>
                  <a:pt x="60239" y="10432"/>
                </a:lnTo>
                <a:lnTo>
                  <a:pt x="60341" y="10330"/>
                </a:lnTo>
                <a:close/>
                <a:moveTo>
                  <a:pt x="175193" y="11250"/>
                </a:moveTo>
                <a:lnTo>
                  <a:pt x="176114" y="11557"/>
                </a:lnTo>
                <a:lnTo>
                  <a:pt x="176114" y="12068"/>
                </a:lnTo>
                <a:lnTo>
                  <a:pt x="177136" y="12170"/>
                </a:lnTo>
                <a:lnTo>
                  <a:pt x="177136" y="12170"/>
                </a:lnTo>
                <a:lnTo>
                  <a:pt x="176011" y="12068"/>
                </a:lnTo>
                <a:lnTo>
                  <a:pt x="175193" y="11250"/>
                </a:lnTo>
                <a:close/>
                <a:moveTo>
                  <a:pt x="73023" y="11557"/>
                </a:moveTo>
                <a:lnTo>
                  <a:pt x="72307" y="12375"/>
                </a:lnTo>
                <a:lnTo>
                  <a:pt x="73432" y="12375"/>
                </a:lnTo>
                <a:lnTo>
                  <a:pt x="74148" y="11659"/>
                </a:lnTo>
                <a:lnTo>
                  <a:pt x="73023" y="11557"/>
                </a:lnTo>
                <a:close/>
                <a:moveTo>
                  <a:pt x="108409" y="13295"/>
                </a:moveTo>
                <a:lnTo>
                  <a:pt x="108716" y="13398"/>
                </a:lnTo>
                <a:lnTo>
                  <a:pt x="108818" y="13398"/>
                </a:lnTo>
                <a:lnTo>
                  <a:pt x="108409" y="13295"/>
                </a:lnTo>
                <a:close/>
                <a:moveTo>
                  <a:pt x="9205" y="13807"/>
                </a:moveTo>
                <a:lnTo>
                  <a:pt x="9102" y="13909"/>
                </a:lnTo>
                <a:lnTo>
                  <a:pt x="9205" y="13909"/>
                </a:lnTo>
                <a:lnTo>
                  <a:pt x="9205" y="13807"/>
                </a:lnTo>
                <a:close/>
                <a:moveTo>
                  <a:pt x="5420" y="11045"/>
                </a:moveTo>
                <a:lnTo>
                  <a:pt x="0" y="14420"/>
                </a:lnTo>
                <a:lnTo>
                  <a:pt x="511" y="14318"/>
                </a:lnTo>
                <a:lnTo>
                  <a:pt x="1227" y="13909"/>
                </a:lnTo>
                <a:lnTo>
                  <a:pt x="1227" y="13705"/>
                </a:lnTo>
                <a:lnTo>
                  <a:pt x="1739" y="13398"/>
                </a:lnTo>
                <a:lnTo>
                  <a:pt x="1636" y="13500"/>
                </a:lnTo>
                <a:lnTo>
                  <a:pt x="2352" y="13295"/>
                </a:lnTo>
                <a:lnTo>
                  <a:pt x="2148" y="13398"/>
                </a:lnTo>
                <a:lnTo>
                  <a:pt x="2761" y="13193"/>
                </a:lnTo>
                <a:lnTo>
                  <a:pt x="2761" y="13193"/>
                </a:lnTo>
                <a:lnTo>
                  <a:pt x="1636" y="14011"/>
                </a:lnTo>
                <a:lnTo>
                  <a:pt x="3273" y="14114"/>
                </a:lnTo>
                <a:lnTo>
                  <a:pt x="3068" y="14625"/>
                </a:lnTo>
                <a:lnTo>
                  <a:pt x="3375" y="15034"/>
                </a:lnTo>
                <a:lnTo>
                  <a:pt x="3989" y="14932"/>
                </a:lnTo>
                <a:lnTo>
                  <a:pt x="3682" y="15136"/>
                </a:lnTo>
                <a:lnTo>
                  <a:pt x="4295" y="14932"/>
                </a:lnTo>
                <a:lnTo>
                  <a:pt x="4193" y="15034"/>
                </a:lnTo>
                <a:lnTo>
                  <a:pt x="4193" y="15034"/>
                </a:lnTo>
                <a:lnTo>
                  <a:pt x="4602" y="14727"/>
                </a:lnTo>
                <a:lnTo>
                  <a:pt x="4500" y="14625"/>
                </a:lnTo>
                <a:lnTo>
                  <a:pt x="5523" y="14318"/>
                </a:lnTo>
                <a:lnTo>
                  <a:pt x="5318" y="14318"/>
                </a:lnTo>
                <a:lnTo>
                  <a:pt x="5830" y="14114"/>
                </a:lnTo>
                <a:lnTo>
                  <a:pt x="5727" y="14114"/>
                </a:lnTo>
                <a:lnTo>
                  <a:pt x="5727" y="13909"/>
                </a:lnTo>
                <a:lnTo>
                  <a:pt x="6136" y="14011"/>
                </a:lnTo>
                <a:lnTo>
                  <a:pt x="6750" y="14011"/>
                </a:lnTo>
                <a:lnTo>
                  <a:pt x="6852" y="13807"/>
                </a:lnTo>
                <a:lnTo>
                  <a:pt x="7159" y="13909"/>
                </a:lnTo>
                <a:lnTo>
                  <a:pt x="8386" y="13500"/>
                </a:lnTo>
                <a:lnTo>
                  <a:pt x="8080" y="13398"/>
                </a:lnTo>
                <a:lnTo>
                  <a:pt x="7977" y="13398"/>
                </a:lnTo>
                <a:lnTo>
                  <a:pt x="8080" y="13193"/>
                </a:lnTo>
                <a:lnTo>
                  <a:pt x="8080" y="12886"/>
                </a:lnTo>
                <a:lnTo>
                  <a:pt x="7364" y="12682"/>
                </a:lnTo>
                <a:lnTo>
                  <a:pt x="7364" y="12682"/>
                </a:lnTo>
                <a:lnTo>
                  <a:pt x="7568" y="12784"/>
                </a:lnTo>
                <a:lnTo>
                  <a:pt x="6852" y="12886"/>
                </a:lnTo>
                <a:lnTo>
                  <a:pt x="7261" y="12682"/>
                </a:lnTo>
                <a:lnTo>
                  <a:pt x="6341" y="12682"/>
                </a:lnTo>
                <a:lnTo>
                  <a:pt x="6034" y="12989"/>
                </a:lnTo>
                <a:lnTo>
                  <a:pt x="6034" y="13193"/>
                </a:lnTo>
                <a:lnTo>
                  <a:pt x="5625" y="13398"/>
                </a:lnTo>
                <a:lnTo>
                  <a:pt x="5625" y="13398"/>
                </a:lnTo>
                <a:lnTo>
                  <a:pt x="5932" y="13193"/>
                </a:lnTo>
                <a:lnTo>
                  <a:pt x="5523" y="13295"/>
                </a:lnTo>
                <a:lnTo>
                  <a:pt x="5523" y="13091"/>
                </a:lnTo>
                <a:lnTo>
                  <a:pt x="6545" y="12375"/>
                </a:lnTo>
                <a:lnTo>
                  <a:pt x="6136" y="12375"/>
                </a:lnTo>
                <a:lnTo>
                  <a:pt x="6648" y="12068"/>
                </a:lnTo>
                <a:lnTo>
                  <a:pt x="5830" y="11659"/>
                </a:lnTo>
                <a:lnTo>
                  <a:pt x="5932" y="11557"/>
                </a:lnTo>
                <a:lnTo>
                  <a:pt x="5727" y="11352"/>
                </a:lnTo>
                <a:lnTo>
                  <a:pt x="5523" y="11557"/>
                </a:lnTo>
                <a:lnTo>
                  <a:pt x="5523" y="11352"/>
                </a:lnTo>
                <a:lnTo>
                  <a:pt x="5625" y="11250"/>
                </a:lnTo>
                <a:lnTo>
                  <a:pt x="5420" y="11045"/>
                </a:lnTo>
                <a:close/>
                <a:moveTo>
                  <a:pt x="113011" y="13193"/>
                </a:moveTo>
                <a:lnTo>
                  <a:pt x="112807" y="13398"/>
                </a:lnTo>
                <a:lnTo>
                  <a:pt x="112500" y="13398"/>
                </a:lnTo>
                <a:lnTo>
                  <a:pt x="112193" y="13602"/>
                </a:lnTo>
                <a:lnTo>
                  <a:pt x="111682" y="13500"/>
                </a:lnTo>
                <a:lnTo>
                  <a:pt x="111682" y="13500"/>
                </a:lnTo>
                <a:lnTo>
                  <a:pt x="111784" y="13807"/>
                </a:lnTo>
                <a:lnTo>
                  <a:pt x="111170" y="13500"/>
                </a:lnTo>
                <a:lnTo>
                  <a:pt x="110864" y="13500"/>
                </a:lnTo>
                <a:lnTo>
                  <a:pt x="110864" y="13807"/>
                </a:lnTo>
                <a:lnTo>
                  <a:pt x="110250" y="13602"/>
                </a:lnTo>
                <a:lnTo>
                  <a:pt x="110148" y="14011"/>
                </a:lnTo>
                <a:lnTo>
                  <a:pt x="109739" y="14011"/>
                </a:lnTo>
                <a:lnTo>
                  <a:pt x="109636" y="14216"/>
                </a:lnTo>
                <a:lnTo>
                  <a:pt x="109432" y="14114"/>
                </a:lnTo>
                <a:lnTo>
                  <a:pt x="109534" y="14011"/>
                </a:lnTo>
                <a:lnTo>
                  <a:pt x="109330" y="13807"/>
                </a:lnTo>
                <a:lnTo>
                  <a:pt x="109534" y="13602"/>
                </a:lnTo>
                <a:lnTo>
                  <a:pt x="108716" y="13398"/>
                </a:lnTo>
                <a:lnTo>
                  <a:pt x="108511" y="13398"/>
                </a:lnTo>
                <a:lnTo>
                  <a:pt x="108716" y="13705"/>
                </a:lnTo>
                <a:lnTo>
                  <a:pt x="108102" y="13500"/>
                </a:lnTo>
                <a:lnTo>
                  <a:pt x="108102" y="13500"/>
                </a:lnTo>
                <a:lnTo>
                  <a:pt x="108205" y="13602"/>
                </a:lnTo>
                <a:lnTo>
                  <a:pt x="108102" y="13705"/>
                </a:lnTo>
                <a:lnTo>
                  <a:pt x="107898" y="13705"/>
                </a:lnTo>
                <a:lnTo>
                  <a:pt x="108205" y="13807"/>
                </a:lnTo>
                <a:lnTo>
                  <a:pt x="107693" y="13807"/>
                </a:lnTo>
                <a:lnTo>
                  <a:pt x="107795" y="14011"/>
                </a:lnTo>
                <a:lnTo>
                  <a:pt x="107386" y="14011"/>
                </a:lnTo>
                <a:lnTo>
                  <a:pt x="109125" y="14114"/>
                </a:lnTo>
                <a:lnTo>
                  <a:pt x="108614" y="14318"/>
                </a:lnTo>
                <a:lnTo>
                  <a:pt x="109125" y="14318"/>
                </a:lnTo>
                <a:lnTo>
                  <a:pt x="109125" y="14420"/>
                </a:lnTo>
                <a:lnTo>
                  <a:pt x="107898" y="14523"/>
                </a:lnTo>
                <a:lnTo>
                  <a:pt x="107795" y="14727"/>
                </a:lnTo>
                <a:lnTo>
                  <a:pt x="109227" y="14830"/>
                </a:lnTo>
                <a:lnTo>
                  <a:pt x="108818" y="15136"/>
                </a:lnTo>
                <a:lnTo>
                  <a:pt x="109227" y="15034"/>
                </a:lnTo>
                <a:lnTo>
                  <a:pt x="108307" y="15341"/>
                </a:lnTo>
                <a:lnTo>
                  <a:pt x="108716" y="15545"/>
                </a:lnTo>
                <a:lnTo>
                  <a:pt x="109432" y="15443"/>
                </a:lnTo>
                <a:lnTo>
                  <a:pt x="111375" y="15852"/>
                </a:lnTo>
                <a:lnTo>
                  <a:pt x="114648" y="14625"/>
                </a:lnTo>
                <a:lnTo>
                  <a:pt x="114648" y="14216"/>
                </a:lnTo>
                <a:lnTo>
                  <a:pt x="114034" y="13807"/>
                </a:lnTo>
                <a:lnTo>
                  <a:pt x="113830" y="13500"/>
                </a:lnTo>
                <a:lnTo>
                  <a:pt x="114239" y="13295"/>
                </a:lnTo>
                <a:lnTo>
                  <a:pt x="113011" y="13193"/>
                </a:lnTo>
                <a:close/>
                <a:moveTo>
                  <a:pt x="65557" y="13705"/>
                </a:moveTo>
                <a:lnTo>
                  <a:pt x="63102" y="15750"/>
                </a:lnTo>
                <a:lnTo>
                  <a:pt x="63818" y="15750"/>
                </a:lnTo>
                <a:lnTo>
                  <a:pt x="64023" y="16159"/>
                </a:lnTo>
                <a:lnTo>
                  <a:pt x="66309" y="15364"/>
                </a:lnTo>
                <a:lnTo>
                  <a:pt x="66309" y="15364"/>
                </a:lnTo>
                <a:lnTo>
                  <a:pt x="67091" y="15852"/>
                </a:lnTo>
                <a:lnTo>
                  <a:pt x="68114" y="15545"/>
                </a:lnTo>
                <a:lnTo>
                  <a:pt x="67091" y="15443"/>
                </a:lnTo>
                <a:lnTo>
                  <a:pt x="67295" y="14830"/>
                </a:lnTo>
                <a:lnTo>
                  <a:pt x="65659" y="14011"/>
                </a:lnTo>
                <a:lnTo>
                  <a:pt x="65557" y="13705"/>
                </a:lnTo>
                <a:close/>
                <a:moveTo>
                  <a:pt x="128864" y="16773"/>
                </a:moveTo>
                <a:lnTo>
                  <a:pt x="128455" y="16875"/>
                </a:lnTo>
                <a:lnTo>
                  <a:pt x="128455" y="16875"/>
                </a:lnTo>
                <a:lnTo>
                  <a:pt x="128785" y="16804"/>
                </a:lnTo>
                <a:lnTo>
                  <a:pt x="128785" y="16804"/>
                </a:lnTo>
                <a:lnTo>
                  <a:pt x="128864" y="16773"/>
                </a:lnTo>
                <a:close/>
                <a:moveTo>
                  <a:pt x="73227" y="6955"/>
                </a:moveTo>
                <a:lnTo>
                  <a:pt x="70773" y="7364"/>
                </a:lnTo>
                <a:lnTo>
                  <a:pt x="71080" y="7670"/>
                </a:lnTo>
                <a:lnTo>
                  <a:pt x="70159" y="7773"/>
                </a:lnTo>
                <a:lnTo>
                  <a:pt x="70466" y="8080"/>
                </a:lnTo>
                <a:lnTo>
                  <a:pt x="70466" y="8386"/>
                </a:lnTo>
                <a:lnTo>
                  <a:pt x="69443" y="8386"/>
                </a:lnTo>
                <a:lnTo>
                  <a:pt x="69955" y="8693"/>
                </a:lnTo>
                <a:lnTo>
                  <a:pt x="69545" y="9205"/>
                </a:lnTo>
                <a:lnTo>
                  <a:pt x="68318" y="9205"/>
                </a:lnTo>
                <a:lnTo>
                  <a:pt x="69545" y="8898"/>
                </a:lnTo>
                <a:lnTo>
                  <a:pt x="69136" y="8489"/>
                </a:lnTo>
                <a:lnTo>
                  <a:pt x="69443" y="7773"/>
                </a:lnTo>
                <a:lnTo>
                  <a:pt x="71284" y="6955"/>
                </a:lnTo>
                <a:lnTo>
                  <a:pt x="71284" y="6955"/>
                </a:lnTo>
                <a:lnTo>
                  <a:pt x="67193" y="8284"/>
                </a:lnTo>
                <a:lnTo>
                  <a:pt x="66682" y="8898"/>
                </a:lnTo>
                <a:lnTo>
                  <a:pt x="67909" y="9205"/>
                </a:lnTo>
                <a:lnTo>
                  <a:pt x="66477" y="9205"/>
                </a:lnTo>
                <a:lnTo>
                  <a:pt x="68114" y="9716"/>
                </a:lnTo>
                <a:lnTo>
                  <a:pt x="67909" y="9920"/>
                </a:lnTo>
                <a:lnTo>
                  <a:pt x="70875" y="10125"/>
                </a:lnTo>
                <a:lnTo>
                  <a:pt x="70875" y="10023"/>
                </a:lnTo>
                <a:lnTo>
                  <a:pt x="72205" y="10227"/>
                </a:lnTo>
                <a:lnTo>
                  <a:pt x="72614" y="9716"/>
                </a:lnTo>
                <a:lnTo>
                  <a:pt x="73534" y="9920"/>
                </a:lnTo>
                <a:lnTo>
                  <a:pt x="73432" y="10227"/>
                </a:lnTo>
                <a:lnTo>
                  <a:pt x="73841" y="10330"/>
                </a:lnTo>
                <a:lnTo>
                  <a:pt x="73636" y="10432"/>
                </a:lnTo>
                <a:lnTo>
                  <a:pt x="74148" y="10330"/>
                </a:lnTo>
                <a:lnTo>
                  <a:pt x="74250" y="10739"/>
                </a:lnTo>
                <a:lnTo>
                  <a:pt x="73432" y="11148"/>
                </a:lnTo>
                <a:lnTo>
                  <a:pt x="74685" y="10969"/>
                </a:lnTo>
                <a:lnTo>
                  <a:pt x="74761" y="11045"/>
                </a:lnTo>
                <a:lnTo>
                  <a:pt x="74557" y="11148"/>
                </a:lnTo>
                <a:lnTo>
                  <a:pt x="75375" y="11557"/>
                </a:lnTo>
                <a:lnTo>
                  <a:pt x="75477" y="12273"/>
                </a:lnTo>
                <a:lnTo>
                  <a:pt x="73534" y="13398"/>
                </a:lnTo>
                <a:lnTo>
                  <a:pt x="73636" y="13807"/>
                </a:lnTo>
                <a:lnTo>
                  <a:pt x="72000" y="14216"/>
                </a:lnTo>
                <a:lnTo>
                  <a:pt x="72000" y="14318"/>
                </a:lnTo>
                <a:lnTo>
                  <a:pt x="72000" y="14420"/>
                </a:lnTo>
                <a:lnTo>
                  <a:pt x="71898" y="14625"/>
                </a:lnTo>
                <a:lnTo>
                  <a:pt x="72000" y="14318"/>
                </a:lnTo>
                <a:lnTo>
                  <a:pt x="71080" y="14114"/>
                </a:lnTo>
                <a:lnTo>
                  <a:pt x="70057" y="14727"/>
                </a:lnTo>
                <a:lnTo>
                  <a:pt x="70977" y="15136"/>
                </a:lnTo>
                <a:lnTo>
                  <a:pt x="72307" y="14727"/>
                </a:lnTo>
                <a:lnTo>
                  <a:pt x="72818" y="14830"/>
                </a:lnTo>
                <a:lnTo>
                  <a:pt x="72716" y="15034"/>
                </a:lnTo>
                <a:lnTo>
                  <a:pt x="72716" y="15034"/>
                </a:lnTo>
                <a:lnTo>
                  <a:pt x="73330" y="14830"/>
                </a:lnTo>
                <a:lnTo>
                  <a:pt x="73125" y="15034"/>
                </a:lnTo>
                <a:lnTo>
                  <a:pt x="73739" y="15545"/>
                </a:lnTo>
                <a:lnTo>
                  <a:pt x="73636" y="15648"/>
                </a:lnTo>
                <a:lnTo>
                  <a:pt x="74148" y="15750"/>
                </a:lnTo>
                <a:lnTo>
                  <a:pt x="73636" y="15955"/>
                </a:lnTo>
                <a:lnTo>
                  <a:pt x="74250" y="16261"/>
                </a:lnTo>
                <a:lnTo>
                  <a:pt x="74045" y="16364"/>
                </a:lnTo>
                <a:lnTo>
                  <a:pt x="76909" y="17386"/>
                </a:lnTo>
                <a:lnTo>
                  <a:pt x="77318" y="17080"/>
                </a:lnTo>
                <a:lnTo>
                  <a:pt x="76398" y="16364"/>
                </a:lnTo>
                <a:lnTo>
                  <a:pt x="76500" y="16261"/>
                </a:lnTo>
                <a:lnTo>
                  <a:pt x="75989" y="15648"/>
                </a:lnTo>
                <a:lnTo>
                  <a:pt x="76705" y="15648"/>
                </a:lnTo>
                <a:lnTo>
                  <a:pt x="78034" y="16568"/>
                </a:lnTo>
                <a:lnTo>
                  <a:pt x="78239" y="16364"/>
                </a:lnTo>
                <a:lnTo>
                  <a:pt x="78545" y="16364"/>
                </a:lnTo>
                <a:lnTo>
                  <a:pt x="78545" y="15648"/>
                </a:lnTo>
                <a:lnTo>
                  <a:pt x="78955" y="15955"/>
                </a:lnTo>
                <a:lnTo>
                  <a:pt x="78955" y="15443"/>
                </a:lnTo>
                <a:lnTo>
                  <a:pt x="79057" y="15341"/>
                </a:lnTo>
                <a:lnTo>
                  <a:pt x="78750" y="15341"/>
                </a:lnTo>
                <a:lnTo>
                  <a:pt x="78545" y="15136"/>
                </a:lnTo>
                <a:lnTo>
                  <a:pt x="78955" y="14932"/>
                </a:lnTo>
                <a:lnTo>
                  <a:pt x="78648" y="14932"/>
                </a:lnTo>
                <a:lnTo>
                  <a:pt x="78955" y="14830"/>
                </a:lnTo>
                <a:lnTo>
                  <a:pt x="78648" y="14625"/>
                </a:lnTo>
                <a:lnTo>
                  <a:pt x="78034" y="14625"/>
                </a:lnTo>
                <a:lnTo>
                  <a:pt x="77830" y="14216"/>
                </a:lnTo>
                <a:lnTo>
                  <a:pt x="78034" y="14114"/>
                </a:lnTo>
                <a:lnTo>
                  <a:pt x="77523" y="14011"/>
                </a:lnTo>
                <a:lnTo>
                  <a:pt x="77727" y="13807"/>
                </a:lnTo>
                <a:lnTo>
                  <a:pt x="77318" y="13398"/>
                </a:lnTo>
                <a:lnTo>
                  <a:pt x="78341" y="13602"/>
                </a:lnTo>
                <a:lnTo>
                  <a:pt x="78136" y="13193"/>
                </a:lnTo>
                <a:lnTo>
                  <a:pt x="78545" y="13091"/>
                </a:lnTo>
                <a:lnTo>
                  <a:pt x="79466" y="13398"/>
                </a:lnTo>
                <a:lnTo>
                  <a:pt x="79159" y="13602"/>
                </a:lnTo>
                <a:lnTo>
                  <a:pt x="79159" y="13602"/>
                </a:lnTo>
                <a:lnTo>
                  <a:pt x="80284" y="13295"/>
                </a:lnTo>
                <a:lnTo>
                  <a:pt x="79466" y="13909"/>
                </a:lnTo>
                <a:lnTo>
                  <a:pt x="79568" y="14318"/>
                </a:lnTo>
                <a:lnTo>
                  <a:pt x="79977" y="14114"/>
                </a:lnTo>
                <a:lnTo>
                  <a:pt x="80182" y="14420"/>
                </a:lnTo>
                <a:lnTo>
                  <a:pt x="80489" y="14420"/>
                </a:lnTo>
                <a:lnTo>
                  <a:pt x="80693" y="13909"/>
                </a:lnTo>
                <a:lnTo>
                  <a:pt x="80489" y="13909"/>
                </a:lnTo>
                <a:lnTo>
                  <a:pt x="81818" y="13602"/>
                </a:lnTo>
                <a:lnTo>
                  <a:pt x="81511" y="13398"/>
                </a:lnTo>
                <a:lnTo>
                  <a:pt x="81716" y="13295"/>
                </a:lnTo>
                <a:lnTo>
                  <a:pt x="81614" y="13193"/>
                </a:lnTo>
                <a:lnTo>
                  <a:pt x="82023" y="13295"/>
                </a:lnTo>
                <a:lnTo>
                  <a:pt x="82023" y="12989"/>
                </a:lnTo>
                <a:lnTo>
                  <a:pt x="82227" y="12989"/>
                </a:lnTo>
                <a:lnTo>
                  <a:pt x="82227" y="12682"/>
                </a:lnTo>
                <a:lnTo>
                  <a:pt x="81000" y="12886"/>
                </a:lnTo>
                <a:lnTo>
                  <a:pt x="81716" y="12477"/>
                </a:lnTo>
                <a:lnTo>
                  <a:pt x="80591" y="12375"/>
                </a:lnTo>
                <a:lnTo>
                  <a:pt x="81307" y="12170"/>
                </a:lnTo>
                <a:lnTo>
                  <a:pt x="80591" y="11966"/>
                </a:lnTo>
                <a:lnTo>
                  <a:pt x="80795" y="11864"/>
                </a:lnTo>
                <a:lnTo>
                  <a:pt x="80284" y="12068"/>
                </a:lnTo>
                <a:lnTo>
                  <a:pt x="80386" y="11864"/>
                </a:lnTo>
                <a:lnTo>
                  <a:pt x="80080" y="11864"/>
                </a:lnTo>
                <a:lnTo>
                  <a:pt x="80182" y="11761"/>
                </a:lnTo>
                <a:lnTo>
                  <a:pt x="79670" y="11966"/>
                </a:lnTo>
                <a:lnTo>
                  <a:pt x="80080" y="11557"/>
                </a:lnTo>
                <a:lnTo>
                  <a:pt x="79670" y="11761"/>
                </a:lnTo>
                <a:lnTo>
                  <a:pt x="79466" y="11761"/>
                </a:lnTo>
                <a:lnTo>
                  <a:pt x="79568" y="11557"/>
                </a:lnTo>
                <a:lnTo>
                  <a:pt x="79773" y="11455"/>
                </a:lnTo>
                <a:lnTo>
                  <a:pt x="79057" y="11352"/>
                </a:lnTo>
                <a:lnTo>
                  <a:pt x="78955" y="11148"/>
                </a:lnTo>
                <a:lnTo>
                  <a:pt x="78239" y="11045"/>
                </a:lnTo>
                <a:lnTo>
                  <a:pt x="79466" y="10943"/>
                </a:lnTo>
                <a:lnTo>
                  <a:pt x="78648" y="10841"/>
                </a:lnTo>
                <a:lnTo>
                  <a:pt x="80284" y="10739"/>
                </a:lnTo>
                <a:lnTo>
                  <a:pt x="78648" y="10534"/>
                </a:lnTo>
                <a:lnTo>
                  <a:pt x="80080" y="10330"/>
                </a:lnTo>
                <a:lnTo>
                  <a:pt x="79670" y="10023"/>
                </a:lnTo>
                <a:lnTo>
                  <a:pt x="79057" y="10125"/>
                </a:lnTo>
                <a:lnTo>
                  <a:pt x="79364" y="9920"/>
                </a:lnTo>
                <a:lnTo>
                  <a:pt x="78443" y="10023"/>
                </a:lnTo>
                <a:lnTo>
                  <a:pt x="79568" y="9716"/>
                </a:lnTo>
                <a:lnTo>
                  <a:pt x="79466" y="9409"/>
                </a:lnTo>
                <a:lnTo>
                  <a:pt x="78750" y="9409"/>
                </a:lnTo>
                <a:lnTo>
                  <a:pt x="77625" y="10023"/>
                </a:lnTo>
                <a:lnTo>
                  <a:pt x="77420" y="9716"/>
                </a:lnTo>
                <a:lnTo>
                  <a:pt x="78545" y="9205"/>
                </a:lnTo>
                <a:lnTo>
                  <a:pt x="77216" y="9409"/>
                </a:lnTo>
                <a:lnTo>
                  <a:pt x="77216" y="9409"/>
                </a:lnTo>
                <a:lnTo>
                  <a:pt x="78341" y="8898"/>
                </a:lnTo>
                <a:lnTo>
                  <a:pt x="76500" y="8898"/>
                </a:lnTo>
                <a:lnTo>
                  <a:pt x="77011" y="8591"/>
                </a:lnTo>
                <a:lnTo>
                  <a:pt x="75886" y="9000"/>
                </a:lnTo>
                <a:lnTo>
                  <a:pt x="76398" y="8693"/>
                </a:lnTo>
                <a:lnTo>
                  <a:pt x="76091" y="8693"/>
                </a:lnTo>
                <a:lnTo>
                  <a:pt x="76807" y="8386"/>
                </a:lnTo>
                <a:lnTo>
                  <a:pt x="76807" y="8386"/>
                </a:lnTo>
                <a:lnTo>
                  <a:pt x="75580" y="8591"/>
                </a:lnTo>
                <a:lnTo>
                  <a:pt x="75580" y="8591"/>
                </a:lnTo>
                <a:lnTo>
                  <a:pt x="76500" y="8182"/>
                </a:lnTo>
                <a:lnTo>
                  <a:pt x="74761" y="7875"/>
                </a:lnTo>
                <a:lnTo>
                  <a:pt x="74761" y="7875"/>
                </a:lnTo>
                <a:lnTo>
                  <a:pt x="74864" y="8182"/>
                </a:lnTo>
                <a:lnTo>
                  <a:pt x="74045" y="8489"/>
                </a:lnTo>
                <a:lnTo>
                  <a:pt x="73739" y="8080"/>
                </a:lnTo>
                <a:lnTo>
                  <a:pt x="72511" y="8489"/>
                </a:lnTo>
                <a:lnTo>
                  <a:pt x="72818" y="8284"/>
                </a:lnTo>
                <a:lnTo>
                  <a:pt x="72716" y="8182"/>
                </a:lnTo>
                <a:lnTo>
                  <a:pt x="73125" y="7977"/>
                </a:lnTo>
                <a:lnTo>
                  <a:pt x="72614" y="8182"/>
                </a:lnTo>
                <a:lnTo>
                  <a:pt x="73534" y="7773"/>
                </a:lnTo>
                <a:lnTo>
                  <a:pt x="73227" y="6955"/>
                </a:lnTo>
                <a:close/>
                <a:moveTo>
                  <a:pt x="103500" y="0"/>
                </a:moveTo>
                <a:lnTo>
                  <a:pt x="103807" y="102"/>
                </a:lnTo>
                <a:lnTo>
                  <a:pt x="99205" y="205"/>
                </a:lnTo>
                <a:lnTo>
                  <a:pt x="101864" y="307"/>
                </a:lnTo>
                <a:lnTo>
                  <a:pt x="99614" y="409"/>
                </a:lnTo>
                <a:lnTo>
                  <a:pt x="100125" y="511"/>
                </a:lnTo>
                <a:lnTo>
                  <a:pt x="99818" y="818"/>
                </a:lnTo>
                <a:lnTo>
                  <a:pt x="97057" y="511"/>
                </a:lnTo>
                <a:lnTo>
                  <a:pt x="97057" y="818"/>
                </a:lnTo>
                <a:lnTo>
                  <a:pt x="94705" y="1023"/>
                </a:lnTo>
                <a:lnTo>
                  <a:pt x="94705" y="614"/>
                </a:lnTo>
                <a:lnTo>
                  <a:pt x="91841" y="818"/>
                </a:lnTo>
                <a:lnTo>
                  <a:pt x="92966" y="1227"/>
                </a:lnTo>
                <a:lnTo>
                  <a:pt x="90716" y="920"/>
                </a:lnTo>
                <a:lnTo>
                  <a:pt x="86625" y="1841"/>
                </a:lnTo>
                <a:lnTo>
                  <a:pt x="86932" y="2148"/>
                </a:lnTo>
                <a:lnTo>
                  <a:pt x="87955" y="2045"/>
                </a:lnTo>
                <a:lnTo>
                  <a:pt x="87955" y="2045"/>
                </a:lnTo>
                <a:lnTo>
                  <a:pt x="81818" y="3477"/>
                </a:lnTo>
                <a:lnTo>
                  <a:pt x="83148" y="3682"/>
                </a:lnTo>
                <a:lnTo>
                  <a:pt x="82841" y="3784"/>
                </a:lnTo>
                <a:lnTo>
                  <a:pt x="85091" y="3989"/>
                </a:lnTo>
                <a:lnTo>
                  <a:pt x="82023" y="4295"/>
                </a:lnTo>
                <a:lnTo>
                  <a:pt x="82125" y="4398"/>
                </a:lnTo>
                <a:lnTo>
                  <a:pt x="82125" y="4500"/>
                </a:lnTo>
                <a:lnTo>
                  <a:pt x="83557" y="4602"/>
                </a:lnTo>
                <a:lnTo>
                  <a:pt x="82534" y="4807"/>
                </a:lnTo>
                <a:lnTo>
                  <a:pt x="88568" y="5318"/>
                </a:lnTo>
                <a:lnTo>
                  <a:pt x="88568" y="5625"/>
                </a:lnTo>
                <a:lnTo>
                  <a:pt x="89489" y="6341"/>
                </a:lnTo>
                <a:lnTo>
                  <a:pt x="88670" y="6648"/>
                </a:lnTo>
                <a:lnTo>
                  <a:pt x="89386" y="6750"/>
                </a:lnTo>
                <a:lnTo>
                  <a:pt x="89182" y="7057"/>
                </a:lnTo>
                <a:lnTo>
                  <a:pt x="89386" y="7466"/>
                </a:lnTo>
                <a:lnTo>
                  <a:pt x="89386" y="7568"/>
                </a:lnTo>
                <a:lnTo>
                  <a:pt x="89591" y="7773"/>
                </a:lnTo>
                <a:lnTo>
                  <a:pt x="88977" y="7977"/>
                </a:lnTo>
                <a:lnTo>
                  <a:pt x="89080" y="8080"/>
                </a:lnTo>
                <a:lnTo>
                  <a:pt x="88773" y="8182"/>
                </a:lnTo>
                <a:lnTo>
                  <a:pt x="88773" y="8182"/>
                </a:lnTo>
                <a:lnTo>
                  <a:pt x="89386" y="8080"/>
                </a:lnTo>
                <a:lnTo>
                  <a:pt x="88568" y="8795"/>
                </a:lnTo>
                <a:lnTo>
                  <a:pt x="90102" y="8489"/>
                </a:lnTo>
                <a:lnTo>
                  <a:pt x="90102" y="8591"/>
                </a:lnTo>
                <a:lnTo>
                  <a:pt x="90205" y="8591"/>
                </a:lnTo>
                <a:lnTo>
                  <a:pt x="90205" y="8693"/>
                </a:lnTo>
                <a:lnTo>
                  <a:pt x="91023" y="8693"/>
                </a:lnTo>
                <a:lnTo>
                  <a:pt x="90000" y="9102"/>
                </a:lnTo>
                <a:lnTo>
                  <a:pt x="91227" y="9205"/>
                </a:lnTo>
                <a:lnTo>
                  <a:pt x="90716" y="9205"/>
                </a:lnTo>
                <a:lnTo>
                  <a:pt x="91023" y="9409"/>
                </a:lnTo>
                <a:lnTo>
                  <a:pt x="91227" y="9716"/>
                </a:lnTo>
                <a:lnTo>
                  <a:pt x="88875" y="9614"/>
                </a:lnTo>
                <a:lnTo>
                  <a:pt x="91330" y="10125"/>
                </a:lnTo>
                <a:lnTo>
                  <a:pt x="90511" y="10739"/>
                </a:lnTo>
                <a:lnTo>
                  <a:pt x="91023" y="10739"/>
                </a:lnTo>
                <a:lnTo>
                  <a:pt x="90511" y="10841"/>
                </a:lnTo>
                <a:lnTo>
                  <a:pt x="90205" y="11148"/>
                </a:lnTo>
                <a:lnTo>
                  <a:pt x="90511" y="11148"/>
                </a:lnTo>
                <a:lnTo>
                  <a:pt x="88568" y="11557"/>
                </a:lnTo>
                <a:lnTo>
                  <a:pt x="90102" y="11455"/>
                </a:lnTo>
                <a:lnTo>
                  <a:pt x="88057" y="12170"/>
                </a:lnTo>
                <a:lnTo>
                  <a:pt x="90102" y="11966"/>
                </a:lnTo>
                <a:lnTo>
                  <a:pt x="89898" y="12068"/>
                </a:lnTo>
                <a:lnTo>
                  <a:pt x="90205" y="12273"/>
                </a:lnTo>
                <a:lnTo>
                  <a:pt x="88261" y="12273"/>
                </a:lnTo>
                <a:lnTo>
                  <a:pt x="87955" y="12784"/>
                </a:lnTo>
                <a:lnTo>
                  <a:pt x="88773" y="12784"/>
                </a:lnTo>
                <a:lnTo>
                  <a:pt x="87648" y="13500"/>
                </a:lnTo>
                <a:lnTo>
                  <a:pt x="89489" y="12784"/>
                </a:lnTo>
                <a:lnTo>
                  <a:pt x="89489" y="12784"/>
                </a:lnTo>
                <a:lnTo>
                  <a:pt x="87750" y="13602"/>
                </a:lnTo>
                <a:lnTo>
                  <a:pt x="87852" y="13602"/>
                </a:lnTo>
                <a:lnTo>
                  <a:pt x="87750" y="14011"/>
                </a:lnTo>
                <a:lnTo>
                  <a:pt x="89182" y="13807"/>
                </a:lnTo>
                <a:lnTo>
                  <a:pt x="88261" y="14114"/>
                </a:lnTo>
                <a:lnTo>
                  <a:pt x="88057" y="15239"/>
                </a:lnTo>
                <a:lnTo>
                  <a:pt x="88773" y="14727"/>
                </a:lnTo>
                <a:lnTo>
                  <a:pt x="89080" y="14318"/>
                </a:lnTo>
                <a:lnTo>
                  <a:pt x="89489" y="15034"/>
                </a:lnTo>
                <a:lnTo>
                  <a:pt x="88466" y="15034"/>
                </a:lnTo>
                <a:lnTo>
                  <a:pt x="88364" y="15341"/>
                </a:lnTo>
                <a:lnTo>
                  <a:pt x="89080" y="15136"/>
                </a:lnTo>
                <a:lnTo>
                  <a:pt x="88977" y="15239"/>
                </a:lnTo>
                <a:lnTo>
                  <a:pt x="89182" y="15239"/>
                </a:lnTo>
                <a:lnTo>
                  <a:pt x="88261" y="15443"/>
                </a:lnTo>
                <a:lnTo>
                  <a:pt x="88568" y="16466"/>
                </a:lnTo>
                <a:lnTo>
                  <a:pt x="89080" y="16261"/>
                </a:lnTo>
                <a:lnTo>
                  <a:pt x="88568" y="16773"/>
                </a:lnTo>
                <a:lnTo>
                  <a:pt x="89386" y="17182"/>
                </a:lnTo>
                <a:lnTo>
                  <a:pt x="88977" y="17591"/>
                </a:lnTo>
                <a:lnTo>
                  <a:pt x="89386" y="18205"/>
                </a:lnTo>
                <a:lnTo>
                  <a:pt x="89795" y="18205"/>
                </a:lnTo>
                <a:lnTo>
                  <a:pt x="89386" y="18409"/>
                </a:lnTo>
                <a:lnTo>
                  <a:pt x="89795" y="18409"/>
                </a:lnTo>
                <a:lnTo>
                  <a:pt x="89795" y="18307"/>
                </a:lnTo>
                <a:lnTo>
                  <a:pt x="91227" y="18000"/>
                </a:lnTo>
                <a:lnTo>
                  <a:pt x="91023" y="18614"/>
                </a:lnTo>
                <a:lnTo>
                  <a:pt x="91943" y="18511"/>
                </a:lnTo>
                <a:lnTo>
                  <a:pt x="91943" y="18511"/>
                </a:lnTo>
                <a:lnTo>
                  <a:pt x="91330" y="18920"/>
                </a:lnTo>
                <a:lnTo>
                  <a:pt x="91330" y="18920"/>
                </a:lnTo>
                <a:lnTo>
                  <a:pt x="92148" y="18818"/>
                </a:lnTo>
                <a:lnTo>
                  <a:pt x="92148" y="19227"/>
                </a:lnTo>
                <a:lnTo>
                  <a:pt x="92455" y="19227"/>
                </a:lnTo>
                <a:lnTo>
                  <a:pt x="92250" y="19125"/>
                </a:lnTo>
                <a:lnTo>
                  <a:pt x="92966" y="18920"/>
                </a:lnTo>
                <a:lnTo>
                  <a:pt x="92455" y="18614"/>
                </a:lnTo>
                <a:lnTo>
                  <a:pt x="93375" y="18409"/>
                </a:lnTo>
                <a:lnTo>
                  <a:pt x="93989" y="17591"/>
                </a:lnTo>
                <a:lnTo>
                  <a:pt x="93784" y="17489"/>
                </a:lnTo>
                <a:lnTo>
                  <a:pt x="94091" y="17386"/>
                </a:lnTo>
                <a:lnTo>
                  <a:pt x="94295" y="16670"/>
                </a:lnTo>
                <a:lnTo>
                  <a:pt x="93784" y="16568"/>
                </a:lnTo>
                <a:lnTo>
                  <a:pt x="94807" y="16364"/>
                </a:lnTo>
                <a:lnTo>
                  <a:pt x="94500" y="16159"/>
                </a:lnTo>
                <a:lnTo>
                  <a:pt x="95830" y="15648"/>
                </a:lnTo>
                <a:lnTo>
                  <a:pt x="95830" y="15239"/>
                </a:lnTo>
                <a:lnTo>
                  <a:pt x="95216" y="15136"/>
                </a:lnTo>
                <a:lnTo>
                  <a:pt x="96136" y="15034"/>
                </a:lnTo>
                <a:lnTo>
                  <a:pt x="95830" y="14625"/>
                </a:lnTo>
                <a:lnTo>
                  <a:pt x="96955" y="14216"/>
                </a:lnTo>
                <a:lnTo>
                  <a:pt x="96545" y="14011"/>
                </a:lnTo>
                <a:lnTo>
                  <a:pt x="98489" y="13398"/>
                </a:lnTo>
                <a:lnTo>
                  <a:pt x="98182" y="13295"/>
                </a:lnTo>
                <a:lnTo>
                  <a:pt x="98795" y="13295"/>
                </a:lnTo>
                <a:lnTo>
                  <a:pt x="98386" y="13909"/>
                </a:lnTo>
                <a:lnTo>
                  <a:pt x="99205" y="13602"/>
                </a:lnTo>
                <a:lnTo>
                  <a:pt x="99307" y="13705"/>
                </a:lnTo>
                <a:lnTo>
                  <a:pt x="102580" y="11659"/>
                </a:lnTo>
                <a:lnTo>
                  <a:pt x="102682" y="11455"/>
                </a:lnTo>
                <a:lnTo>
                  <a:pt x="109125" y="10227"/>
                </a:lnTo>
                <a:lnTo>
                  <a:pt x="109023" y="10227"/>
                </a:lnTo>
                <a:lnTo>
                  <a:pt x="109636" y="10023"/>
                </a:lnTo>
                <a:lnTo>
                  <a:pt x="106159" y="10023"/>
                </a:lnTo>
                <a:lnTo>
                  <a:pt x="106977" y="9716"/>
                </a:lnTo>
                <a:lnTo>
                  <a:pt x="105239" y="9716"/>
                </a:lnTo>
                <a:lnTo>
                  <a:pt x="105852" y="9205"/>
                </a:lnTo>
                <a:lnTo>
                  <a:pt x="107386" y="9205"/>
                </a:lnTo>
                <a:lnTo>
                  <a:pt x="106773" y="8693"/>
                </a:lnTo>
                <a:lnTo>
                  <a:pt x="108409" y="9102"/>
                </a:lnTo>
                <a:lnTo>
                  <a:pt x="109023" y="9716"/>
                </a:lnTo>
                <a:lnTo>
                  <a:pt x="109636" y="9307"/>
                </a:lnTo>
                <a:lnTo>
                  <a:pt x="109636" y="9716"/>
                </a:lnTo>
                <a:lnTo>
                  <a:pt x="110148" y="9307"/>
                </a:lnTo>
                <a:lnTo>
                  <a:pt x="110148" y="8795"/>
                </a:lnTo>
                <a:lnTo>
                  <a:pt x="109739" y="9000"/>
                </a:lnTo>
                <a:lnTo>
                  <a:pt x="110148" y="8591"/>
                </a:lnTo>
                <a:lnTo>
                  <a:pt x="108205" y="8080"/>
                </a:lnTo>
                <a:lnTo>
                  <a:pt x="108511" y="7977"/>
                </a:lnTo>
                <a:lnTo>
                  <a:pt x="108307" y="7670"/>
                </a:lnTo>
                <a:lnTo>
                  <a:pt x="107284" y="7773"/>
                </a:lnTo>
                <a:lnTo>
                  <a:pt x="107284" y="7773"/>
                </a:lnTo>
                <a:lnTo>
                  <a:pt x="108211" y="7587"/>
                </a:lnTo>
                <a:lnTo>
                  <a:pt x="108211" y="7587"/>
                </a:lnTo>
                <a:lnTo>
                  <a:pt x="106875" y="7466"/>
                </a:lnTo>
                <a:lnTo>
                  <a:pt x="107489" y="7364"/>
                </a:lnTo>
                <a:lnTo>
                  <a:pt x="107080" y="7159"/>
                </a:lnTo>
                <a:lnTo>
                  <a:pt x="108716" y="7159"/>
                </a:lnTo>
                <a:lnTo>
                  <a:pt x="108307" y="6852"/>
                </a:lnTo>
                <a:lnTo>
                  <a:pt x="111375" y="7159"/>
                </a:lnTo>
                <a:lnTo>
                  <a:pt x="111068" y="6750"/>
                </a:lnTo>
                <a:lnTo>
                  <a:pt x="110352" y="6750"/>
                </a:lnTo>
                <a:lnTo>
                  <a:pt x="110352" y="6545"/>
                </a:lnTo>
                <a:lnTo>
                  <a:pt x="110659" y="6239"/>
                </a:lnTo>
                <a:lnTo>
                  <a:pt x="110557" y="6545"/>
                </a:lnTo>
                <a:lnTo>
                  <a:pt x="112295" y="6443"/>
                </a:lnTo>
                <a:lnTo>
                  <a:pt x="111989" y="6034"/>
                </a:lnTo>
                <a:lnTo>
                  <a:pt x="111273" y="6239"/>
                </a:lnTo>
                <a:lnTo>
                  <a:pt x="111273" y="5830"/>
                </a:lnTo>
                <a:lnTo>
                  <a:pt x="110557" y="5830"/>
                </a:lnTo>
                <a:lnTo>
                  <a:pt x="111784" y="5727"/>
                </a:lnTo>
                <a:lnTo>
                  <a:pt x="112091" y="5830"/>
                </a:lnTo>
                <a:lnTo>
                  <a:pt x="112193" y="5011"/>
                </a:lnTo>
                <a:lnTo>
                  <a:pt x="111375" y="4909"/>
                </a:lnTo>
                <a:lnTo>
                  <a:pt x="111068" y="4705"/>
                </a:lnTo>
                <a:lnTo>
                  <a:pt x="110659" y="4602"/>
                </a:lnTo>
                <a:lnTo>
                  <a:pt x="113011" y="4500"/>
                </a:lnTo>
                <a:lnTo>
                  <a:pt x="113216" y="4091"/>
                </a:lnTo>
                <a:lnTo>
                  <a:pt x="111989" y="3886"/>
                </a:lnTo>
                <a:lnTo>
                  <a:pt x="112807" y="3886"/>
                </a:lnTo>
                <a:lnTo>
                  <a:pt x="111580" y="3784"/>
                </a:lnTo>
                <a:lnTo>
                  <a:pt x="112091" y="3170"/>
                </a:lnTo>
                <a:lnTo>
                  <a:pt x="111989" y="3068"/>
                </a:lnTo>
                <a:lnTo>
                  <a:pt x="113114" y="2557"/>
                </a:lnTo>
                <a:lnTo>
                  <a:pt x="112909" y="2352"/>
                </a:lnTo>
                <a:lnTo>
                  <a:pt x="113216" y="1943"/>
                </a:lnTo>
                <a:lnTo>
                  <a:pt x="115261" y="1841"/>
                </a:lnTo>
                <a:lnTo>
                  <a:pt x="114750" y="1739"/>
                </a:lnTo>
                <a:lnTo>
                  <a:pt x="116284" y="1534"/>
                </a:lnTo>
                <a:lnTo>
                  <a:pt x="116080" y="1432"/>
                </a:lnTo>
                <a:lnTo>
                  <a:pt x="117818" y="1125"/>
                </a:lnTo>
                <a:lnTo>
                  <a:pt x="111273" y="1636"/>
                </a:lnTo>
                <a:lnTo>
                  <a:pt x="111273" y="1636"/>
                </a:lnTo>
                <a:lnTo>
                  <a:pt x="112398" y="1125"/>
                </a:lnTo>
                <a:lnTo>
                  <a:pt x="107898" y="818"/>
                </a:lnTo>
                <a:lnTo>
                  <a:pt x="112500" y="409"/>
                </a:lnTo>
                <a:lnTo>
                  <a:pt x="106977" y="205"/>
                </a:lnTo>
                <a:lnTo>
                  <a:pt x="110352" y="0"/>
                </a:lnTo>
                <a:close/>
                <a:moveTo>
                  <a:pt x="5114" y="22807"/>
                </a:moveTo>
                <a:lnTo>
                  <a:pt x="5069" y="22823"/>
                </a:lnTo>
                <a:lnTo>
                  <a:pt x="5069" y="22823"/>
                </a:lnTo>
                <a:lnTo>
                  <a:pt x="5011" y="22909"/>
                </a:lnTo>
                <a:lnTo>
                  <a:pt x="5114" y="22807"/>
                </a:lnTo>
                <a:close/>
                <a:moveTo>
                  <a:pt x="133057" y="23011"/>
                </a:moveTo>
                <a:lnTo>
                  <a:pt x="132955" y="23216"/>
                </a:lnTo>
                <a:lnTo>
                  <a:pt x="132443" y="23216"/>
                </a:lnTo>
                <a:lnTo>
                  <a:pt x="132955" y="23727"/>
                </a:lnTo>
                <a:lnTo>
                  <a:pt x="133261" y="23727"/>
                </a:lnTo>
                <a:lnTo>
                  <a:pt x="133568" y="23216"/>
                </a:lnTo>
                <a:lnTo>
                  <a:pt x="133057" y="23011"/>
                </a:lnTo>
                <a:close/>
                <a:moveTo>
                  <a:pt x="1125" y="23625"/>
                </a:moveTo>
                <a:lnTo>
                  <a:pt x="102" y="24034"/>
                </a:lnTo>
                <a:lnTo>
                  <a:pt x="1120" y="23634"/>
                </a:lnTo>
                <a:lnTo>
                  <a:pt x="1120" y="23634"/>
                </a:lnTo>
                <a:lnTo>
                  <a:pt x="1125" y="23625"/>
                </a:lnTo>
                <a:close/>
                <a:moveTo>
                  <a:pt x="102" y="24034"/>
                </a:moveTo>
                <a:lnTo>
                  <a:pt x="102" y="24034"/>
                </a:lnTo>
                <a:lnTo>
                  <a:pt x="102" y="24034"/>
                </a:lnTo>
                <a:close/>
                <a:moveTo>
                  <a:pt x="138170" y="24136"/>
                </a:moveTo>
                <a:lnTo>
                  <a:pt x="138375" y="24239"/>
                </a:lnTo>
                <a:lnTo>
                  <a:pt x="138477" y="24239"/>
                </a:lnTo>
                <a:lnTo>
                  <a:pt x="138170" y="24136"/>
                </a:lnTo>
                <a:close/>
                <a:moveTo>
                  <a:pt x="118534" y="23523"/>
                </a:moveTo>
                <a:lnTo>
                  <a:pt x="118636" y="23625"/>
                </a:lnTo>
                <a:lnTo>
                  <a:pt x="118330" y="23932"/>
                </a:lnTo>
                <a:lnTo>
                  <a:pt x="118330" y="23727"/>
                </a:lnTo>
                <a:lnTo>
                  <a:pt x="117818" y="23830"/>
                </a:lnTo>
                <a:lnTo>
                  <a:pt x="117511" y="24239"/>
                </a:lnTo>
                <a:lnTo>
                  <a:pt x="117920" y="24239"/>
                </a:lnTo>
                <a:lnTo>
                  <a:pt x="117614" y="24648"/>
                </a:lnTo>
                <a:lnTo>
                  <a:pt x="116489" y="24750"/>
                </a:lnTo>
                <a:lnTo>
                  <a:pt x="116591" y="24852"/>
                </a:lnTo>
                <a:lnTo>
                  <a:pt x="116591" y="25057"/>
                </a:lnTo>
                <a:lnTo>
                  <a:pt x="116795" y="24955"/>
                </a:lnTo>
                <a:lnTo>
                  <a:pt x="116693" y="25261"/>
                </a:lnTo>
                <a:lnTo>
                  <a:pt x="116386" y="25364"/>
                </a:lnTo>
                <a:lnTo>
                  <a:pt x="116386" y="25466"/>
                </a:lnTo>
                <a:lnTo>
                  <a:pt x="116591" y="25466"/>
                </a:lnTo>
                <a:lnTo>
                  <a:pt x="116591" y="25568"/>
                </a:lnTo>
                <a:lnTo>
                  <a:pt x="117307" y="25670"/>
                </a:lnTo>
                <a:lnTo>
                  <a:pt x="116489" y="26284"/>
                </a:lnTo>
                <a:lnTo>
                  <a:pt x="116489" y="26284"/>
                </a:lnTo>
                <a:lnTo>
                  <a:pt x="117409" y="26182"/>
                </a:lnTo>
                <a:lnTo>
                  <a:pt x="116489" y="26489"/>
                </a:lnTo>
                <a:lnTo>
                  <a:pt x="116591" y="26591"/>
                </a:lnTo>
                <a:lnTo>
                  <a:pt x="116080" y="26693"/>
                </a:lnTo>
                <a:lnTo>
                  <a:pt x="116489" y="26693"/>
                </a:lnTo>
                <a:lnTo>
                  <a:pt x="116080" y="27000"/>
                </a:lnTo>
                <a:lnTo>
                  <a:pt x="116693" y="27000"/>
                </a:lnTo>
                <a:lnTo>
                  <a:pt x="116284" y="27205"/>
                </a:lnTo>
                <a:lnTo>
                  <a:pt x="116284" y="27205"/>
                </a:lnTo>
                <a:lnTo>
                  <a:pt x="116693" y="27102"/>
                </a:lnTo>
                <a:lnTo>
                  <a:pt x="116489" y="27307"/>
                </a:lnTo>
                <a:lnTo>
                  <a:pt x="119250" y="26591"/>
                </a:lnTo>
                <a:lnTo>
                  <a:pt x="119148" y="26489"/>
                </a:lnTo>
                <a:lnTo>
                  <a:pt x="119455" y="24852"/>
                </a:lnTo>
                <a:lnTo>
                  <a:pt x="119352" y="24750"/>
                </a:lnTo>
                <a:lnTo>
                  <a:pt x="119966" y="24545"/>
                </a:lnTo>
                <a:lnTo>
                  <a:pt x="119864" y="24341"/>
                </a:lnTo>
                <a:lnTo>
                  <a:pt x="119659" y="24239"/>
                </a:lnTo>
                <a:lnTo>
                  <a:pt x="119455" y="23727"/>
                </a:lnTo>
                <a:lnTo>
                  <a:pt x="118636" y="23830"/>
                </a:lnTo>
                <a:lnTo>
                  <a:pt x="118841" y="23625"/>
                </a:lnTo>
                <a:lnTo>
                  <a:pt x="118534" y="23523"/>
                </a:lnTo>
                <a:close/>
                <a:moveTo>
                  <a:pt x="121398" y="20455"/>
                </a:moveTo>
                <a:lnTo>
                  <a:pt x="120477" y="20761"/>
                </a:lnTo>
                <a:lnTo>
                  <a:pt x="119966" y="21682"/>
                </a:lnTo>
                <a:lnTo>
                  <a:pt x="119761" y="22091"/>
                </a:lnTo>
                <a:lnTo>
                  <a:pt x="119864" y="22091"/>
                </a:lnTo>
                <a:lnTo>
                  <a:pt x="119557" y="22295"/>
                </a:lnTo>
                <a:lnTo>
                  <a:pt x="120273" y="22193"/>
                </a:lnTo>
                <a:lnTo>
                  <a:pt x="119966" y="23523"/>
                </a:lnTo>
                <a:lnTo>
                  <a:pt x="120170" y="23011"/>
                </a:lnTo>
                <a:lnTo>
                  <a:pt x="120580" y="22807"/>
                </a:lnTo>
                <a:lnTo>
                  <a:pt x="120682" y="23011"/>
                </a:lnTo>
                <a:lnTo>
                  <a:pt x="120375" y="24239"/>
                </a:lnTo>
                <a:lnTo>
                  <a:pt x="121807" y="23932"/>
                </a:lnTo>
                <a:lnTo>
                  <a:pt x="122011" y="25568"/>
                </a:lnTo>
                <a:lnTo>
                  <a:pt x="120580" y="26080"/>
                </a:lnTo>
                <a:lnTo>
                  <a:pt x="120580" y="26080"/>
                </a:lnTo>
                <a:lnTo>
                  <a:pt x="120989" y="25977"/>
                </a:lnTo>
                <a:lnTo>
                  <a:pt x="121091" y="26284"/>
                </a:lnTo>
                <a:lnTo>
                  <a:pt x="120068" y="27000"/>
                </a:lnTo>
                <a:lnTo>
                  <a:pt x="120989" y="27205"/>
                </a:lnTo>
                <a:lnTo>
                  <a:pt x="120886" y="27307"/>
                </a:lnTo>
                <a:lnTo>
                  <a:pt x="121602" y="27409"/>
                </a:lnTo>
                <a:lnTo>
                  <a:pt x="122216" y="27102"/>
                </a:lnTo>
                <a:lnTo>
                  <a:pt x="121602" y="27614"/>
                </a:lnTo>
                <a:lnTo>
                  <a:pt x="120989" y="27614"/>
                </a:lnTo>
                <a:lnTo>
                  <a:pt x="119761" y="28739"/>
                </a:lnTo>
                <a:lnTo>
                  <a:pt x="120068" y="28841"/>
                </a:lnTo>
                <a:lnTo>
                  <a:pt x="120375" y="28534"/>
                </a:lnTo>
                <a:lnTo>
                  <a:pt x="121091" y="28534"/>
                </a:lnTo>
                <a:lnTo>
                  <a:pt x="121807" y="28125"/>
                </a:lnTo>
                <a:lnTo>
                  <a:pt x="122625" y="28227"/>
                </a:lnTo>
                <a:lnTo>
                  <a:pt x="122523" y="28125"/>
                </a:lnTo>
                <a:lnTo>
                  <a:pt x="123136" y="28023"/>
                </a:lnTo>
                <a:lnTo>
                  <a:pt x="123034" y="27920"/>
                </a:lnTo>
                <a:lnTo>
                  <a:pt x="124773" y="27920"/>
                </a:lnTo>
                <a:lnTo>
                  <a:pt x="125182" y="27409"/>
                </a:lnTo>
                <a:lnTo>
                  <a:pt x="124466" y="27409"/>
                </a:lnTo>
                <a:lnTo>
                  <a:pt x="125080" y="26898"/>
                </a:lnTo>
                <a:lnTo>
                  <a:pt x="125284" y="25977"/>
                </a:lnTo>
                <a:lnTo>
                  <a:pt x="124159" y="25977"/>
                </a:lnTo>
                <a:lnTo>
                  <a:pt x="123648" y="25159"/>
                </a:lnTo>
                <a:lnTo>
                  <a:pt x="124261" y="25261"/>
                </a:lnTo>
                <a:lnTo>
                  <a:pt x="124261" y="25261"/>
                </a:lnTo>
                <a:lnTo>
                  <a:pt x="124057" y="24750"/>
                </a:lnTo>
                <a:lnTo>
                  <a:pt x="123239" y="24239"/>
                </a:lnTo>
                <a:lnTo>
                  <a:pt x="122932" y="23420"/>
                </a:lnTo>
                <a:lnTo>
                  <a:pt x="121295" y="22807"/>
                </a:lnTo>
                <a:lnTo>
                  <a:pt x="122011" y="22705"/>
                </a:lnTo>
                <a:lnTo>
                  <a:pt x="121705" y="22602"/>
                </a:lnTo>
                <a:lnTo>
                  <a:pt x="122318" y="22295"/>
                </a:lnTo>
                <a:lnTo>
                  <a:pt x="122830" y="21580"/>
                </a:lnTo>
                <a:lnTo>
                  <a:pt x="121091" y="21375"/>
                </a:lnTo>
                <a:lnTo>
                  <a:pt x="121295" y="21170"/>
                </a:lnTo>
                <a:lnTo>
                  <a:pt x="121193" y="21170"/>
                </a:lnTo>
                <a:lnTo>
                  <a:pt x="121807" y="20659"/>
                </a:lnTo>
                <a:lnTo>
                  <a:pt x="121398" y="20455"/>
                </a:lnTo>
                <a:close/>
                <a:moveTo>
                  <a:pt x="23830" y="27920"/>
                </a:moveTo>
                <a:lnTo>
                  <a:pt x="23523" y="28330"/>
                </a:lnTo>
                <a:lnTo>
                  <a:pt x="24034" y="28227"/>
                </a:lnTo>
                <a:lnTo>
                  <a:pt x="23932" y="28432"/>
                </a:lnTo>
                <a:lnTo>
                  <a:pt x="23523" y="28534"/>
                </a:lnTo>
                <a:lnTo>
                  <a:pt x="23625" y="28534"/>
                </a:lnTo>
                <a:lnTo>
                  <a:pt x="23420" y="28739"/>
                </a:lnTo>
                <a:lnTo>
                  <a:pt x="23830" y="28739"/>
                </a:lnTo>
                <a:lnTo>
                  <a:pt x="23932" y="28636"/>
                </a:lnTo>
                <a:lnTo>
                  <a:pt x="24034" y="28943"/>
                </a:lnTo>
                <a:lnTo>
                  <a:pt x="24443" y="29148"/>
                </a:lnTo>
                <a:lnTo>
                  <a:pt x="24034" y="29455"/>
                </a:lnTo>
                <a:lnTo>
                  <a:pt x="24443" y="29455"/>
                </a:lnTo>
                <a:lnTo>
                  <a:pt x="24341" y="29557"/>
                </a:lnTo>
                <a:lnTo>
                  <a:pt x="24545" y="29659"/>
                </a:lnTo>
                <a:lnTo>
                  <a:pt x="24341" y="29761"/>
                </a:lnTo>
                <a:lnTo>
                  <a:pt x="25261" y="29557"/>
                </a:lnTo>
                <a:lnTo>
                  <a:pt x="25057" y="30273"/>
                </a:lnTo>
                <a:lnTo>
                  <a:pt x="25057" y="30273"/>
                </a:lnTo>
                <a:lnTo>
                  <a:pt x="25875" y="30170"/>
                </a:lnTo>
                <a:lnTo>
                  <a:pt x="25466" y="28534"/>
                </a:lnTo>
                <a:lnTo>
                  <a:pt x="23830" y="27920"/>
                </a:lnTo>
                <a:close/>
                <a:moveTo>
                  <a:pt x="25875" y="30170"/>
                </a:moveTo>
                <a:lnTo>
                  <a:pt x="25875" y="30273"/>
                </a:lnTo>
                <a:lnTo>
                  <a:pt x="25977" y="30170"/>
                </a:lnTo>
                <a:close/>
                <a:moveTo>
                  <a:pt x="72102" y="30989"/>
                </a:moveTo>
                <a:lnTo>
                  <a:pt x="72146" y="31003"/>
                </a:lnTo>
                <a:lnTo>
                  <a:pt x="72146" y="31003"/>
                </a:lnTo>
                <a:lnTo>
                  <a:pt x="72205" y="30989"/>
                </a:lnTo>
                <a:close/>
                <a:moveTo>
                  <a:pt x="25568" y="31398"/>
                </a:moveTo>
                <a:lnTo>
                  <a:pt x="25364" y="31500"/>
                </a:lnTo>
                <a:lnTo>
                  <a:pt x="25364" y="31500"/>
                </a:lnTo>
                <a:lnTo>
                  <a:pt x="25466" y="31398"/>
                </a:lnTo>
                <a:close/>
                <a:moveTo>
                  <a:pt x="80386" y="31500"/>
                </a:moveTo>
                <a:lnTo>
                  <a:pt x="80386" y="31500"/>
                </a:lnTo>
                <a:lnTo>
                  <a:pt x="80386" y="31500"/>
                </a:lnTo>
                <a:close/>
                <a:moveTo>
                  <a:pt x="80693" y="27307"/>
                </a:moveTo>
                <a:lnTo>
                  <a:pt x="80182" y="27409"/>
                </a:lnTo>
                <a:lnTo>
                  <a:pt x="78136" y="29864"/>
                </a:lnTo>
                <a:lnTo>
                  <a:pt x="77625" y="29966"/>
                </a:lnTo>
                <a:lnTo>
                  <a:pt x="77318" y="30170"/>
                </a:lnTo>
                <a:lnTo>
                  <a:pt x="77420" y="30068"/>
                </a:lnTo>
                <a:lnTo>
                  <a:pt x="77011" y="30273"/>
                </a:lnTo>
                <a:lnTo>
                  <a:pt x="77727" y="30273"/>
                </a:lnTo>
                <a:lnTo>
                  <a:pt x="76705" y="30989"/>
                </a:lnTo>
                <a:lnTo>
                  <a:pt x="79466" y="30989"/>
                </a:lnTo>
                <a:lnTo>
                  <a:pt x="79159" y="31295"/>
                </a:lnTo>
                <a:lnTo>
                  <a:pt x="80284" y="31193"/>
                </a:lnTo>
                <a:lnTo>
                  <a:pt x="79261" y="32011"/>
                </a:lnTo>
                <a:lnTo>
                  <a:pt x="80489" y="31295"/>
                </a:lnTo>
                <a:lnTo>
                  <a:pt x="80386" y="31500"/>
                </a:lnTo>
                <a:lnTo>
                  <a:pt x="80795" y="30989"/>
                </a:lnTo>
                <a:lnTo>
                  <a:pt x="81000" y="31398"/>
                </a:lnTo>
                <a:lnTo>
                  <a:pt x="80591" y="32011"/>
                </a:lnTo>
                <a:lnTo>
                  <a:pt x="81102" y="31705"/>
                </a:lnTo>
                <a:lnTo>
                  <a:pt x="81000" y="32216"/>
                </a:lnTo>
                <a:lnTo>
                  <a:pt x="81000" y="32216"/>
                </a:lnTo>
                <a:lnTo>
                  <a:pt x="81409" y="32114"/>
                </a:lnTo>
                <a:lnTo>
                  <a:pt x="81920" y="31091"/>
                </a:lnTo>
                <a:lnTo>
                  <a:pt x="81511" y="31398"/>
                </a:lnTo>
                <a:lnTo>
                  <a:pt x="81920" y="30682"/>
                </a:lnTo>
                <a:lnTo>
                  <a:pt x="81205" y="31193"/>
                </a:lnTo>
                <a:lnTo>
                  <a:pt x="81205" y="31193"/>
                </a:lnTo>
                <a:lnTo>
                  <a:pt x="81307" y="30784"/>
                </a:lnTo>
                <a:lnTo>
                  <a:pt x="81102" y="30784"/>
                </a:lnTo>
                <a:lnTo>
                  <a:pt x="81920" y="30170"/>
                </a:lnTo>
                <a:lnTo>
                  <a:pt x="81920" y="30170"/>
                </a:lnTo>
                <a:lnTo>
                  <a:pt x="81000" y="30477"/>
                </a:lnTo>
                <a:lnTo>
                  <a:pt x="81409" y="30170"/>
                </a:lnTo>
                <a:lnTo>
                  <a:pt x="81205" y="30068"/>
                </a:lnTo>
                <a:lnTo>
                  <a:pt x="81307" y="29966"/>
                </a:lnTo>
                <a:lnTo>
                  <a:pt x="81102" y="30068"/>
                </a:lnTo>
                <a:lnTo>
                  <a:pt x="81716" y="29557"/>
                </a:lnTo>
                <a:lnTo>
                  <a:pt x="81000" y="29455"/>
                </a:lnTo>
                <a:lnTo>
                  <a:pt x="81102" y="29250"/>
                </a:lnTo>
                <a:lnTo>
                  <a:pt x="80284" y="29761"/>
                </a:lnTo>
                <a:lnTo>
                  <a:pt x="80489" y="29250"/>
                </a:lnTo>
                <a:lnTo>
                  <a:pt x="80489" y="29250"/>
                </a:lnTo>
                <a:lnTo>
                  <a:pt x="80284" y="29455"/>
                </a:lnTo>
                <a:lnTo>
                  <a:pt x="80386" y="29352"/>
                </a:lnTo>
                <a:lnTo>
                  <a:pt x="79773" y="29352"/>
                </a:lnTo>
                <a:lnTo>
                  <a:pt x="79977" y="29148"/>
                </a:lnTo>
                <a:lnTo>
                  <a:pt x="79773" y="29250"/>
                </a:lnTo>
                <a:lnTo>
                  <a:pt x="80386" y="28841"/>
                </a:lnTo>
                <a:lnTo>
                  <a:pt x="79261" y="29250"/>
                </a:lnTo>
                <a:lnTo>
                  <a:pt x="80489" y="27716"/>
                </a:lnTo>
                <a:lnTo>
                  <a:pt x="80591" y="27511"/>
                </a:lnTo>
                <a:lnTo>
                  <a:pt x="80898" y="27307"/>
                </a:lnTo>
                <a:close/>
                <a:moveTo>
                  <a:pt x="239523" y="32216"/>
                </a:moveTo>
                <a:lnTo>
                  <a:pt x="240239" y="32830"/>
                </a:lnTo>
                <a:lnTo>
                  <a:pt x="239727" y="32318"/>
                </a:lnTo>
                <a:lnTo>
                  <a:pt x="239523" y="32216"/>
                </a:lnTo>
                <a:close/>
                <a:moveTo>
                  <a:pt x="232875" y="24443"/>
                </a:moveTo>
                <a:lnTo>
                  <a:pt x="232773" y="24648"/>
                </a:lnTo>
                <a:lnTo>
                  <a:pt x="233591" y="25159"/>
                </a:lnTo>
                <a:lnTo>
                  <a:pt x="233489" y="25261"/>
                </a:lnTo>
                <a:lnTo>
                  <a:pt x="233386" y="25364"/>
                </a:lnTo>
                <a:lnTo>
                  <a:pt x="234511" y="27102"/>
                </a:lnTo>
                <a:lnTo>
                  <a:pt x="239216" y="32932"/>
                </a:lnTo>
                <a:lnTo>
                  <a:pt x="239114" y="32114"/>
                </a:lnTo>
                <a:lnTo>
                  <a:pt x="239523" y="32216"/>
                </a:lnTo>
                <a:lnTo>
                  <a:pt x="239523" y="32216"/>
                </a:lnTo>
                <a:lnTo>
                  <a:pt x="238193" y="31091"/>
                </a:lnTo>
                <a:lnTo>
                  <a:pt x="237784" y="29557"/>
                </a:lnTo>
                <a:lnTo>
                  <a:pt x="239318" y="30170"/>
                </a:lnTo>
                <a:lnTo>
                  <a:pt x="232875" y="24443"/>
                </a:lnTo>
                <a:close/>
                <a:moveTo>
                  <a:pt x="244841" y="33341"/>
                </a:moveTo>
                <a:lnTo>
                  <a:pt x="244330" y="33443"/>
                </a:lnTo>
                <a:lnTo>
                  <a:pt x="244432" y="33648"/>
                </a:lnTo>
                <a:lnTo>
                  <a:pt x="244125" y="34364"/>
                </a:lnTo>
                <a:lnTo>
                  <a:pt x="244125" y="34466"/>
                </a:lnTo>
                <a:lnTo>
                  <a:pt x="244330" y="33955"/>
                </a:lnTo>
                <a:lnTo>
                  <a:pt x="245045" y="33545"/>
                </a:lnTo>
                <a:lnTo>
                  <a:pt x="244841" y="33341"/>
                </a:lnTo>
                <a:close/>
                <a:moveTo>
                  <a:pt x="243409" y="34466"/>
                </a:moveTo>
                <a:lnTo>
                  <a:pt x="243409" y="35080"/>
                </a:lnTo>
                <a:lnTo>
                  <a:pt x="243614" y="35284"/>
                </a:lnTo>
                <a:lnTo>
                  <a:pt x="243920" y="34466"/>
                </a:lnTo>
                <a:close/>
                <a:moveTo>
                  <a:pt x="54102" y="29864"/>
                </a:moveTo>
                <a:lnTo>
                  <a:pt x="56352" y="30886"/>
                </a:lnTo>
                <a:lnTo>
                  <a:pt x="56045" y="31193"/>
                </a:lnTo>
                <a:lnTo>
                  <a:pt x="56250" y="31602"/>
                </a:lnTo>
                <a:lnTo>
                  <a:pt x="56045" y="31807"/>
                </a:lnTo>
                <a:lnTo>
                  <a:pt x="56250" y="32011"/>
                </a:lnTo>
                <a:lnTo>
                  <a:pt x="56045" y="32114"/>
                </a:lnTo>
                <a:lnTo>
                  <a:pt x="56148" y="32114"/>
                </a:lnTo>
                <a:lnTo>
                  <a:pt x="55943" y="32318"/>
                </a:lnTo>
                <a:lnTo>
                  <a:pt x="58193" y="32727"/>
                </a:lnTo>
                <a:lnTo>
                  <a:pt x="58091" y="32830"/>
                </a:lnTo>
                <a:lnTo>
                  <a:pt x="58500" y="32830"/>
                </a:lnTo>
                <a:lnTo>
                  <a:pt x="58500" y="32932"/>
                </a:lnTo>
                <a:lnTo>
                  <a:pt x="58909" y="33239"/>
                </a:lnTo>
                <a:lnTo>
                  <a:pt x="59114" y="34057"/>
                </a:lnTo>
                <a:lnTo>
                  <a:pt x="59216" y="34057"/>
                </a:lnTo>
                <a:lnTo>
                  <a:pt x="59216" y="34159"/>
                </a:lnTo>
                <a:lnTo>
                  <a:pt x="59011" y="34057"/>
                </a:lnTo>
                <a:lnTo>
                  <a:pt x="58807" y="34364"/>
                </a:lnTo>
                <a:lnTo>
                  <a:pt x="58091" y="34261"/>
                </a:lnTo>
                <a:lnTo>
                  <a:pt x="57989" y="34159"/>
                </a:lnTo>
                <a:lnTo>
                  <a:pt x="58193" y="33955"/>
                </a:lnTo>
                <a:lnTo>
                  <a:pt x="58091" y="33955"/>
                </a:lnTo>
                <a:lnTo>
                  <a:pt x="58091" y="33648"/>
                </a:lnTo>
                <a:lnTo>
                  <a:pt x="57682" y="33648"/>
                </a:lnTo>
                <a:lnTo>
                  <a:pt x="56250" y="35898"/>
                </a:lnTo>
                <a:lnTo>
                  <a:pt x="56045" y="34875"/>
                </a:lnTo>
                <a:lnTo>
                  <a:pt x="55330" y="35182"/>
                </a:lnTo>
                <a:lnTo>
                  <a:pt x="55330" y="35182"/>
                </a:lnTo>
                <a:lnTo>
                  <a:pt x="56352" y="33750"/>
                </a:lnTo>
                <a:lnTo>
                  <a:pt x="56250" y="33443"/>
                </a:lnTo>
                <a:lnTo>
                  <a:pt x="55330" y="33136"/>
                </a:lnTo>
                <a:lnTo>
                  <a:pt x="54409" y="34159"/>
                </a:lnTo>
                <a:lnTo>
                  <a:pt x="54614" y="33648"/>
                </a:lnTo>
                <a:lnTo>
                  <a:pt x="52568" y="36818"/>
                </a:lnTo>
                <a:lnTo>
                  <a:pt x="51545" y="37125"/>
                </a:lnTo>
                <a:lnTo>
                  <a:pt x="52773" y="34364"/>
                </a:lnTo>
                <a:lnTo>
                  <a:pt x="52364" y="34364"/>
                </a:lnTo>
                <a:lnTo>
                  <a:pt x="53693" y="32932"/>
                </a:lnTo>
                <a:lnTo>
                  <a:pt x="53693" y="33136"/>
                </a:lnTo>
                <a:lnTo>
                  <a:pt x="54102" y="32932"/>
                </a:lnTo>
                <a:lnTo>
                  <a:pt x="53898" y="33239"/>
                </a:lnTo>
                <a:lnTo>
                  <a:pt x="53898" y="33239"/>
                </a:lnTo>
                <a:lnTo>
                  <a:pt x="55125" y="32727"/>
                </a:lnTo>
                <a:lnTo>
                  <a:pt x="55534" y="32932"/>
                </a:lnTo>
                <a:lnTo>
                  <a:pt x="55636" y="32830"/>
                </a:lnTo>
                <a:lnTo>
                  <a:pt x="56250" y="32830"/>
                </a:lnTo>
                <a:lnTo>
                  <a:pt x="55534" y="32318"/>
                </a:lnTo>
                <a:lnTo>
                  <a:pt x="55739" y="32114"/>
                </a:lnTo>
                <a:lnTo>
                  <a:pt x="53693" y="32318"/>
                </a:lnTo>
                <a:lnTo>
                  <a:pt x="53591" y="32011"/>
                </a:lnTo>
                <a:lnTo>
                  <a:pt x="52977" y="32011"/>
                </a:lnTo>
                <a:lnTo>
                  <a:pt x="52977" y="31602"/>
                </a:lnTo>
                <a:lnTo>
                  <a:pt x="50830" y="32216"/>
                </a:lnTo>
                <a:lnTo>
                  <a:pt x="50830" y="31909"/>
                </a:lnTo>
                <a:lnTo>
                  <a:pt x="50011" y="32011"/>
                </a:lnTo>
                <a:lnTo>
                  <a:pt x="53489" y="30273"/>
                </a:lnTo>
                <a:lnTo>
                  <a:pt x="53489" y="30273"/>
                </a:lnTo>
                <a:lnTo>
                  <a:pt x="53693" y="30068"/>
                </a:lnTo>
                <a:lnTo>
                  <a:pt x="53898" y="30068"/>
                </a:lnTo>
                <a:lnTo>
                  <a:pt x="53591" y="30375"/>
                </a:lnTo>
                <a:lnTo>
                  <a:pt x="54102" y="30068"/>
                </a:lnTo>
                <a:lnTo>
                  <a:pt x="54102" y="29864"/>
                </a:lnTo>
                <a:close/>
                <a:moveTo>
                  <a:pt x="131932" y="36000"/>
                </a:moveTo>
                <a:lnTo>
                  <a:pt x="131830" y="36205"/>
                </a:lnTo>
                <a:lnTo>
                  <a:pt x="131216" y="36511"/>
                </a:lnTo>
                <a:lnTo>
                  <a:pt x="131318" y="36614"/>
                </a:lnTo>
                <a:lnTo>
                  <a:pt x="131318" y="37023"/>
                </a:lnTo>
                <a:lnTo>
                  <a:pt x="131830" y="37432"/>
                </a:lnTo>
                <a:lnTo>
                  <a:pt x="131932" y="36000"/>
                </a:lnTo>
                <a:close/>
                <a:moveTo>
                  <a:pt x="239216" y="33443"/>
                </a:moveTo>
                <a:lnTo>
                  <a:pt x="240341" y="35693"/>
                </a:lnTo>
                <a:lnTo>
                  <a:pt x="239625" y="35591"/>
                </a:lnTo>
                <a:lnTo>
                  <a:pt x="239625" y="36205"/>
                </a:lnTo>
                <a:lnTo>
                  <a:pt x="240750" y="37432"/>
                </a:lnTo>
                <a:lnTo>
                  <a:pt x="240750" y="37125"/>
                </a:lnTo>
                <a:lnTo>
                  <a:pt x="241159" y="37125"/>
                </a:lnTo>
                <a:lnTo>
                  <a:pt x="240239" y="36614"/>
                </a:lnTo>
                <a:lnTo>
                  <a:pt x="240341" y="36307"/>
                </a:lnTo>
                <a:lnTo>
                  <a:pt x="240750" y="36511"/>
                </a:lnTo>
                <a:lnTo>
                  <a:pt x="241364" y="36409"/>
                </a:lnTo>
                <a:lnTo>
                  <a:pt x="242795" y="36920"/>
                </a:lnTo>
                <a:lnTo>
                  <a:pt x="242693" y="36409"/>
                </a:lnTo>
                <a:lnTo>
                  <a:pt x="244023" y="35489"/>
                </a:lnTo>
                <a:lnTo>
                  <a:pt x="243716" y="35591"/>
                </a:lnTo>
                <a:lnTo>
                  <a:pt x="243205" y="35284"/>
                </a:lnTo>
                <a:lnTo>
                  <a:pt x="242898" y="34568"/>
                </a:lnTo>
                <a:lnTo>
                  <a:pt x="242284" y="34875"/>
                </a:lnTo>
                <a:lnTo>
                  <a:pt x="239216" y="33443"/>
                </a:lnTo>
                <a:close/>
                <a:moveTo>
                  <a:pt x="143693" y="38659"/>
                </a:moveTo>
                <a:lnTo>
                  <a:pt x="144000" y="38864"/>
                </a:lnTo>
                <a:lnTo>
                  <a:pt x="143740" y="38678"/>
                </a:lnTo>
                <a:lnTo>
                  <a:pt x="143740" y="38678"/>
                </a:lnTo>
                <a:lnTo>
                  <a:pt x="143693" y="38659"/>
                </a:lnTo>
                <a:close/>
                <a:moveTo>
                  <a:pt x="155250" y="31602"/>
                </a:moveTo>
                <a:lnTo>
                  <a:pt x="155148" y="31705"/>
                </a:lnTo>
                <a:lnTo>
                  <a:pt x="155659" y="31705"/>
                </a:lnTo>
                <a:lnTo>
                  <a:pt x="155148" y="32011"/>
                </a:lnTo>
                <a:lnTo>
                  <a:pt x="155148" y="32216"/>
                </a:lnTo>
                <a:lnTo>
                  <a:pt x="154636" y="32216"/>
                </a:lnTo>
                <a:lnTo>
                  <a:pt x="155250" y="32727"/>
                </a:lnTo>
                <a:lnTo>
                  <a:pt x="154943" y="32932"/>
                </a:lnTo>
                <a:lnTo>
                  <a:pt x="154739" y="33341"/>
                </a:lnTo>
                <a:lnTo>
                  <a:pt x="154023" y="33443"/>
                </a:lnTo>
                <a:lnTo>
                  <a:pt x="154125" y="33545"/>
                </a:lnTo>
                <a:lnTo>
                  <a:pt x="153920" y="33648"/>
                </a:lnTo>
                <a:lnTo>
                  <a:pt x="158318" y="36205"/>
                </a:lnTo>
                <a:lnTo>
                  <a:pt x="158318" y="37636"/>
                </a:lnTo>
                <a:lnTo>
                  <a:pt x="148398" y="37636"/>
                </a:lnTo>
                <a:lnTo>
                  <a:pt x="149011" y="38148"/>
                </a:lnTo>
                <a:lnTo>
                  <a:pt x="148193" y="38352"/>
                </a:lnTo>
                <a:lnTo>
                  <a:pt x="148398" y="38455"/>
                </a:lnTo>
                <a:lnTo>
                  <a:pt x="147477" y="38557"/>
                </a:lnTo>
                <a:lnTo>
                  <a:pt x="147273" y="38455"/>
                </a:lnTo>
                <a:lnTo>
                  <a:pt x="147273" y="38455"/>
                </a:lnTo>
                <a:lnTo>
                  <a:pt x="147375" y="38557"/>
                </a:lnTo>
                <a:lnTo>
                  <a:pt x="146761" y="38455"/>
                </a:lnTo>
                <a:lnTo>
                  <a:pt x="146045" y="38864"/>
                </a:lnTo>
                <a:lnTo>
                  <a:pt x="146045" y="38864"/>
                </a:lnTo>
                <a:lnTo>
                  <a:pt x="147580" y="37841"/>
                </a:lnTo>
                <a:lnTo>
                  <a:pt x="148091" y="37943"/>
                </a:lnTo>
                <a:lnTo>
                  <a:pt x="148091" y="37943"/>
                </a:lnTo>
                <a:lnTo>
                  <a:pt x="146864" y="36409"/>
                </a:lnTo>
                <a:lnTo>
                  <a:pt x="147682" y="34364"/>
                </a:lnTo>
                <a:lnTo>
                  <a:pt x="147886" y="33955"/>
                </a:lnTo>
                <a:lnTo>
                  <a:pt x="147886" y="34159"/>
                </a:lnTo>
                <a:lnTo>
                  <a:pt x="148295" y="33545"/>
                </a:lnTo>
                <a:lnTo>
                  <a:pt x="148193" y="33239"/>
                </a:lnTo>
                <a:lnTo>
                  <a:pt x="149523" y="32011"/>
                </a:lnTo>
                <a:lnTo>
                  <a:pt x="149830" y="32114"/>
                </a:lnTo>
                <a:lnTo>
                  <a:pt x="149625" y="31602"/>
                </a:lnTo>
                <a:lnTo>
                  <a:pt x="150443" y="32216"/>
                </a:lnTo>
                <a:lnTo>
                  <a:pt x="149625" y="32318"/>
                </a:lnTo>
                <a:lnTo>
                  <a:pt x="150341" y="32727"/>
                </a:lnTo>
                <a:lnTo>
                  <a:pt x="151159" y="32727"/>
                </a:lnTo>
                <a:lnTo>
                  <a:pt x="151261" y="33034"/>
                </a:lnTo>
                <a:lnTo>
                  <a:pt x="150545" y="33443"/>
                </a:lnTo>
                <a:lnTo>
                  <a:pt x="151466" y="33852"/>
                </a:lnTo>
                <a:lnTo>
                  <a:pt x="151466" y="34364"/>
                </a:lnTo>
                <a:lnTo>
                  <a:pt x="152080" y="34364"/>
                </a:lnTo>
                <a:lnTo>
                  <a:pt x="153102" y="33750"/>
                </a:lnTo>
                <a:lnTo>
                  <a:pt x="153614" y="33852"/>
                </a:lnTo>
                <a:lnTo>
                  <a:pt x="153818" y="33443"/>
                </a:lnTo>
                <a:lnTo>
                  <a:pt x="152795" y="33443"/>
                </a:lnTo>
                <a:lnTo>
                  <a:pt x="152386" y="32830"/>
                </a:lnTo>
                <a:lnTo>
                  <a:pt x="152591" y="32420"/>
                </a:lnTo>
                <a:lnTo>
                  <a:pt x="152489" y="32727"/>
                </a:lnTo>
                <a:lnTo>
                  <a:pt x="152489" y="32727"/>
                </a:lnTo>
                <a:lnTo>
                  <a:pt x="155250" y="31602"/>
                </a:lnTo>
                <a:close/>
                <a:moveTo>
                  <a:pt x="144000" y="38864"/>
                </a:moveTo>
                <a:lnTo>
                  <a:pt x="144000" y="38864"/>
                </a:lnTo>
                <a:lnTo>
                  <a:pt x="144000" y="38864"/>
                </a:lnTo>
                <a:close/>
                <a:moveTo>
                  <a:pt x="144000" y="38864"/>
                </a:moveTo>
                <a:lnTo>
                  <a:pt x="144000" y="38864"/>
                </a:lnTo>
                <a:lnTo>
                  <a:pt x="144000" y="38864"/>
                </a:lnTo>
                <a:close/>
                <a:moveTo>
                  <a:pt x="131011" y="37943"/>
                </a:moveTo>
                <a:lnTo>
                  <a:pt x="131011" y="38250"/>
                </a:lnTo>
                <a:lnTo>
                  <a:pt x="131216" y="39580"/>
                </a:lnTo>
                <a:lnTo>
                  <a:pt x="132136" y="39682"/>
                </a:lnTo>
                <a:lnTo>
                  <a:pt x="132136" y="37943"/>
                </a:lnTo>
                <a:close/>
                <a:moveTo>
                  <a:pt x="165580" y="31807"/>
                </a:moveTo>
                <a:lnTo>
                  <a:pt x="166091" y="32011"/>
                </a:lnTo>
                <a:lnTo>
                  <a:pt x="166295" y="31909"/>
                </a:lnTo>
                <a:lnTo>
                  <a:pt x="166705" y="31909"/>
                </a:lnTo>
                <a:lnTo>
                  <a:pt x="167420" y="33545"/>
                </a:lnTo>
                <a:lnTo>
                  <a:pt x="165886" y="33545"/>
                </a:lnTo>
                <a:lnTo>
                  <a:pt x="166193" y="34364"/>
                </a:lnTo>
                <a:lnTo>
                  <a:pt x="165273" y="34568"/>
                </a:lnTo>
                <a:lnTo>
                  <a:pt x="165682" y="34670"/>
                </a:lnTo>
                <a:lnTo>
                  <a:pt x="166398" y="35693"/>
                </a:lnTo>
                <a:lnTo>
                  <a:pt x="166705" y="35795"/>
                </a:lnTo>
                <a:lnTo>
                  <a:pt x="166909" y="36000"/>
                </a:lnTo>
                <a:lnTo>
                  <a:pt x="167420" y="36102"/>
                </a:lnTo>
                <a:lnTo>
                  <a:pt x="168136" y="37739"/>
                </a:lnTo>
                <a:lnTo>
                  <a:pt x="168136" y="36818"/>
                </a:lnTo>
                <a:lnTo>
                  <a:pt x="169670" y="37841"/>
                </a:lnTo>
                <a:lnTo>
                  <a:pt x="169466" y="38250"/>
                </a:lnTo>
                <a:lnTo>
                  <a:pt x="168239" y="37841"/>
                </a:lnTo>
                <a:lnTo>
                  <a:pt x="168648" y="39068"/>
                </a:lnTo>
                <a:lnTo>
                  <a:pt x="168955" y="38864"/>
                </a:lnTo>
                <a:lnTo>
                  <a:pt x="169159" y="39273"/>
                </a:lnTo>
                <a:lnTo>
                  <a:pt x="168852" y="39273"/>
                </a:lnTo>
                <a:lnTo>
                  <a:pt x="168852" y="39580"/>
                </a:lnTo>
                <a:lnTo>
                  <a:pt x="169261" y="39682"/>
                </a:lnTo>
                <a:lnTo>
                  <a:pt x="169773" y="42034"/>
                </a:lnTo>
                <a:lnTo>
                  <a:pt x="169977" y="42034"/>
                </a:lnTo>
                <a:lnTo>
                  <a:pt x="169773" y="42136"/>
                </a:lnTo>
                <a:lnTo>
                  <a:pt x="169773" y="42034"/>
                </a:lnTo>
                <a:lnTo>
                  <a:pt x="167420" y="42136"/>
                </a:lnTo>
                <a:lnTo>
                  <a:pt x="165580" y="41114"/>
                </a:lnTo>
                <a:lnTo>
                  <a:pt x="165375" y="39682"/>
                </a:lnTo>
                <a:lnTo>
                  <a:pt x="165375" y="39682"/>
                </a:lnTo>
                <a:lnTo>
                  <a:pt x="165477" y="39886"/>
                </a:lnTo>
                <a:lnTo>
                  <a:pt x="166295" y="38659"/>
                </a:lnTo>
                <a:lnTo>
                  <a:pt x="163227" y="35693"/>
                </a:lnTo>
                <a:lnTo>
                  <a:pt x="163227" y="35080"/>
                </a:lnTo>
                <a:lnTo>
                  <a:pt x="163125" y="35386"/>
                </a:lnTo>
                <a:lnTo>
                  <a:pt x="162307" y="34261"/>
                </a:lnTo>
                <a:lnTo>
                  <a:pt x="162409" y="34057"/>
                </a:lnTo>
                <a:lnTo>
                  <a:pt x="162511" y="34057"/>
                </a:lnTo>
                <a:lnTo>
                  <a:pt x="162614" y="33136"/>
                </a:lnTo>
                <a:lnTo>
                  <a:pt x="162818" y="33239"/>
                </a:lnTo>
                <a:lnTo>
                  <a:pt x="163636" y="32932"/>
                </a:lnTo>
                <a:lnTo>
                  <a:pt x="163534" y="32727"/>
                </a:lnTo>
                <a:lnTo>
                  <a:pt x="163943" y="32523"/>
                </a:lnTo>
                <a:lnTo>
                  <a:pt x="164045" y="32420"/>
                </a:lnTo>
                <a:lnTo>
                  <a:pt x="163943" y="32318"/>
                </a:lnTo>
                <a:lnTo>
                  <a:pt x="165580" y="31807"/>
                </a:lnTo>
                <a:close/>
                <a:moveTo>
                  <a:pt x="137352" y="40602"/>
                </a:moveTo>
                <a:lnTo>
                  <a:pt x="135511" y="40807"/>
                </a:lnTo>
                <a:lnTo>
                  <a:pt x="134898" y="40705"/>
                </a:lnTo>
                <a:lnTo>
                  <a:pt x="137045" y="42239"/>
                </a:lnTo>
                <a:lnTo>
                  <a:pt x="137148" y="41932"/>
                </a:lnTo>
                <a:lnTo>
                  <a:pt x="137045" y="41625"/>
                </a:lnTo>
                <a:lnTo>
                  <a:pt x="137352" y="40602"/>
                </a:lnTo>
                <a:close/>
                <a:moveTo>
                  <a:pt x="146659" y="43670"/>
                </a:moveTo>
                <a:lnTo>
                  <a:pt x="146148" y="43875"/>
                </a:lnTo>
                <a:lnTo>
                  <a:pt x="146250" y="43875"/>
                </a:lnTo>
                <a:lnTo>
                  <a:pt x="146659" y="43670"/>
                </a:lnTo>
                <a:close/>
                <a:moveTo>
                  <a:pt x="144409" y="43364"/>
                </a:moveTo>
                <a:lnTo>
                  <a:pt x="144307" y="43466"/>
                </a:lnTo>
                <a:lnTo>
                  <a:pt x="144307" y="43773"/>
                </a:lnTo>
                <a:lnTo>
                  <a:pt x="145330" y="44080"/>
                </a:lnTo>
                <a:lnTo>
                  <a:pt x="146148" y="43875"/>
                </a:lnTo>
                <a:lnTo>
                  <a:pt x="146045" y="43670"/>
                </a:lnTo>
                <a:lnTo>
                  <a:pt x="144716" y="43568"/>
                </a:lnTo>
                <a:lnTo>
                  <a:pt x="144818" y="43466"/>
                </a:lnTo>
                <a:lnTo>
                  <a:pt x="144409" y="43364"/>
                </a:lnTo>
                <a:close/>
                <a:moveTo>
                  <a:pt x="153614" y="43364"/>
                </a:moveTo>
                <a:lnTo>
                  <a:pt x="151773" y="43977"/>
                </a:lnTo>
                <a:lnTo>
                  <a:pt x="152489" y="44489"/>
                </a:lnTo>
                <a:lnTo>
                  <a:pt x="153307" y="44080"/>
                </a:lnTo>
                <a:lnTo>
                  <a:pt x="153614" y="43466"/>
                </a:lnTo>
                <a:lnTo>
                  <a:pt x="153614" y="43364"/>
                </a:lnTo>
                <a:close/>
                <a:moveTo>
                  <a:pt x="241568" y="37534"/>
                </a:moveTo>
                <a:lnTo>
                  <a:pt x="241261" y="37636"/>
                </a:lnTo>
                <a:lnTo>
                  <a:pt x="241670" y="37739"/>
                </a:lnTo>
                <a:lnTo>
                  <a:pt x="241466" y="38045"/>
                </a:lnTo>
                <a:lnTo>
                  <a:pt x="240955" y="37636"/>
                </a:lnTo>
                <a:lnTo>
                  <a:pt x="241057" y="37943"/>
                </a:lnTo>
                <a:lnTo>
                  <a:pt x="240955" y="38148"/>
                </a:lnTo>
                <a:lnTo>
                  <a:pt x="241261" y="38864"/>
                </a:lnTo>
                <a:lnTo>
                  <a:pt x="241159" y="38864"/>
                </a:lnTo>
                <a:lnTo>
                  <a:pt x="241875" y="40807"/>
                </a:lnTo>
                <a:lnTo>
                  <a:pt x="241670" y="41114"/>
                </a:lnTo>
                <a:lnTo>
                  <a:pt x="241466" y="41727"/>
                </a:lnTo>
                <a:lnTo>
                  <a:pt x="240955" y="42136"/>
                </a:lnTo>
                <a:lnTo>
                  <a:pt x="240443" y="41932"/>
                </a:lnTo>
                <a:lnTo>
                  <a:pt x="240545" y="41420"/>
                </a:lnTo>
                <a:lnTo>
                  <a:pt x="240545" y="41420"/>
                </a:lnTo>
                <a:lnTo>
                  <a:pt x="240136" y="41727"/>
                </a:lnTo>
                <a:lnTo>
                  <a:pt x="240341" y="43261"/>
                </a:lnTo>
                <a:lnTo>
                  <a:pt x="239727" y="43466"/>
                </a:lnTo>
                <a:lnTo>
                  <a:pt x="239420" y="43364"/>
                </a:lnTo>
                <a:lnTo>
                  <a:pt x="237477" y="43977"/>
                </a:lnTo>
                <a:lnTo>
                  <a:pt x="236761" y="45102"/>
                </a:lnTo>
                <a:lnTo>
                  <a:pt x="237886" y="45205"/>
                </a:lnTo>
                <a:lnTo>
                  <a:pt x="237784" y="44795"/>
                </a:lnTo>
                <a:lnTo>
                  <a:pt x="240341" y="44489"/>
                </a:lnTo>
                <a:lnTo>
                  <a:pt x="240239" y="44795"/>
                </a:lnTo>
                <a:lnTo>
                  <a:pt x="240955" y="45614"/>
                </a:lnTo>
                <a:lnTo>
                  <a:pt x="241670" y="44795"/>
                </a:lnTo>
                <a:lnTo>
                  <a:pt x="241261" y="44080"/>
                </a:lnTo>
                <a:lnTo>
                  <a:pt x="241568" y="44386"/>
                </a:lnTo>
                <a:lnTo>
                  <a:pt x="241568" y="44182"/>
                </a:lnTo>
                <a:lnTo>
                  <a:pt x="241670" y="44489"/>
                </a:lnTo>
                <a:lnTo>
                  <a:pt x="242693" y="44489"/>
                </a:lnTo>
                <a:lnTo>
                  <a:pt x="243102" y="43977"/>
                </a:lnTo>
                <a:lnTo>
                  <a:pt x="243307" y="43977"/>
                </a:lnTo>
                <a:lnTo>
                  <a:pt x="243409" y="43773"/>
                </a:lnTo>
                <a:lnTo>
                  <a:pt x="243614" y="43773"/>
                </a:lnTo>
                <a:lnTo>
                  <a:pt x="243511" y="43364"/>
                </a:lnTo>
                <a:lnTo>
                  <a:pt x="243818" y="43466"/>
                </a:lnTo>
                <a:lnTo>
                  <a:pt x="243818" y="43773"/>
                </a:lnTo>
                <a:lnTo>
                  <a:pt x="244023" y="44182"/>
                </a:lnTo>
                <a:lnTo>
                  <a:pt x="244432" y="43261"/>
                </a:lnTo>
                <a:lnTo>
                  <a:pt x="244023" y="42852"/>
                </a:lnTo>
                <a:lnTo>
                  <a:pt x="243205" y="40602"/>
                </a:lnTo>
                <a:lnTo>
                  <a:pt x="243511" y="40500"/>
                </a:lnTo>
                <a:lnTo>
                  <a:pt x="243409" y="39886"/>
                </a:lnTo>
                <a:lnTo>
                  <a:pt x="243409" y="39784"/>
                </a:lnTo>
                <a:lnTo>
                  <a:pt x="241568" y="37534"/>
                </a:lnTo>
                <a:close/>
                <a:moveTo>
                  <a:pt x="238909" y="44795"/>
                </a:moveTo>
                <a:lnTo>
                  <a:pt x="238807" y="45102"/>
                </a:lnTo>
                <a:lnTo>
                  <a:pt x="238398" y="45000"/>
                </a:lnTo>
                <a:lnTo>
                  <a:pt x="238295" y="45307"/>
                </a:lnTo>
                <a:lnTo>
                  <a:pt x="237989" y="45716"/>
                </a:lnTo>
                <a:lnTo>
                  <a:pt x="238398" y="45920"/>
                </a:lnTo>
                <a:lnTo>
                  <a:pt x="238705" y="46330"/>
                </a:lnTo>
                <a:lnTo>
                  <a:pt x="239523" y="45614"/>
                </a:lnTo>
                <a:lnTo>
                  <a:pt x="239830" y="45818"/>
                </a:lnTo>
                <a:lnTo>
                  <a:pt x="240034" y="45307"/>
                </a:lnTo>
                <a:lnTo>
                  <a:pt x="239625" y="44795"/>
                </a:lnTo>
                <a:close/>
                <a:moveTo>
                  <a:pt x="151875" y="47659"/>
                </a:moveTo>
                <a:lnTo>
                  <a:pt x="151773" y="47761"/>
                </a:lnTo>
                <a:lnTo>
                  <a:pt x="152080" y="47864"/>
                </a:lnTo>
                <a:lnTo>
                  <a:pt x="151875" y="47659"/>
                </a:lnTo>
                <a:close/>
                <a:moveTo>
                  <a:pt x="236455" y="45307"/>
                </a:moveTo>
                <a:lnTo>
                  <a:pt x="236045" y="45614"/>
                </a:lnTo>
                <a:lnTo>
                  <a:pt x="236045" y="45818"/>
                </a:lnTo>
                <a:lnTo>
                  <a:pt x="235943" y="45716"/>
                </a:lnTo>
                <a:lnTo>
                  <a:pt x="236352" y="46227"/>
                </a:lnTo>
                <a:lnTo>
                  <a:pt x="236045" y="46023"/>
                </a:lnTo>
                <a:lnTo>
                  <a:pt x="236352" y="46534"/>
                </a:lnTo>
                <a:lnTo>
                  <a:pt x="236659" y="46227"/>
                </a:lnTo>
                <a:lnTo>
                  <a:pt x="236455" y="46023"/>
                </a:lnTo>
                <a:lnTo>
                  <a:pt x="236659" y="46125"/>
                </a:lnTo>
                <a:lnTo>
                  <a:pt x="236966" y="46534"/>
                </a:lnTo>
                <a:lnTo>
                  <a:pt x="237068" y="47761"/>
                </a:lnTo>
                <a:lnTo>
                  <a:pt x="237580" y="47966"/>
                </a:lnTo>
                <a:lnTo>
                  <a:pt x="237580" y="47455"/>
                </a:lnTo>
                <a:lnTo>
                  <a:pt x="237784" y="48170"/>
                </a:lnTo>
                <a:lnTo>
                  <a:pt x="237886" y="47966"/>
                </a:lnTo>
                <a:lnTo>
                  <a:pt x="237886" y="47761"/>
                </a:lnTo>
                <a:lnTo>
                  <a:pt x="238193" y="47761"/>
                </a:lnTo>
                <a:lnTo>
                  <a:pt x="237886" y="45818"/>
                </a:lnTo>
                <a:lnTo>
                  <a:pt x="237580" y="45818"/>
                </a:lnTo>
                <a:lnTo>
                  <a:pt x="237477" y="45409"/>
                </a:lnTo>
                <a:lnTo>
                  <a:pt x="237273" y="45511"/>
                </a:lnTo>
                <a:lnTo>
                  <a:pt x="236864" y="45307"/>
                </a:lnTo>
                <a:close/>
                <a:moveTo>
                  <a:pt x="49602" y="49398"/>
                </a:moveTo>
                <a:lnTo>
                  <a:pt x="49705" y="49500"/>
                </a:lnTo>
                <a:lnTo>
                  <a:pt x="49655" y="49401"/>
                </a:lnTo>
                <a:lnTo>
                  <a:pt x="49655" y="49401"/>
                </a:lnTo>
                <a:lnTo>
                  <a:pt x="49602" y="49398"/>
                </a:lnTo>
                <a:close/>
                <a:moveTo>
                  <a:pt x="53489" y="53386"/>
                </a:moveTo>
                <a:lnTo>
                  <a:pt x="53485" y="53390"/>
                </a:lnTo>
                <a:lnTo>
                  <a:pt x="53485" y="53390"/>
                </a:lnTo>
                <a:lnTo>
                  <a:pt x="53489" y="53489"/>
                </a:lnTo>
                <a:lnTo>
                  <a:pt x="53489" y="53386"/>
                </a:lnTo>
                <a:close/>
                <a:moveTo>
                  <a:pt x="231648" y="54102"/>
                </a:moveTo>
                <a:lnTo>
                  <a:pt x="231239" y="54205"/>
                </a:lnTo>
                <a:lnTo>
                  <a:pt x="230625" y="55739"/>
                </a:lnTo>
                <a:lnTo>
                  <a:pt x="231648" y="57477"/>
                </a:lnTo>
                <a:lnTo>
                  <a:pt x="231852" y="54511"/>
                </a:lnTo>
                <a:lnTo>
                  <a:pt x="231648" y="54102"/>
                </a:lnTo>
                <a:close/>
                <a:moveTo>
                  <a:pt x="46432" y="57886"/>
                </a:moveTo>
                <a:lnTo>
                  <a:pt x="46432" y="57989"/>
                </a:lnTo>
                <a:lnTo>
                  <a:pt x="46636" y="57886"/>
                </a:lnTo>
                <a:close/>
                <a:moveTo>
                  <a:pt x="176216" y="59114"/>
                </a:moveTo>
                <a:lnTo>
                  <a:pt x="176216" y="59114"/>
                </a:lnTo>
                <a:lnTo>
                  <a:pt x="176216" y="59114"/>
                </a:lnTo>
                <a:close/>
                <a:moveTo>
                  <a:pt x="52057" y="56250"/>
                </a:moveTo>
                <a:lnTo>
                  <a:pt x="49193" y="57170"/>
                </a:lnTo>
                <a:lnTo>
                  <a:pt x="49091" y="57375"/>
                </a:lnTo>
                <a:lnTo>
                  <a:pt x="48682" y="57580"/>
                </a:lnTo>
                <a:lnTo>
                  <a:pt x="48989" y="57477"/>
                </a:lnTo>
                <a:lnTo>
                  <a:pt x="48989" y="57682"/>
                </a:lnTo>
                <a:lnTo>
                  <a:pt x="51443" y="56761"/>
                </a:lnTo>
                <a:lnTo>
                  <a:pt x="51443" y="56761"/>
                </a:lnTo>
                <a:lnTo>
                  <a:pt x="51239" y="56966"/>
                </a:lnTo>
                <a:lnTo>
                  <a:pt x="54205" y="57886"/>
                </a:lnTo>
                <a:lnTo>
                  <a:pt x="54307" y="58500"/>
                </a:lnTo>
                <a:lnTo>
                  <a:pt x="55330" y="58807"/>
                </a:lnTo>
                <a:lnTo>
                  <a:pt x="54818" y="59625"/>
                </a:lnTo>
                <a:lnTo>
                  <a:pt x="54818" y="59625"/>
                </a:lnTo>
                <a:lnTo>
                  <a:pt x="57068" y="59420"/>
                </a:lnTo>
                <a:lnTo>
                  <a:pt x="57170" y="59523"/>
                </a:lnTo>
                <a:lnTo>
                  <a:pt x="57886" y="59420"/>
                </a:lnTo>
                <a:lnTo>
                  <a:pt x="57886" y="59114"/>
                </a:lnTo>
                <a:lnTo>
                  <a:pt x="55739" y="58091"/>
                </a:lnTo>
                <a:lnTo>
                  <a:pt x="55534" y="57886"/>
                </a:lnTo>
                <a:lnTo>
                  <a:pt x="55330" y="57784"/>
                </a:lnTo>
                <a:lnTo>
                  <a:pt x="55534" y="57784"/>
                </a:lnTo>
                <a:lnTo>
                  <a:pt x="55125" y="57580"/>
                </a:lnTo>
                <a:lnTo>
                  <a:pt x="55227" y="57682"/>
                </a:lnTo>
                <a:lnTo>
                  <a:pt x="52057" y="56250"/>
                </a:lnTo>
                <a:close/>
                <a:moveTo>
                  <a:pt x="207307" y="59625"/>
                </a:moveTo>
                <a:lnTo>
                  <a:pt x="207307" y="59625"/>
                </a:lnTo>
                <a:lnTo>
                  <a:pt x="207307" y="59625"/>
                </a:lnTo>
                <a:close/>
                <a:moveTo>
                  <a:pt x="222648" y="59420"/>
                </a:moveTo>
                <a:lnTo>
                  <a:pt x="222648" y="59523"/>
                </a:lnTo>
                <a:lnTo>
                  <a:pt x="221625" y="59727"/>
                </a:lnTo>
                <a:lnTo>
                  <a:pt x="221727" y="59727"/>
                </a:lnTo>
                <a:lnTo>
                  <a:pt x="221216" y="60341"/>
                </a:lnTo>
                <a:lnTo>
                  <a:pt x="221727" y="61159"/>
                </a:lnTo>
                <a:lnTo>
                  <a:pt x="222750" y="60852"/>
                </a:lnTo>
                <a:lnTo>
                  <a:pt x="223159" y="59932"/>
                </a:lnTo>
                <a:lnTo>
                  <a:pt x="222648" y="59420"/>
                </a:lnTo>
                <a:close/>
                <a:moveTo>
                  <a:pt x="54511" y="60955"/>
                </a:moveTo>
                <a:lnTo>
                  <a:pt x="54205" y="61057"/>
                </a:lnTo>
                <a:lnTo>
                  <a:pt x="54614" y="61670"/>
                </a:lnTo>
                <a:lnTo>
                  <a:pt x="55023" y="61773"/>
                </a:lnTo>
                <a:lnTo>
                  <a:pt x="55534" y="61568"/>
                </a:lnTo>
                <a:lnTo>
                  <a:pt x="55943" y="61568"/>
                </a:lnTo>
                <a:lnTo>
                  <a:pt x="54511" y="60955"/>
                </a:lnTo>
                <a:close/>
                <a:moveTo>
                  <a:pt x="58602" y="59727"/>
                </a:moveTo>
                <a:lnTo>
                  <a:pt x="59114" y="60034"/>
                </a:lnTo>
                <a:lnTo>
                  <a:pt x="59114" y="60443"/>
                </a:lnTo>
                <a:lnTo>
                  <a:pt x="59420" y="60955"/>
                </a:lnTo>
                <a:lnTo>
                  <a:pt x="59114" y="61057"/>
                </a:lnTo>
                <a:lnTo>
                  <a:pt x="57784" y="60852"/>
                </a:lnTo>
                <a:lnTo>
                  <a:pt x="57580" y="61159"/>
                </a:lnTo>
                <a:lnTo>
                  <a:pt x="57989" y="61466"/>
                </a:lnTo>
                <a:lnTo>
                  <a:pt x="59420" y="61261"/>
                </a:lnTo>
                <a:lnTo>
                  <a:pt x="59932" y="61568"/>
                </a:lnTo>
                <a:lnTo>
                  <a:pt x="60239" y="61875"/>
                </a:lnTo>
                <a:lnTo>
                  <a:pt x="60545" y="61261"/>
                </a:lnTo>
                <a:lnTo>
                  <a:pt x="62693" y="61261"/>
                </a:lnTo>
                <a:lnTo>
                  <a:pt x="63000" y="60750"/>
                </a:lnTo>
                <a:lnTo>
                  <a:pt x="61977" y="60341"/>
                </a:lnTo>
                <a:lnTo>
                  <a:pt x="62284" y="60239"/>
                </a:lnTo>
                <a:lnTo>
                  <a:pt x="58602" y="59727"/>
                </a:lnTo>
                <a:close/>
                <a:moveTo>
                  <a:pt x="208739" y="63614"/>
                </a:moveTo>
                <a:lnTo>
                  <a:pt x="208739" y="63614"/>
                </a:lnTo>
                <a:lnTo>
                  <a:pt x="208739" y="63614"/>
                </a:lnTo>
                <a:close/>
                <a:moveTo>
                  <a:pt x="48989" y="64227"/>
                </a:moveTo>
                <a:lnTo>
                  <a:pt x="48989" y="64330"/>
                </a:lnTo>
                <a:lnTo>
                  <a:pt x="49091" y="64432"/>
                </a:lnTo>
                <a:lnTo>
                  <a:pt x="49091" y="64432"/>
                </a:lnTo>
                <a:lnTo>
                  <a:pt x="48989" y="64227"/>
                </a:lnTo>
                <a:close/>
                <a:moveTo>
                  <a:pt x="44182" y="66375"/>
                </a:moveTo>
                <a:lnTo>
                  <a:pt x="44386" y="66477"/>
                </a:lnTo>
                <a:lnTo>
                  <a:pt x="44386" y="66477"/>
                </a:lnTo>
                <a:lnTo>
                  <a:pt x="44284" y="66375"/>
                </a:lnTo>
                <a:close/>
                <a:moveTo>
                  <a:pt x="232261" y="60955"/>
                </a:moveTo>
                <a:lnTo>
                  <a:pt x="231955" y="61670"/>
                </a:lnTo>
                <a:lnTo>
                  <a:pt x="232159" y="63511"/>
                </a:lnTo>
                <a:lnTo>
                  <a:pt x="231648" y="63307"/>
                </a:lnTo>
                <a:lnTo>
                  <a:pt x="232364" y="64943"/>
                </a:lnTo>
                <a:lnTo>
                  <a:pt x="232568" y="64739"/>
                </a:lnTo>
                <a:lnTo>
                  <a:pt x="232977" y="65148"/>
                </a:lnTo>
                <a:lnTo>
                  <a:pt x="232773" y="65864"/>
                </a:lnTo>
                <a:lnTo>
                  <a:pt x="233591" y="65966"/>
                </a:lnTo>
                <a:lnTo>
                  <a:pt x="233795" y="65659"/>
                </a:lnTo>
                <a:lnTo>
                  <a:pt x="234716" y="66375"/>
                </a:lnTo>
                <a:lnTo>
                  <a:pt x="234409" y="65761"/>
                </a:lnTo>
                <a:lnTo>
                  <a:pt x="236045" y="67091"/>
                </a:lnTo>
                <a:lnTo>
                  <a:pt x="235432" y="65966"/>
                </a:lnTo>
                <a:lnTo>
                  <a:pt x="235739" y="65864"/>
                </a:lnTo>
                <a:lnTo>
                  <a:pt x="235125" y="65659"/>
                </a:lnTo>
                <a:lnTo>
                  <a:pt x="235125" y="65864"/>
                </a:lnTo>
                <a:lnTo>
                  <a:pt x="234511" y="65352"/>
                </a:lnTo>
                <a:lnTo>
                  <a:pt x="234205" y="65455"/>
                </a:lnTo>
                <a:lnTo>
                  <a:pt x="234307" y="65659"/>
                </a:lnTo>
                <a:lnTo>
                  <a:pt x="233284" y="64330"/>
                </a:lnTo>
                <a:lnTo>
                  <a:pt x="233489" y="63511"/>
                </a:lnTo>
                <a:lnTo>
                  <a:pt x="233795" y="63205"/>
                </a:lnTo>
                <a:lnTo>
                  <a:pt x="233591" y="61159"/>
                </a:lnTo>
                <a:lnTo>
                  <a:pt x="233284" y="61261"/>
                </a:lnTo>
                <a:lnTo>
                  <a:pt x="232261" y="60955"/>
                </a:lnTo>
                <a:close/>
                <a:moveTo>
                  <a:pt x="236045" y="67091"/>
                </a:moveTo>
                <a:lnTo>
                  <a:pt x="236045" y="67091"/>
                </a:lnTo>
                <a:lnTo>
                  <a:pt x="236045" y="67091"/>
                </a:lnTo>
                <a:close/>
                <a:moveTo>
                  <a:pt x="232670" y="66170"/>
                </a:moveTo>
                <a:lnTo>
                  <a:pt x="233693" y="67398"/>
                </a:lnTo>
                <a:lnTo>
                  <a:pt x="233693" y="66580"/>
                </a:lnTo>
                <a:lnTo>
                  <a:pt x="233080" y="66170"/>
                </a:lnTo>
                <a:close/>
                <a:moveTo>
                  <a:pt x="222750" y="67705"/>
                </a:moveTo>
                <a:lnTo>
                  <a:pt x="222750" y="67705"/>
                </a:lnTo>
                <a:lnTo>
                  <a:pt x="222750" y="67705"/>
                </a:lnTo>
                <a:close/>
                <a:moveTo>
                  <a:pt x="222750" y="67705"/>
                </a:moveTo>
                <a:lnTo>
                  <a:pt x="222737" y="67743"/>
                </a:lnTo>
                <a:lnTo>
                  <a:pt x="222750" y="67807"/>
                </a:lnTo>
                <a:lnTo>
                  <a:pt x="222750" y="67705"/>
                </a:lnTo>
                <a:close/>
                <a:moveTo>
                  <a:pt x="235330" y="67091"/>
                </a:moveTo>
                <a:lnTo>
                  <a:pt x="235330" y="67807"/>
                </a:lnTo>
                <a:lnTo>
                  <a:pt x="235739" y="67602"/>
                </a:lnTo>
                <a:lnTo>
                  <a:pt x="236148" y="67909"/>
                </a:lnTo>
                <a:lnTo>
                  <a:pt x="235534" y="67193"/>
                </a:lnTo>
                <a:lnTo>
                  <a:pt x="235330" y="67091"/>
                </a:lnTo>
                <a:close/>
                <a:moveTo>
                  <a:pt x="236250" y="67091"/>
                </a:moveTo>
                <a:lnTo>
                  <a:pt x="237068" y="68420"/>
                </a:lnTo>
                <a:lnTo>
                  <a:pt x="237682" y="68625"/>
                </a:lnTo>
                <a:lnTo>
                  <a:pt x="237784" y="68625"/>
                </a:lnTo>
                <a:lnTo>
                  <a:pt x="237170" y="67295"/>
                </a:lnTo>
                <a:lnTo>
                  <a:pt x="236250" y="67091"/>
                </a:lnTo>
                <a:close/>
                <a:moveTo>
                  <a:pt x="234307" y="67807"/>
                </a:moveTo>
                <a:lnTo>
                  <a:pt x="234205" y="67909"/>
                </a:lnTo>
                <a:lnTo>
                  <a:pt x="234409" y="68011"/>
                </a:lnTo>
                <a:lnTo>
                  <a:pt x="234409" y="69341"/>
                </a:lnTo>
                <a:lnTo>
                  <a:pt x="235330" y="68420"/>
                </a:lnTo>
                <a:lnTo>
                  <a:pt x="234307" y="67807"/>
                </a:lnTo>
                <a:close/>
                <a:moveTo>
                  <a:pt x="236455" y="68216"/>
                </a:moveTo>
                <a:lnTo>
                  <a:pt x="236557" y="68625"/>
                </a:lnTo>
                <a:lnTo>
                  <a:pt x="236864" y="68932"/>
                </a:lnTo>
                <a:lnTo>
                  <a:pt x="237170" y="69750"/>
                </a:lnTo>
                <a:lnTo>
                  <a:pt x="237170" y="69341"/>
                </a:lnTo>
                <a:lnTo>
                  <a:pt x="237273" y="69545"/>
                </a:lnTo>
                <a:lnTo>
                  <a:pt x="237273" y="69443"/>
                </a:lnTo>
                <a:lnTo>
                  <a:pt x="237273" y="69136"/>
                </a:lnTo>
                <a:lnTo>
                  <a:pt x="237170" y="68932"/>
                </a:lnTo>
                <a:lnTo>
                  <a:pt x="236966" y="68318"/>
                </a:lnTo>
                <a:lnTo>
                  <a:pt x="236761" y="68420"/>
                </a:lnTo>
                <a:lnTo>
                  <a:pt x="236455" y="68216"/>
                </a:lnTo>
                <a:close/>
                <a:moveTo>
                  <a:pt x="193091" y="69852"/>
                </a:moveTo>
                <a:lnTo>
                  <a:pt x="193295" y="70261"/>
                </a:lnTo>
                <a:lnTo>
                  <a:pt x="193160" y="69965"/>
                </a:lnTo>
                <a:lnTo>
                  <a:pt x="193091" y="69852"/>
                </a:lnTo>
                <a:close/>
                <a:moveTo>
                  <a:pt x="235636" y="68830"/>
                </a:moveTo>
                <a:lnTo>
                  <a:pt x="235227" y="69034"/>
                </a:lnTo>
                <a:lnTo>
                  <a:pt x="235125" y="69239"/>
                </a:lnTo>
                <a:lnTo>
                  <a:pt x="235227" y="69648"/>
                </a:lnTo>
                <a:lnTo>
                  <a:pt x="234818" y="69955"/>
                </a:lnTo>
                <a:lnTo>
                  <a:pt x="235636" y="70670"/>
                </a:lnTo>
                <a:lnTo>
                  <a:pt x="235636" y="68830"/>
                </a:lnTo>
                <a:close/>
                <a:moveTo>
                  <a:pt x="232057" y="68420"/>
                </a:moveTo>
                <a:lnTo>
                  <a:pt x="230318" y="71284"/>
                </a:lnTo>
                <a:lnTo>
                  <a:pt x="230318" y="71386"/>
                </a:lnTo>
                <a:lnTo>
                  <a:pt x="232261" y="69341"/>
                </a:lnTo>
                <a:lnTo>
                  <a:pt x="232057" y="68420"/>
                </a:lnTo>
                <a:close/>
                <a:moveTo>
                  <a:pt x="196568" y="70159"/>
                </a:moveTo>
                <a:lnTo>
                  <a:pt x="196364" y="71795"/>
                </a:lnTo>
                <a:lnTo>
                  <a:pt x="196364" y="72000"/>
                </a:lnTo>
                <a:lnTo>
                  <a:pt x="197591" y="73739"/>
                </a:lnTo>
                <a:lnTo>
                  <a:pt x="198102" y="72102"/>
                </a:lnTo>
                <a:lnTo>
                  <a:pt x="196875" y="70261"/>
                </a:lnTo>
                <a:lnTo>
                  <a:pt x="196568" y="70159"/>
                </a:lnTo>
                <a:close/>
                <a:moveTo>
                  <a:pt x="237580" y="70261"/>
                </a:moveTo>
                <a:lnTo>
                  <a:pt x="237580" y="70773"/>
                </a:lnTo>
                <a:lnTo>
                  <a:pt x="237068" y="70977"/>
                </a:lnTo>
                <a:lnTo>
                  <a:pt x="237068" y="71182"/>
                </a:lnTo>
                <a:lnTo>
                  <a:pt x="236761" y="71182"/>
                </a:lnTo>
                <a:lnTo>
                  <a:pt x="236659" y="71591"/>
                </a:lnTo>
                <a:lnTo>
                  <a:pt x="236250" y="71795"/>
                </a:lnTo>
                <a:lnTo>
                  <a:pt x="236148" y="71182"/>
                </a:lnTo>
                <a:lnTo>
                  <a:pt x="235739" y="71284"/>
                </a:lnTo>
                <a:lnTo>
                  <a:pt x="235432" y="71693"/>
                </a:lnTo>
                <a:lnTo>
                  <a:pt x="234818" y="71898"/>
                </a:lnTo>
                <a:lnTo>
                  <a:pt x="234818" y="72818"/>
                </a:lnTo>
                <a:lnTo>
                  <a:pt x="235227" y="72000"/>
                </a:lnTo>
                <a:lnTo>
                  <a:pt x="235636" y="72102"/>
                </a:lnTo>
                <a:lnTo>
                  <a:pt x="235943" y="72409"/>
                </a:lnTo>
                <a:lnTo>
                  <a:pt x="236045" y="72000"/>
                </a:lnTo>
                <a:lnTo>
                  <a:pt x="236455" y="72205"/>
                </a:lnTo>
                <a:lnTo>
                  <a:pt x="236557" y="73125"/>
                </a:lnTo>
                <a:lnTo>
                  <a:pt x="237580" y="73943"/>
                </a:lnTo>
                <a:lnTo>
                  <a:pt x="237682" y="73841"/>
                </a:lnTo>
                <a:lnTo>
                  <a:pt x="237682" y="74045"/>
                </a:lnTo>
                <a:lnTo>
                  <a:pt x="238091" y="73841"/>
                </a:lnTo>
                <a:lnTo>
                  <a:pt x="237784" y="73227"/>
                </a:lnTo>
                <a:lnTo>
                  <a:pt x="237989" y="72614"/>
                </a:lnTo>
                <a:lnTo>
                  <a:pt x="238295" y="72818"/>
                </a:lnTo>
                <a:lnTo>
                  <a:pt x="238500" y="73534"/>
                </a:lnTo>
                <a:lnTo>
                  <a:pt x="238500" y="73023"/>
                </a:lnTo>
                <a:lnTo>
                  <a:pt x="238807" y="72614"/>
                </a:lnTo>
                <a:lnTo>
                  <a:pt x="238500" y="71284"/>
                </a:lnTo>
                <a:lnTo>
                  <a:pt x="238398" y="71182"/>
                </a:lnTo>
                <a:lnTo>
                  <a:pt x="238500" y="70977"/>
                </a:lnTo>
                <a:lnTo>
                  <a:pt x="238295" y="70466"/>
                </a:lnTo>
                <a:lnTo>
                  <a:pt x="237580" y="70261"/>
                </a:lnTo>
                <a:close/>
                <a:moveTo>
                  <a:pt x="240443" y="77727"/>
                </a:moveTo>
                <a:lnTo>
                  <a:pt x="240034" y="78545"/>
                </a:lnTo>
                <a:lnTo>
                  <a:pt x="240136" y="80284"/>
                </a:lnTo>
                <a:lnTo>
                  <a:pt x="240852" y="81000"/>
                </a:lnTo>
                <a:lnTo>
                  <a:pt x="240341" y="79568"/>
                </a:lnTo>
                <a:lnTo>
                  <a:pt x="241261" y="79773"/>
                </a:lnTo>
                <a:lnTo>
                  <a:pt x="240750" y="79057"/>
                </a:lnTo>
                <a:lnTo>
                  <a:pt x="241057" y="78852"/>
                </a:lnTo>
                <a:lnTo>
                  <a:pt x="241057" y="78545"/>
                </a:lnTo>
                <a:lnTo>
                  <a:pt x="240136" y="78955"/>
                </a:lnTo>
                <a:lnTo>
                  <a:pt x="240443" y="78648"/>
                </a:lnTo>
                <a:lnTo>
                  <a:pt x="240443" y="78341"/>
                </a:lnTo>
                <a:lnTo>
                  <a:pt x="240341" y="78136"/>
                </a:lnTo>
                <a:lnTo>
                  <a:pt x="240443" y="77727"/>
                </a:lnTo>
                <a:close/>
                <a:moveTo>
                  <a:pt x="79875" y="80284"/>
                </a:moveTo>
                <a:lnTo>
                  <a:pt x="78136" y="80591"/>
                </a:lnTo>
                <a:lnTo>
                  <a:pt x="78136" y="81511"/>
                </a:lnTo>
                <a:lnTo>
                  <a:pt x="78443" y="81818"/>
                </a:lnTo>
                <a:lnTo>
                  <a:pt x="79466" y="81511"/>
                </a:lnTo>
                <a:lnTo>
                  <a:pt x="80080" y="80693"/>
                </a:lnTo>
                <a:lnTo>
                  <a:pt x="79875" y="80284"/>
                </a:lnTo>
                <a:close/>
                <a:moveTo>
                  <a:pt x="261102" y="82636"/>
                </a:moveTo>
                <a:lnTo>
                  <a:pt x="261000" y="82841"/>
                </a:lnTo>
                <a:lnTo>
                  <a:pt x="261205" y="82943"/>
                </a:lnTo>
                <a:lnTo>
                  <a:pt x="261307" y="82943"/>
                </a:lnTo>
                <a:lnTo>
                  <a:pt x="261102" y="82636"/>
                </a:lnTo>
                <a:close/>
                <a:moveTo>
                  <a:pt x="220500" y="81818"/>
                </a:moveTo>
                <a:lnTo>
                  <a:pt x="219784" y="81920"/>
                </a:lnTo>
                <a:lnTo>
                  <a:pt x="219886" y="82227"/>
                </a:lnTo>
                <a:lnTo>
                  <a:pt x="220295" y="82534"/>
                </a:lnTo>
                <a:lnTo>
                  <a:pt x="220295" y="82841"/>
                </a:lnTo>
                <a:lnTo>
                  <a:pt x="221011" y="83148"/>
                </a:lnTo>
                <a:lnTo>
                  <a:pt x="221114" y="82636"/>
                </a:lnTo>
                <a:lnTo>
                  <a:pt x="220500" y="81818"/>
                </a:lnTo>
                <a:close/>
                <a:moveTo>
                  <a:pt x="222034" y="82636"/>
                </a:moveTo>
                <a:lnTo>
                  <a:pt x="221830" y="83045"/>
                </a:lnTo>
                <a:lnTo>
                  <a:pt x="221830" y="83352"/>
                </a:lnTo>
                <a:lnTo>
                  <a:pt x="222341" y="83148"/>
                </a:lnTo>
                <a:lnTo>
                  <a:pt x="222034" y="82636"/>
                </a:lnTo>
                <a:close/>
                <a:moveTo>
                  <a:pt x="240443" y="83352"/>
                </a:moveTo>
                <a:lnTo>
                  <a:pt x="240239" y="83659"/>
                </a:lnTo>
                <a:lnTo>
                  <a:pt x="240239" y="83659"/>
                </a:lnTo>
                <a:lnTo>
                  <a:pt x="240545" y="83352"/>
                </a:lnTo>
                <a:close/>
                <a:moveTo>
                  <a:pt x="240852" y="82943"/>
                </a:moveTo>
                <a:lnTo>
                  <a:pt x="240545" y="83352"/>
                </a:lnTo>
                <a:lnTo>
                  <a:pt x="240750" y="83557"/>
                </a:lnTo>
                <a:lnTo>
                  <a:pt x="241261" y="83455"/>
                </a:lnTo>
                <a:lnTo>
                  <a:pt x="241670" y="83557"/>
                </a:lnTo>
                <a:lnTo>
                  <a:pt x="241977" y="83455"/>
                </a:lnTo>
                <a:lnTo>
                  <a:pt x="242898" y="83966"/>
                </a:lnTo>
                <a:lnTo>
                  <a:pt x="241568" y="82943"/>
                </a:lnTo>
                <a:close/>
                <a:moveTo>
                  <a:pt x="230011" y="72818"/>
                </a:moveTo>
                <a:lnTo>
                  <a:pt x="228989" y="74250"/>
                </a:lnTo>
                <a:lnTo>
                  <a:pt x="228989" y="74761"/>
                </a:lnTo>
                <a:lnTo>
                  <a:pt x="228477" y="74966"/>
                </a:lnTo>
                <a:lnTo>
                  <a:pt x="228477" y="74864"/>
                </a:lnTo>
                <a:lnTo>
                  <a:pt x="227557" y="75375"/>
                </a:lnTo>
                <a:lnTo>
                  <a:pt x="227045" y="76398"/>
                </a:lnTo>
                <a:lnTo>
                  <a:pt x="225409" y="77216"/>
                </a:lnTo>
                <a:lnTo>
                  <a:pt x="225307" y="77420"/>
                </a:lnTo>
                <a:lnTo>
                  <a:pt x="225205" y="77523"/>
                </a:lnTo>
                <a:lnTo>
                  <a:pt x="225205" y="78648"/>
                </a:lnTo>
                <a:lnTo>
                  <a:pt x="223670" y="77932"/>
                </a:lnTo>
                <a:lnTo>
                  <a:pt x="223159" y="78750"/>
                </a:lnTo>
                <a:lnTo>
                  <a:pt x="223261" y="78750"/>
                </a:lnTo>
                <a:lnTo>
                  <a:pt x="224182" y="83045"/>
                </a:lnTo>
                <a:lnTo>
                  <a:pt x="225511" y="83045"/>
                </a:lnTo>
                <a:lnTo>
                  <a:pt x="225818" y="83659"/>
                </a:lnTo>
                <a:lnTo>
                  <a:pt x="226023" y="83455"/>
                </a:lnTo>
                <a:lnTo>
                  <a:pt x="226330" y="83557"/>
                </a:lnTo>
                <a:lnTo>
                  <a:pt x="226739" y="83045"/>
                </a:lnTo>
                <a:lnTo>
                  <a:pt x="227352" y="83557"/>
                </a:lnTo>
                <a:lnTo>
                  <a:pt x="227966" y="83352"/>
                </a:lnTo>
                <a:lnTo>
                  <a:pt x="228068" y="83557"/>
                </a:lnTo>
                <a:lnTo>
                  <a:pt x="228375" y="84273"/>
                </a:lnTo>
                <a:lnTo>
                  <a:pt x="229398" y="83659"/>
                </a:lnTo>
                <a:lnTo>
                  <a:pt x="229705" y="83250"/>
                </a:lnTo>
                <a:lnTo>
                  <a:pt x="229602" y="83045"/>
                </a:lnTo>
                <a:lnTo>
                  <a:pt x="229807" y="82739"/>
                </a:lnTo>
                <a:lnTo>
                  <a:pt x="229705" y="81920"/>
                </a:lnTo>
                <a:lnTo>
                  <a:pt x="230216" y="81102"/>
                </a:lnTo>
                <a:lnTo>
                  <a:pt x="230523" y="81102"/>
                </a:lnTo>
                <a:lnTo>
                  <a:pt x="231239" y="78955"/>
                </a:lnTo>
                <a:lnTo>
                  <a:pt x="231852" y="79159"/>
                </a:lnTo>
                <a:lnTo>
                  <a:pt x="232159" y="79159"/>
                </a:lnTo>
                <a:lnTo>
                  <a:pt x="232057" y="78955"/>
                </a:lnTo>
                <a:lnTo>
                  <a:pt x="231136" y="77932"/>
                </a:lnTo>
                <a:lnTo>
                  <a:pt x="231034" y="77114"/>
                </a:lnTo>
                <a:lnTo>
                  <a:pt x="230932" y="77011"/>
                </a:lnTo>
                <a:lnTo>
                  <a:pt x="230420" y="76295"/>
                </a:lnTo>
                <a:lnTo>
                  <a:pt x="230830" y="76193"/>
                </a:lnTo>
                <a:lnTo>
                  <a:pt x="230932" y="76091"/>
                </a:lnTo>
                <a:lnTo>
                  <a:pt x="230932" y="75580"/>
                </a:lnTo>
                <a:lnTo>
                  <a:pt x="231750" y="75580"/>
                </a:lnTo>
                <a:lnTo>
                  <a:pt x="231443" y="74864"/>
                </a:lnTo>
                <a:lnTo>
                  <a:pt x="232261" y="74761"/>
                </a:lnTo>
                <a:lnTo>
                  <a:pt x="231136" y="73841"/>
                </a:lnTo>
                <a:lnTo>
                  <a:pt x="230727" y="73943"/>
                </a:lnTo>
                <a:lnTo>
                  <a:pt x="230420" y="72920"/>
                </a:lnTo>
                <a:lnTo>
                  <a:pt x="230011" y="73227"/>
                </a:lnTo>
                <a:lnTo>
                  <a:pt x="230011" y="72818"/>
                </a:lnTo>
                <a:close/>
                <a:moveTo>
                  <a:pt x="261307" y="82943"/>
                </a:moveTo>
                <a:lnTo>
                  <a:pt x="262841" y="84989"/>
                </a:lnTo>
                <a:lnTo>
                  <a:pt x="262330" y="83761"/>
                </a:lnTo>
                <a:lnTo>
                  <a:pt x="261307" y="82943"/>
                </a:lnTo>
                <a:close/>
                <a:moveTo>
                  <a:pt x="237682" y="78239"/>
                </a:moveTo>
                <a:lnTo>
                  <a:pt x="237170" y="78852"/>
                </a:lnTo>
                <a:lnTo>
                  <a:pt x="234614" y="78955"/>
                </a:lnTo>
                <a:lnTo>
                  <a:pt x="234409" y="78750"/>
                </a:lnTo>
                <a:lnTo>
                  <a:pt x="233489" y="79057"/>
                </a:lnTo>
                <a:lnTo>
                  <a:pt x="232977" y="79875"/>
                </a:lnTo>
                <a:lnTo>
                  <a:pt x="232977" y="80080"/>
                </a:lnTo>
                <a:lnTo>
                  <a:pt x="232875" y="80182"/>
                </a:lnTo>
                <a:lnTo>
                  <a:pt x="232977" y="80898"/>
                </a:lnTo>
                <a:lnTo>
                  <a:pt x="232875" y="80693"/>
                </a:lnTo>
                <a:lnTo>
                  <a:pt x="232057" y="83455"/>
                </a:lnTo>
                <a:lnTo>
                  <a:pt x="232364" y="83659"/>
                </a:lnTo>
                <a:lnTo>
                  <a:pt x="232568" y="83864"/>
                </a:lnTo>
                <a:lnTo>
                  <a:pt x="232670" y="85909"/>
                </a:lnTo>
                <a:lnTo>
                  <a:pt x="233386" y="85807"/>
                </a:lnTo>
                <a:lnTo>
                  <a:pt x="233591" y="82841"/>
                </a:lnTo>
                <a:lnTo>
                  <a:pt x="234409" y="84784"/>
                </a:lnTo>
                <a:lnTo>
                  <a:pt x="235636" y="84375"/>
                </a:lnTo>
                <a:lnTo>
                  <a:pt x="235125" y="83761"/>
                </a:lnTo>
                <a:lnTo>
                  <a:pt x="235227" y="83148"/>
                </a:lnTo>
                <a:lnTo>
                  <a:pt x="234409" y="82023"/>
                </a:lnTo>
                <a:lnTo>
                  <a:pt x="234614" y="82023"/>
                </a:lnTo>
                <a:lnTo>
                  <a:pt x="235739" y="81000"/>
                </a:lnTo>
                <a:lnTo>
                  <a:pt x="236148" y="81102"/>
                </a:lnTo>
                <a:lnTo>
                  <a:pt x="235739" y="80693"/>
                </a:lnTo>
                <a:lnTo>
                  <a:pt x="235739" y="80795"/>
                </a:lnTo>
                <a:lnTo>
                  <a:pt x="233591" y="81205"/>
                </a:lnTo>
                <a:lnTo>
                  <a:pt x="233284" y="80693"/>
                </a:lnTo>
                <a:lnTo>
                  <a:pt x="233182" y="80182"/>
                </a:lnTo>
                <a:lnTo>
                  <a:pt x="235943" y="79568"/>
                </a:lnTo>
                <a:lnTo>
                  <a:pt x="236455" y="79773"/>
                </a:lnTo>
                <a:lnTo>
                  <a:pt x="236966" y="79670"/>
                </a:lnTo>
                <a:lnTo>
                  <a:pt x="237580" y="79057"/>
                </a:lnTo>
                <a:lnTo>
                  <a:pt x="237682" y="78239"/>
                </a:lnTo>
                <a:close/>
                <a:moveTo>
                  <a:pt x="210580" y="74659"/>
                </a:moveTo>
                <a:lnTo>
                  <a:pt x="219068" y="86114"/>
                </a:lnTo>
                <a:lnTo>
                  <a:pt x="219068" y="85705"/>
                </a:lnTo>
                <a:lnTo>
                  <a:pt x="219989" y="86011"/>
                </a:lnTo>
                <a:lnTo>
                  <a:pt x="220398" y="83250"/>
                </a:lnTo>
                <a:lnTo>
                  <a:pt x="219273" y="82636"/>
                </a:lnTo>
                <a:lnTo>
                  <a:pt x="218966" y="81102"/>
                </a:lnTo>
                <a:lnTo>
                  <a:pt x="218352" y="80898"/>
                </a:lnTo>
                <a:lnTo>
                  <a:pt x="218148" y="80489"/>
                </a:lnTo>
                <a:lnTo>
                  <a:pt x="218455" y="79977"/>
                </a:lnTo>
                <a:lnTo>
                  <a:pt x="218045" y="79466"/>
                </a:lnTo>
                <a:lnTo>
                  <a:pt x="217330" y="79773"/>
                </a:lnTo>
                <a:lnTo>
                  <a:pt x="217739" y="79568"/>
                </a:lnTo>
                <a:lnTo>
                  <a:pt x="216102" y="77830"/>
                </a:lnTo>
                <a:lnTo>
                  <a:pt x="215795" y="78034"/>
                </a:lnTo>
                <a:lnTo>
                  <a:pt x="212625" y="74659"/>
                </a:lnTo>
                <a:close/>
                <a:moveTo>
                  <a:pt x="246170" y="85602"/>
                </a:moveTo>
                <a:lnTo>
                  <a:pt x="245864" y="85909"/>
                </a:lnTo>
                <a:lnTo>
                  <a:pt x="245761" y="86216"/>
                </a:lnTo>
                <a:lnTo>
                  <a:pt x="246273" y="86523"/>
                </a:lnTo>
                <a:lnTo>
                  <a:pt x="246375" y="86011"/>
                </a:lnTo>
                <a:lnTo>
                  <a:pt x="246170" y="85602"/>
                </a:lnTo>
                <a:close/>
                <a:moveTo>
                  <a:pt x="261818" y="84375"/>
                </a:moveTo>
                <a:lnTo>
                  <a:pt x="261716" y="84886"/>
                </a:lnTo>
                <a:lnTo>
                  <a:pt x="260693" y="85705"/>
                </a:lnTo>
                <a:lnTo>
                  <a:pt x="260386" y="85705"/>
                </a:lnTo>
                <a:lnTo>
                  <a:pt x="260284" y="85193"/>
                </a:lnTo>
                <a:lnTo>
                  <a:pt x="260080" y="85705"/>
                </a:lnTo>
                <a:lnTo>
                  <a:pt x="258648" y="85909"/>
                </a:lnTo>
                <a:lnTo>
                  <a:pt x="259773" y="86523"/>
                </a:lnTo>
                <a:lnTo>
                  <a:pt x="262125" y="85500"/>
                </a:lnTo>
                <a:lnTo>
                  <a:pt x="262023" y="85295"/>
                </a:lnTo>
                <a:lnTo>
                  <a:pt x="262227" y="85193"/>
                </a:lnTo>
                <a:lnTo>
                  <a:pt x="262432" y="84477"/>
                </a:lnTo>
                <a:lnTo>
                  <a:pt x="261818" y="84375"/>
                </a:lnTo>
                <a:close/>
                <a:moveTo>
                  <a:pt x="249239" y="87852"/>
                </a:moveTo>
                <a:lnTo>
                  <a:pt x="248727" y="88670"/>
                </a:lnTo>
                <a:lnTo>
                  <a:pt x="249648" y="88466"/>
                </a:lnTo>
                <a:lnTo>
                  <a:pt x="249239" y="87852"/>
                </a:lnTo>
                <a:close/>
                <a:moveTo>
                  <a:pt x="220500" y="86216"/>
                </a:moveTo>
                <a:lnTo>
                  <a:pt x="219682" y="86932"/>
                </a:lnTo>
                <a:lnTo>
                  <a:pt x="219784" y="87136"/>
                </a:lnTo>
                <a:lnTo>
                  <a:pt x="227250" y="88875"/>
                </a:lnTo>
                <a:lnTo>
                  <a:pt x="227761" y="88977"/>
                </a:lnTo>
                <a:lnTo>
                  <a:pt x="227761" y="88057"/>
                </a:lnTo>
                <a:lnTo>
                  <a:pt x="226330" y="87648"/>
                </a:lnTo>
                <a:lnTo>
                  <a:pt x="226125" y="87136"/>
                </a:lnTo>
                <a:lnTo>
                  <a:pt x="224591" y="86727"/>
                </a:lnTo>
                <a:lnTo>
                  <a:pt x="224284" y="87136"/>
                </a:lnTo>
                <a:lnTo>
                  <a:pt x="222648" y="87034"/>
                </a:lnTo>
                <a:lnTo>
                  <a:pt x="222239" y="86523"/>
                </a:lnTo>
                <a:lnTo>
                  <a:pt x="220500" y="86216"/>
                </a:lnTo>
                <a:close/>
                <a:moveTo>
                  <a:pt x="227761" y="88364"/>
                </a:moveTo>
                <a:lnTo>
                  <a:pt x="228273" y="89080"/>
                </a:lnTo>
                <a:lnTo>
                  <a:pt x="228886" y="88670"/>
                </a:lnTo>
                <a:lnTo>
                  <a:pt x="228375" y="88364"/>
                </a:lnTo>
                <a:close/>
                <a:moveTo>
                  <a:pt x="229398" y="88568"/>
                </a:moveTo>
                <a:lnTo>
                  <a:pt x="228989" y="88977"/>
                </a:lnTo>
                <a:lnTo>
                  <a:pt x="229705" y="89182"/>
                </a:lnTo>
                <a:lnTo>
                  <a:pt x="229807" y="88670"/>
                </a:lnTo>
                <a:lnTo>
                  <a:pt x="229398" y="88568"/>
                </a:lnTo>
                <a:close/>
                <a:moveTo>
                  <a:pt x="235432" y="88466"/>
                </a:moveTo>
                <a:lnTo>
                  <a:pt x="234920" y="88875"/>
                </a:lnTo>
                <a:lnTo>
                  <a:pt x="233182" y="88568"/>
                </a:lnTo>
                <a:lnTo>
                  <a:pt x="232670" y="88670"/>
                </a:lnTo>
                <a:lnTo>
                  <a:pt x="232670" y="89182"/>
                </a:lnTo>
                <a:lnTo>
                  <a:pt x="234716" y="88977"/>
                </a:lnTo>
                <a:lnTo>
                  <a:pt x="235330" y="88773"/>
                </a:lnTo>
                <a:lnTo>
                  <a:pt x="235534" y="88466"/>
                </a:lnTo>
                <a:close/>
                <a:moveTo>
                  <a:pt x="230932" y="88364"/>
                </a:moveTo>
                <a:lnTo>
                  <a:pt x="230727" y="88568"/>
                </a:lnTo>
                <a:lnTo>
                  <a:pt x="231034" y="88977"/>
                </a:lnTo>
                <a:lnTo>
                  <a:pt x="231034" y="88977"/>
                </a:lnTo>
                <a:lnTo>
                  <a:pt x="230420" y="88670"/>
                </a:lnTo>
                <a:lnTo>
                  <a:pt x="230011" y="89386"/>
                </a:lnTo>
                <a:lnTo>
                  <a:pt x="231341" y="88977"/>
                </a:lnTo>
                <a:lnTo>
                  <a:pt x="231750" y="89080"/>
                </a:lnTo>
                <a:lnTo>
                  <a:pt x="231648" y="88977"/>
                </a:lnTo>
                <a:lnTo>
                  <a:pt x="231750" y="88977"/>
                </a:lnTo>
                <a:lnTo>
                  <a:pt x="231648" y="88670"/>
                </a:lnTo>
                <a:lnTo>
                  <a:pt x="231239" y="88568"/>
                </a:lnTo>
                <a:lnTo>
                  <a:pt x="230932" y="88364"/>
                </a:lnTo>
                <a:close/>
                <a:moveTo>
                  <a:pt x="232670" y="89591"/>
                </a:moveTo>
                <a:lnTo>
                  <a:pt x="231750" y="89898"/>
                </a:lnTo>
                <a:lnTo>
                  <a:pt x="232670" y="90409"/>
                </a:lnTo>
                <a:lnTo>
                  <a:pt x="233284" y="90205"/>
                </a:lnTo>
                <a:lnTo>
                  <a:pt x="232670" y="89591"/>
                </a:lnTo>
                <a:close/>
                <a:moveTo>
                  <a:pt x="239420" y="88670"/>
                </a:moveTo>
                <a:lnTo>
                  <a:pt x="237989" y="88773"/>
                </a:lnTo>
                <a:lnTo>
                  <a:pt x="235943" y="90102"/>
                </a:lnTo>
                <a:lnTo>
                  <a:pt x="235943" y="90511"/>
                </a:lnTo>
                <a:lnTo>
                  <a:pt x="237068" y="90102"/>
                </a:lnTo>
                <a:lnTo>
                  <a:pt x="239420" y="88670"/>
                </a:lnTo>
                <a:close/>
                <a:moveTo>
                  <a:pt x="244636" y="80386"/>
                </a:moveTo>
                <a:lnTo>
                  <a:pt x="243205" y="81409"/>
                </a:lnTo>
                <a:lnTo>
                  <a:pt x="243920" y="81614"/>
                </a:lnTo>
                <a:lnTo>
                  <a:pt x="244125" y="82125"/>
                </a:lnTo>
                <a:lnTo>
                  <a:pt x="244432" y="82330"/>
                </a:lnTo>
                <a:lnTo>
                  <a:pt x="245761" y="82227"/>
                </a:lnTo>
                <a:lnTo>
                  <a:pt x="245557" y="82739"/>
                </a:lnTo>
                <a:lnTo>
                  <a:pt x="244023" y="82943"/>
                </a:lnTo>
                <a:lnTo>
                  <a:pt x="244534" y="83250"/>
                </a:lnTo>
                <a:lnTo>
                  <a:pt x="244739" y="84068"/>
                </a:lnTo>
                <a:lnTo>
                  <a:pt x="245659" y="83148"/>
                </a:lnTo>
                <a:lnTo>
                  <a:pt x="245761" y="83966"/>
                </a:lnTo>
                <a:lnTo>
                  <a:pt x="246580" y="84068"/>
                </a:lnTo>
                <a:lnTo>
                  <a:pt x="246784" y="84580"/>
                </a:lnTo>
                <a:lnTo>
                  <a:pt x="249648" y="85909"/>
                </a:lnTo>
                <a:lnTo>
                  <a:pt x="249443" y="86011"/>
                </a:lnTo>
                <a:lnTo>
                  <a:pt x="249648" y="86011"/>
                </a:lnTo>
                <a:lnTo>
                  <a:pt x="250261" y="87443"/>
                </a:lnTo>
                <a:lnTo>
                  <a:pt x="249852" y="87545"/>
                </a:lnTo>
                <a:lnTo>
                  <a:pt x="250057" y="88057"/>
                </a:lnTo>
                <a:lnTo>
                  <a:pt x="249852" y="88466"/>
                </a:lnTo>
                <a:lnTo>
                  <a:pt x="251080" y="88159"/>
                </a:lnTo>
                <a:lnTo>
                  <a:pt x="251080" y="88670"/>
                </a:lnTo>
                <a:lnTo>
                  <a:pt x="251693" y="89386"/>
                </a:lnTo>
                <a:lnTo>
                  <a:pt x="253534" y="89386"/>
                </a:lnTo>
                <a:lnTo>
                  <a:pt x="253841" y="88977"/>
                </a:lnTo>
                <a:lnTo>
                  <a:pt x="252920" y="88466"/>
                </a:lnTo>
                <a:lnTo>
                  <a:pt x="254455" y="88261"/>
                </a:lnTo>
                <a:lnTo>
                  <a:pt x="254455" y="88159"/>
                </a:lnTo>
                <a:lnTo>
                  <a:pt x="254557" y="88159"/>
                </a:lnTo>
                <a:lnTo>
                  <a:pt x="254250" y="87750"/>
                </a:lnTo>
                <a:lnTo>
                  <a:pt x="254864" y="87955"/>
                </a:lnTo>
                <a:lnTo>
                  <a:pt x="255375" y="87852"/>
                </a:lnTo>
                <a:lnTo>
                  <a:pt x="257625" y="90307"/>
                </a:lnTo>
                <a:lnTo>
                  <a:pt x="260080" y="91023"/>
                </a:lnTo>
                <a:lnTo>
                  <a:pt x="260080" y="90716"/>
                </a:lnTo>
                <a:lnTo>
                  <a:pt x="260489" y="90614"/>
                </a:lnTo>
                <a:lnTo>
                  <a:pt x="259670" y="90307"/>
                </a:lnTo>
                <a:lnTo>
                  <a:pt x="259670" y="90102"/>
                </a:lnTo>
                <a:lnTo>
                  <a:pt x="259159" y="89386"/>
                </a:lnTo>
                <a:lnTo>
                  <a:pt x="258648" y="89386"/>
                </a:lnTo>
                <a:lnTo>
                  <a:pt x="257318" y="87034"/>
                </a:lnTo>
                <a:lnTo>
                  <a:pt x="258136" y="86932"/>
                </a:lnTo>
                <a:lnTo>
                  <a:pt x="256500" y="85705"/>
                </a:lnTo>
                <a:lnTo>
                  <a:pt x="256398" y="84989"/>
                </a:lnTo>
                <a:lnTo>
                  <a:pt x="251898" y="82636"/>
                </a:lnTo>
                <a:lnTo>
                  <a:pt x="249545" y="81716"/>
                </a:lnTo>
                <a:lnTo>
                  <a:pt x="248727" y="81920"/>
                </a:lnTo>
                <a:lnTo>
                  <a:pt x="248727" y="82125"/>
                </a:lnTo>
                <a:lnTo>
                  <a:pt x="246989" y="83455"/>
                </a:lnTo>
                <a:lnTo>
                  <a:pt x="246375" y="82636"/>
                </a:lnTo>
                <a:lnTo>
                  <a:pt x="246273" y="82943"/>
                </a:lnTo>
                <a:lnTo>
                  <a:pt x="245864" y="80795"/>
                </a:lnTo>
                <a:lnTo>
                  <a:pt x="244636" y="80386"/>
                </a:lnTo>
                <a:close/>
                <a:moveTo>
                  <a:pt x="242693" y="91534"/>
                </a:moveTo>
                <a:lnTo>
                  <a:pt x="241977" y="91636"/>
                </a:lnTo>
                <a:lnTo>
                  <a:pt x="241977" y="91841"/>
                </a:lnTo>
                <a:lnTo>
                  <a:pt x="242386" y="92352"/>
                </a:lnTo>
                <a:lnTo>
                  <a:pt x="242693" y="91534"/>
                </a:lnTo>
                <a:close/>
                <a:moveTo>
                  <a:pt x="285750" y="96648"/>
                </a:moveTo>
                <a:lnTo>
                  <a:pt x="285545" y="96750"/>
                </a:lnTo>
                <a:lnTo>
                  <a:pt x="284420" y="97159"/>
                </a:lnTo>
                <a:lnTo>
                  <a:pt x="284216" y="97261"/>
                </a:lnTo>
                <a:lnTo>
                  <a:pt x="285239" y="97261"/>
                </a:lnTo>
                <a:lnTo>
                  <a:pt x="285750" y="96648"/>
                </a:lnTo>
                <a:close/>
                <a:moveTo>
                  <a:pt x="285648" y="97057"/>
                </a:moveTo>
                <a:lnTo>
                  <a:pt x="285239" y="97261"/>
                </a:lnTo>
                <a:lnTo>
                  <a:pt x="285545" y="97261"/>
                </a:lnTo>
                <a:lnTo>
                  <a:pt x="285648" y="97057"/>
                </a:lnTo>
                <a:close/>
                <a:moveTo>
                  <a:pt x="284011" y="98080"/>
                </a:moveTo>
                <a:lnTo>
                  <a:pt x="282886" y="98591"/>
                </a:lnTo>
                <a:lnTo>
                  <a:pt x="283807" y="98693"/>
                </a:lnTo>
                <a:lnTo>
                  <a:pt x="284114" y="98386"/>
                </a:lnTo>
                <a:lnTo>
                  <a:pt x="284011" y="98080"/>
                </a:lnTo>
                <a:close/>
                <a:moveTo>
                  <a:pt x="168852" y="92761"/>
                </a:moveTo>
                <a:lnTo>
                  <a:pt x="168136" y="92864"/>
                </a:lnTo>
                <a:lnTo>
                  <a:pt x="168136" y="93682"/>
                </a:lnTo>
                <a:lnTo>
                  <a:pt x="167318" y="94295"/>
                </a:lnTo>
                <a:lnTo>
                  <a:pt x="167318" y="95114"/>
                </a:lnTo>
                <a:lnTo>
                  <a:pt x="166807" y="95420"/>
                </a:lnTo>
                <a:lnTo>
                  <a:pt x="166705" y="95318"/>
                </a:lnTo>
                <a:lnTo>
                  <a:pt x="165886" y="96341"/>
                </a:lnTo>
                <a:lnTo>
                  <a:pt x="165375" y="96239"/>
                </a:lnTo>
                <a:lnTo>
                  <a:pt x="164966" y="96443"/>
                </a:lnTo>
                <a:lnTo>
                  <a:pt x="164761" y="96443"/>
                </a:lnTo>
                <a:lnTo>
                  <a:pt x="164045" y="96955"/>
                </a:lnTo>
                <a:lnTo>
                  <a:pt x="163330" y="105955"/>
                </a:lnTo>
                <a:lnTo>
                  <a:pt x="163943" y="106261"/>
                </a:lnTo>
                <a:lnTo>
                  <a:pt x="165477" y="105852"/>
                </a:lnTo>
                <a:lnTo>
                  <a:pt x="168750" y="96034"/>
                </a:lnTo>
                <a:lnTo>
                  <a:pt x="169159" y="96341"/>
                </a:lnTo>
                <a:lnTo>
                  <a:pt x="169364" y="96136"/>
                </a:lnTo>
                <a:lnTo>
                  <a:pt x="168852" y="92761"/>
                </a:lnTo>
                <a:close/>
                <a:moveTo>
                  <a:pt x="79364" y="112500"/>
                </a:moveTo>
                <a:lnTo>
                  <a:pt x="79057" y="112807"/>
                </a:lnTo>
                <a:lnTo>
                  <a:pt x="79057" y="113011"/>
                </a:lnTo>
                <a:lnTo>
                  <a:pt x="79364" y="112500"/>
                </a:lnTo>
                <a:close/>
                <a:moveTo>
                  <a:pt x="185114" y="3784"/>
                </a:moveTo>
                <a:lnTo>
                  <a:pt x="184091" y="4398"/>
                </a:lnTo>
                <a:lnTo>
                  <a:pt x="184909" y="4705"/>
                </a:lnTo>
                <a:lnTo>
                  <a:pt x="183273" y="4705"/>
                </a:lnTo>
                <a:lnTo>
                  <a:pt x="183989" y="5011"/>
                </a:lnTo>
                <a:lnTo>
                  <a:pt x="184193" y="5318"/>
                </a:lnTo>
                <a:lnTo>
                  <a:pt x="184193" y="5318"/>
                </a:lnTo>
                <a:lnTo>
                  <a:pt x="183784" y="5011"/>
                </a:lnTo>
                <a:lnTo>
                  <a:pt x="180102" y="5114"/>
                </a:lnTo>
                <a:lnTo>
                  <a:pt x="180920" y="5216"/>
                </a:lnTo>
                <a:lnTo>
                  <a:pt x="177341" y="5727"/>
                </a:lnTo>
                <a:lnTo>
                  <a:pt x="177545" y="5932"/>
                </a:lnTo>
                <a:lnTo>
                  <a:pt x="177341" y="6239"/>
                </a:lnTo>
                <a:lnTo>
                  <a:pt x="176830" y="6136"/>
                </a:lnTo>
                <a:lnTo>
                  <a:pt x="177955" y="6443"/>
                </a:lnTo>
                <a:lnTo>
                  <a:pt x="177239" y="6443"/>
                </a:lnTo>
                <a:lnTo>
                  <a:pt x="178568" y="6852"/>
                </a:lnTo>
                <a:lnTo>
                  <a:pt x="178057" y="7057"/>
                </a:lnTo>
                <a:lnTo>
                  <a:pt x="178261" y="6852"/>
                </a:lnTo>
                <a:lnTo>
                  <a:pt x="178261" y="6852"/>
                </a:lnTo>
                <a:lnTo>
                  <a:pt x="174477" y="7057"/>
                </a:lnTo>
                <a:lnTo>
                  <a:pt x="174682" y="7466"/>
                </a:lnTo>
                <a:lnTo>
                  <a:pt x="174989" y="7568"/>
                </a:lnTo>
                <a:lnTo>
                  <a:pt x="175091" y="7773"/>
                </a:lnTo>
                <a:lnTo>
                  <a:pt x="177648" y="8795"/>
                </a:lnTo>
                <a:lnTo>
                  <a:pt x="177852" y="9205"/>
                </a:lnTo>
                <a:lnTo>
                  <a:pt x="178261" y="9511"/>
                </a:lnTo>
                <a:lnTo>
                  <a:pt x="178169" y="9789"/>
                </a:lnTo>
                <a:lnTo>
                  <a:pt x="177852" y="9409"/>
                </a:lnTo>
                <a:lnTo>
                  <a:pt x="177545" y="9716"/>
                </a:lnTo>
                <a:lnTo>
                  <a:pt x="177034" y="8591"/>
                </a:lnTo>
                <a:lnTo>
                  <a:pt x="173352" y="8182"/>
                </a:lnTo>
                <a:lnTo>
                  <a:pt x="173352" y="8182"/>
                </a:lnTo>
                <a:lnTo>
                  <a:pt x="173966" y="8489"/>
                </a:lnTo>
                <a:lnTo>
                  <a:pt x="172636" y="8489"/>
                </a:lnTo>
                <a:lnTo>
                  <a:pt x="175193" y="9205"/>
                </a:lnTo>
                <a:lnTo>
                  <a:pt x="175193" y="9205"/>
                </a:lnTo>
                <a:lnTo>
                  <a:pt x="172432" y="8898"/>
                </a:lnTo>
                <a:lnTo>
                  <a:pt x="172432" y="8693"/>
                </a:lnTo>
                <a:lnTo>
                  <a:pt x="172227" y="8591"/>
                </a:lnTo>
                <a:lnTo>
                  <a:pt x="172227" y="8182"/>
                </a:lnTo>
                <a:lnTo>
                  <a:pt x="171307" y="7670"/>
                </a:lnTo>
                <a:lnTo>
                  <a:pt x="171307" y="7670"/>
                </a:lnTo>
                <a:lnTo>
                  <a:pt x="171716" y="8284"/>
                </a:lnTo>
                <a:lnTo>
                  <a:pt x="171102" y="8898"/>
                </a:lnTo>
                <a:lnTo>
                  <a:pt x="172227" y="9511"/>
                </a:lnTo>
                <a:lnTo>
                  <a:pt x="172330" y="10330"/>
                </a:lnTo>
                <a:lnTo>
                  <a:pt x="174886" y="11148"/>
                </a:lnTo>
                <a:lnTo>
                  <a:pt x="173966" y="11045"/>
                </a:lnTo>
                <a:lnTo>
                  <a:pt x="174170" y="12068"/>
                </a:lnTo>
                <a:lnTo>
                  <a:pt x="173966" y="12375"/>
                </a:lnTo>
                <a:lnTo>
                  <a:pt x="173966" y="12580"/>
                </a:lnTo>
                <a:lnTo>
                  <a:pt x="173250" y="13398"/>
                </a:lnTo>
                <a:lnTo>
                  <a:pt x="170898" y="12886"/>
                </a:lnTo>
                <a:lnTo>
                  <a:pt x="172023" y="12886"/>
                </a:lnTo>
                <a:lnTo>
                  <a:pt x="172125" y="13091"/>
                </a:lnTo>
                <a:lnTo>
                  <a:pt x="172636" y="12989"/>
                </a:lnTo>
                <a:lnTo>
                  <a:pt x="172330" y="12784"/>
                </a:lnTo>
                <a:lnTo>
                  <a:pt x="173045" y="11761"/>
                </a:lnTo>
                <a:lnTo>
                  <a:pt x="173045" y="11352"/>
                </a:lnTo>
                <a:lnTo>
                  <a:pt x="172330" y="11045"/>
                </a:lnTo>
                <a:lnTo>
                  <a:pt x="171307" y="9920"/>
                </a:lnTo>
                <a:lnTo>
                  <a:pt x="171307" y="9716"/>
                </a:lnTo>
                <a:lnTo>
                  <a:pt x="171102" y="9307"/>
                </a:lnTo>
                <a:lnTo>
                  <a:pt x="170284" y="8898"/>
                </a:lnTo>
                <a:lnTo>
                  <a:pt x="170182" y="7875"/>
                </a:lnTo>
                <a:lnTo>
                  <a:pt x="168545" y="7670"/>
                </a:lnTo>
                <a:lnTo>
                  <a:pt x="167727" y="8080"/>
                </a:lnTo>
                <a:lnTo>
                  <a:pt x="167625" y="8795"/>
                </a:lnTo>
                <a:lnTo>
                  <a:pt x="167114" y="9205"/>
                </a:lnTo>
                <a:lnTo>
                  <a:pt x="167727" y="9409"/>
                </a:lnTo>
                <a:lnTo>
                  <a:pt x="168034" y="10432"/>
                </a:lnTo>
                <a:lnTo>
                  <a:pt x="169875" y="10943"/>
                </a:lnTo>
                <a:lnTo>
                  <a:pt x="169568" y="11557"/>
                </a:lnTo>
                <a:lnTo>
                  <a:pt x="164148" y="10227"/>
                </a:lnTo>
                <a:lnTo>
                  <a:pt x="163636" y="10432"/>
                </a:lnTo>
                <a:lnTo>
                  <a:pt x="164352" y="10841"/>
                </a:lnTo>
                <a:lnTo>
                  <a:pt x="163841" y="11250"/>
                </a:lnTo>
                <a:lnTo>
                  <a:pt x="159648" y="11557"/>
                </a:lnTo>
                <a:lnTo>
                  <a:pt x="159648" y="11557"/>
                </a:lnTo>
                <a:lnTo>
                  <a:pt x="159955" y="11455"/>
                </a:lnTo>
                <a:lnTo>
                  <a:pt x="159852" y="11045"/>
                </a:lnTo>
                <a:lnTo>
                  <a:pt x="159750" y="11045"/>
                </a:lnTo>
                <a:lnTo>
                  <a:pt x="158830" y="11250"/>
                </a:lnTo>
                <a:lnTo>
                  <a:pt x="159136" y="11352"/>
                </a:lnTo>
                <a:lnTo>
                  <a:pt x="158830" y="11455"/>
                </a:lnTo>
                <a:lnTo>
                  <a:pt x="158625" y="11352"/>
                </a:lnTo>
                <a:lnTo>
                  <a:pt x="156682" y="11966"/>
                </a:lnTo>
                <a:lnTo>
                  <a:pt x="156886" y="12068"/>
                </a:lnTo>
                <a:lnTo>
                  <a:pt x="155250" y="12886"/>
                </a:lnTo>
                <a:lnTo>
                  <a:pt x="154330" y="12273"/>
                </a:lnTo>
                <a:lnTo>
                  <a:pt x="155352" y="11966"/>
                </a:lnTo>
                <a:lnTo>
                  <a:pt x="152898" y="11250"/>
                </a:lnTo>
                <a:lnTo>
                  <a:pt x="153614" y="11659"/>
                </a:lnTo>
                <a:lnTo>
                  <a:pt x="153614" y="12375"/>
                </a:lnTo>
                <a:lnTo>
                  <a:pt x="154227" y="12784"/>
                </a:lnTo>
                <a:lnTo>
                  <a:pt x="154227" y="13602"/>
                </a:lnTo>
                <a:lnTo>
                  <a:pt x="152795" y="13193"/>
                </a:lnTo>
                <a:lnTo>
                  <a:pt x="151466" y="14011"/>
                </a:lnTo>
                <a:lnTo>
                  <a:pt x="152080" y="14727"/>
                </a:lnTo>
                <a:lnTo>
                  <a:pt x="151568" y="14932"/>
                </a:lnTo>
                <a:lnTo>
                  <a:pt x="149625" y="14318"/>
                </a:lnTo>
                <a:lnTo>
                  <a:pt x="149420" y="14523"/>
                </a:lnTo>
                <a:lnTo>
                  <a:pt x="150545" y="15239"/>
                </a:lnTo>
                <a:lnTo>
                  <a:pt x="150341" y="15545"/>
                </a:lnTo>
                <a:lnTo>
                  <a:pt x="146864" y="13295"/>
                </a:lnTo>
                <a:lnTo>
                  <a:pt x="147068" y="13193"/>
                </a:lnTo>
                <a:lnTo>
                  <a:pt x="145636" y="12580"/>
                </a:lnTo>
                <a:lnTo>
                  <a:pt x="151057" y="13398"/>
                </a:lnTo>
                <a:lnTo>
                  <a:pt x="151977" y="12886"/>
                </a:lnTo>
                <a:lnTo>
                  <a:pt x="151875" y="12375"/>
                </a:lnTo>
                <a:lnTo>
                  <a:pt x="150648" y="11659"/>
                </a:lnTo>
                <a:lnTo>
                  <a:pt x="150750" y="11761"/>
                </a:lnTo>
                <a:lnTo>
                  <a:pt x="150750" y="11761"/>
                </a:lnTo>
                <a:lnTo>
                  <a:pt x="146455" y="10636"/>
                </a:lnTo>
                <a:lnTo>
                  <a:pt x="146045" y="10841"/>
                </a:lnTo>
                <a:lnTo>
                  <a:pt x="145841" y="10636"/>
                </a:lnTo>
                <a:lnTo>
                  <a:pt x="145841" y="10534"/>
                </a:lnTo>
                <a:lnTo>
                  <a:pt x="145227" y="10432"/>
                </a:lnTo>
                <a:lnTo>
                  <a:pt x="145739" y="10330"/>
                </a:lnTo>
                <a:lnTo>
                  <a:pt x="145023" y="10125"/>
                </a:lnTo>
                <a:lnTo>
                  <a:pt x="145023" y="10125"/>
                </a:lnTo>
                <a:lnTo>
                  <a:pt x="145125" y="10227"/>
                </a:lnTo>
                <a:lnTo>
                  <a:pt x="143591" y="10330"/>
                </a:lnTo>
                <a:lnTo>
                  <a:pt x="143489" y="10125"/>
                </a:lnTo>
                <a:lnTo>
                  <a:pt x="142875" y="9920"/>
                </a:lnTo>
                <a:lnTo>
                  <a:pt x="144102" y="9920"/>
                </a:lnTo>
                <a:lnTo>
                  <a:pt x="143080" y="9409"/>
                </a:lnTo>
                <a:lnTo>
                  <a:pt x="142466" y="9920"/>
                </a:lnTo>
                <a:lnTo>
                  <a:pt x="141955" y="9409"/>
                </a:lnTo>
                <a:lnTo>
                  <a:pt x="141443" y="9716"/>
                </a:lnTo>
                <a:lnTo>
                  <a:pt x="141341" y="9511"/>
                </a:lnTo>
                <a:lnTo>
                  <a:pt x="141136" y="9409"/>
                </a:lnTo>
                <a:lnTo>
                  <a:pt x="140727" y="9920"/>
                </a:lnTo>
                <a:lnTo>
                  <a:pt x="140830" y="9409"/>
                </a:lnTo>
                <a:lnTo>
                  <a:pt x="140318" y="9307"/>
                </a:lnTo>
                <a:lnTo>
                  <a:pt x="139398" y="10023"/>
                </a:lnTo>
                <a:lnTo>
                  <a:pt x="138886" y="9716"/>
                </a:lnTo>
                <a:lnTo>
                  <a:pt x="138068" y="9920"/>
                </a:lnTo>
                <a:lnTo>
                  <a:pt x="138477" y="10227"/>
                </a:lnTo>
                <a:lnTo>
                  <a:pt x="137864" y="10125"/>
                </a:lnTo>
                <a:lnTo>
                  <a:pt x="137557" y="10330"/>
                </a:lnTo>
                <a:lnTo>
                  <a:pt x="137761" y="10534"/>
                </a:lnTo>
                <a:lnTo>
                  <a:pt x="137352" y="10636"/>
                </a:lnTo>
                <a:lnTo>
                  <a:pt x="137352" y="10125"/>
                </a:lnTo>
                <a:lnTo>
                  <a:pt x="137045" y="10534"/>
                </a:lnTo>
                <a:lnTo>
                  <a:pt x="136330" y="10534"/>
                </a:lnTo>
                <a:lnTo>
                  <a:pt x="136636" y="10636"/>
                </a:lnTo>
                <a:lnTo>
                  <a:pt x="136125" y="10636"/>
                </a:lnTo>
                <a:lnTo>
                  <a:pt x="136125" y="10841"/>
                </a:lnTo>
                <a:lnTo>
                  <a:pt x="135818" y="10841"/>
                </a:lnTo>
                <a:lnTo>
                  <a:pt x="135716" y="11045"/>
                </a:lnTo>
                <a:lnTo>
                  <a:pt x="135102" y="11352"/>
                </a:lnTo>
                <a:lnTo>
                  <a:pt x="135818" y="11455"/>
                </a:lnTo>
                <a:lnTo>
                  <a:pt x="135307" y="11455"/>
                </a:lnTo>
                <a:lnTo>
                  <a:pt x="135102" y="11761"/>
                </a:lnTo>
                <a:lnTo>
                  <a:pt x="135102" y="11966"/>
                </a:lnTo>
                <a:lnTo>
                  <a:pt x="134795" y="11659"/>
                </a:lnTo>
                <a:lnTo>
                  <a:pt x="134386" y="11761"/>
                </a:lnTo>
                <a:lnTo>
                  <a:pt x="134591" y="11864"/>
                </a:lnTo>
                <a:lnTo>
                  <a:pt x="134080" y="12068"/>
                </a:lnTo>
                <a:lnTo>
                  <a:pt x="134386" y="12068"/>
                </a:lnTo>
                <a:lnTo>
                  <a:pt x="134693" y="12273"/>
                </a:lnTo>
                <a:lnTo>
                  <a:pt x="134693" y="12375"/>
                </a:lnTo>
                <a:lnTo>
                  <a:pt x="133875" y="12477"/>
                </a:lnTo>
                <a:lnTo>
                  <a:pt x="134591" y="12477"/>
                </a:lnTo>
                <a:lnTo>
                  <a:pt x="133364" y="12784"/>
                </a:lnTo>
                <a:lnTo>
                  <a:pt x="133568" y="12886"/>
                </a:lnTo>
                <a:lnTo>
                  <a:pt x="133057" y="13091"/>
                </a:lnTo>
                <a:lnTo>
                  <a:pt x="133670" y="13295"/>
                </a:lnTo>
                <a:lnTo>
                  <a:pt x="132852" y="13500"/>
                </a:lnTo>
                <a:lnTo>
                  <a:pt x="133057" y="13602"/>
                </a:lnTo>
                <a:lnTo>
                  <a:pt x="133057" y="14216"/>
                </a:lnTo>
                <a:lnTo>
                  <a:pt x="132750" y="14420"/>
                </a:lnTo>
                <a:lnTo>
                  <a:pt x="132545" y="14318"/>
                </a:lnTo>
                <a:lnTo>
                  <a:pt x="131932" y="14727"/>
                </a:lnTo>
                <a:lnTo>
                  <a:pt x="132239" y="14625"/>
                </a:lnTo>
                <a:lnTo>
                  <a:pt x="130909" y="15750"/>
                </a:lnTo>
                <a:lnTo>
                  <a:pt x="131114" y="15852"/>
                </a:lnTo>
                <a:lnTo>
                  <a:pt x="131830" y="15545"/>
                </a:lnTo>
                <a:lnTo>
                  <a:pt x="131727" y="15443"/>
                </a:lnTo>
                <a:lnTo>
                  <a:pt x="132136" y="15443"/>
                </a:lnTo>
                <a:lnTo>
                  <a:pt x="131932" y="15545"/>
                </a:lnTo>
                <a:lnTo>
                  <a:pt x="132136" y="15545"/>
                </a:lnTo>
                <a:lnTo>
                  <a:pt x="131727" y="15852"/>
                </a:lnTo>
                <a:lnTo>
                  <a:pt x="130091" y="15955"/>
                </a:lnTo>
                <a:lnTo>
                  <a:pt x="129886" y="16057"/>
                </a:lnTo>
                <a:lnTo>
                  <a:pt x="130193" y="16466"/>
                </a:lnTo>
                <a:lnTo>
                  <a:pt x="128864" y="16568"/>
                </a:lnTo>
                <a:lnTo>
                  <a:pt x="129886" y="16568"/>
                </a:lnTo>
                <a:lnTo>
                  <a:pt x="128785" y="16804"/>
                </a:lnTo>
                <a:lnTo>
                  <a:pt x="128785" y="16804"/>
                </a:lnTo>
                <a:lnTo>
                  <a:pt x="127841" y="17182"/>
                </a:lnTo>
                <a:lnTo>
                  <a:pt x="128966" y="17386"/>
                </a:lnTo>
                <a:lnTo>
                  <a:pt x="127739" y="17386"/>
                </a:lnTo>
                <a:lnTo>
                  <a:pt x="128045" y="18102"/>
                </a:lnTo>
                <a:lnTo>
                  <a:pt x="129477" y="17795"/>
                </a:lnTo>
                <a:lnTo>
                  <a:pt x="129580" y="18000"/>
                </a:lnTo>
                <a:lnTo>
                  <a:pt x="129273" y="18205"/>
                </a:lnTo>
                <a:lnTo>
                  <a:pt x="127739" y="18307"/>
                </a:lnTo>
                <a:lnTo>
                  <a:pt x="128250" y="18511"/>
                </a:lnTo>
                <a:lnTo>
                  <a:pt x="127943" y="18818"/>
                </a:lnTo>
                <a:lnTo>
                  <a:pt x="128250" y="19023"/>
                </a:lnTo>
                <a:lnTo>
                  <a:pt x="127943" y="19227"/>
                </a:lnTo>
                <a:lnTo>
                  <a:pt x="128045" y="19330"/>
                </a:lnTo>
                <a:lnTo>
                  <a:pt x="129170" y="18614"/>
                </a:lnTo>
                <a:lnTo>
                  <a:pt x="128864" y="19023"/>
                </a:lnTo>
                <a:lnTo>
                  <a:pt x="128557" y="19023"/>
                </a:lnTo>
                <a:lnTo>
                  <a:pt x="128659" y="19330"/>
                </a:lnTo>
                <a:lnTo>
                  <a:pt x="127943" y="19841"/>
                </a:lnTo>
                <a:lnTo>
                  <a:pt x="128864" y="19534"/>
                </a:lnTo>
                <a:lnTo>
                  <a:pt x="128557" y="19841"/>
                </a:lnTo>
                <a:lnTo>
                  <a:pt x="128864" y="20045"/>
                </a:lnTo>
                <a:lnTo>
                  <a:pt x="128250" y="20352"/>
                </a:lnTo>
                <a:lnTo>
                  <a:pt x="129068" y="20761"/>
                </a:lnTo>
                <a:lnTo>
                  <a:pt x="128966" y="20864"/>
                </a:lnTo>
                <a:lnTo>
                  <a:pt x="131011" y="20148"/>
                </a:lnTo>
                <a:lnTo>
                  <a:pt x="131114" y="19943"/>
                </a:lnTo>
                <a:lnTo>
                  <a:pt x="131727" y="19841"/>
                </a:lnTo>
                <a:lnTo>
                  <a:pt x="131727" y="19534"/>
                </a:lnTo>
                <a:lnTo>
                  <a:pt x="131830" y="19330"/>
                </a:lnTo>
                <a:lnTo>
                  <a:pt x="132034" y="19841"/>
                </a:lnTo>
                <a:lnTo>
                  <a:pt x="132443" y="20045"/>
                </a:lnTo>
                <a:lnTo>
                  <a:pt x="132443" y="20659"/>
                </a:lnTo>
                <a:lnTo>
                  <a:pt x="133670" y="22295"/>
                </a:lnTo>
                <a:lnTo>
                  <a:pt x="133670" y="22500"/>
                </a:lnTo>
                <a:lnTo>
                  <a:pt x="133773" y="22705"/>
                </a:lnTo>
                <a:lnTo>
                  <a:pt x="133466" y="22705"/>
                </a:lnTo>
                <a:lnTo>
                  <a:pt x="133875" y="23523"/>
                </a:lnTo>
                <a:lnTo>
                  <a:pt x="135000" y="23318"/>
                </a:lnTo>
                <a:lnTo>
                  <a:pt x="135205" y="22909"/>
                </a:lnTo>
                <a:lnTo>
                  <a:pt x="136023" y="22807"/>
                </a:lnTo>
                <a:lnTo>
                  <a:pt x="136432" y="20557"/>
                </a:lnTo>
                <a:lnTo>
                  <a:pt x="136636" y="20557"/>
                </a:lnTo>
                <a:lnTo>
                  <a:pt x="136023" y="20455"/>
                </a:lnTo>
                <a:lnTo>
                  <a:pt x="137761" y="19739"/>
                </a:lnTo>
                <a:lnTo>
                  <a:pt x="137250" y="19739"/>
                </a:lnTo>
                <a:lnTo>
                  <a:pt x="137966" y="19227"/>
                </a:lnTo>
                <a:lnTo>
                  <a:pt x="136636" y="18307"/>
                </a:lnTo>
                <a:lnTo>
                  <a:pt x="136432" y="17489"/>
                </a:lnTo>
                <a:lnTo>
                  <a:pt x="136636" y="17591"/>
                </a:lnTo>
                <a:lnTo>
                  <a:pt x="136636" y="17080"/>
                </a:lnTo>
                <a:lnTo>
                  <a:pt x="136432" y="16773"/>
                </a:lnTo>
                <a:lnTo>
                  <a:pt x="136943" y="16670"/>
                </a:lnTo>
                <a:lnTo>
                  <a:pt x="136841" y="16670"/>
                </a:lnTo>
                <a:lnTo>
                  <a:pt x="136739" y="16466"/>
                </a:lnTo>
                <a:lnTo>
                  <a:pt x="137148" y="16364"/>
                </a:lnTo>
                <a:lnTo>
                  <a:pt x="137045" y="16364"/>
                </a:lnTo>
                <a:lnTo>
                  <a:pt x="137455" y="16159"/>
                </a:lnTo>
                <a:lnTo>
                  <a:pt x="137352" y="16057"/>
                </a:lnTo>
                <a:lnTo>
                  <a:pt x="137864" y="15955"/>
                </a:lnTo>
                <a:lnTo>
                  <a:pt x="137864" y="15852"/>
                </a:lnTo>
                <a:lnTo>
                  <a:pt x="139091" y="15034"/>
                </a:lnTo>
                <a:lnTo>
                  <a:pt x="138784" y="14625"/>
                </a:lnTo>
                <a:lnTo>
                  <a:pt x="138886" y="14216"/>
                </a:lnTo>
                <a:lnTo>
                  <a:pt x="138989" y="14216"/>
                </a:lnTo>
                <a:lnTo>
                  <a:pt x="139193" y="14011"/>
                </a:lnTo>
                <a:lnTo>
                  <a:pt x="139398" y="14011"/>
                </a:lnTo>
                <a:lnTo>
                  <a:pt x="139295" y="13909"/>
                </a:lnTo>
                <a:lnTo>
                  <a:pt x="141034" y="13705"/>
                </a:lnTo>
                <a:lnTo>
                  <a:pt x="141545" y="14011"/>
                </a:lnTo>
                <a:lnTo>
                  <a:pt x="141648" y="14625"/>
                </a:lnTo>
                <a:lnTo>
                  <a:pt x="139807" y="15852"/>
                </a:lnTo>
                <a:lnTo>
                  <a:pt x="139807" y="15955"/>
                </a:lnTo>
                <a:lnTo>
                  <a:pt x="139295" y="16159"/>
                </a:lnTo>
                <a:lnTo>
                  <a:pt x="139602" y="18511"/>
                </a:lnTo>
                <a:lnTo>
                  <a:pt x="140523" y="18716"/>
                </a:lnTo>
                <a:lnTo>
                  <a:pt x="140523" y="18920"/>
                </a:lnTo>
                <a:lnTo>
                  <a:pt x="140727" y="18920"/>
                </a:lnTo>
                <a:lnTo>
                  <a:pt x="140830" y="19330"/>
                </a:lnTo>
                <a:lnTo>
                  <a:pt x="142977" y="18818"/>
                </a:lnTo>
                <a:lnTo>
                  <a:pt x="142875" y="18716"/>
                </a:lnTo>
                <a:lnTo>
                  <a:pt x="143386" y="18511"/>
                </a:lnTo>
                <a:lnTo>
                  <a:pt x="143284" y="18716"/>
                </a:lnTo>
                <a:lnTo>
                  <a:pt x="144731" y="18619"/>
                </a:lnTo>
                <a:lnTo>
                  <a:pt x="144731" y="18619"/>
                </a:lnTo>
                <a:lnTo>
                  <a:pt x="146045" y="19125"/>
                </a:lnTo>
                <a:lnTo>
                  <a:pt x="144920" y="19227"/>
                </a:lnTo>
                <a:lnTo>
                  <a:pt x="144818" y="19432"/>
                </a:lnTo>
                <a:lnTo>
                  <a:pt x="144614" y="19330"/>
                </a:lnTo>
                <a:lnTo>
                  <a:pt x="144511" y="19636"/>
                </a:lnTo>
                <a:lnTo>
                  <a:pt x="141750" y="19739"/>
                </a:lnTo>
                <a:lnTo>
                  <a:pt x="141341" y="20045"/>
                </a:lnTo>
                <a:lnTo>
                  <a:pt x="142261" y="20864"/>
                </a:lnTo>
                <a:lnTo>
                  <a:pt x="142261" y="21784"/>
                </a:lnTo>
                <a:lnTo>
                  <a:pt x="140318" y="21375"/>
                </a:lnTo>
                <a:lnTo>
                  <a:pt x="139909" y="22398"/>
                </a:lnTo>
                <a:lnTo>
                  <a:pt x="140011" y="23318"/>
                </a:lnTo>
                <a:lnTo>
                  <a:pt x="140114" y="23932"/>
                </a:lnTo>
                <a:lnTo>
                  <a:pt x="139807" y="23932"/>
                </a:lnTo>
                <a:lnTo>
                  <a:pt x="140011" y="23318"/>
                </a:lnTo>
                <a:lnTo>
                  <a:pt x="138886" y="24545"/>
                </a:lnTo>
                <a:lnTo>
                  <a:pt x="138375" y="24239"/>
                </a:lnTo>
                <a:lnTo>
                  <a:pt x="134693" y="24750"/>
                </a:lnTo>
                <a:lnTo>
                  <a:pt x="135307" y="25261"/>
                </a:lnTo>
                <a:lnTo>
                  <a:pt x="134795" y="25057"/>
                </a:lnTo>
                <a:lnTo>
                  <a:pt x="134693" y="24750"/>
                </a:lnTo>
                <a:lnTo>
                  <a:pt x="133773" y="24443"/>
                </a:lnTo>
                <a:lnTo>
                  <a:pt x="132852" y="24955"/>
                </a:lnTo>
                <a:lnTo>
                  <a:pt x="131625" y="24443"/>
                </a:lnTo>
                <a:lnTo>
                  <a:pt x="131625" y="24136"/>
                </a:lnTo>
                <a:lnTo>
                  <a:pt x="131318" y="23830"/>
                </a:lnTo>
                <a:lnTo>
                  <a:pt x="131420" y="23420"/>
                </a:lnTo>
                <a:lnTo>
                  <a:pt x="131727" y="23216"/>
                </a:lnTo>
                <a:lnTo>
                  <a:pt x="131625" y="23114"/>
                </a:lnTo>
                <a:lnTo>
                  <a:pt x="132341" y="22500"/>
                </a:lnTo>
                <a:lnTo>
                  <a:pt x="131932" y="22398"/>
                </a:lnTo>
                <a:lnTo>
                  <a:pt x="132034" y="21273"/>
                </a:lnTo>
                <a:lnTo>
                  <a:pt x="132034" y="21273"/>
                </a:lnTo>
                <a:lnTo>
                  <a:pt x="130602" y="21886"/>
                </a:lnTo>
                <a:lnTo>
                  <a:pt x="130602" y="22193"/>
                </a:lnTo>
                <a:lnTo>
                  <a:pt x="131011" y="22295"/>
                </a:lnTo>
                <a:lnTo>
                  <a:pt x="130705" y="22398"/>
                </a:lnTo>
                <a:lnTo>
                  <a:pt x="130295" y="22398"/>
                </a:lnTo>
                <a:lnTo>
                  <a:pt x="130295" y="23318"/>
                </a:lnTo>
                <a:lnTo>
                  <a:pt x="130909" y="24341"/>
                </a:lnTo>
                <a:lnTo>
                  <a:pt x="130807" y="24545"/>
                </a:lnTo>
                <a:lnTo>
                  <a:pt x="131625" y="25261"/>
                </a:lnTo>
                <a:lnTo>
                  <a:pt x="131011" y="25057"/>
                </a:lnTo>
                <a:lnTo>
                  <a:pt x="130705" y="25466"/>
                </a:lnTo>
                <a:lnTo>
                  <a:pt x="128864" y="25466"/>
                </a:lnTo>
                <a:lnTo>
                  <a:pt x="127739" y="26080"/>
                </a:lnTo>
                <a:lnTo>
                  <a:pt x="127432" y="27205"/>
                </a:lnTo>
                <a:lnTo>
                  <a:pt x="127227" y="27205"/>
                </a:lnTo>
                <a:lnTo>
                  <a:pt x="127534" y="27409"/>
                </a:lnTo>
                <a:lnTo>
                  <a:pt x="127534" y="27409"/>
                </a:lnTo>
                <a:lnTo>
                  <a:pt x="126818" y="27307"/>
                </a:lnTo>
                <a:lnTo>
                  <a:pt x="126818" y="27307"/>
                </a:lnTo>
                <a:lnTo>
                  <a:pt x="127432" y="27409"/>
                </a:lnTo>
                <a:lnTo>
                  <a:pt x="125386" y="28023"/>
                </a:lnTo>
                <a:lnTo>
                  <a:pt x="124977" y="28841"/>
                </a:lnTo>
                <a:lnTo>
                  <a:pt x="124261" y="29148"/>
                </a:lnTo>
                <a:lnTo>
                  <a:pt x="124466" y="29352"/>
                </a:lnTo>
                <a:lnTo>
                  <a:pt x="123239" y="29455"/>
                </a:lnTo>
                <a:lnTo>
                  <a:pt x="123136" y="29148"/>
                </a:lnTo>
                <a:lnTo>
                  <a:pt x="122727" y="29352"/>
                </a:lnTo>
                <a:lnTo>
                  <a:pt x="123034" y="30170"/>
                </a:lnTo>
                <a:lnTo>
                  <a:pt x="120375" y="30375"/>
                </a:lnTo>
                <a:lnTo>
                  <a:pt x="120784" y="30477"/>
                </a:lnTo>
                <a:lnTo>
                  <a:pt x="120477" y="30580"/>
                </a:lnTo>
                <a:lnTo>
                  <a:pt x="120682" y="30682"/>
                </a:lnTo>
                <a:lnTo>
                  <a:pt x="120375" y="30784"/>
                </a:lnTo>
                <a:lnTo>
                  <a:pt x="122011" y="31193"/>
                </a:lnTo>
                <a:lnTo>
                  <a:pt x="121909" y="31295"/>
                </a:lnTo>
                <a:lnTo>
                  <a:pt x="122114" y="31295"/>
                </a:lnTo>
                <a:lnTo>
                  <a:pt x="122114" y="31398"/>
                </a:lnTo>
                <a:lnTo>
                  <a:pt x="122727" y="31602"/>
                </a:lnTo>
                <a:lnTo>
                  <a:pt x="122420" y="31705"/>
                </a:lnTo>
                <a:lnTo>
                  <a:pt x="122523" y="32114"/>
                </a:lnTo>
                <a:lnTo>
                  <a:pt x="123239" y="32523"/>
                </a:lnTo>
                <a:lnTo>
                  <a:pt x="123341" y="33136"/>
                </a:lnTo>
                <a:lnTo>
                  <a:pt x="123136" y="33034"/>
                </a:lnTo>
                <a:lnTo>
                  <a:pt x="123750" y="33852"/>
                </a:lnTo>
                <a:lnTo>
                  <a:pt x="123750" y="33852"/>
                </a:lnTo>
                <a:lnTo>
                  <a:pt x="123239" y="33341"/>
                </a:lnTo>
                <a:lnTo>
                  <a:pt x="123136" y="34261"/>
                </a:lnTo>
                <a:lnTo>
                  <a:pt x="123239" y="34159"/>
                </a:lnTo>
                <a:lnTo>
                  <a:pt x="123239" y="34261"/>
                </a:lnTo>
                <a:lnTo>
                  <a:pt x="122830" y="35386"/>
                </a:lnTo>
                <a:lnTo>
                  <a:pt x="117409" y="35284"/>
                </a:lnTo>
                <a:lnTo>
                  <a:pt x="117307" y="35489"/>
                </a:lnTo>
                <a:lnTo>
                  <a:pt x="116898" y="35591"/>
                </a:lnTo>
                <a:lnTo>
                  <a:pt x="116693" y="36307"/>
                </a:lnTo>
                <a:lnTo>
                  <a:pt x="116898" y="36307"/>
                </a:lnTo>
                <a:lnTo>
                  <a:pt x="116898" y="36614"/>
                </a:lnTo>
                <a:lnTo>
                  <a:pt x="117000" y="36614"/>
                </a:lnTo>
                <a:lnTo>
                  <a:pt x="116182" y="40091"/>
                </a:lnTo>
                <a:lnTo>
                  <a:pt x="116795" y="39784"/>
                </a:lnTo>
                <a:lnTo>
                  <a:pt x="116386" y="40295"/>
                </a:lnTo>
                <a:lnTo>
                  <a:pt x="116687" y="40446"/>
                </a:lnTo>
                <a:lnTo>
                  <a:pt x="116687" y="40446"/>
                </a:lnTo>
                <a:lnTo>
                  <a:pt x="116489" y="41932"/>
                </a:lnTo>
                <a:lnTo>
                  <a:pt x="118330" y="41625"/>
                </a:lnTo>
                <a:lnTo>
                  <a:pt x="118739" y="42136"/>
                </a:lnTo>
                <a:lnTo>
                  <a:pt x="118841" y="42034"/>
                </a:lnTo>
                <a:lnTo>
                  <a:pt x="119455" y="42955"/>
                </a:lnTo>
                <a:lnTo>
                  <a:pt x="122420" y="42034"/>
                </a:lnTo>
                <a:lnTo>
                  <a:pt x="122727" y="41625"/>
                </a:lnTo>
                <a:lnTo>
                  <a:pt x="123545" y="41318"/>
                </a:lnTo>
                <a:lnTo>
                  <a:pt x="123852" y="40500"/>
                </a:lnTo>
                <a:lnTo>
                  <a:pt x="124261" y="40193"/>
                </a:lnTo>
                <a:lnTo>
                  <a:pt x="123955" y="39784"/>
                </a:lnTo>
                <a:lnTo>
                  <a:pt x="124773" y="38045"/>
                </a:lnTo>
                <a:lnTo>
                  <a:pt x="126818" y="36920"/>
                </a:lnTo>
                <a:lnTo>
                  <a:pt x="126818" y="35693"/>
                </a:lnTo>
                <a:lnTo>
                  <a:pt x="129682" y="35591"/>
                </a:lnTo>
                <a:lnTo>
                  <a:pt x="131318" y="34466"/>
                </a:lnTo>
                <a:lnTo>
                  <a:pt x="136943" y="38864"/>
                </a:lnTo>
                <a:lnTo>
                  <a:pt x="137250" y="38864"/>
                </a:lnTo>
                <a:lnTo>
                  <a:pt x="137761" y="40091"/>
                </a:lnTo>
                <a:lnTo>
                  <a:pt x="137557" y="40193"/>
                </a:lnTo>
                <a:lnTo>
                  <a:pt x="137352" y="40807"/>
                </a:lnTo>
                <a:lnTo>
                  <a:pt x="137761" y="41011"/>
                </a:lnTo>
                <a:lnTo>
                  <a:pt x="138170" y="39989"/>
                </a:lnTo>
                <a:lnTo>
                  <a:pt x="138580" y="39886"/>
                </a:lnTo>
                <a:lnTo>
                  <a:pt x="138477" y="39375"/>
                </a:lnTo>
                <a:lnTo>
                  <a:pt x="138068" y="39170"/>
                </a:lnTo>
                <a:lnTo>
                  <a:pt x="138375" y="38455"/>
                </a:lnTo>
                <a:lnTo>
                  <a:pt x="139602" y="38966"/>
                </a:lnTo>
                <a:lnTo>
                  <a:pt x="137455" y="37432"/>
                </a:lnTo>
                <a:lnTo>
                  <a:pt x="137557" y="37023"/>
                </a:lnTo>
                <a:lnTo>
                  <a:pt x="136432" y="36818"/>
                </a:lnTo>
                <a:lnTo>
                  <a:pt x="134182" y="34057"/>
                </a:lnTo>
                <a:lnTo>
                  <a:pt x="134284" y="33341"/>
                </a:lnTo>
                <a:lnTo>
                  <a:pt x="135307" y="33239"/>
                </a:lnTo>
                <a:lnTo>
                  <a:pt x="135205" y="33750"/>
                </a:lnTo>
                <a:lnTo>
                  <a:pt x="135716" y="33750"/>
                </a:lnTo>
                <a:lnTo>
                  <a:pt x="135818" y="33545"/>
                </a:lnTo>
                <a:lnTo>
                  <a:pt x="136841" y="34670"/>
                </a:lnTo>
                <a:lnTo>
                  <a:pt x="136534" y="34670"/>
                </a:lnTo>
                <a:lnTo>
                  <a:pt x="138784" y="36102"/>
                </a:lnTo>
                <a:lnTo>
                  <a:pt x="138170" y="35898"/>
                </a:lnTo>
                <a:lnTo>
                  <a:pt x="140420" y="37330"/>
                </a:lnTo>
                <a:lnTo>
                  <a:pt x="140420" y="38557"/>
                </a:lnTo>
                <a:lnTo>
                  <a:pt x="140318" y="38557"/>
                </a:lnTo>
                <a:lnTo>
                  <a:pt x="141955" y="39989"/>
                </a:lnTo>
                <a:lnTo>
                  <a:pt x="141648" y="39989"/>
                </a:lnTo>
                <a:lnTo>
                  <a:pt x="141955" y="40398"/>
                </a:lnTo>
                <a:lnTo>
                  <a:pt x="143080" y="40500"/>
                </a:lnTo>
                <a:lnTo>
                  <a:pt x="143489" y="40807"/>
                </a:lnTo>
                <a:lnTo>
                  <a:pt x="143489" y="40909"/>
                </a:lnTo>
                <a:lnTo>
                  <a:pt x="142159" y="40909"/>
                </a:lnTo>
                <a:lnTo>
                  <a:pt x="142773" y="42239"/>
                </a:lnTo>
                <a:lnTo>
                  <a:pt x="143284" y="42545"/>
                </a:lnTo>
                <a:lnTo>
                  <a:pt x="143898" y="42545"/>
                </a:lnTo>
                <a:lnTo>
                  <a:pt x="143489" y="41318"/>
                </a:lnTo>
                <a:lnTo>
                  <a:pt x="144102" y="41523"/>
                </a:lnTo>
                <a:lnTo>
                  <a:pt x="144102" y="41523"/>
                </a:lnTo>
                <a:lnTo>
                  <a:pt x="143591" y="41011"/>
                </a:lnTo>
                <a:lnTo>
                  <a:pt x="144205" y="41011"/>
                </a:lnTo>
                <a:lnTo>
                  <a:pt x="144409" y="40807"/>
                </a:lnTo>
                <a:lnTo>
                  <a:pt x="143182" y="39989"/>
                </a:lnTo>
                <a:lnTo>
                  <a:pt x="143591" y="39784"/>
                </a:lnTo>
                <a:lnTo>
                  <a:pt x="143386" y="39682"/>
                </a:lnTo>
                <a:lnTo>
                  <a:pt x="143591" y="39580"/>
                </a:lnTo>
                <a:lnTo>
                  <a:pt x="143693" y="39784"/>
                </a:lnTo>
                <a:lnTo>
                  <a:pt x="143591" y="39477"/>
                </a:lnTo>
                <a:lnTo>
                  <a:pt x="143080" y="38761"/>
                </a:lnTo>
                <a:lnTo>
                  <a:pt x="143284" y="38352"/>
                </a:lnTo>
                <a:lnTo>
                  <a:pt x="143740" y="38678"/>
                </a:lnTo>
                <a:lnTo>
                  <a:pt x="143740" y="38678"/>
                </a:lnTo>
                <a:lnTo>
                  <a:pt x="144205" y="38864"/>
                </a:lnTo>
                <a:lnTo>
                  <a:pt x="144102" y="38557"/>
                </a:lnTo>
                <a:lnTo>
                  <a:pt x="144511" y="38761"/>
                </a:lnTo>
                <a:lnTo>
                  <a:pt x="144000" y="38250"/>
                </a:lnTo>
                <a:lnTo>
                  <a:pt x="145636" y="38045"/>
                </a:lnTo>
                <a:lnTo>
                  <a:pt x="145943" y="38250"/>
                </a:lnTo>
                <a:lnTo>
                  <a:pt x="146557" y="38250"/>
                </a:lnTo>
                <a:lnTo>
                  <a:pt x="146045" y="38864"/>
                </a:lnTo>
                <a:lnTo>
                  <a:pt x="146864" y="39989"/>
                </a:lnTo>
                <a:lnTo>
                  <a:pt x="146761" y="40295"/>
                </a:lnTo>
                <a:lnTo>
                  <a:pt x="147068" y="40398"/>
                </a:lnTo>
                <a:lnTo>
                  <a:pt x="146659" y="40602"/>
                </a:lnTo>
                <a:lnTo>
                  <a:pt x="146455" y="40295"/>
                </a:lnTo>
                <a:lnTo>
                  <a:pt x="146352" y="40705"/>
                </a:lnTo>
                <a:lnTo>
                  <a:pt x="146864" y="40807"/>
                </a:lnTo>
                <a:lnTo>
                  <a:pt x="147477" y="41727"/>
                </a:lnTo>
                <a:lnTo>
                  <a:pt x="147375" y="41830"/>
                </a:lnTo>
                <a:lnTo>
                  <a:pt x="147273" y="41932"/>
                </a:lnTo>
                <a:lnTo>
                  <a:pt x="148091" y="41932"/>
                </a:lnTo>
                <a:lnTo>
                  <a:pt x="147477" y="42239"/>
                </a:lnTo>
                <a:lnTo>
                  <a:pt x="147989" y="42239"/>
                </a:lnTo>
                <a:lnTo>
                  <a:pt x="147989" y="42341"/>
                </a:lnTo>
                <a:lnTo>
                  <a:pt x="148602" y="42239"/>
                </a:lnTo>
                <a:lnTo>
                  <a:pt x="149523" y="42852"/>
                </a:lnTo>
                <a:lnTo>
                  <a:pt x="150136" y="42648"/>
                </a:lnTo>
                <a:lnTo>
                  <a:pt x="150341" y="42136"/>
                </a:lnTo>
                <a:lnTo>
                  <a:pt x="152080" y="42955"/>
                </a:lnTo>
                <a:lnTo>
                  <a:pt x="152898" y="42852"/>
                </a:lnTo>
                <a:lnTo>
                  <a:pt x="153511" y="42239"/>
                </a:lnTo>
                <a:lnTo>
                  <a:pt x="154227" y="42443"/>
                </a:lnTo>
                <a:lnTo>
                  <a:pt x="154636" y="42136"/>
                </a:lnTo>
                <a:lnTo>
                  <a:pt x="154023" y="47659"/>
                </a:lnTo>
                <a:lnTo>
                  <a:pt x="152489" y="48068"/>
                </a:lnTo>
                <a:lnTo>
                  <a:pt x="152080" y="47864"/>
                </a:lnTo>
                <a:lnTo>
                  <a:pt x="151773" y="47864"/>
                </a:lnTo>
                <a:lnTo>
                  <a:pt x="151773" y="47761"/>
                </a:lnTo>
                <a:lnTo>
                  <a:pt x="151261" y="47557"/>
                </a:lnTo>
                <a:lnTo>
                  <a:pt x="150648" y="47761"/>
                </a:lnTo>
                <a:lnTo>
                  <a:pt x="150955" y="47557"/>
                </a:lnTo>
                <a:lnTo>
                  <a:pt x="150955" y="47557"/>
                </a:lnTo>
                <a:lnTo>
                  <a:pt x="149114" y="48170"/>
                </a:lnTo>
                <a:lnTo>
                  <a:pt x="146148" y="47659"/>
                </a:lnTo>
                <a:lnTo>
                  <a:pt x="145739" y="47148"/>
                </a:lnTo>
                <a:lnTo>
                  <a:pt x="144102" y="46739"/>
                </a:lnTo>
                <a:lnTo>
                  <a:pt x="144000" y="46432"/>
                </a:lnTo>
                <a:lnTo>
                  <a:pt x="143489" y="46227"/>
                </a:lnTo>
                <a:lnTo>
                  <a:pt x="141955" y="46534"/>
                </a:lnTo>
                <a:lnTo>
                  <a:pt x="141443" y="47250"/>
                </a:lnTo>
                <a:lnTo>
                  <a:pt x="141648" y="48170"/>
                </a:lnTo>
                <a:lnTo>
                  <a:pt x="140114" y="48580"/>
                </a:lnTo>
                <a:lnTo>
                  <a:pt x="133773" y="45818"/>
                </a:lnTo>
                <a:lnTo>
                  <a:pt x="133875" y="45818"/>
                </a:lnTo>
                <a:lnTo>
                  <a:pt x="132750" y="44898"/>
                </a:lnTo>
                <a:lnTo>
                  <a:pt x="133568" y="43670"/>
                </a:lnTo>
                <a:lnTo>
                  <a:pt x="133159" y="43057"/>
                </a:lnTo>
                <a:lnTo>
                  <a:pt x="133466" y="41932"/>
                </a:lnTo>
                <a:lnTo>
                  <a:pt x="132852" y="42136"/>
                </a:lnTo>
                <a:lnTo>
                  <a:pt x="132852" y="41830"/>
                </a:lnTo>
                <a:lnTo>
                  <a:pt x="132545" y="41727"/>
                </a:lnTo>
                <a:lnTo>
                  <a:pt x="132545" y="41625"/>
                </a:lnTo>
                <a:lnTo>
                  <a:pt x="130807" y="42136"/>
                </a:lnTo>
                <a:lnTo>
                  <a:pt x="130295" y="41830"/>
                </a:lnTo>
                <a:lnTo>
                  <a:pt x="122318" y="43977"/>
                </a:lnTo>
                <a:lnTo>
                  <a:pt x="121602" y="43670"/>
                </a:lnTo>
                <a:lnTo>
                  <a:pt x="120477" y="43875"/>
                </a:lnTo>
                <a:lnTo>
                  <a:pt x="119659" y="43057"/>
                </a:lnTo>
                <a:lnTo>
                  <a:pt x="115568" y="48477"/>
                </a:lnTo>
                <a:lnTo>
                  <a:pt x="115773" y="48784"/>
                </a:lnTo>
                <a:lnTo>
                  <a:pt x="114034" y="50932"/>
                </a:lnTo>
                <a:lnTo>
                  <a:pt x="112909" y="51239"/>
                </a:lnTo>
                <a:lnTo>
                  <a:pt x="109943" y="55739"/>
                </a:lnTo>
                <a:lnTo>
                  <a:pt x="109943" y="55739"/>
                </a:lnTo>
                <a:lnTo>
                  <a:pt x="110148" y="55534"/>
                </a:lnTo>
                <a:lnTo>
                  <a:pt x="110148" y="55534"/>
                </a:lnTo>
                <a:lnTo>
                  <a:pt x="108920" y="58602"/>
                </a:lnTo>
                <a:lnTo>
                  <a:pt x="109432" y="58807"/>
                </a:lnTo>
                <a:lnTo>
                  <a:pt x="109432" y="60034"/>
                </a:lnTo>
                <a:lnTo>
                  <a:pt x="109636" y="59932"/>
                </a:lnTo>
                <a:lnTo>
                  <a:pt x="109330" y="63716"/>
                </a:lnTo>
                <a:lnTo>
                  <a:pt x="108409" y="64841"/>
                </a:lnTo>
                <a:lnTo>
                  <a:pt x="109023" y="65659"/>
                </a:lnTo>
                <a:lnTo>
                  <a:pt x="109227" y="65557"/>
                </a:lnTo>
                <a:lnTo>
                  <a:pt x="109227" y="66170"/>
                </a:lnTo>
                <a:lnTo>
                  <a:pt x="110250" y="66170"/>
                </a:lnTo>
                <a:lnTo>
                  <a:pt x="109330" y="66375"/>
                </a:lnTo>
                <a:lnTo>
                  <a:pt x="109227" y="66273"/>
                </a:lnTo>
                <a:lnTo>
                  <a:pt x="109023" y="67091"/>
                </a:lnTo>
                <a:lnTo>
                  <a:pt x="109023" y="67091"/>
                </a:lnTo>
                <a:lnTo>
                  <a:pt x="109227" y="66989"/>
                </a:lnTo>
                <a:lnTo>
                  <a:pt x="109739" y="67909"/>
                </a:lnTo>
                <a:lnTo>
                  <a:pt x="110557" y="67705"/>
                </a:lnTo>
                <a:lnTo>
                  <a:pt x="110557" y="67705"/>
                </a:lnTo>
                <a:lnTo>
                  <a:pt x="110148" y="67909"/>
                </a:lnTo>
                <a:lnTo>
                  <a:pt x="110557" y="68114"/>
                </a:lnTo>
                <a:lnTo>
                  <a:pt x="110148" y="68318"/>
                </a:lnTo>
                <a:lnTo>
                  <a:pt x="110250" y="68318"/>
                </a:lnTo>
                <a:lnTo>
                  <a:pt x="110455" y="68523"/>
                </a:lnTo>
                <a:lnTo>
                  <a:pt x="110352" y="68727"/>
                </a:lnTo>
                <a:lnTo>
                  <a:pt x="110557" y="68625"/>
                </a:lnTo>
                <a:lnTo>
                  <a:pt x="110659" y="68932"/>
                </a:lnTo>
                <a:lnTo>
                  <a:pt x="110864" y="69034"/>
                </a:lnTo>
                <a:lnTo>
                  <a:pt x="110966" y="68932"/>
                </a:lnTo>
                <a:lnTo>
                  <a:pt x="111375" y="69648"/>
                </a:lnTo>
                <a:lnTo>
                  <a:pt x="111784" y="69852"/>
                </a:lnTo>
                <a:lnTo>
                  <a:pt x="111784" y="70261"/>
                </a:lnTo>
                <a:lnTo>
                  <a:pt x="112295" y="70875"/>
                </a:lnTo>
                <a:lnTo>
                  <a:pt x="112193" y="71182"/>
                </a:lnTo>
                <a:lnTo>
                  <a:pt x="112500" y="71182"/>
                </a:lnTo>
                <a:lnTo>
                  <a:pt x="112193" y="71284"/>
                </a:lnTo>
                <a:lnTo>
                  <a:pt x="117511" y="75477"/>
                </a:lnTo>
                <a:lnTo>
                  <a:pt x="119557" y="74761"/>
                </a:lnTo>
                <a:lnTo>
                  <a:pt x="119250" y="74761"/>
                </a:lnTo>
                <a:lnTo>
                  <a:pt x="120477" y="74659"/>
                </a:lnTo>
                <a:lnTo>
                  <a:pt x="119966" y="74659"/>
                </a:lnTo>
                <a:lnTo>
                  <a:pt x="121295" y="74557"/>
                </a:lnTo>
                <a:lnTo>
                  <a:pt x="121398" y="74761"/>
                </a:lnTo>
                <a:lnTo>
                  <a:pt x="127534" y="73227"/>
                </a:lnTo>
                <a:lnTo>
                  <a:pt x="127330" y="73432"/>
                </a:lnTo>
                <a:lnTo>
                  <a:pt x="129170" y="74455"/>
                </a:lnTo>
                <a:lnTo>
                  <a:pt x="129170" y="74761"/>
                </a:lnTo>
                <a:lnTo>
                  <a:pt x="129068" y="74761"/>
                </a:lnTo>
                <a:lnTo>
                  <a:pt x="129886" y="75477"/>
                </a:lnTo>
                <a:lnTo>
                  <a:pt x="130091" y="75477"/>
                </a:lnTo>
                <a:lnTo>
                  <a:pt x="130398" y="75580"/>
                </a:lnTo>
                <a:lnTo>
                  <a:pt x="130295" y="75170"/>
                </a:lnTo>
                <a:lnTo>
                  <a:pt x="130398" y="75477"/>
                </a:lnTo>
                <a:lnTo>
                  <a:pt x="130602" y="75170"/>
                </a:lnTo>
                <a:lnTo>
                  <a:pt x="131420" y="75375"/>
                </a:lnTo>
                <a:lnTo>
                  <a:pt x="131625" y="74966"/>
                </a:lnTo>
                <a:lnTo>
                  <a:pt x="132341" y="75784"/>
                </a:lnTo>
                <a:lnTo>
                  <a:pt x="132955" y="75886"/>
                </a:lnTo>
                <a:lnTo>
                  <a:pt x="132852" y="79466"/>
                </a:lnTo>
                <a:lnTo>
                  <a:pt x="132648" y="79568"/>
                </a:lnTo>
                <a:lnTo>
                  <a:pt x="133261" y="79875"/>
                </a:lnTo>
                <a:lnTo>
                  <a:pt x="133057" y="79977"/>
                </a:lnTo>
                <a:lnTo>
                  <a:pt x="132648" y="79670"/>
                </a:lnTo>
                <a:lnTo>
                  <a:pt x="132443" y="80591"/>
                </a:lnTo>
                <a:lnTo>
                  <a:pt x="132034" y="80693"/>
                </a:lnTo>
                <a:lnTo>
                  <a:pt x="132852" y="81716"/>
                </a:lnTo>
                <a:lnTo>
                  <a:pt x="132852" y="81716"/>
                </a:lnTo>
                <a:lnTo>
                  <a:pt x="132341" y="81409"/>
                </a:lnTo>
                <a:lnTo>
                  <a:pt x="132750" y="82023"/>
                </a:lnTo>
                <a:lnTo>
                  <a:pt x="132648" y="82023"/>
                </a:lnTo>
                <a:lnTo>
                  <a:pt x="133261" y="82636"/>
                </a:lnTo>
                <a:lnTo>
                  <a:pt x="132955" y="82534"/>
                </a:lnTo>
                <a:lnTo>
                  <a:pt x="135205" y="85909"/>
                </a:lnTo>
                <a:lnTo>
                  <a:pt x="136023" y="86114"/>
                </a:lnTo>
                <a:lnTo>
                  <a:pt x="135307" y="86318"/>
                </a:lnTo>
                <a:lnTo>
                  <a:pt x="135920" y="89284"/>
                </a:lnTo>
                <a:lnTo>
                  <a:pt x="136023" y="89182"/>
                </a:lnTo>
                <a:lnTo>
                  <a:pt x="136432" y="92557"/>
                </a:lnTo>
                <a:lnTo>
                  <a:pt x="134795" y="96648"/>
                </a:lnTo>
                <a:lnTo>
                  <a:pt x="137045" y="103602"/>
                </a:lnTo>
                <a:lnTo>
                  <a:pt x="136943" y="103602"/>
                </a:lnTo>
                <a:lnTo>
                  <a:pt x="140011" y="115364"/>
                </a:lnTo>
                <a:lnTo>
                  <a:pt x="146148" y="114955"/>
                </a:lnTo>
                <a:lnTo>
                  <a:pt x="146557" y="114648"/>
                </a:lnTo>
                <a:lnTo>
                  <a:pt x="147068" y="114648"/>
                </a:lnTo>
                <a:lnTo>
                  <a:pt x="152693" y="109125"/>
                </a:lnTo>
                <a:lnTo>
                  <a:pt x="153205" y="106977"/>
                </a:lnTo>
                <a:lnTo>
                  <a:pt x="153102" y="107080"/>
                </a:lnTo>
                <a:lnTo>
                  <a:pt x="153205" y="106875"/>
                </a:lnTo>
                <a:lnTo>
                  <a:pt x="153205" y="106977"/>
                </a:lnTo>
                <a:lnTo>
                  <a:pt x="155659" y="104523"/>
                </a:lnTo>
                <a:lnTo>
                  <a:pt x="155659" y="102784"/>
                </a:lnTo>
                <a:lnTo>
                  <a:pt x="155557" y="103091"/>
                </a:lnTo>
                <a:lnTo>
                  <a:pt x="155045" y="100330"/>
                </a:lnTo>
                <a:lnTo>
                  <a:pt x="160670" y="95932"/>
                </a:lnTo>
                <a:lnTo>
                  <a:pt x="160875" y="91125"/>
                </a:lnTo>
                <a:lnTo>
                  <a:pt x="160057" y="90307"/>
                </a:lnTo>
                <a:lnTo>
                  <a:pt x="159955" y="87136"/>
                </a:lnTo>
                <a:lnTo>
                  <a:pt x="159341" y="86523"/>
                </a:lnTo>
                <a:lnTo>
                  <a:pt x="161284" y="82125"/>
                </a:lnTo>
                <a:lnTo>
                  <a:pt x="161693" y="82023"/>
                </a:lnTo>
                <a:lnTo>
                  <a:pt x="170591" y="69341"/>
                </a:lnTo>
                <a:lnTo>
                  <a:pt x="170386" y="69136"/>
                </a:lnTo>
                <a:lnTo>
                  <a:pt x="170284" y="69341"/>
                </a:lnTo>
                <a:lnTo>
                  <a:pt x="170182" y="67807"/>
                </a:lnTo>
                <a:lnTo>
                  <a:pt x="164557" y="69341"/>
                </a:lnTo>
                <a:lnTo>
                  <a:pt x="162511" y="68114"/>
                </a:lnTo>
                <a:lnTo>
                  <a:pt x="163330" y="67602"/>
                </a:lnTo>
                <a:lnTo>
                  <a:pt x="162920" y="66784"/>
                </a:lnTo>
                <a:lnTo>
                  <a:pt x="162920" y="66886"/>
                </a:lnTo>
                <a:lnTo>
                  <a:pt x="159955" y="64125"/>
                </a:lnTo>
                <a:lnTo>
                  <a:pt x="159955" y="64534"/>
                </a:lnTo>
                <a:lnTo>
                  <a:pt x="157193" y="58295"/>
                </a:lnTo>
                <a:lnTo>
                  <a:pt x="157193" y="58295"/>
                </a:lnTo>
                <a:lnTo>
                  <a:pt x="157295" y="58398"/>
                </a:lnTo>
                <a:lnTo>
                  <a:pt x="156375" y="56761"/>
                </a:lnTo>
                <a:lnTo>
                  <a:pt x="155966" y="56557"/>
                </a:lnTo>
                <a:lnTo>
                  <a:pt x="155659" y="56148"/>
                </a:lnTo>
                <a:lnTo>
                  <a:pt x="155864" y="55432"/>
                </a:lnTo>
                <a:lnTo>
                  <a:pt x="152591" y="49193"/>
                </a:lnTo>
                <a:lnTo>
                  <a:pt x="152591" y="49193"/>
                </a:lnTo>
                <a:lnTo>
                  <a:pt x="153716" y="51136"/>
                </a:lnTo>
                <a:lnTo>
                  <a:pt x="154330" y="50830"/>
                </a:lnTo>
                <a:lnTo>
                  <a:pt x="154739" y="49602"/>
                </a:lnTo>
                <a:lnTo>
                  <a:pt x="154534" y="51136"/>
                </a:lnTo>
                <a:lnTo>
                  <a:pt x="158727" y="56557"/>
                </a:lnTo>
                <a:lnTo>
                  <a:pt x="158625" y="56557"/>
                </a:lnTo>
                <a:lnTo>
                  <a:pt x="162614" y="64330"/>
                </a:lnTo>
                <a:lnTo>
                  <a:pt x="162511" y="64227"/>
                </a:lnTo>
                <a:lnTo>
                  <a:pt x="162511" y="64227"/>
                </a:lnTo>
                <a:lnTo>
                  <a:pt x="163330" y="66989"/>
                </a:lnTo>
                <a:lnTo>
                  <a:pt x="171102" y="63818"/>
                </a:lnTo>
                <a:lnTo>
                  <a:pt x="171102" y="63409"/>
                </a:lnTo>
                <a:lnTo>
                  <a:pt x="173557" y="62489"/>
                </a:lnTo>
                <a:lnTo>
                  <a:pt x="173659" y="61977"/>
                </a:lnTo>
                <a:lnTo>
                  <a:pt x="174580" y="61568"/>
                </a:lnTo>
                <a:lnTo>
                  <a:pt x="174989" y="60750"/>
                </a:lnTo>
                <a:lnTo>
                  <a:pt x="175807" y="60443"/>
                </a:lnTo>
                <a:lnTo>
                  <a:pt x="175705" y="59625"/>
                </a:lnTo>
                <a:lnTo>
                  <a:pt x="176114" y="58807"/>
                </a:lnTo>
                <a:lnTo>
                  <a:pt x="176216" y="59114"/>
                </a:lnTo>
                <a:lnTo>
                  <a:pt x="177341" y="57170"/>
                </a:lnTo>
                <a:lnTo>
                  <a:pt x="174273" y="54920"/>
                </a:lnTo>
                <a:lnTo>
                  <a:pt x="173864" y="52977"/>
                </a:lnTo>
                <a:lnTo>
                  <a:pt x="172330" y="55023"/>
                </a:lnTo>
                <a:lnTo>
                  <a:pt x="170080" y="55330"/>
                </a:lnTo>
                <a:lnTo>
                  <a:pt x="169875" y="55023"/>
                </a:lnTo>
                <a:lnTo>
                  <a:pt x="169568" y="55023"/>
                </a:lnTo>
                <a:lnTo>
                  <a:pt x="169670" y="54818"/>
                </a:lnTo>
                <a:lnTo>
                  <a:pt x="169466" y="54716"/>
                </a:lnTo>
                <a:lnTo>
                  <a:pt x="169670" y="54000"/>
                </a:lnTo>
                <a:lnTo>
                  <a:pt x="169466" y="53284"/>
                </a:lnTo>
                <a:lnTo>
                  <a:pt x="169057" y="53795"/>
                </a:lnTo>
                <a:lnTo>
                  <a:pt x="169057" y="54511"/>
                </a:lnTo>
                <a:lnTo>
                  <a:pt x="168239" y="53182"/>
                </a:lnTo>
                <a:lnTo>
                  <a:pt x="168341" y="53182"/>
                </a:lnTo>
                <a:lnTo>
                  <a:pt x="168239" y="52568"/>
                </a:lnTo>
                <a:lnTo>
                  <a:pt x="168341" y="52568"/>
                </a:lnTo>
                <a:lnTo>
                  <a:pt x="165886" y="49807"/>
                </a:lnTo>
                <a:lnTo>
                  <a:pt x="166193" y="49602"/>
                </a:lnTo>
                <a:lnTo>
                  <a:pt x="165989" y="49193"/>
                </a:lnTo>
                <a:lnTo>
                  <a:pt x="166398" y="49295"/>
                </a:lnTo>
                <a:lnTo>
                  <a:pt x="166807" y="48682"/>
                </a:lnTo>
                <a:lnTo>
                  <a:pt x="166807" y="48784"/>
                </a:lnTo>
                <a:lnTo>
                  <a:pt x="171409" y="52568"/>
                </a:lnTo>
                <a:lnTo>
                  <a:pt x="172943" y="52466"/>
                </a:lnTo>
                <a:lnTo>
                  <a:pt x="173557" y="52057"/>
                </a:lnTo>
                <a:lnTo>
                  <a:pt x="174273" y="52364"/>
                </a:lnTo>
                <a:lnTo>
                  <a:pt x="174580" y="53182"/>
                </a:lnTo>
                <a:lnTo>
                  <a:pt x="177545" y="54000"/>
                </a:lnTo>
                <a:lnTo>
                  <a:pt x="177648" y="53898"/>
                </a:lnTo>
                <a:lnTo>
                  <a:pt x="177750" y="54000"/>
                </a:lnTo>
                <a:lnTo>
                  <a:pt x="182761" y="53898"/>
                </a:lnTo>
                <a:lnTo>
                  <a:pt x="182557" y="53795"/>
                </a:lnTo>
                <a:lnTo>
                  <a:pt x="182557" y="53795"/>
                </a:lnTo>
                <a:lnTo>
                  <a:pt x="182864" y="53898"/>
                </a:lnTo>
                <a:lnTo>
                  <a:pt x="182966" y="53898"/>
                </a:lnTo>
                <a:lnTo>
                  <a:pt x="184091" y="55432"/>
                </a:lnTo>
                <a:lnTo>
                  <a:pt x="184500" y="55636"/>
                </a:lnTo>
                <a:lnTo>
                  <a:pt x="184500" y="55534"/>
                </a:lnTo>
                <a:lnTo>
                  <a:pt x="185114" y="55534"/>
                </a:lnTo>
                <a:lnTo>
                  <a:pt x="184909" y="56045"/>
                </a:lnTo>
                <a:lnTo>
                  <a:pt x="185727" y="56557"/>
                </a:lnTo>
                <a:lnTo>
                  <a:pt x="186750" y="56250"/>
                </a:lnTo>
                <a:lnTo>
                  <a:pt x="185727" y="57068"/>
                </a:lnTo>
                <a:lnTo>
                  <a:pt x="185420" y="57068"/>
                </a:lnTo>
                <a:lnTo>
                  <a:pt x="187568" y="58602"/>
                </a:lnTo>
                <a:lnTo>
                  <a:pt x="188386" y="58193"/>
                </a:lnTo>
                <a:lnTo>
                  <a:pt x="188284" y="57170"/>
                </a:lnTo>
                <a:lnTo>
                  <a:pt x="188898" y="57170"/>
                </a:lnTo>
                <a:lnTo>
                  <a:pt x="188693" y="57682"/>
                </a:lnTo>
                <a:lnTo>
                  <a:pt x="189205" y="57682"/>
                </a:lnTo>
                <a:lnTo>
                  <a:pt x="188795" y="57989"/>
                </a:lnTo>
                <a:lnTo>
                  <a:pt x="188898" y="57989"/>
                </a:lnTo>
                <a:lnTo>
                  <a:pt x="189307" y="60239"/>
                </a:lnTo>
                <a:lnTo>
                  <a:pt x="189205" y="60239"/>
                </a:lnTo>
                <a:lnTo>
                  <a:pt x="189205" y="60545"/>
                </a:lnTo>
                <a:lnTo>
                  <a:pt x="189307" y="60341"/>
                </a:lnTo>
                <a:lnTo>
                  <a:pt x="190636" y="64227"/>
                </a:lnTo>
                <a:lnTo>
                  <a:pt x="190534" y="64227"/>
                </a:lnTo>
                <a:lnTo>
                  <a:pt x="193160" y="69965"/>
                </a:lnTo>
                <a:lnTo>
                  <a:pt x="194216" y="71693"/>
                </a:lnTo>
                <a:lnTo>
                  <a:pt x="195955" y="70568"/>
                </a:lnTo>
                <a:lnTo>
                  <a:pt x="195545" y="70261"/>
                </a:lnTo>
                <a:lnTo>
                  <a:pt x="195852" y="69443"/>
                </a:lnTo>
                <a:lnTo>
                  <a:pt x="196364" y="69239"/>
                </a:lnTo>
                <a:lnTo>
                  <a:pt x="196568" y="66375"/>
                </a:lnTo>
                <a:lnTo>
                  <a:pt x="196466" y="66170"/>
                </a:lnTo>
                <a:lnTo>
                  <a:pt x="196261" y="63920"/>
                </a:lnTo>
                <a:lnTo>
                  <a:pt x="196875" y="63818"/>
                </a:lnTo>
                <a:lnTo>
                  <a:pt x="200455" y="59830"/>
                </a:lnTo>
                <a:lnTo>
                  <a:pt x="200250" y="59932"/>
                </a:lnTo>
                <a:lnTo>
                  <a:pt x="200250" y="59932"/>
                </a:lnTo>
                <a:lnTo>
                  <a:pt x="201580" y="58705"/>
                </a:lnTo>
                <a:lnTo>
                  <a:pt x="201477" y="58091"/>
                </a:lnTo>
                <a:lnTo>
                  <a:pt x="202398" y="57580"/>
                </a:lnTo>
                <a:lnTo>
                  <a:pt x="202295" y="57068"/>
                </a:lnTo>
                <a:lnTo>
                  <a:pt x="202500" y="57580"/>
                </a:lnTo>
                <a:lnTo>
                  <a:pt x="202705" y="57682"/>
                </a:lnTo>
                <a:lnTo>
                  <a:pt x="202909" y="57273"/>
                </a:lnTo>
                <a:lnTo>
                  <a:pt x="203114" y="57886"/>
                </a:lnTo>
                <a:lnTo>
                  <a:pt x="203216" y="57682"/>
                </a:lnTo>
                <a:lnTo>
                  <a:pt x="203420" y="57784"/>
                </a:lnTo>
                <a:lnTo>
                  <a:pt x="203420" y="57784"/>
                </a:lnTo>
                <a:lnTo>
                  <a:pt x="203216" y="57477"/>
                </a:lnTo>
                <a:lnTo>
                  <a:pt x="203318" y="57273"/>
                </a:lnTo>
                <a:lnTo>
                  <a:pt x="203625" y="57682"/>
                </a:lnTo>
                <a:lnTo>
                  <a:pt x="203625" y="57170"/>
                </a:lnTo>
                <a:lnTo>
                  <a:pt x="203830" y="57682"/>
                </a:lnTo>
                <a:lnTo>
                  <a:pt x="204136" y="56966"/>
                </a:lnTo>
                <a:lnTo>
                  <a:pt x="204136" y="57375"/>
                </a:lnTo>
                <a:lnTo>
                  <a:pt x="204341" y="57273"/>
                </a:lnTo>
                <a:lnTo>
                  <a:pt x="204341" y="57580"/>
                </a:lnTo>
                <a:lnTo>
                  <a:pt x="204648" y="57170"/>
                </a:lnTo>
                <a:lnTo>
                  <a:pt x="204545" y="56250"/>
                </a:lnTo>
                <a:lnTo>
                  <a:pt x="204239" y="55943"/>
                </a:lnTo>
                <a:lnTo>
                  <a:pt x="204443" y="55943"/>
                </a:lnTo>
                <a:lnTo>
                  <a:pt x="204443" y="55739"/>
                </a:lnTo>
                <a:lnTo>
                  <a:pt x="205773" y="57068"/>
                </a:lnTo>
                <a:lnTo>
                  <a:pt x="206795" y="59216"/>
                </a:lnTo>
                <a:lnTo>
                  <a:pt x="206795" y="58909"/>
                </a:lnTo>
                <a:lnTo>
                  <a:pt x="207102" y="59011"/>
                </a:lnTo>
                <a:lnTo>
                  <a:pt x="207307" y="59625"/>
                </a:lnTo>
                <a:lnTo>
                  <a:pt x="207307" y="59420"/>
                </a:lnTo>
                <a:lnTo>
                  <a:pt x="207818" y="59523"/>
                </a:lnTo>
                <a:lnTo>
                  <a:pt x="208125" y="60136"/>
                </a:lnTo>
                <a:lnTo>
                  <a:pt x="207716" y="60136"/>
                </a:lnTo>
                <a:lnTo>
                  <a:pt x="208125" y="60648"/>
                </a:lnTo>
                <a:lnTo>
                  <a:pt x="208125" y="60239"/>
                </a:lnTo>
                <a:lnTo>
                  <a:pt x="208432" y="60750"/>
                </a:lnTo>
                <a:lnTo>
                  <a:pt x="208330" y="60750"/>
                </a:lnTo>
                <a:lnTo>
                  <a:pt x="208739" y="63614"/>
                </a:lnTo>
                <a:lnTo>
                  <a:pt x="209148" y="63102"/>
                </a:lnTo>
                <a:lnTo>
                  <a:pt x="209148" y="63716"/>
                </a:lnTo>
                <a:lnTo>
                  <a:pt x="209352" y="63409"/>
                </a:lnTo>
                <a:lnTo>
                  <a:pt x="210170" y="63409"/>
                </a:lnTo>
                <a:lnTo>
                  <a:pt x="210477" y="63205"/>
                </a:lnTo>
                <a:lnTo>
                  <a:pt x="210477" y="62795"/>
                </a:lnTo>
                <a:lnTo>
                  <a:pt x="210886" y="62898"/>
                </a:lnTo>
                <a:lnTo>
                  <a:pt x="210989" y="62182"/>
                </a:lnTo>
                <a:lnTo>
                  <a:pt x="211807" y="63000"/>
                </a:lnTo>
                <a:lnTo>
                  <a:pt x="212318" y="64943"/>
                </a:lnTo>
                <a:lnTo>
                  <a:pt x="212216" y="64943"/>
                </a:lnTo>
                <a:lnTo>
                  <a:pt x="212523" y="65966"/>
                </a:lnTo>
                <a:lnTo>
                  <a:pt x="212625" y="65659"/>
                </a:lnTo>
                <a:lnTo>
                  <a:pt x="213239" y="69750"/>
                </a:lnTo>
                <a:lnTo>
                  <a:pt x="213341" y="69545"/>
                </a:lnTo>
                <a:lnTo>
                  <a:pt x="213136" y="71386"/>
                </a:lnTo>
                <a:lnTo>
                  <a:pt x="218045" y="78545"/>
                </a:lnTo>
                <a:lnTo>
                  <a:pt x="218455" y="78545"/>
                </a:lnTo>
                <a:lnTo>
                  <a:pt x="218557" y="78341"/>
                </a:lnTo>
                <a:lnTo>
                  <a:pt x="218864" y="78341"/>
                </a:lnTo>
                <a:lnTo>
                  <a:pt x="217739" y="74659"/>
                </a:lnTo>
                <a:lnTo>
                  <a:pt x="215182" y="72307"/>
                </a:lnTo>
                <a:lnTo>
                  <a:pt x="215284" y="72614"/>
                </a:lnTo>
                <a:lnTo>
                  <a:pt x="214875" y="72102"/>
                </a:lnTo>
                <a:lnTo>
                  <a:pt x="215182" y="72307"/>
                </a:lnTo>
                <a:lnTo>
                  <a:pt x="214875" y="71284"/>
                </a:lnTo>
                <a:lnTo>
                  <a:pt x="214773" y="71386"/>
                </a:lnTo>
                <a:lnTo>
                  <a:pt x="213852" y="69852"/>
                </a:lnTo>
                <a:lnTo>
                  <a:pt x="214364" y="66580"/>
                </a:lnTo>
                <a:lnTo>
                  <a:pt x="214261" y="66375"/>
                </a:lnTo>
                <a:lnTo>
                  <a:pt x="215080" y="66273"/>
                </a:lnTo>
                <a:lnTo>
                  <a:pt x="215080" y="66784"/>
                </a:lnTo>
                <a:lnTo>
                  <a:pt x="216409" y="67398"/>
                </a:lnTo>
                <a:lnTo>
                  <a:pt x="216409" y="67295"/>
                </a:lnTo>
                <a:lnTo>
                  <a:pt x="216716" y="67602"/>
                </a:lnTo>
                <a:lnTo>
                  <a:pt x="216716" y="67500"/>
                </a:lnTo>
                <a:lnTo>
                  <a:pt x="217023" y="68011"/>
                </a:lnTo>
                <a:lnTo>
                  <a:pt x="217125" y="67909"/>
                </a:lnTo>
                <a:lnTo>
                  <a:pt x="217330" y="68625"/>
                </a:lnTo>
                <a:lnTo>
                  <a:pt x="217636" y="68625"/>
                </a:lnTo>
                <a:lnTo>
                  <a:pt x="217739" y="69034"/>
                </a:lnTo>
                <a:lnTo>
                  <a:pt x="219068" y="69648"/>
                </a:lnTo>
                <a:lnTo>
                  <a:pt x="218966" y="71182"/>
                </a:lnTo>
                <a:lnTo>
                  <a:pt x="218966" y="71182"/>
                </a:lnTo>
                <a:lnTo>
                  <a:pt x="219886" y="70568"/>
                </a:lnTo>
                <a:lnTo>
                  <a:pt x="219886" y="69750"/>
                </a:lnTo>
                <a:lnTo>
                  <a:pt x="220500" y="70159"/>
                </a:lnTo>
                <a:lnTo>
                  <a:pt x="220091" y="69545"/>
                </a:lnTo>
                <a:lnTo>
                  <a:pt x="220602" y="69852"/>
                </a:lnTo>
                <a:lnTo>
                  <a:pt x="220398" y="69443"/>
                </a:lnTo>
                <a:lnTo>
                  <a:pt x="222545" y="68318"/>
                </a:lnTo>
                <a:lnTo>
                  <a:pt x="222737" y="67743"/>
                </a:lnTo>
                <a:lnTo>
                  <a:pt x="222648" y="67295"/>
                </a:lnTo>
                <a:lnTo>
                  <a:pt x="222750" y="67295"/>
                </a:lnTo>
                <a:lnTo>
                  <a:pt x="222750" y="66886"/>
                </a:lnTo>
                <a:lnTo>
                  <a:pt x="222852" y="67091"/>
                </a:lnTo>
                <a:lnTo>
                  <a:pt x="222545" y="65864"/>
                </a:lnTo>
                <a:lnTo>
                  <a:pt x="219375" y="61773"/>
                </a:lnTo>
                <a:lnTo>
                  <a:pt x="219477" y="61773"/>
                </a:lnTo>
                <a:lnTo>
                  <a:pt x="218659" y="60239"/>
                </a:lnTo>
                <a:lnTo>
                  <a:pt x="219170" y="58398"/>
                </a:lnTo>
                <a:lnTo>
                  <a:pt x="219682" y="58500"/>
                </a:lnTo>
                <a:lnTo>
                  <a:pt x="220602" y="57477"/>
                </a:lnTo>
                <a:lnTo>
                  <a:pt x="221216" y="57989"/>
                </a:lnTo>
                <a:lnTo>
                  <a:pt x="221625" y="57682"/>
                </a:lnTo>
                <a:lnTo>
                  <a:pt x="221830" y="57886"/>
                </a:lnTo>
                <a:lnTo>
                  <a:pt x="221830" y="58500"/>
                </a:lnTo>
                <a:lnTo>
                  <a:pt x="222239" y="59011"/>
                </a:lnTo>
                <a:lnTo>
                  <a:pt x="222136" y="59011"/>
                </a:lnTo>
                <a:lnTo>
                  <a:pt x="222545" y="59114"/>
                </a:lnTo>
                <a:lnTo>
                  <a:pt x="222239" y="58500"/>
                </a:lnTo>
                <a:lnTo>
                  <a:pt x="222443" y="58091"/>
                </a:lnTo>
                <a:lnTo>
                  <a:pt x="224080" y="57477"/>
                </a:lnTo>
                <a:lnTo>
                  <a:pt x="224591" y="57477"/>
                </a:lnTo>
                <a:lnTo>
                  <a:pt x="224693" y="57170"/>
                </a:lnTo>
                <a:lnTo>
                  <a:pt x="225102" y="57068"/>
                </a:lnTo>
                <a:lnTo>
                  <a:pt x="224795" y="56455"/>
                </a:lnTo>
                <a:lnTo>
                  <a:pt x="225000" y="56250"/>
                </a:lnTo>
                <a:lnTo>
                  <a:pt x="225716" y="57068"/>
                </a:lnTo>
                <a:lnTo>
                  <a:pt x="226023" y="56659"/>
                </a:lnTo>
                <a:lnTo>
                  <a:pt x="226125" y="56761"/>
                </a:lnTo>
                <a:lnTo>
                  <a:pt x="226534" y="56659"/>
                </a:lnTo>
                <a:lnTo>
                  <a:pt x="226739" y="56659"/>
                </a:lnTo>
                <a:lnTo>
                  <a:pt x="226739" y="56557"/>
                </a:lnTo>
                <a:lnTo>
                  <a:pt x="227352" y="56455"/>
                </a:lnTo>
                <a:lnTo>
                  <a:pt x="227761" y="55739"/>
                </a:lnTo>
                <a:lnTo>
                  <a:pt x="228170" y="55739"/>
                </a:lnTo>
                <a:lnTo>
                  <a:pt x="228375" y="55534"/>
                </a:lnTo>
                <a:lnTo>
                  <a:pt x="228477" y="54920"/>
                </a:lnTo>
                <a:lnTo>
                  <a:pt x="229807" y="54000"/>
                </a:lnTo>
                <a:lnTo>
                  <a:pt x="229705" y="53386"/>
                </a:lnTo>
                <a:lnTo>
                  <a:pt x="229193" y="53182"/>
                </a:lnTo>
                <a:lnTo>
                  <a:pt x="229807" y="52977"/>
                </a:lnTo>
                <a:lnTo>
                  <a:pt x="229398" y="52466"/>
                </a:lnTo>
                <a:lnTo>
                  <a:pt x="229602" y="52466"/>
                </a:lnTo>
                <a:lnTo>
                  <a:pt x="229807" y="52670"/>
                </a:lnTo>
                <a:lnTo>
                  <a:pt x="230318" y="50932"/>
                </a:lnTo>
                <a:lnTo>
                  <a:pt x="230727" y="50932"/>
                </a:lnTo>
                <a:lnTo>
                  <a:pt x="230523" y="50318"/>
                </a:lnTo>
                <a:lnTo>
                  <a:pt x="230625" y="50318"/>
                </a:lnTo>
                <a:lnTo>
                  <a:pt x="230318" y="50114"/>
                </a:lnTo>
                <a:lnTo>
                  <a:pt x="230727" y="50114"/>
                </a:lnTo>
                <a:lnTo>
                  <a:pt x="230625" y="49602"/>
                </a:lnTo>
                <a:lnTo>
                  <a:pt x="230318" y="49705"/>
                </a:lnTo>
                <a:lnTo>
                  <a:pt x="230625" y="49295"/>
                </a:lnTo>
                <a:lnTo>
                  <a:pt x="229807" y="48886"/>
                </a:lnTo>
                <a:lnTo>
                  <a:pt x="229295" y="49091"/>
                </a:lnTo>
                <a:lnTo>
                  <a:pt x="228886" y="48989"/>
                </a:lnTo>
                <a:lnTo>
                  <a:pt x="230011" y="48273"/>
                </a:lnTo>
                <a:lnTo>
                  <a:pt x="229909" y="47966"/>
                </a:lnTo>
                <a:lnTo>
                  <a:pt x="228682" y="47148"/>
                </a:lnTo>
                <a:lnTo>
                  <a:pt x="228170" y="47250"/>
                </a:lnTo>
                <a:lnTo>
                  <a:pt x="228477" y="47045"/>
                </a:lnTo>
                <a:lnTo>
                  <a:pt x="229807" y="47455"/>
                </a:lnTo>
                <a:lnTo>
                  <a:pt x="226227" y="44080"/>
                </a:lnTo>
                <a:lnTo>
                  <a:pt x="226739" y="43057"/>
                </a:lnTo>
                <a:lnTo>
                  <a:pt x="226534" y="42750"/>
                </a:lnTo>
                <a:lnTo>
                  <a:pt x="226534" y="42750"/>
                </a:lnTo>
                <a:lnTo>
                  <a:pt x="226739" y="42955"/>
                </a:lnTo>
                <a:lnTo>
                  <a:pt x="227045" y="42545"/>
                </a:lnTo>
                <a:lnTo>
                  <a:pt x="226943" y="42341"/>
                </a:lnTo>
                <a:lnTo>
                  <a:pt x="228170" y="41932"/>
                </a:lnTo>
                <a:lnTo>
                  <a:pt x="228170" y="41523"/>
                </a:lnTo>
                <a:lnTo>
                  <a:pt x="225920" y="41216"/>
                </a:lnTo>
                <a:lnTo>
                  <a:pt x="225511" y="41830"/>
                </a:lnTo>
                <a:lnTo>
                  <a:pt x="225000" y="41625"/>
                </a:lnTo>
                <a:lnTo>
                  <a:pt x="224898" y="41216"/>
                </a:lnTo>
                <a:lnTo>
                  <a:pt x="223159" y="39989"/>
                </a:lnTo>
                <a:lnTo>
                  <a:pt x="224182" y="39580"/>
                </a:lnTo>
                <a:lnTo>
                  <a:pt x="224284" y="38966"/>
                </a:lnTo>
                <a:lnTo>
                  <a:pt x="224898" y="38659"/>
                </a:lnTo>
                <a:lnTo>
                  <a:pt x="225000" y="38250"/>
                </a:lnTo>
                <a:lnTo>
                  <a:pt x="225614" y="37943"/>
                </a:lnTo>
                <a:lnTo>
                  <a:pt x="226227" y="38557"/>
                </a:lnTo>
                <a:lnTo>
                  <a:pt x="226023" y="39477"/>
                </a:lnTo>
                <a:lnTo>
                  <a:pt x="226432" y="39477"/>
                </a:lnTo>
                <a:lnTo>
                  <a:pt x="226432" y="39784"/>
                </a:lnTo>
                <a:lnTo>
                  <a:pt x="226125" y="39989"/>
                </a:lnTo>
                <a:lnTo>
                  <a:pt x="226534" y="39989"/>
                </a:lnTo>
                <a:lnTo>
                  <a:pt x="226636" y="39886"/>
                </a:lnTo>
                <a:lnTo>
                  <a:pt x="228273" y="38864"/>
                </a:lnTo>
                <a:lnTo>
                  <a:pt x="228682" y="39273"/>
                </a:lnTo>
                <a:lnTo>
                  <a:pt x="228784" y="39068"/>
                </a:lnTo>
                <a:lnTo>
                  <a:pt x="229500" y="39580"/>
                </a:lnTo>
                <a:lnTo>
                  <a:pt x="229602" y="40091"/>
                </a:lnTo>
                <a:lnTo>
                  <a:pt x="229909" y="40193"/>
                </a:lnTo>
                <a:lnTo>
                  <a:pt x="229500" y="40807"/>
                </a:lnTo>
                <a:lnTo>
                  <a:pt x="230011" y="40807"/>
                </a:lnTo>
                <a:lnTo>
                  <a:pt x="229807" y="41011"/>
                </a:lnTo>
                <a:lnTo>
                  <a:pt x="230114" y="41114"/>
                </a:lnTo>
                <a:lnTo>
                  <a:pt x="230216" y="41216"/>
                </a:lnTo>
                <a:lnTo>
                  <a:pt x="230420" y="41114"/>
                </a:lnTo>
                <a:lnTo>
                  <a:pt x="230523" y="40909"/>
                </a:lnTo>
                <a:lnTo>
                  <a:pt x="231955" y="42136"/>
                </a:lnTo>
                <a:lnTo>
                  <a:pt x="231341" y="42136"/>
                </a:lnTo>
                <a:lnTo>
                  <a:pt x="232670" y="44182"/>
                </a:lnTo>
                <a:lnTo>
                  <a:pt x="232568" y="44284"/>
                </a:lnTo>
                <a:lnTo>
                  <a:pt x="232670" y="44386"/>
                </a:lnTo>
                <a:lnTo>
                  <a:pt x="232466" y="44386"/>
                </a:lnTo>
                <a:lnTo>
                  <a:pt x="232875" y="44795"/>
                </a:lnTo>
                <a:lnTo>
                  <a:pt x="233080" y="44591"/>
                </a:lnTo>
                <a:lnTo>
                  <a:pt x="233182" y="44284"/>
                </a:lnTo>
                <a:lnTo>
                  <a:pt x="233489" y="44489"/>
                </a:lnTo>
                <a:lnTo>
                  <a:pt x="233386" y="44284"/>
                </a:lnTo>
                <a:lnTo>
                  <a:pt x="233591" y="44284"/>
                </a:lnTo>
                <a:lnTo>
                  <a:pt x="233693" y="44080"/>
                </a:lnTo>
                <a:lnTo>
                  <a:pt x="234205" y="44182"/>
                </a:lnTo>
                <a:lnTo>
                  <a:pt x="234614" y="43875"/>
                </a:lnTo>
                <a:lnTo>
                  <a:pt x="234614" y="42955"/>
                </a:lnTo>
                <a:lnTo>
                  <a:pt x="231034" y="39170"/>
                </a:lnTo>
                <a:lnTo>
                  <a:pt x="232261" y="38045"/>
                </a:lnTo>
                <a:lnTo>
                  <a:pt x="232057" y="36205"/>
                </a:lnTo>
                <a:lnTo>
                  <a:pt x="232057" y="36205"/>
                </a:lnTo>
                <a:lnTo>
                  <a:pt x="232364" y="36307"/>
                </a:lnTo>
                <a:lnTo>
                  <a:pt x="232670" y="35591"/>
                </a:lnTo>
                <a:lnTo>
                  <a:pt x="232977" y="35591"/>
                </a:lnTo>
                <a:lnTo>
                  <a:pt x="234102" y="36102"/>
                </a:lnTo>
                <a:lnTo>
                  <a:pt x="235739" y="30273"/>
                </a:lnTo>
                <a:lnTo>
                  <a:pt x="232670" y="25773"/>
                </a:lnTo>
                <a:lnTo>
                  <a:pt x="232670" y="25466"/>
                </a:lnTo>
                <a:lnTo>
                  <a:pt x="229909" y="24545"/>
                </a:lnTo>
                <a:lnTo>
                  <a:pt x="230420" y="25159"/>
                </a:lnTo>
                <a:lnTo>
                  <a:pt x="230318" y="25364"/>
                </a:lnTo>
                <a:lnTo>
                  <a:pt x="230114" y="24955"/>
                </a:lnTo>
                <a:lnTo>
                  <a:pt x="230114" y="25159"/>
                </a:lnTo>
                <a:lnTo>
                  <a:pt x="229500" y="25261"/>
                </a:lnTo>
                <a:lnTo>
                  <a:pt x="229602" y="24955"/>
                </a:lnTo>
                <a:lnTo>
                  <a:pt x="228886" y="24648"/>
                </a:lnTo>
                <a:lnTo>
                  <a:pt x="229193" y="25057"/>
                </a:lnTo>
                <a:lnTo>
                  <a:pt x="226841" y="23830"/>
                </a:lnTo>
                <a:lnTo>
                  <a:pt x="228068" y="21068"/>
                </a:lnTo>
                <a:lnTo>
                  <a:pt x="227864" y="20761"/>
                </a:lnTo>
                <a:lnTo>
                  <a:pt x="228170" y="20455"/>
                </a:lnTo>
                <a:lnTo>
                  <a:pt x="228170" y="20045"/>
                </a:lnTo>
                <a:lnTo>
                  <a:pt x="231034" y="19841"/>
                </a:lnTo>
                <a:lnTo>
                  <a:pt x="231034" y="19636"/>
                </a:lnTo>
                <a:lnTo>
                  <a:pt x="232875" y="19841"/>
                </a:lnTo>
                <a:lnTo>
                  <a:pt x="232568" y="19534"/>
                </a:lnTo>
                <a:lnTo>
                  <a:pt x="232875" y="19636"/>
                </a:lnTo>
                <a:lnTo>
                  <a:pt x="232670" y="19432"/>
                </a:lnTo>
                <a:lnTo>
                  <a:pt x="233898" y="19534"/>
                </a:lnTo>
                <a:lnTo>
                  <a:pt x="233795" y="19636"/>
                </a:lnTo>
                <a:lnTo>
                  <a:pt x="235432" y="19841"/>
                </a:lnTo>
                <a:lnTo>
                  <a:pt x="234716" y="19943"/>
                </a:lnTo>
                <a:lnTo>
                  <a:pt x="236250" y="19943"/>
                </a:lnTo>
                <a:lnTo>
                  <a:pt x="236250" y="19841"/>
                </a:lnTo>
                <a:lnTo>
                  <a:pt x="236966" y="19943"/>
                </a:lnTo>
                <a:lnTo>
                  <a:pt x="237068" y="19841"/>
                </a:lnTo>
                <a:lnTo>
                  <a:pt x="237580" y="19841"/>
                </a:lnTo>
                <a:lnTo>
                  <a:pt x="236557" y="19636"/>
                </a:lnTo>
                <a:lnTo>
                  <a:pt x="236148" y="18818"/>
                </a:lnTo>
                <a:lnTo>
                  <a:pt x="236352" y="17489"/>
                </a:lnTo>
                <a:lnTo>
                  <a:pt x="238602" y="17693"/>
                </a:lnTo>
                <a:lnTo>
                  <a:pt x="239011" y="18205"/>
                </a:lnTo>
                <a:lnTo>
                  <a:pt x="239216" y="18102"/>
                </a:lnTo>
                <a:lnTo>
                  <a:pt x="239625" y="18511"/>
                </a:lnTo>
                <a:lnTo>
                  <a:pt x="239932" y="18409"/>
                </a:lnTo>
                <a:lnTo>
                  <a:pt x="240341" y="17591"/>
                </a:lnTo>
                <a:lnTo>
                  <a:pt x="240239" y="17489"/>
                </a:lnTo>
                <a:lnTo>
                  <a:pt x="240648" y="17693"/>
                </a:lnTo>
                <a:lnTo>
                  <a:pt x="239727" y="16773"/>
                </a:lnTo>
                <a:lnTo>
                  <a:pt x="241364" y="16875"/>
                </a:lnTo>
                <a:lnTo>
                  <a:pt x="240648" y="16875"/>
                </a:lnTo>
                <a:lnTo>
                  <a:pt x="241875" y="18307"/>
                </a:lnTo>
                <a:lnTo>
                  <a:pt x="241261" y="18614"/>
                </a:lnTo>
                <a:lnTo>
                  <a:pt x="241261" y="19432"/>
                </a:lnTo>
                <a:lnTo>
                  <a:pt x="241159" y="19534"/>
                </a:lnTo>
                <a:lnTo>
                  <a:pt x="241057" y="20966"/>
                </a:lnTo>
                <a:lnTo>
                  <a:pt x="240648" y="20966"/>
                </a:lnTo>
                <a:lnTo>
                  <a:pt x="240750" y="21170"/>
                </a:lnTo>
                <a:lnTo>
                  <a:pt x="240443" y="21273"/>
                </a:lnTo>
                <a:lnTo>
                  <a:pt x="240852" y="21784"/>
                </a:lnTo>
                <a:lnTo>
                  <a:pt x="240852" y="22398"/>
                </a:lnTo>
                <a:lnTo>
                  <a:pt x="246784" y="27716"/>
                </a:lnTo>
                <a:lnTo>
                  <a:pt x="247091" y="26898"/>
                </a:lnTo>
                <a:lnTo>
                  <a:pt x="246273" y="25773"/>
                </a:lnTo>
                <a:lnTo>
                  <a:pt x="246273" y="25773"/>
                </a:lnTo>
                <a:lnTo>
                  <a:pt x="246580" y="25977"/>
                </a:lnTo>
                <a:lnTo>
                  <a:pt x="247398" y="25773"/>
                </a:lnTo>
                <a:lnTo>
                  <a:pt x="246477" y="24852"/>
                </a:lnTo>
                <a:lnTo>
                  <a:pt x="246580" y="24341"/>
                </a:lnTo>
                <a:lnTo>
                  <a:pt x="247193" y="24341"/>
                </a:lnTo>
                <a:lnTo>
                  <a:pt x="246068" y="22705"/>
                </a:lnTo>
                <a:lnTo>
                  <a:pt x="246170" y="22398"/>
                </a:lnTo>
                <a:lnTo>
                  <a:pt x="246375" y="22807"/>
                </a:lnTo>
                <a:lnTo>
                  <a:pt x="246784" y="22705"/>
                </a:lnTo>
                <a:lnTo>
                  <a:pt x="245045" y="21170"/>
                </a:lnTo>
                <a:lnTo>
                  <a:pt x="244330" y="21068"/>
                </a:lnTo>
                <a:lnTo>
                  <a:pt x="244432" y="21273"/>
                </a:lnTo>
                <a:lnTo>
                  <a:pt x="243614" y="20761"/>
                </a:lnTo>
                <a:lnTo>
                  <a:pt x="243307" y="19943"/>
                </a:lnTo>
                <a:lnTo>
                  <a:pt x="243409" y="19943"/>
                </a:lnTo>
                <a:lnTo>
                  <a:pt x="242898" y="19227"/>
                </a:lnTo>
                <a:lnTo>
                  <a:pt x="244023" y="19227"/>
                </a:lnTo>
                <a:lnTo>
                  <a:pt x="243818" y="19023"/>
                </a:lnTo>
                <a:lnTo>
                  <a:pt x="244330" y="18716"/>
                </a:lnTo>
                <a:lnTo>
                  <a:pt x="244943" y="19227"/>
                </a:lnTo>
                <a:lnTo>
                  <a:pt x="244943" y="18920"/>
                </a:lnTo>
                <a:lnTo>
                  <a:pt x="245250" y="18716"/>
                </a:lnTo>
                <a:lnTo>
                  <a:pt x="247807" y="19125"/>
                </a:lnTo>
                <a:lnTo>
                  <a:pt x="247398" y="18716"/>
                </a:lnTo>
                <a:lnTo>
                  <a:pt x="247909" y="18102"/>
                </a:lnTo>
                <a:lnTo>
                  <a:pt x="247807" y="18000"/>
                </a:lnTo>
                <a:lnTo>
                  <a:pt x="247909" y="17898"/>
                </a:lnTo>
                <a:lnTo>
                  <a:pt x="248011" y="17898"/>
                </a:lnTo>
                <a:lnTo>
                  <a:pt x="247807" y="17693"/>
                </a:lnTo>
                <a:lnTo>
                  <a:pt x="248011" y="17795"/>
                </a:lnTo>
                <a:lnTo>
                  <a:pt x="248011" y="17489"/>
                </a:lnTo>
                <a:lnTo>
                  <a:pt x="249545" y="16773"/>
                </a:lnTo>
                <a:lnTo>
                  <a:pt x="249136" y="16568"/>
                </a:lnTo>
                <a:lnTo>
                  <a:pt x="251182" y="16977"/>
                </a:lnTo>
                <a:lnTo>
                  <a:pt x="251080" y="16670"/>
                </a:lnTo>
                <a:lnTo>
                  <a:pt x="249443" y="15852"/>
                </a:lnTo>
                <a:lnTo>
                  <a:pt x="249443" y="15852"/>
                </a:lnTo>
                <a:lnTo>
                  <a:pt x="249545" y="15955"/>
                </a:lnTo>
                <a:lnTo>
                  <a:pt x="249545" y="15955"/>
                </a:lnTo>
                <a:lnTo>
                  <a:pt x="249136" y="15750"/>
                </a:lnTo>
                <a:lnTo>
                  <a:pt x="249239" y="15750"/>
                </a:lnTo>
                <a:lnTo>
                  <a:pt x="248011" y="15034"/>
                </a:lnTo>
                <a:lnTo>
                  <a:pt x="248114" y="15239"/>
                </a:lnTo>
                <a:lnTo>
                  <a:pt x="245045" y="14830"/>
                </a:lnTo>
                <a:lnTo>
                  <a:pt x="246682" y="14625"/>
                </a:lnTo>
                <a:lnTo>
                  <a:pt x="245761" y="14420"/>
                </a:lnTo>
                <a:lnTo>
                  <a:pt x="248318" y="14420"/>
                </a:lnTo>
                <a:lnTo>
                  <a:pt x="237375" y="10125"/>
                </a:lnTo>
                <a:lnTo>
                  <a:pt x="237477" y="10227"/>
                </a:lnTo>
                <a:lnTo>
                  <a:pt x="235330" y="10023"/>
                </a:lnTo>
                <a:lnTo>
                  <a:pt x="236864" y="11148"/>
                </a:lnTo>
                <a:lnTo>
                  <a:pt x="236864" y="11148"/>
                </a:lnTo>
                <a:lnTo>
                  <a:pt x="234000" y="10330"/>
                </a:lnTo>
                <a:lnTo>
                  <a:pt x="233795" y="10432"/>
                </a:lnTo>
                <a:lnTo>
                  <a:pt x="230523" y="10432"/>
                </a:lnTo>
                <a:lnTo>
                  <a:pt x="231136" y="11352"/>
                </a:lnTo>
                <a:lnTo>
                  <a:pt x="231136" y="11352"/>
                </a:lnTo>
                <a:lnTo>
                  <a:pt x="222034" y="9205"/>
                </a:lnTo>
                <a:lnTo>
                  <a:pt x="222239" y="9205"/>
                </a:lnTo>
                <a:lnTo>
                  <a:pt x="219375" y="8591"/>
                </a:lnTo>
                <a:lnTo>
                  <a:pt x="219886" y="8489"/>
                </a:lnTo>
                <a:lnTo>
                  <a:pt x="217636" y="8080"/>
                </a:lnTo>
                <a:lnTo>
                  <a:pt x="217330" y="8591"/>
                </a:lnTo>
                <a:lnTo>
                  <a:pt x="216614" y="8489"/>
                </a:lnTo>
                <a:lnTo>
                  <a:pt x="217023" y="8489"/>
                </a:lnTo>
                <a:lnTo>
                  <a:pt x="216716" y="8182"/>
                </a:lnTo>
                <a:lnTo>
                  <a:pt x="215693" y="8182"/>
                </a:lnTo>
                <a:lnTo>
                  <a:pt x="216920" y="8080"/>
                </a:lnTo>
                <a:lnTo>
                  <a:pt x="212727" y="7670"/>
                </a:lnTo>
                <a:lnTo>
                  <a:pt x="213341" y="7875"/>
                </a:lnTo>
                <a:lnTo>
                  <a:pt x="212420" y="8080"/>
                </a:lnTo>
                <a:lnTo>
                  <a:pt x="213239" y="8182"/>
                </a:lnTo>
                <a:lnTo>
                  <a:pt x="213034" y="8284"/>
                </a:lnTo>
                <a:lnTo>
                  <a:pt x="212932" y="8386"/>
                </a:lnTo>
                <a:lnTo>
                  <a:pt x="213852" y="8795"/>
                </a:lnTo>
                <a:lnTo>
                  <a:pt x="212830" y="8795"/>
                </a:lnTo>
                <a:lnTo>
                  <a:pt x="213034" y="9000"/>
                </a:lnTo>
                <a:lnTo>
                  <a:pt x="212830" y="9000"/>
                </a:lnTo>
                <a:lnTo>
                  <a:pt x="213034" y="9102"/>
                </a:lnTo>
                <a:lnTo>
                  <a:pt x="210886" y="8693"/>
                </a:lnTo>
                <a:lnTo>
                  <a:pt x="210580" y="8898"/>
                </a:lnTo>
                <a:lnTo>
                  <a:pt x="208739" y="8591"/>
                </a:lnTo>
                <a:lnTo>
                  <a:pt x="209045" y="9000"/>
                </a:lnTo>
                <a:lnTo>
                  <a:pt x="209045" y="9409"/>
                </a:lnTo>
                <a:lnTo>
                  <a:pt x="208534" y="9307"/>
                </a:lnTo>
                <a:lnTo>
                  <a:pt x="206591" y="8693"/>
                </a:lnTo>
                <a:lnTo>
                  <a:pt x="206898" y="8591"/>
                </a:lnTo>
                <a:lnTo>
                  <a:pt x="205057" y="8080"/>
                </a:lnTo>
                <a:lnTo>
                  <a:pt x="206386" y="8284"/>
                </a:lnTo>
                <a:lnTo>
                  <a:pt x="205364" y="7977"/>
                </a:lnTo>
                <a:lnTo>
                  <a:pt x="205773" y="7773"/>
                </a:lnTo>
                <a:lnTo>
                  <a:pt x="201068" y="7057"/>
                </a:lnTo>
                <a:lnTo>
                  <a:pt x="201682" y="7364"/>
                </a:lnTo>
                <a:lnTo>
                  <a:pt x="201170" y="7568"/>
                </a:lnTo>
                <a:lnTo>
                  <a:pt x="201477" y="7670"/>
                </a:lnTo>
                <a:lnTo>
                  <a:pt x="198205" y="7159"/>
                </a:lnTo>
                <a:lnTo>
                  <a:pt x="195034" y="7159"/>
                </a:lnTo>
                <a:lnTo>
                  <a:pt x="195443" y="7261"/>
                </a:lnTo>
                <a:lnTo>
                  <a:pt x="195545" y="7568"/>
                </a:lnTo>
                <a:lnTo>
                  <a:pt x="195955" y="7875"/>
                </a:lnTo>
                <a:lnTo>
                  <a:pt x="195545" y="7670"/>
                </a:lnTo>
                <a:lnTo>
                  <a:pt x="195545" y="7568"/>
                </a:lnTo>
                <a:lnTo>
                  <a:pt x="194830" y="7159"/>
                </a:lnTo>
                <a:lnTo>
                  <a:pt x="194830" y="6955"/>
                </a:lnTo>
                <a:lnTo>
                  <a:pt x="194216" y="6750"/>
                </a:lnTo>
                <a:lnTo>
                  <a:pt x="194011" y="6955"/>
                </a:lnTo>
                <a:lnTo>
                  <a:pt x="193193" y="6750"/>
                </a:lnTo>
                <a:lnTo>
                  <a:pt x="193295" y="6750"/>
                </a:lnTo>
                <a:lnTo>
                  <a:pt x="192989" y="6648"/>
                </a:lnTo>
                <a:lnTo>
                  <a:pt x="193091" y="6750"/>
                </a:lnTo>
                <a:lnTo>
                  <a:pt x="192375" y="6955"/>
                </a:lnTo>
                <a:lnTo>
                  <a:pt x="193193" y="6955"/>
                </a:lnTo>
                <a:lnTo>
                  <a:pt x="190432" y="7773"/>
                </a:lnTo>
                <a:lnTo>
                  <a:pt x="191966" y="6648"/>
                </a:lnTo>
                <a:lnTo>
                  <a:pt x="191966" y="6443"/>
                </a:lnTo>
                <a:lnTo>
                  <a:pt x="193193" y="5830"/>
                </a:lnTo>
                <a:lnTo>
                  <a:pt x="192068" y="5216"/>
                </a:lnTo>
                <a:lnTo>
                  <a:pt x="192068" y="5216"/>
                </a:lnTo>
                <a:lnTo>
                  <a:pt x="192989" y="5523"/>
                </a:lnTo>
                <a:lnTo>
                  <a:pt x="191966" y="4909"/>
                </a:lnTo>
                <a:lnTo>
                  <a:pt x="191966" y="5114"/>
                </a:lnTo>
                <a:lnTo>
                  <a:pt x="188489" y="4602"/>
                </a:lnTo>
                <a:lnTo>
                  <a:pt x="188489" y="4602"/>
                </a:lnTo>
                <a:lnTo>
                  <a:pt x="188591" y="4705"/>
                </a:lnTo>
                <a:lnTo>
                  <a:pt x="187670" y="4705"/>
                </a:lnTo>
                <a:lnTo>
                  <a:pt x="187977" y="4398"/>
                </a:lnTo>
                <a:lnTo>
                  <a:pt x="185830" y="4295"/>
                </a:lnTo>
                <a:lnTo>
                  <a:pt x="186648" y="4091"/>
                </a:lnTo>
                <a:lnTo>
                  <a:pt x="185114" y="3784"/>
                </a:lnTo>
                <a:close/>
                <a:moveTo>
                  <a:pt x="252818" y="91125"/>
                </a:moveTo>
                <a:lnTo>
                  <a:pt x="252307" y="92455"/>
                </a:lnTo>
                <a:lnTo>
                  <a:pt x="252205" y="92352"/>
                </a:lnTo>
                <a:lnTo>
                  <a:pt x="252000" y="92966"/>
                </a:lnTo>
                <a:lnTo>
                  <a:pt x="252102" y="93170"/>
                </a:lnTo>
                <a:lnTo>
                  <a:pt x="250364" y="97875"/>
                </a:lnTo>
                <a:lnTo>
                  <a:pt x="249341" y="98080"/>
                </a:lnTo>
                <a:lnTo>
                  <a:pt x="246375" y="95727"/>
                </a:lnTo>
                <a:lnTo>
                  <a:pt x="246170" y="95011"/>
                </a:lnTo>
                <a:lnTo>
                  <a:pt x="246886" y="93580"/>
                </a:lnTo>
                <a:lnTo>
                  <a:pt x="247091" y="93682"/>
                </a:lnTo>
                <a:lnTo>
                  <a:pt x="247705" y="92761"/>
                </a:lnTo>
                <a:lnTo>
                  <a:pt x="247193" y="92455"/>
                </a:lnTo>
                <a:lnTo>
                  <a:pt x="247091" y="92864"/>
                </a:lnTo>
                <a:lnTo>
                  <a:pt x="246784" y="92352"/>
                </a:lnTo>
                <a:lnTo>
                  <a:pt x="246886" y="92148"/>
                </a:lnTo>
                <a:lnTo>
                  <a:pt x="246886" y="92148"/>
                </a:lnTo>
                <a:lnTo>
                  <a:pt x="246170" y="92557"/>
                </a:lnTo>
                <a:lnTo>
                  <a:pt x="244227" y="91841"/>
                </a:lnTo>
                <a:lnTo>
                  <a:pt x="244023" y="91841"/>
                </a:lnTo>
                <a:lnTo>
                  <a:pt x="243716" y="91534"/>
                </a:lnTo>
                <a:lnTo>
                  <a:pt x="243307" y="91534"/>
                </a:lnTo>
                <a:lnTo>
                  <a:pt x="243818" y="91841"/>
                </a:lnTo>
                <a:lnTo>
                  <a:pt x="243920" y="92455"/>
                </a:lnTo>
                <a:lnTo>
                  <a:pt x="243614" y="92659"/>
                </a:lnTo>
                <a:lnTo>
                  <a:pt x="242591" y="92455"/>
                </a:lnTo>
                <a:lnTo>
                  <a:pt x="242182" y="92966"/>
                </a:lnTo>
                <a:lnTo>
                  <a:pt x="241977" y="92864"/>
                </a:lnTo>
                <a:lnTo>
                  <a:pt x="241977" y="93068"/>
                </a:lnTo>
                <a:lnTo>
                  <a:pt x="241773" y="93068"/>
                </a:lnTo>
                <a:lnTo>
                  <a:pt x="241466" y="93375"/>
                </a:lnTo>
                <a:lnTo>
                  <a:pt x="241466" y="93784"/>
                </a:lnTo>
                <a:lnTo>
                  <a:pt x="241159" y="93989"/>
                </a:lnTo>
                <a:lnTo>
                  <a:pt x="240852" y="95011"/>
                </a:lnTo>
                <a:lnTo>
                  <a:pt x="240955" y="95318"/>
                </a:lnTo>
                <a:lnTo>
                  <a:pt x="240750" y="95625"/>
                </a:lnTo>
                <a:lnTo>
                  <a:pt x="239420" y="95727"/>
                </a:lnTo>
                <a:lnTo>
                  <a:pt x="239318" y="95727"/>
                </a:lnTo>
                <a:lnTo>
                  <a:pt x="239318" y="95011"/>
                </a:lnTo>
                <a:lnTo>
                  <a:pt x="238500" y="94193"/>
                </a:lnTo>
                <a:lnTo>
                  <a:pt x="238295" y="94500"/>
                </a:lnTo>
                <a:lnTo>
                  <a:pt x="237784" y="94602"/>
                </a:lnTo>
                <a:lnTo>
                  <a:pt x="237375" y="95114"/>
                </a:lnTo>
                <a:lnTo>
                  <a:pt x="237273" y="95011"/>
                </a:lnTo>
                <a:lnTo>
                  <a:pt x="237273" y="94705"/>
                </a:lnTo>
                <a:lnTo>
                  <a:pt x="236557" y="95932"/>
                </a:lnTo>
                <a:lnTo>
                  <a:pt x="236250" y="95727"/>
                </a:lnTo>
                <a:lnTo>
                  <a:pt x="235943" y="96443"/>
                </a:lnTo>
                <a:lnTo>
                  <a:pt x="236148" y="96341"/>
                </a:lnTo>
                <a:lnTo>
                  <a:pt x="236045" y="96545"/>
                </a:lnTo>
                <a:lnTo>
                  <a:pt x="235841" y="96648"/>
                </a:lnTo>
                <a:lnTo>
                  <a:pt x="236148" y="96955"/>
                </a:lnTo>
                <a:lnTo>
                  <a:pt x="235023" y="97057"/>
                </a:lnTo>
                <a:lnTo>
                  <a:pt x="235125" y="97670"/>
                </a:lnTo>
                <a:lnTo>
                  <a:pt x="234818" y="98080"/>
                </a:lnTo>
                <a:lnTo>
                  <a:pt x="234614" y="97364"/>
                </a:lnTo>
                <a:lnTo>
                  <a:pt x="234307" y="97159"/>
                </a:lnTo>
                <a:lnTo>
                  <a:pt x="233795" y="97568"/>
                </a:lnTo>
                <a:lnTo>
                  <a:pt x="233489" y="98795"/>
                </a:lnTo>
                <a:lnTo>
                  <a:pt x="225511" y="103193"/>
                </a:lnTo>
                <a:lnTo>
                  <a:pt x="225614" y="102477"/>
                </a:lnTo>
                <a:lnTo>
                  <a:pt x="224591" y="105034"/>
                </a:lnTo>
                <a:lnTo>
                  <a:pt x="224795" y="106466"/>
                </a:lnTo>
                <a:lnTo>
                  <a:pt x="224386" y="106977"/>
                </a:lnTo>
                <a:lnTo>
                  <a:pt x="224386" y="107386"/>
                </a:lnTo>
                <a:lnTo>
                  <a:pt x="224080" y="106875"/>
                </a:lnTo>
                <a:lnTo>
                  <a:pt x="223977" y="106977"/>
                </a:lnTo>
                <a:lnTo>
                  <a:pt x="223875" y="106977"/>
                </a:lnTo>
                <a:lnTo>
                  <a:pt x="224284" y="113318"/>
                </a:lnTo>
                <a:lnTo>
                  <a:pt x="222955" y="115261"/>
                </a:lnTo>
                <a:lnTo>
                  <a:pt x="223159" y="115364"/>
                </a:lnTo>
                <a:lnTo>
                  <a:pt x="223568" y="115773"/>
                </a:lnTo>
                <a:lnTo>
                  <a:pt x="228989" y="114852"/>
                </a:lnTo>
                <a:lnTo>
                  <a:pt x="229193" y="114955"/>
                </a:lnTo>
                <a:lnTo>
                  <a:pt x="237068" y="112500"/>
                </a:lnTo>
                <a:lnTo>
                  <a:pt x="239932" y="113216"/>
                </a:lnTo>
                <a:lnTo>
                  <a:pt x="240136" y="113523"/>
                </a:lnTo>
                <a:lnTo>
                  <a:pt x="240034" y="113727"/>
                </a:lnTo>
                <a:lnTo>
                  <a:pt x="240341" y="115364"/>
                </a:lnTo>
                <a:lnTo>
                  <a:pt x="240034" y="115568"/>
                </a:lnTo>
                <a:lnTo>
                  <a:pt x="240341" y="115977"/>
                </a:lnTo>
                <a:lnTo>
                  <a:pt x="240648" y="115977"/>
                </a:lnTo>
                <a:lnTo>
                  <a:pt x="240648" y="115670"/>
                </a:lnTo>
                <a:lnTo>
                  <a:pt x="243205" y="113523"/>
                </a:lnTo>
                <a:lnTo>
                  <a:pt x="241261" y="116284"/>
                </a:lnTo>
                <a:lnTo>
                  <a:pt x="242795" y="115159"/>
                </a:lnTo>
                <a:lnTo>
                  <a:pt x="242795" y="115977"/>
                </a:lnTo>
                <a:lnTo>
                  <a:pt x="242182" y="116693"/>
                </a:lnTo>
                <a:lnTo>
                  <a:pt x="242182" y="116693"/>
                </a:lnTo>
                <a:lnTo>
                  <a:pt x="242898" y="116489"/>
                </a:lnTo>
                <a:lnTo>
                  <a:pt x="243000" y="116591"/>
                </a:lnTo>
                <a:lnTo>
                  <a:pt x="243102" y="116591"/>
                </a:lnTo>
                <a:lnTo>
                  <a:pt x="243102" y="116693"/>
                </a:lnTo>
                <a:lnTo>
                  <a:pt x="243000" y="116591"/>
                </a:lnTo>
                <a:lnTo>
                  <a:pt x="242898" y="116591"/>
                </a:lnTo>
                <a:lnTo>
                  <a:pt x="243000" y="119148"/>
                </a:lnTo>
                <a:lnTo>
                  <a:pt x="244739" y="119864"/>
                </a:lnTo>
                <a:lnTo>
                  <a:pt x="246273" y="119352"/>
                </a:lnTo>
                <a:lnTo>
                  <a:pt x="246170" y="119352"/>
                </a:lnTo>
                <a:lnTo>
                  <a:pt x="246784" y="119148"/>
                </a:lnTo>
                <a:lnTo>
                  <a:pt x="246784" y="119148"/>
                </a:lnTo>
                <a:lnTo>
                  <a:pt x="246273" y="119557"/>
                </a:lnTo>
                <a:lnTo>
                  <a:pt x="246989" y="119557"/>
                </a:lnTo>
                <a:lnTo>
                  <a:pt x="246784" y="119761"/>
                </a:lnTo>
                <a:lnTo>
                  <a:pt x="247193" y="120375"/>
                </a:lnTo>
                <a:lnTo>
                  <a:pt x="247500" y="120068"/>
                </a:lnTo>
                <a:lnTo>
                  <a:pt x="247295" y="120068"/>
                </a:lnTo>
                <a:lnTo>
                  <a:pt x="254148" y="115057"/>
                </a:lnTo>
                <a:lnTo>
                  <a:pt x="254045" y="114955"/>
                </a:lnTo>
                <a:lnTo>
                  <a:pt x="258648" y="109432"/>
                </a:lnTo>
                <a:lnTo>
                  <a:pt x="259261" y="106773"/>
                </a:lnTo>
                <a:lnTo>
                  <a:pt x="258648" y="104932"/>
                </a:lnTo>
                <a:lnTo>
                  <a:pt x="258034" y="104420"/>
                </a:lnTo>
                <a:lnTo>
                  <a:pt x="257932" y="103193"/>
                </a:lnTo>
                <a:lnTo>
                  <a:pt x="257318" y="103193"/>
                </a:lnTo>
                <a:lnTo>
                  <a:pt x="257318" y="103091"/>
                </a:lnTo>
                <a:lnTo>
                  <a:pt x="257114" y="103091"/>
                </a:lnTo>
                <a:lnTo>
                  <a:pt x="256909" y="101148"/>
                </a:lnTo>
                <a:lnTo>
                  <a:pt x="254966" y="99614"/>
                </a:lnTo>
                <a:lnTo>
                  <a:pt x="254761" y="95318"/>
                </a:lnTo>
                <a:lnTo>
                  <a:pt x="254250" y="94807"/>
                </a:lnTo>
                <a:lnTo>
                  <a:pt x="253739" y="94909"/>
                </a:lnTo>
                <a:lnTo>
                  <a:pt x="252920" y="91227"/>
                </a:lnTo>
                <a:lnTo>
                  <a:pt x="252818" y="91125"/>
                </a:lnTo>
                <a:close/>
                <a:moveTo>
                  <a:pt x="272352" y="115466"/>
                </a:moveTo>
                <a:lnTo>
                  <a:pt x="272352" y="116591"/>
                </a:lnTo>
                <a:lnTo>
                  <a:pt x="272659" y="116386"/>
                </a:lnTo>
                <a:lnTo>
                  <a:pt x="272352" y="116693"/>
                </a:lnTo>
                <a:lnTo>
                  <a:pt x="272352" y="117511"/>
                </a:lnTo>
                <a:lnTo>
                  <a:pt x="272557" y="117000"/>
                </a:lnTo>
                <a:lnTo>
                  <a:pt x="272557" y="117307"/>
                </a:lnTo>
                <a:lnTo>
                  <a:pt x="272659" y="117205"/>
                </a:lnTo>
                <a:lnTo>
                  <a:pt x="272455" y="117716"/>
                </a:lnTo>
                <a:lnTo>
                  <a:pt x="272352" y="117614"/>
                </a:lnTo>
                <a:lnTo>
                  <a:pt x="272352" y="118125"/>
                </a:lnTo>
                <a:lnTo>
                  <a:pt x="272659" y="118227"/>
                </a:lnTo>
                <a:lnTo>
                  <a:pt x="272352" y="118330"/>
                </a:lnTo>
                <a:lnTo>
                  <a:pt x="272352" y="118227"/>
                </a:lnTo>
                <a:lnTo>
                  <a:pt x="270920" y="120170"/>
                </a:lnTo>
                <a:lnTo>
                  <a:pt x="270205" y="120477"/>
                </a:lnTo>
                <a:lnTo>
                  <a:pt x="270716" y="121398"/>
                </a:lnTo>
                <a:lnTo>
                  <a:pt x="269386" y="122523"/>
                </a:lnTo>
                <a:lnTo>
                  <a:pt x="269591" y="122420"/>
                </a:lnTo>
                <a:lnTo>
                  <a:pt x="269489" y="122625"/>
                </a:lnTo>
                <a:lnTo>
                  <a:pt x="270102" y="122625"/>
                </a:lnTo>
                <a:lnTo>
                  <a:pt x="275216" y="118739"/>
                </a:lnTo>
                <a:lnTo>
                  <a:pt x="274091" y="119148"/>
                </a:lnTo>
                <a:lnTo>
                  <a:pt x="273273" y="118739"/>
                </a:lnTo>
                <a:lnTo>
                  <a:pt x="273580" y="117818"/>
                </a:lnTo>
                <a:lnTo>
                  <a:pt x="273477" y="117818"/>
                </a:lnTo>
                <a:lnTo>
                  <a:pt x="273477" y="117614"/>
                </a:lnTo>
                <a:lnTo>
                  <a:pt x="273170" y="118330"/>
                </a:lnTo>
                <a:lnTo>
                  <a:pt x="272659" y="117920"/>
                </a:lnTo>
                <a:lnTo>
                  <a:pt x="273273" y="116284"/>
                </a:lnTo>
                <a:lnTo>
                  <a:pt x="273068" y="116386"/>
                </a:lnTo>
                <a:lnTo>
                  <a:pt x="272761" y="115875"/>
                </a:lnTo>
                <a:lnTo>
                  <a:pt x="272557" y="115977"/>
                </a:lnTo>
                <a:lnTo>
                  <a:pt x="272557" y="115977"/>
                </a:lnTo>
                <a:lnTo>
                  <a:pt x="272659" y="115466"/>
                </a:lnTo>
                <a:close/>
                <a:moveTo>
                  <a:pt x="246959" y="123166"/>
                </a:moveTo>
                <a:lnTo>
                  <a:pt x="246901" y="123224"/>
                </a:lnTo>
                <a:lnTo>
                  <a:pt x="246901" y="123224"/>
                </a:lnTo>
                <a:lnTo>
                  <a:pt x="246959" y="123166"/>
                </a:lnTo>
                <a:close/>
                <a:moveTo>
                  <a:pt x="246901" y="123224"/>
                </a:moveTo>
                <a:lnTo>
                  <a:pt x="246886" y="123239"/>
                </a:lnTo>
                <a:lnTo>
                  <a:pt x="246784" y="123443"/>
                </a:lnTo>
                <a:lnTo>
                  <a:pt x="246784" y="123443"/>
                </a:lnTo>
                <a:lnTo>
                  <a:pt x="246901" y="123224"/>
                </a:lnTo>
                <a:close/>
                <a:moveTo>
                  <a:pt x="244841" y="121807"/>
                </a:moveTo>
                <a:lnTo>
                  <a:pt x="244330" y="123341"/>
                </a:lnTo>
                <a:lnTo>
                  <a:pt x="244432" y="123341"/>
                </a:lnTo>
                <a:lnTo>
                  <a:pt x="244330" y="123648"/>
                </a:lnTo>
                <a:lnTo>
                  <a:pt x="244227" y="123443"/>
                </a:lnTo>
                <a:lnTo>
                  <a:pt x="244330" y="124466"/>
                </a:lnTo>
                <a:lnTo>
                  <a:pt x="244023" y="124670"/>
                </a:lnTo>
                <a:lnTo>
                  <a:pt x="244739" y="124670"/>
                </a:lnTo>
                <a:lnTo>
                  <a:pt x="245659" y="123955"/>
                </a:lnTo>
                <a:lnTo>
                  <a:pt x="245557" y="124159"/>
                </a:lnTo>
                <a:lnTo>
                  <a:pt x="245557" y="124159"/>
                </a:lnTo>
                <a:lnTo>
                  <a:pt x="245966" y="124057"/>
                </a:lnTo>
                <a:lnTo>
                  <a:pt x="245761" y="124364"/>
                </a:lnTo>
                <a:lnTo>
                  <a:pt x="246901" y="123224"/>
                </a:lnTo>
                <a:lnTo>
                  <a:pt x="247602" y="121909"/>
                </a:lnTo>
                <a:lnTo>
                  <a:pt x="246375" y="122318"/>
                </a:lnTo>
                <a:lnTo>
                  <a:pt x="244841" y="121807"/>
                </a:lnTo>
                <a:close/>
                <a:moveTo>
                  <a:pt x="265623" y="124957"/>
                </a:moveTo>
                <a:lnTo>
                  <a:pt x="265500" y="124977"/>
                </a:lnTo>
                <a:lnTo>
                  <a:pt x="265705" y="124977"/>
                </a:lnTo>
                <a:lnTo>
                  <a:pt x="265623" y="124957"/>
                </a:lnTo>
                <a:close/>
                <a:moveTo>
                  <a:pt x="268568" y="121705"/>
                </a:moveTo>
                <a:lnTo>
                  <a:pt x="265091" y="124057"/>
                </a:lnTo>
                <a:lnTo>
                  <a:pt x="265193" y="123852"/>
                </a:lnTo>
                <a:lnTo>
                  <a:pt x="265193" y="123852"/>
                </a:lnTo>
                <a:lnTo>
                  <a:pt x="264784" y="124159"/>
                </a:lnTo>
                <a:lnTo>
                  <a:pt x="264580" y="124261"/>
                </a:lnTo>
                <a:lnTo>
                  <a:pt x="264375" y="124261"/>
                </a:lnTo>
                <a:lnTo>
                  <a:pt x="264375" y="124364"/>
                </a:lnTo>
                <a:lnTo>
                  <a:pt x="260489" y="126102"/>
                </a:lnTo>
                <a:lnTo>
                  <a:pt x="260489" y="126102"/>
                </a:lnTo>
                <a:lnTo>
                  <a:pt x="260591" y="126000"/>
                </a:lnTo>
                <a:lnTo>
                  <a:pt x="259466" y="126818"/>
                </a:lnTo>
                <a:lnTo>
                  <a:pt x="259670" y="126818"/>
                </a:lnTo>
                <a:lnTo>
                  <a:pt x="259364" y="126920"/>
                </a:lnTo>
                <a:lnTo>
                  <a:pt x="259568" y="126920"/>
                </a:lnTo>
                <a:lnTo>
                  <a:pt x="259063" y="127173"/>
                </a:lnTo>
                <a:lnTo>
                  <a:pt x="259063" y="127173"/>
                </a:lnTo>
                <a:lnTo>
                  <a:pt x="259159" y="127125"/>
                </a:lnTo>
                <a:lnTo>
                  <a:pt x="258955" y="127330"/>
                </a:lnTo>
                <a:lnTo>
                  <a:pt x="259261" y="127227"/>
                </a:lnTo>
                <a:lnTo>
                  <a:pt x="258955" y="127432"/>
                </a:lnTo>
                <a:lnTo>
                  <a:pt x="259670" y="127636"/>
                </a:lnTo>
                <a:lnTo>
                  <a:pt x="259875" y="127841"/>
                </a:lnTo>
                <a:lnTo>
                  <a:pt x="265295" y="124875"/>
                </a:lnTo>
                <a:lnTo>
                  <a:pt x="265623" y="124957"/>
                </a:lnTo>
                <a:lnTo>
                  <a:pt x="265623" y="124957"/>
                </a:lnTo>
                <a:lnTo>
                  <a:pt x="266114" y="124875"/>
                </a:lnTo>
                <a:lnTo>
                  <a:pt x="266011" y="124670"/>
                </a:lnTo>
                <a:lnTo>
                  <a:pt x="265909" y="124670"/>
                </a:lnTo>
                <a:lnTo>
                  <a:pt x="269284" y="122318"/>
                </a:lnTo>
                <a:lnTo>
                  <a:pt x="268875" y="122420"/>
                </a:lnTo>
                <a:lnTo>
                  <a:pt x="268875" y="122420"/>
                </a:lnTo>
                <a:lnTo>
                  <a:pt x="269080" y="122318"/>
                </a:lnTo>
                <a:lnTo>
                  <a:pt x="269284" y="122216"/>
                </a:lnTo>
                <a:lnTo>
                  <a:pt x="269284" y="122216"/>
                </a:lnTo>
                <a:lnTo>
                  <a:pt x="268670" y="122420"/>
                </a:lnTo>
                <a:lnTo>
                  <a:pt x="269080" y="122114"/>
                </a:lnTo>
                <a:lnTo>
                  <a:pt x="268159" y="122420"/>
                </a:lnTo>
                <a:lnTo>
                  <a:pt x="268261" y="122011"/>
                </a:lnTo>
                <a:lnTo>
                  <a:pt x="268568" y="121705"/>
                </a:lnTo>
                <a:close/>
                <a:moveTo>
                  <a:pt x="76909" y="132648"/>
                </a:moveTo>
                <a:lnTo>
                  <a:pt x="77216" y="132852"/>
                </a:lnTo>
                <a:lnTo>
                  <a:pt x="77011" y="132955"/>
                </a:lnTo>
                <a:lnTo>
                  <a:pt x="77216" y="133057"/>
                </a:lnTo>
                <a:lnTo>
                  <a:pt x="76807" y="133261"/>
                </a:lnTo>
                <a:lnTo>
                  <a:pt x="77625" y="133057"/>
                </a:lnTo>
                <a:lnTo>
                  <a:pt x="77830" y="132750"/>
                </a:lnTo>
                <a:lnTo>
                  <a:pt x="76909" y="132648"/>
                </a:lnTo>
                <a:close/>
                <a:moveTo>
                  <a:pt x="78136" y="132545"/>
                </a:moveTo>
                <a:lnTo>
                  <a:pt x="78136" y="133261"/>
                </a:lnTo>
                <a:lnTo>
                  <a:pt x="78648" y="133364"/>
                </a:lnTo>
                <a:lnTo>
                  <a:pt x="78545" y="133159"/>
                </a:lnTo>
                <a:lnTo>
                  <a:pt x="78852" y="133057"/>
                </a:lnTo>
                <a:lnTo>
                  <a:pt x="78955" y="132852"/>
                </a:lnTo>
                <a:lnTo>
                  <a:pt x="79057" y="132750"/>
                </a:lnTo>
                <a:lnTo>
                  <a:pt x="78750" y="132852"/>
                </a:lnTo>
                <a:lnTo>
                  <a:pt x="78443" y="132648"/>
                </a:lnTo>
                <a:lnTo>
                  <a:pt x="78545" y="132648"/>
                </a:lnTo>
                <a:lnTo>
                  <a:pt x="78136" y="132545"/>
                </a:lnTo>
                <a:close/>
                <a:moveTo>
                  <a:pt x="78136" y="133261"/>
                </a:moveTo>
                <a:lnTo>
                  <a:pt x="78136" y="133568"/>
                </a:lnTo>
                <a:lnTo>
                  <a:pt x="78341" y="133364"/>
                </a:lnTo>
                <a:lnTo>
                  <a:pt x="78136" y="133261"/>
                </a:lnTo>
                <a:close/>
                <a:moveTo>
                  <a:pt x="68830" y="133875"/>
                </a:moveTo>
                <a:lnTo>
                  <a:pt x="67970" y="133970"/>
                </a:lnTo>
                <a:lnTo>
                  <a:pt x="67970" y="133970"/>
                </a:lnTo>
                <a:lnTo>
                  <a:pt x="68114" y="133875"/>
                </a:lnTo>
                <a:close/>
                <a:moveTo>
                  <a:pt x="63920" y="8386"/>
                </a:moveTo>
                <a:lnTo>
                  <a:pt x="62795" y="8795"/>
                </a:lnTo>
                <a:lnTo>
                  <a:pt x="63000" y="8795"/>
                </a:lnTo>
                <a:lnTo>
                  <a:pt x="62182" y="9000"/>
                </a:lnTo>
                <a:lnTo>
                  <a:pt x="61568" y="10330"/>
                </a:lnTo>
                <a:lnTo>
                  <a:pt x="62693" y="10534"/>
                </a:lnTo>
                <a:lnTo>
                  <a:pt x="62693" y="10636"/>
                </a:lnTo>
                <a:lnTo>
                  <a:pt x="62386" y="10739"/>
                </a:lnTo>
                <a:lnTo>
                  <a:pt x="62591" y="10636"/>
                </a:lnTo>
                <a:lnTo>
                  <a:pt x="61977" y="10841"/>
                </a:lnTo>
                <a:lnTo>
                  <a:pt x="62080" y="10841"/>
                </a:lnTo>
                <a:lnTo>
                  <a:pt x="61568" y="11148"/>
                </a:lnTo>
                <a:lnTo>
                  <a:pt x="62182" y="11250"/>
                </a:lnTo>
                <a:lnTo>
                  <a:pt x="60136" y="12068"/>
                </a:lnTo>
                <a:lnTo>
                  <a:pt x="59727" y="12784"/>
                </a:lnTo>
                <a:lnTo>
                  <a:pt x="59216" y="12784"/>
                </a:lnTo>
                <a:lnTo>
                  <a:pt x="59216" y="13091"/>
                </a:lnTo>
                <a:lnTo>
                  <a:pt x="59114" y="12682"/>
                </a:lnTo>
                <a:lnTo>
                  <a:pt x="59420" y="12682"/>
                </a:lnTo>
                <a:lnTo>
                  <a:pt x="59727" y="12477"/>
                </a:lnTo>
                <a:lnTo>
                  <a:pt x="59420" y="12477"/>
                </a:lnTo>
                <a:lnTo>
                  <a:pt x="60239" y="11557"/>
                </a:lnTo>
                <a:lnTo>
                  <a:pt x="59523" y="11761"/>
                </a:lnTo>
                <a:lnTo>
                  <a:pt x="59523" y="11761"/>
                </a:lnTo>
                <a:lnTo>
                  <a:pt x="59932" y="11557"/>
                </a:lnTo>
                <a:lnTo>
                  <a:pt x="59523" y="11557"/>
                </a:lnTo>
                <a:lnTo>
                  <a:pt x="59420" y="11352"/>
                </a:lnTo>
                <a:lnTo>
                  <a:pt x="58602" y="11455"/>
                </a:lnTo>
                <a:lnTo>
                  <a:pt x="58500" y="11864"/>
                </a:lnTo>
                <a:lnTo>
                  <a:pt x="59114" y="11966"/>
                </a:lnTo>
                <a:lnTo>
                  <a:pt x="58500" y="12068"/>
                </a:lnTo>
                <a:lnTo>
                  <a:pt x="58295" y="11761"/>
                </a:lnTo>
                <a:lnTo>
                  <a:pt x="58295" y="11966"/>
                </a:lnTo>
                <a:lnTo>
                  <a:pt x="54307" y="11557"/>
                </a:lnTo>
                <a:lnTo>
                  <a:pt x="53795" y="11045"/>
                </a:lnTo>
                <a:lnTo>
                  <a:pt x="51750" y="11557"/>
                </a:lnTo>
                <a:lnTo>
                  <a:pt x="54000" y="11250"/>
                </a:lnTo>
                <a:lnTo>
                  <a:pt x="54000" y="11250"/>
                </a:lnTo>
                <a:lnTo>
                  <a:pt x="52057" y="11966"/>
                </a:lnTo>
                <a:lnTo>
                  <a:pt x="51239" y="13193"/>
                </a:lnTo>
                <a:lnTo>
                  <a:pt x="50932" y="12068"/>
                </a:lnTo>
                <a:lnTo>
                  <a:pt x="50727" y="11966"/>
                </a:lnTo>
                <a:lnTo>
                  <a:pt x="50625" y="11864"/>
                </a:lnTo>
                <a:lnTo>
                  <a:pt x="46943" y="11864"/>
                </a:lnTo>
                <a:lnTo>
                  <a:pt x="48375" y="11455"/>
                </a:lnTo>
                <a:lnTo>
                  <a:pt x="42341" y="10636"/>
                </a:lnTo>
                <a:lnTo>
                  <a:pt x="42852" y="10330"/>
                </a:lnTo>
                <a:lnTo>
                  <a:pt x="43057" y="9920"/>
                </a:lnTo>
                <a:lnTo>
                  <a:pt x="42545" y="10023"/>
                </a:lnTo>
                <a:lnTo>
                  <a:pt x="42750" y="10125"/>
                </a:lnTo>
                <a:lnTo>
                  <a:pt x="41420" y="10636"/>
                </a:lnTo>
                <a:lnTo>
                  <a:pt x="41420" y="9920"/>
                </a:lnTo>
                <a:lnTo>
                  <a:pt x="40909" y="9716"/>
                </a:lnTo>
                <a:lnTo>
                  <a:pt x="40909" y="9716"/>
                </a:lnTo>
                <a:lnTo>
                  <a:pt x="41011" y="9818"/>
                </a:lnTo>
                <a:lnTo>
                  <a:pt x="41114" y="9818"/>
                </a:lnTo>
                <a:lnTo>
                  <a:pt x="39580" y="10330"/>
                </a:lnTo>
                <a:lnTo>
                  <a:pt x="39989" y="10125"/>
                </a:lnTo>
                <a:lnTo>
                  <a:pt x="37841" y="10739"/>
                </a:lnTo>
                <a:lnTo>
                  <a:pt x="38045" y="10534"/>
                </a:lnTo>
                <a:lnTo>
                  <a:pt x="37739" y="10636"/>
                </a:lnTo>
                <a:lnTo>
                  <a:pt x="37841" y="10636"/>
                </a:lnTo>
                <a:lnTo>
                  <a:pt x="36409" y="11045"/>
                </a:lnTo>
                <a:lnTo>
                  <a:pt x="36102" y="11045"/>
                </a:lnTo>
                <a:lnTo>
                  <a:pt x="35898" y="11148"/>
                </a:lnTo>
                <a:lnTo>
                  <a:pt x="35898" y="11045"/>
                </a:lnTo>
                <a:lnTo>
                  <a:pt x="36102" y="11045"/>
                </a:lnTo>
                <a:lnTo>
                  <a:pt x="39682" y="9920"/>
                </a:lnTo>
                <a:lnTo>
                  <a:pt x="37330" y="10330"/>
                </a:lnTo>
                <a:lnTo>
                  <a:pt x="37432" y="10330"/>
                </a:lnTo>
                <a:lnTo>
                  <a:pt x="35795" y="10739"/>
                </a:lnTo>
                <a:lnTo>
                  <a:pt x="36307" y="10534"/>
                </a:lnTo>
                <a:lnTo>
                  <a:pt x="34466" y="10841"/>
                </a:lnTo>
                <a:lnTo>
                  <a:pt x="34670" y="10943"/>
                </a:lnTo>
                <a:lnTo>
                  <a:pt x="34364" y="11045"/>
                </a:lnTo>
                <a:lnTo>
                  <a:pt x="34568" y="11148"/>
                </a:lnTo>
                <a:lnTo>
                  <a:pt x="25466" y="9716"/>
                </a:lnTo>
                <a:lnTo>
                  <a:pt x="25773" y="9614"/>
                </a:lnTo>
                <a:lnTo>
                  <a:pt x="25466" y="9614"/>
                </a:lnTo>
                <a:lnTo>
                  <a:pt x="25466" y="9511"/>
                </a:lnTo>
                <a:lnTo>
                  <a:pt x="25364" y="9511"/>
                </a:lnTo>
                <a:lnTo>
                  <a:pt x="25773" y="9409"/>
                </a:lnTo>
                <a:lnTo>
                  <a:pt x="24239" y="9307"/>
                </a:lnTo>
                <a:lnTo>
                  <a:pt x="24341" y="9205"/>
                </a:lnTo>
                <a:lnTo>
                  <a:pt x="23318" y="9409"/>
                </a:lnTo>
                <a:lnTo>
                  <a:pt x="23318" y="9307"/>
                </a:lnTo>
                <a:lnTo>
                  <a:pt x="24034" y="9102"/>
                </a:lnTo>
                <a:lnTo>
                  <a:pt x="23625" y="9000"/>
                </a:lnTo>
                <a:lnTo>
                  <a:pt x="23727" y="8898"/>
                </a:lnTo>
                <a:lnTo>
                  <a:pt x="23727" y="8898"/>
                </a:lnTo>
                <a:lnTo>
                  <a:pt x="21068" y="9409"/>
                </a:lnTo>
                <a:lnTo>
                  <a:pt x="21068" y="9409"/>
                </a:lnTo>
                <a:lnTo>
                  <a:pt x="21273" y="9307"/>
                </a:lnTo>
                <a:lnTo>
                  <a:pt x="20455" y="9511"/>
                </a:lnTo>
                <a:lnTo>
                  <a:pt x="20761" y="9614"/>
                </a:lnTo>
                <a:lnTo>
                  <a:pt x="20148" y="9818"/>
                </a:lnTo>
                <a:lnTo>
                  <a:pt x="20045" y="9818"/>
                </a:lnTo>
                <a:lnTo>
                  <a:pt x="20455" y="9614"/>
                </a:lnTo>
                <a:lnTo>
                  <a:pt x="18637" y="9901"/>
                </a:lnTo>
                <a:lnTo>
                  <a:pt x="18637" y="9901"/>
                </a:lnTo>
                <a:lnTo>
                  <a:pt x="13295" y="11455"/>
                </a:lnTo>
                <a:lnTo>
                  <a:pt x="13398" y="11455"/>
                </a:lnTo>
                <a:lnTo>
                  <a:pt x="13193" y="11557"/>
                </a:lnTo>
                <a:lnTo>
                  <a:pt x="14011" y="12273"/>
                </a:lnTo>
                <a:lnTo>
                  <a:pt x="13909" y="12682"/>
                </a:lnTo>
                <a:lnTo>
                  <a:pt x="14625" y="12580"/>
                </a:lnTo>
                <a:lnTo>
                  <a:pt x="14625" y="12580"/>
                </a:lnTo>
                <a:lnTo>
                  <a:pt x="14523" y="12682"/>
                </a:lnTo>
                <a:lnTo>
                  <a:pt x="14932" y="12682"/>
                </a:lnTo>
                <a:lnTo>
                  <a:pt x="14523" y="12989"/>
                </a:lnTo>
                <a:lnTo>
                  <a:pt x="15341" y="13091"/>
                </a:lnTo>
                <a:lnTo>
                  <a:pt x="14727" y="13193"/>
                </a:lnTo>
                <a:lnTo>
                  <a:pt x="14523" y="12989"/>
                </a:lnTo>
                <a:lnTo>
                  <a:pt x="14420" y="12886"/>
                </a:lnTo>
                <a:lnTo>
                  <a:pt x="14420" y="12784"/>
                </a:lnTo>
                <a:lnTo>
                  <a:pt x="14114" y="12989"/>
                </a:lnTo>
                <a:lnTo>
                  <a:pt x="14114" y="13295"/>
                </a:lnTo>
                <a:lnTo>
                  <a:pt x="14523" y="13295"/>
                </a:lnTo>
                <a:lnTo>
                  <a:pt x="14420" y="13398"/>
                </a:lnTo>
                <a:lnTo>
                  <a:pt x="12375" y="13398"/>
                </a:lnTo>
                <a:lnTo>
                  <a:pt x="12886" y="13091"/>
                </a:lnTo>
                <a:lnTo>
                  <a:pt x="11250" y="13398"/>
                </a:lnTo>
                <a:lnTo>
                  <a:pt x="11352" y="13398"/>
                </a:lnTo>
                <a:lnTo>
                  <a:pt x="9205" y="13909"/>
                </a:lnTo>
                <a:lnTo>
                  <a:pt x="9818" y="14216"/>
                </a:lnTo>
                <a:lnTo>
                  <a:pt x="9102" y="14318"/>
                </a:lnTo>
                <a:lnTo>
                  <a:pt x="9205" y="14523"/>
                </a:lnTo>
                <a:lnTo>
                  <a:pt x="9102" y="14932"/>
                </a:lnTo>
                <a:lnTo>
                  <a:pt x="11045" y="14932"/>
                </a:lnTo>
                <a:lnTo>
                  <a:pt x="11045" y="15034"/>
                </a:lnTo>
                <a:lnTo>
                  <a:pt x="12580" y="14625"/>
                </a:lnTo>
                <a:lnTo>
                  <a:pt x="12784" y="14830"/>
                </a:lnTo>
                <a:lnTo>
                  <a:pt x="12068" y="15034"/>
                </a:lnTo>
                <a:lnTo>
                  <a:pt x="11659" y="15648"/>
                </a:lnTo>
                <a:lnTo>
                  <a:pt x="10534" y="15852"/>
                </a:lnTo>
                <a:lnTo>
                  <a:pt x="8795" y="16261"/>
                </a:lnTo>
                <a:lnTo>
                  <a:pt x="8489" y="16159"/>
                </a:lnTo>
                <a:lnTo>
                  <a:pt x="7745" y="16624"/>
                </a:lnTo>
                <a:lnTo>
                  <a:pt x="7745" y="16624"/>
                </a:lnTo>
                <a:lnTo>
                  <a:pt x="5727" y="17489"/>
                </a:lnTo>
                <a:lnTo>
                  <a:pt x="5830" y="17489"/>
                </a:lnTo>
                <a:lnTo>
                  <a:pt x="5420" y="17693"/>
                </a:lnTo>
                <a:lnTo>
                  <a:pt x="5625" y="17693"/>
                </a:lnTo>
                <a:lnTo>
                  <a:pt x="5318" y="17898"/>
                </a:lnTo>
                <a:lnTo>
                  <a:pt x="5420" y="17898"/>
                </a:lnTo>
                <a:lnTo>
                  <a:pt x="5318" y="18102"/>
                </a:lnTo>
                <a:lnTo>
                  <a:pt x="5318" y="18102"/>
                </a:lnTo>
                <a:lnTo>
                  <a:pt x="5727" y="17898"/>
                </a:lnTo>
                <a:lnTo>
                  <a:pt x="5625" y="18000"/>
                </a:lnTo>
                <a:lnTo>
                  <a:pt x="5727" y="18000"/>
                </a:lnTo>
                <a:lnTo>
                  <a:pt x="5625" y="18102"/>
                </a:lnTo>
                <a:lnTo>
                  <a:pt x="5830" y="18102"/>
                </a:lnTo>
                <a:lnTo>
                  <a:pt x="5420" y="18205"/>
                </a:lnTo>
                <a:lnTo>
                  <a:pt x="6545" y="18307"/>
                </a:lnTo>
                <a:lnTo>
                  <a:pt x="6239" y="18307"/>
                </a:lnTo>
                <a:lnTo>
                  <a:pt x="6443" y="18409"/>
                </a:lnTo>
                <a:lnTo>
                  <a:pt x="6034" y="18614"/>
                </a:lnTo>
                <a:lnTo>
                  <a:pt x="6034" y="18614"/>
                </a:lnTo>
                <a:lnTo>
                  <a:pt x="6136" y="18409"/>
                </a:lnTo>
                <a:lnTo>
                  <a:pt x="5625" y="18511"/>
                </a:lnTo>
                <a:lnTo>
                  <a:pt x="5625" y="18307"/>
                </a:lnTo>
                <a:lnTo>
                  <a:pt x="4807" y="18614"/>
                </a:lnTo>
                <a:lnTo>
                  <a:pt x="5011" y="18614"/>
                </a:lnTo>
                <a:lnTo>
                  <a:pt x="5011" y="19227"/>
                </a:lnTo>
                <a:lnTo>
                  <a:pt x="7466" y="18511"/>
                </a:lnTo>
                <a:lnTo>
                  <a:pt x="7466" y="18511"/>
                </a:lnTo>
                <a:lnTo>
                  <a:pt x="5727" y="19943"/>
                </a:lnTo>
                <a:lnTo>
                  <a:pt x="5932" y="19943"/>
                </a:lnTo>
                <a:lnTo>
                  <a:pt x="5011" y="20352"/>
                </a:lnTo>
                <a:lnTo>
                  <a:pt x="6750" y="20045"/>
                </a:lnTo>
                <a:lnTo>
                  <a:pt x="7159" y="20352"/>
                </a:lnTo>
                <a:lnTo>
                  <a:pt x="8386" y="20045"/>
                </a:lnTo>
                <a:lnTo>
                  <a:pt x="8386" y="20045"/>
                </a:lnTo>
                <a:lnTo>
                  <a:pt x="7875" y="20352"/>
                </a:lnTo>
                <a:lnTo>
                  <a:pt x="7875" y="20352"/>
                </a:lnTo>
                <a:lnTo>
                  <a:pt x="9511" y="19943"/>
                </a:lnTo>
                <a:lnTo>
                  <a:pt x="8080" y="20761"/>
                </a:lnTo>
                <a:lnTo>
                  <a:pt x="8182" y="20864"/>
                </a:lnTo>
                <a:lnTo>
                  <a:pt x="5523" y="22193"/>
                </a:lnTo>
                <a:lnTo>
                  <a:pt x="5523" y="22091"/>
                </a:lnTo>
                <a:lnTo>
                  <a:pt x="3375" y="22909"/>
                </a:lnTo>
                <a:lnTo>
                  <a:pt x="3375" y="23114"/>
                </a:lnTo>
                <a:lnTo>
                  <a:pt x="3170" y="23011"/>
                </a:lnTo>
                <a:lnTo>
                  <a:pt x="2966" y="23114"/>
                </a:lnTo>
                <a:lnTo>
                  <a:pt x="2966" y="23114"/>
                </a:lnTo>
                <a:lnTo>
                  <a:pt x="3170" y="22909"/>
                </a:lnTo>
                <a:lnTo>
                  <a:pt x="2864" y="23011"/>
                </a:lnTo>
                <a:lnTo>
                  <a:pt x="2864" y="23011"/>
                </a:lnTo>
                <a:lnTo>
                  <a:pt x="2966" y="22909"/>
                </a:lnTo>
                <a:lnTo>
                  <a:pt x="1120" y="23634"/>
                </a:lnTo>
                <a:lnTo>
                  <a:pt x="1120" y="23634"/>
                </a:lnTo>
                <a:lnTo>
                  <a:pt x="1023" y="23830"/>
                </a:lnTo>
                <a:lnTo>
                  <a:pt x="2276" y="23472"/>
                </a:lnTo>
                <a:lnTo>
                  <a:pt x="2276" y="23472"/>
                </a:lnTo>
                <a:lnTo>
                  <a:pt x="3886" y="23114"/>
                </a:lnTo>
                <a:lnTo>
                  <a:pt x="3682" y="23318"/>
                </a:lnTo>
                <a:lnTo>
                  <a:pt x="5069" y="22823"/>
                </a:lnTo>
                <a:lnTo>
                  <a:pt x="5069" y="22823"/>
                </a:lnTo>
                <a:lnTo>
                  <a:pt x="5216" y="22602"/>
                </a:lnTo>
                <a:lnTo>
                  <a:pt x="5932" y="22398"/>
                </a:lnTo>
                <a:lnTo>
                  <a:pt x="5830" y="22398"/>
                </a:lnTo>
                <a:lnTo>
                  <a:pt x="10534" y="20761"/>
                </a:lnTo>
                <a:lnTo>
                  <a:pt x="10432" y="20761"/>
                </a:lnTo>
                <a:lnTo>
                  <a:pt x="11352" y="20352"/>
                </a:lnTo>
                <a:lnTo>
                  <a:pt x="11455" y="19943"/>
                </a:lnTo>
                <a:lnTo>
                  <a:pt x="12580" y="19330"/>
                </a:lnTo>
                <a:lnTo>
                  <a:pt x="12580" y="19432"/>
                </a:lnTo>
                <a:lnTo>
                  <a:pt x="12886" y="19330"/>
                </a:lnTo>
                <a:lnTo>
                  <a:pt x="12886" y="19227"/>
                </a:lnTo>
                <a:lnTo>
                  <a:pt x="17386" y="17693"/>
                </a:lnTo>
                <a:lnTo>
                  <a:pt x="16568" y="18102"/>
                </a:lnTo>
                <a:lnTo>
                  <a:pt x="16875" y="18205"/>
                </a:lnTo>
                <a:lnTo>
                  <a:pt x="16875" y="18307"/>
                </a:lnTo>
                <a:lnTo>
                  <a:pt x="14011" y="19125"/>
                </a:lnTo>
                <a:lnTo>
                  <a:pt x="14318" y="19330"/>
                </a:lnTo>
                <a:lnTo>
                  <a:pt x="13193" y="19841"/>
                </a:lnTo>
                <a:lnTo>
                  <a:pt x="15443" y="19227"/>
                </a:lnTo>
                <a:lnTo>
                  <a:pt x="15443" y="19227"/>
                </a:lnTo>
                <a:lnTo>
                  <a:pt x="15341" y="19330"/>
                </a:lnTo>
                <a:lnTo>
                  <a:pt x="15852" y="19023"/>
                </a:lnTo>
                <a:lnTo>
                  <a:pt x="15852" y="19125"/>
                </a:lnTo>
                <a:lnTo>
                  <a:pt x="17284" y="18614"/>
                </a:lnTo>
                <a:lnTo>
                  <a:pt x="16875" y="18614"/>
                </a:lnTo>
                <a:lnTo>
                  <a:pt x="17284" y="18409"/>
                </a:lnTo>
                <a:lnTo>
                  <a:pt x="17182" y="18409"/>
                </a:lnTo>
                <a:lnTo>
                  <a:pt x="17554" y="18186"/>
                </a:lnTo>
                <a:lnTo>
                  <a:pt x="17554" y="18186"/>
                </a:lnTo>
                <a:lnTo>
                  <a:pt x="18205" y="18000"/>
                </a:lnTo>
                <a:lnTo>
                  <a:pt x="18205" y="18000"/>
                </a:lnTo>
                <a:lnTo>
                  <a:pt x="17795" y="18307"/>
                </a:lnTo>
                <a:lnTo>
                  <a:pt x="19125" y="18102"/>
                </a:lnTo>
                <a:lnTo>
                  <a:pt x="18614" y="18409"/>
                </a:lnTo>
                <a:lnTo>
                  <a:pt x="18818" y="18409"/>
                </a:lnTo>
                <a:lnTo>
                  <a:pt x="18818" y="18511"/>
                </a:lnTo>
                <a:lnTo>
                  <a:pt x="19125" y="18511"/>
                </a:lnTo>
                <a:lnTo>
                  <a:pt x="18818" y="18716"/>
                </a:lnTo>
                <a:lnTo>
                  <a:pt x="19227" y="18716"/>
                </a:lnTo>
                <a:lnTo>
                  <a:pt x="19841" y="18511"/>
                </a:lnTo>
                <a:lnTo>
                  <a:pt x="19432" y="18920"/>
                </a:lnTo>
                <a:lnTo>
                  <a:pt x="19636" y="19125"/>
                </a:lnTo>
                <a:lnTo>
                  <a:pt x="21682" y="19023"/>
                </a:lnTo>
                <a:lnTo>
                  <a:pt x="21682" y="19023"/>
                </a:lnTo>
                <a:lnTo>
                  <a:pt x="21477" y="19227"/>
                </a:lnTo>
                <a:lnTo>
                  <a:pt x="23216" y="19227"/>
                </a:lnTo>
                <a:lnTo>
                  <a:pt x="22295" y="19534"/>
                </a:lnTo>
                <a:lnTo>
                  <a:pt x="22909" y="19943"/>
                </a:lnTo>
                <a:lnTo>
                  <a:pt x="22807" y="19943"/>
                </a:lnTo>
                <a:lnTo>
                  <a:pt x="23216" y="20659"/>
                </a:lnTo>
                <a:lnTo>
                  <a:pt x="23830" y="20659"/>
                </a:lnTo>
                <a:lnTo>
                  <a:pt x="23830" y="20455"/>
                </a:lnTo>
                <a:lnTo>
                  <a:pt x="24034" y="20352"/>
                </a:lnTo>
                <a:lnTo>
                  <a:pt x="23625" y="20148"/>
                </a:lnTo>
                <a:lnTo>
                  <a:pt x="24545" y="20045"/>
                </a:lnTo>
                <a:lnTo>
                  <a:pt x="24443" y="20148"/>
                </a:lnTo>
                <a:lnTo>
                  <a:pt x="24648" y="20148"/>
                </a:lnTo>
                <a:lnTo>
                  <a:pt x="24136" y="20659"/>
                </a:lnTo>
                <a:lnTo>
                  <a:pt x="24545" y="20761"/>
                </a:lnTo>
                <a:lnTo>
                  <a:pt x="25466" y="19636"/>
                </a:lnTo>
                <a:lnTo>
                  <a:pt x="24955" y="20557"/>
                </a:lnTo>
                <a:lnTo>
                  <a:pt x="25159" y="20761"/>
                </a:lnTo>
                <a:lnTo>
                  <a:pt x="25670" y="20557"/>
                </a:lnTo>
                <a:lnTo>
                  <a:pt x="25159" y="20966"/>
                </a:lnTo>
                <a:lnTo>
                  <a:pt x="25568" y="21170"/>
                </a:lnTo>
                <a:lnTo>
                  <a:pt x="24750" y="21784"/>
                </a:lnTo>
                <a:lnTo>
                  <a:pt x="25159" y="21886"/>
                </a:lnTo>
                <a:lnTo>
                  <a:pt x="25159" y="22193"/>
                </a:lnTo>
                <a:lnTo>
                  <a:pt x="25057" y="22295"/>
                </a:lnTo>
                <a:lnTo>
                  <a:pt x="25364" y="22705"/>
                </a:lnTo>
                <a:lnTo>
                  <a:pt x="24648" y="23114"/>
                </a:lnTo>
                <a:lnTo>
                  <a:pt x="24545" y="23420"/>
                </a:lnTo>
                <a:lnTo>
                  <a:pt x="25670" y="22807"/>
                </a:lnTo>
                <a:lnTo>
                  <a:pt x="24750" y="24136"/>
                </a:lnTo>
                <a:lnTo>
                  <a:pt x="26284" y="23011"/>
                </a:lnTo>
                <a:lnTo>
                  <a:pt x="26284" y="23011"/>
                </a:lnTo>
                <a:lnTo>
                  <a:pt x="25568" y="23830"/>
                </a:lnTo>
                <a:lnTo>
                  <a:pt x="25568" y="23830"/>
                </a:lnTo>
                <a:lnTo>
                  <a:pt x="26182" y="23318"/>
                </a:lnTo>
                <a:lnTo>
                  <a:pt x="26182" y="23495"/>
                </a:lnTo>
                <a:lnTo>
                  <a:pt x="26182" y="23495"/>
                </a:lnTo>
                <a:lnTo>
                  <a:pt x="24750" y="24545"/>
                </a:lnTo>
                <a:lnTo>
                  <a:pt x="25159" y="24648"/>
                </a:lnTo>
                <a:lnTo>
                  <a:pt x="24443" y="25364"/>
                </a:lnTo>
                <a:lnTo>
                  <a:pt x="24443" y="25568"/>
                </a:lnTo>
                <a:lnTo>
                  <a:pt x="25261" y="25261"/>
                </a:lnTo>
                <a:lnTo>
                  <a:pt x="25364" y="25159"/>
                </a:lnTo>
                <a:lnTo>
                  <a:pt x="25773" y="25057"/>
                </a:lnTo>
                <a:lnTo>
                  <a:pt x="25364" y="25261"/>
                </a:lnTo>
                <a:lnTo>
                  <a:pt x="25773" y="25568"/>
                </a:lnTo>
                <a:lnTo>
                  <a:pt x="25261" y="25261"/>
                </a:lnTo>
                <a:lnTo>
                  <a:pt x="24955" y="25466"/>
                </a:lnTo>
                <a:lnTo>
                  <a:pt x="25364" y="25977"/>
                </a:lnTo>
                <a:lnTo>
                  <a:pt x="24750" y="26489"/>
                </a:lnTo>
                <a:lnTo>
                  <a:pt x="24750" y="26489"/>
                </a:lnTo>
                <a:lnTo>
                  <a:pt x="25159" y="26284"/>
                </a:lnTo>
                <a:lnTo>
                  <a:pt x="24545" y="26693"/>
                </a:lnTo>
                <a:lnTo>
                  <a:pt x="24443" y="27000"/>
                </a:lnTo>
                <a:lnTo>
                  <a:pt x="26080" y="25977"/>
                </a:lnTo>
                <a:lnTo>
                  <a:pt x="25670" y="26386"/>
                </a:lnTo>
                <a:lnTo>
                  <a:pt x="25773" y="26795"/>
                </a:lnTo>
                <a:lnTo>
                  <a:pt x="25568" y="26489"/>
                </a:lnTo>
                <a:lnTo>
                  <a:pt x="24852" y="26795"/>
                </a:lnTo>
                <a:lnTo>
                  <a:pt x="24955" y="26795"/>
                </a:lnTo>
                <a:lnTo>
                  <a:pt x="24545" y="27307"/>
                </a:lnTo>
                <a:lnTo>
                  <a:pt x="25466" y="27102"/>
                </a:lnTo>
                <a:lnTo>
                  <a:pt x="24341" y="27614"/>
                </a:lnTo>
                <a:lnTo>
                  <a:pt x="25159" y="27818"/>
                </a:lnTo>
                <a:lnTo>
                  <a:pt x="25057" y="27920"/>
                </a:lnTo>
                <a:lnTo>
                  <a:pt x="25159" y="28023"/>
                </a:lnTo>
                <a:lnTo>
                  <a:pt x="24852" y="28125"/>
                </a:lnTo>
                <a:lnTo>
                  <a:pt x="25364" y="28125"/>
                </a:lnTo>
                <a:lnTo>
                  <a:pt x="24852" y="28227"/>
                </a:lnTo>
                <a:lnTo>
                  <a:pt x="25977" y="28227"/>
                </a:lnTo>
                <a:lnTo>
                  <a:pt x="26284" y="27920"/>
                </a:lnTo>
                <a:lnTo>
                  <a:pt x="25773" y="28841"/>
                </a:lnTo>
                <a:lnTo>
                  <a:pt x="26591" y="28636"/>
                </a:lnTo>
                <a:lnTo>
                  <a:pt x="26489" y="29148"/>
                </a:lnTo>
                <a:lnTo>
                  <a:pt x="26182" y="29352"/>
                </a:lnTo>
                <a:lnTo>
                  <a:pt x="26182" y="29352"/>
                </a:lnTo>
                <a:lnTo>
                  <a:pt x="26795" y="29148"/>
                </a:lnTo>
                <a:lnTo>
                  <a:pt x="26489" y="29455"/>
                </a:lnTo>
                <a:lnTo>
                  <a:pt x="26898" y="29455"/>
                </a:lnTo>
                <a:lnTo>
                  <a:pt x="26489" y="29659"/>
                </a:lnTo>
                <a:lnTo>
                  <a:pt x="26489" y="29864"/>
                </a:lnTo>
                <a:lnTo>
                  <a:pt x="26591" y="30068"/>
                </a:lnTo>
                <a:lnTo>
                  <a:pt x="26693" y="30068"/>
                </a:lnTo>
                <a:lnTo>
                  <a:pt x="26386" y="30375"/>
                </a:lnTo>
                <a:lnTo>
                  <a:pt x="26386" y="30682"/>
                </a:lnTo>
                <a:lnTo>
                  <a:pt x="26489" y="30682"/>
                </a:lnTo>
                <a:lnTo>
                  <a:pt x="26386" y="30784"/>
                </a:lnTo>
                <a:lnTo>
                  <a:pt x="26386" y="30682"/>
                </a:lnTo>
                <a:lnTo>
                  <a:pt x="26080" y="31295"/>
                </a:lnTo>
                <a:lnTo>
                  <a:pt x="25670" y="31500"/>
                </a:lnTo>
                <a:lnTo>
                  <a:pt x="25568" y="31602"/>
                </a:lnTo>
                <a:lnTo>
                  <a:pt x="25568" y="31500"/>
                </a:lnTo>
                <a:lnTo>
                  <a:pt x="25670" y="31500"/>
                </a:lnTo>
                <a:lnTo>
                  <a:pt x="26182" y="30886"/>
                </a:lnTo>
                <a:lnTo>
                  <a:pt x="26182" y="30886"/>
                </a:lnTo>
                <a:lnTo>
                  <a:pt x="25466" y="31398"/>
                </a:lnTo>
                <a:lnTo>
                  <a:pt x="25875" y="30989"/>
                </a:lnTo>
                <a:lnTo>
                  <a:pt x="25875" y="31091"/>
                </a:lnTo>
                <a:lnTo>
                  <a:pt x="26182" y="30682"/>
                </a:lnTo>
                <a:lnTo>
                  <a:pt x="24852" y="30477"/>
                </a:lnTo>
                <a:lnTo>
                  <a:pt x="24341" y="31909"/>
                </a:lnTo>
                <a:lnTo>
                  <a:pt x="24545" y="31909"/>
                </a:lnTo>
                <a:lnTo>
                  <a:pt x="24136" y="32420"/>
                </a:lnTo>
                <a:lnTo>
                  <a:pt x="24136" y="32216"/>
                </a:lnTo>
                <a:lnTo>
                  <a:pt x="23932" y="32523"/>
                </a:lnTo>
                <a:lnTo>
                  <a:pt x="24545" y="32727"/>
                </a:lnTo>
                <a:lnTo>
                  <a:pt x="24034" y="32625"/>
                </a:lnTo>
                <a:lnTo>
                  <a:pt x="21989" y="35489"/>
                </a:lnTo>
                <a:lnTo>
                  <a:pt x="22091" y="35489"/>
                </a:lnTo>
                <a:lnTo>
                  <a:pt x="20557" y="38250"/>
                </a:lnTo>
                <a:lnTo>
                  <a:pt x="20557" y="38148"/>
                </a:lnTo>
                <a:lnTo>
                  <a:pt x="20250" y="38659"/>
                </a:lnTo>
                <a:lnTo>
                  <a:pt x="20348" y="40709"/>
                </a:lnTo>
                <a:lnTo>
                  <a:pt x="20348" y="40709"/>
                </a:lnTo>
                <a:lnTo>
                  <a:pt x="20148" y="40909"/>
                </a:lnTo>
                <a:lnTo>
                  <a:pt x="20455" y="41011"/>
                </a:lnTo>
                <a:lnTo>
                  <a:pt x="20761" y="40807"/>
                </a:lnTo>
                <a:lnTo>
                  <a:pt x="21477" y="40807"/>
                </a:lnTo>
                <a:lnTo>
                  <a:pt x="20761" y="40909"/>
                </a:lnTo>
                <a:lnTo>
                  <a:pt x="20761" y="41420"/>
                </a:lnTo>
                <a:lnTo>
                  <a:pt x="20557" y="41114"/>
                </a:lnTo>
                <a:lnTo>
                  <a:pt x="20352" y="41727"/>
                </a:lnTo>
                <a:lnTo>
                  <a:pt x="20557" y="42341"/>
                </a:lnTo>
                <a:lnTo>
                  <a:pt x="20352" y="42648"/>
                </a:lnTo>
                <a:lnTo>
                  <a:pt x="20864" y="43875"/>
                </a:lnTo>
                <a:lnTo>
                  <a:pt x="20761" y="44284"/>
                </a:lnTo>
                <a:lnTo>
                  <a:pt x="21068" y="44591"/>
                </a:lnTo>
                <a:lnTo>
                  <a:pt x="21477" y="44693"/>
                </a:lnTo>
                <a:lnTo>
                  <a:pt x="23011" y="47250"/>
                </a:lnTo>
                <a:lnTo>
                  <a:pt x="22909" y="47455"/>
                </a:lnTo>
                <a:lnTo>
                  <a:pt x="23216" y="49295"/>
                </a:lnTo>
                <a:lnTo>
                  <a:pt x="23932" y="50114"/>
                </a:lnTo>
                <a:lnTo>
                  <a:pt x="23932" y="51341"/>
                </a:lnTo>
                <a:lnTo>
                  <a:pt x="24034" y="51341"/>
                </a:lnTo>
                <a:lnTo>
                  <a:pt x="24034" y="51545"/>
                </a:lnTo>
                <a:lnTo>
                  <a:pt x="23830" y="51341"/>
                </a:lnTo>
                <a:lnTo>
                  <a:pt x="23216" y="51443"/>
                </a:lnTo>
                <a:lnTo>
                  <a:pt x="23830" y="52159"/>
                </a:lnTo>
                <a:lnTo>
                  <a:pt x="24648" y="52364"/>
                </a:lnTo>
                <a:lnTo>
                  <a:pt x="25261" y="54818"/>
                </a:lnTo>
                <a:lnTo>
                  <a:pt x="26795" y="56455"/>
                </a:lnTo>
                <a:lnTo>
                  <a:pt x="26898" y="55432"/>
                </a:lnTo>
                <a:lnTo>
                  <a:pt x="26386" y="55227"/>
                </a:lnTo>
                <a:lnTo>
                  <a:pt x="25773" y="52364"/>
                </a:lnTo>
                <a:lnTo>
                  <a:pt x="25773" y="52670"/>
                </a:lnTo>
                <a:lnTo>
                  <a:pt x="25261" y="50830"/>
                </a:lnTo>
                <a:lnTo>
                  <a:pt x="25057" y="50727"/>
                </a:lnTo>
                <a:lnTo>
                  <a:pt x="24341" y="48068"/>
                </a:lnTo>
                <a:lnTo>
                  <a:pt x="24545" y="47250"/>
                </a:lnTo>
                <a:lnTo>
                  <a:pt x="25159" y="47659"/>
                </a:lnTo>
                <a:lnTo>
                  <a:pt x="25364" y="47557"/>
                </a:lnTo>
                <a:lnTo>
                  <a:pt x="25466" y="47761"/>
                </a:lnTo>
                <a:lnTo>
                  <a:pt x="25875" y="47966"/>
                </a:lnTo>
                <a:lnTo>
                  <a:pt x="26591" y="51034"/>
                </a:lnTo>
                <a:lnTo>
                  <a:pt x="27205" y="51341"/>
                </a:lnTo>
                <a:lnTo>
                  <a:pt x="27000" y="51852"/>
                </a:lnTo>
                <a:lnTo>
                  <a:pt x="28023" y="53080"/>
                </a:lnTo>
                <a:lnTo>
                  <a:pt x="27920" y="52977"/>
                </a:lnTo>
                <a:lnTo>
                  <a:pt x="28125" y="53591"/>
                </a:lnTo>
                <a:lnTo>
                  <a:pt x="27920" y="53795"/>
                </a:lnTo>
                <a:lnTo>
                  <a:pt x="28636" y="54307"/>
                </a:lnTo>
                <a:lnTo>
                  <a:pt x="28432" y="54205"/>
                </a:lnTo>
                <a:lnTo>
                  <a:pt x="29045" y="54920"/>
                </a:lnTo>
                <a:lnTo>
                  <a:pt x="28841" y="54920"/>
                </a:lnTo>
                <a:lnTo>
                  <a:pt x="29761" y="56148"/>
                </a:lnTo>
                <a:lnTo>
                  <a:pt x="30477" y="58091"/>
                </a:lnTo>
                <a:lnTo>
                  <a:pt x="29966" y="59216"/>
                </a:lnTo>
                <a:lnTo>
                  <a:pt x="37534" y="63920"/>
                </a:lnTo>
                <a:lnTo>
                  <a:pt x="39068" y="63307"/>
                </a:lnTo>
                <a:lnTo>
                  <a:pt x="39170" y="63307"/>
                </a:lnTo>
                <a:lnTo>
                  <a:pt x="39784" y="63614"/>
                </a:lnTo>
                <a:lnTo>
                  <a:pt x="39784" y="63614"/>
                </a:lnTo>
                <a:lnTo>
                  <a:pt x="39375" y="63307"/>
                </a:lnTo>
                <a:lnTo>
                  <a:pt x="39375" y="63307"/>
                </a:lnTo>
                <a:lnTo>
                  <a:pt x="44284" y="66375"/>
                </a:lnTo>
                <a:lnTo>
                  <a:pt x="45000" y="66273"/>
                </a:lnTo>
                <a:lnTo>
                  <a:pt x="45409" y="66682"/>
                </a:lnTo>
                <a:lnTo>
                  <a:pt x="45307" y="66989"/>
                </a:lnTo>
                <a:lnTo>
                  <a:pt x="46534" y="68830"/>
                </a:lnTo>
                <a:lnTo>
                  <a:pt x="46534" y="69443"/>
                </a:lnTo>
                <a:lnTo>
                  <a:pt x="47148" y="70159"/>
                </a:lnTo>
                <a:lnTo>
                  <a:pt x="47352" y="69852"/>
                </a:lnTo>
                <a:lnTo>
                  <a:pt x="47045" y="69443"/>
                </a:lnTo>
                <a:lnTo>
                  <a:pt x="47045" y="69443"/>
                </a:lnTo>
                <a:lnTo>
                  <a:pt x="48784" y="71386"/>
                </a:lnTo>
                <a:lnTo>
                  <a:pt x="48784" y="71386"/>
                </a:lnTo>
                <a:lnTo>
                  <a:pt x="48580" y="71080"/>
                </a:lnTo>
                <a:lnTo>
                  <a:pt x="49091" y="71693"/>
                </a:lnTo>
                <a:lnTo>
                  <a:pt x="49705" y="71489"/>
                </a:lnTo>
                <a:lnTo>
                  <a:pt x="50625" y="72205"/>
                </a:lnTo>
                <a:lnTo>
                  <a:pt x="50727" y="71898"/>
                </a:lnTo>
                <a:lnTo>
                  <a:pt x="51136" y="72614"/>
                </a:lnTo>
                <a:lnTo>
                  <a:pt x="51648" y="72307"/>
                </a:lnTo>
                <a:lnTo>
                  <a:pt x="51341" y="71693"/>
                </a:lnTo>
                <a:lnTo>
                  <a:pt x="52670" y="70773"/>
                </a:lnTo>
                <a:lnTo>
                  <a:pt x="53182" y="71489"/>
                </a:lnTo>
                <a:lnTo>
                  <a:pt x="53182" y="71284"/>
                </a:lnTo>
                <a:lnTo>
                  <a:pt x="53386" y="71386"/>
                </a:lnTo>
                <a:lnTo>
                  <a:pt x="53489" y="71284"/>
                </a:lnTo>
                <a:lnTo>
                  <a:pt x="53693" y="71693"/>
                </a:lnTo>
                <a:lnTo>
                  <a:pt x="53386" y="71386"/>
                </a:lnTo>
                <a:lnTo>
                  <a:pt x="53182" y="71795"/>
                </a:lnTo>
                <a:lnTo>
                  <a:pt x="53795" y="75682"/>
                </a:lnTo>
                <a:lnTo>
                  <a:pt x="53898" y="75682"/>
                </a:lnTo>
                <a:lnTo>
                  <a:pt x="53898" y="75989"/>
                </a:lnTo>
                <a:lnTo>
                  <a:pt x="54000" y="75886"/>
                </a:lnTo>
                <a:lnTo>
                  <a:pt x="54205" y="75989"/>
                </a:lnTo>
                <a:lnTo>
                  <a:pt x="53489" y="77216"/>
                </a:lnTo>
                <a:lnTo>
                  <a:pt x="52977" y="77523"/>
                </a:lnTo>
                <a:lnTo>
                  <a:pt x="52773" y="78239"/>
                </a:lnTo>
                <a:lnTo>
                  <a:pt x="52364" y="78341"/>
                </a:lnTo>
                <a:lnTo>
                  <a:pt x="52568" y="78750"/>
                </a:lnTo>
                <a:lnTo>
                  <a:pt x="51648" y="79159"/>
                </a:lnTo>
                <a:lnTo>
                  <a:pt x="51239" y="80693"/>
                </a:lnTo>
                <a:lnTo>
                  <a:pt x="51034" y="80591"/>
                </a:lnTo>
                <a:lnTo>
                  <a:pt x="50727" y="81307"/>
                </a:lnTo>
                <a:lnTo>
                  <a:pt x="50727" y="82227"/>
                </a:lnTo>
                <a:lnTo>
                  <a:pt x="51034" y="82739"/>
                </a:lnTo>
                <a:lnTo>
                  <a:pt x="51545" y="82432"/>
                </a:lnTo>
                <a:lnTo>
                  <a:pt x="51648" y="82125"/>
                </a:lnTo>
                <a:lnTo>
                  <a:pt x="51750" y="82841"/>
                </a:lnTo>
                <a:lnTo>
                  <a:pt x="50318" y="84886"/>
                </a:lnTo>
                <a:lnTo>
                  <a:pt x="50830" y="85909"/>
                </a:lnTo>
                <a:lnTo>
                  <a:pt x="50625" y="86011"/>
                </a:lnTo>
                <a:lnTo>
                  <a:pt x="60852" y="98693"/>
                </a:lnTo>
                <a:lnTo>
                  <a:pt x="61977" y="118125"/>
                </a:lnTo>
                <a:lnTo>
                  <a:pt x="61670" y="118330"/>
                </a:lnTo>
                <a:lnTo>
                  <a:pt x="63102" y="122932"/>
                </a:lnTo>
                <a:lnTo>
                  <a:pt x="64125" y="122625"/>
                </a:lnTo>
                <a:lnTo>
                  <a:pt x="63818" y="123136"/>
                </a:lnTo>
                <a:lnTo>
                  <a:pt x="64125" y="123136"/>
                </a:lnTo>
                <a:lnTo>
                  <a:pt x="64330" y="123648"/>
                </a:lnTo>
                <a:lnTo>
                  <a:pt x="64023" y="123648"/>
                </a:lnTo>
                <a:lnTo>
                  <a:pt x="64227" y="125284"/>
                </a:lnTo>
                <a:lnTo>
                  <a:pt x="64636" y="125489"/>
                </a:lnTo>
                <a:lnTo>
                  <a:pt x="64534" y="126511"/>
                </a:lnTo>
                <a:lnTo>
                  <a:pt x="64943" y="126716"/>
                </a:lnTo>
                <a:lnTo>
                  <a:pt x="64330" y="126716"/>
                </a:lnTo>
                <a:lnTo>
                  <a:pt x="64636" y="127432"/>
                </a:lnTo>
                <a:lnTo>
                  <a:pt x="64534" y="127739"/>
                </a:lnTo>
                <a:lnTo>
                  <a:pt x="64330" y="127023"/>
                </a:lnTo>
                <a:lnTo>
                  <a:pt x="64023" y="127432"/>
                </a:lnTo>
                <a:lnTo>
                  <a:pt x="64023" y="127432"/>
                </a:lnTo>
                <a:lnTo>
                  <a:pt x="64227" y="127023"/>
                </a:lnTo>
                <a:lnTo>
                  <a:pt x="64023" y="126614"/>
                </a:lnTo>
                <a:lnTo>
                  <a:pt x="64023" y="127023"/>
                </a:lnTo>
                <a:lnTo>
                  <a:pt x="63409" y="127125"/>
                </a:lnTo>
                <a:lnTo>
                  <a:pt x="63614" y="127432"/>
                </a:lnTo>
                <a:lnTo>
                  <a:pt x="63205" y="127943"/>
                </a:lnTo>
                <a:lnTo>
                  <a:pt x="63205" y="127943"/>
                </a:lnTo>
                <a:lnTo>
                  <a:pt x="63716" y="127739"/>
                </a:lnTo>
                <a:lnTo>
                  <a:pt x="64227" y="128148"/>
                </a:lnTo>
                <a:lnTo>
                  <a:pt x="64227" y="128045"/>
                </a:lnTo>
                <a:lnTo>
                  <a:pt x="64534" y="128250"/>
                </a:lnTo>
                <a:lnTo>
                  <a:pt x="64534" y="128455"/>
                </a:lnTo>
                <a:lnTo>
                  <a:pt x="64432" y="128659"/>
                </a:lnTo>
                <a:lnTo>
                  <a:pt x="64636" y="129068"/>
                </a:lnTo>
                <a:lnTo>
                  <a:pt x="65148" y="128864"/>
                </a:lnTo>
                <a:lnTo>
                  <a:pt x="65557" y="129477"/>
                </a:lnTo>
                <a:lnTo>
                  <a:pt x="64534" y="129273"/>
                </a:lnTo>
                <a:lnTo>
                  <a:pt x="65148" y="129682"/>
                </a:lnTo>
                <a:lnTo>
                  <a:pt x="65455" y="130705"/>
                </a:lnTo>
                <a:lnTo>
                  <a:pt x="65352" y="130295"/>
                </a:lnTo>
                <a:lnTo>
                  <a:pt x="65455" y="130295"/>
                </a:lnTo>
                <a:lnTo>
                  <a:pt x="65864" y="131216"/>
                </a:lnTo>
                <a:lnTo>
                  <a:pt x="65352" y="131420"/>
                </a:lnTo>
                <a:lnTo>
                  <a:pt x="66068" y="131727"/>
                </a:lnTo>
                <a:lnTo>
                  <a:pt x="65864" y="131727"/>
                </a:lnTo>
                <a:lnTo>
                  <a:pt x="66170" y="132034"/>
                </a:lnTo>
                <a:lnTo>
                  <a:pt x="66273" y="131727"/>
                </a:lnTo>
                <a:lnTo>
                  <a:pt x="66375" y="131932"/>
                </a:lnTo>
                <a:lnTo>
                  <a:pt x="66375" y="132239"/>
                </a:lnTo>
                <a:lnTo>
                  <a:pt x="66170" y="132034"/>
                </a:lnTo>
                <a:lnTo>
                  <a:pt x="65557" y="131625"/>
                </a:lnTo>
                <a:lnTo>
                  <a:pt x="65250" y="131932"/>
                </a:lnTo>
                <a:lnTo>
                  <a:pt x="67193" y="133261"/>
                </a:lnTo>
                <a:lnTo>
                  <a:pt x="67398" y="133159"/>
                </a:lnTo>
                <a:lnTo>
                  <a:pt x="67091" y="132750"/>
                </a:lnTo>
                <a:lnTo>
                  <a:pt x="67705" y="133057"/>
                </a:lnTo>
                <a:lnTo>
                  <a:pt x="67398" y="133159"/>
                </a:lnTo>
                <a:lnTo>
                  <a:pt x="67500" y="133261"/>
                </a:lnTo>
                <a:lnTo>
                  <a:pt x="67602" y="133159"/>
                </a:lnTo>
                <a:lnTo>
                  <a:pt x="67807" y="133568"/>
                </a:lnTo>
                <a:lnTo>
                  <a:pt x="67807" y="133568"/>
                </a:lnTo>
                <a:lnTo>
                  <a:pt x="67500" y="133261"/>
                </a:lnTo>
                <a:lnTo>
                  <a:pt x="67295" y="133364"/>
                </a:lnTo>
                <a:lnTo>
                  <a:pt x="66477" y="133364"/>
                </a:lnTo>
                <a:lnTo>
                  <a:pt x="66886" y="133773"/>
                </a:lnTo>
                <a:lnTo>
                  <a:pt x="67500" y="133670"/>
                </a:lnTo>
                <a:lnTo>
                  <a:pt x="67295" y="134080"/>
                </a:lnTo>
                <a:lnTo>
                  <a:pt x="67705" y="134284"/>
                </a:lnTo>
                <a:lnTo>
                  <a:pt x="67807" y="134080"/>
                </a:lnTo>
                <a:lnTo>
                  <a:pt x="67926" y="134000"/>
                </a:lnTo>
                <a:lnTo>
                  <a:pt x="67926" y="134000"/>
                </a:lnTo>
                <a:lnTo>
                  <a:pt x="68420" y="134693"/>
                </a:lnTo>
                <a:lnTo>
                  <a:pt x="69136" y="133977"/>
                </a:lnTo>
                <a:lnTo>
                  <a:pt x="69136" y="134284"/>
                </a:lnTo>
                <a:lnTo>
                  <a:pt x="68932" y="134489"/>
                </a:lnTo>
                <a:lnTo>
                  <a:pt x="68932" y="134693"/>
                </a:lnTo>
                <a:lnTo>
                  <a:pt x="68727" y="134795"/>
                </a:lnTo>
                <a:lnTo>
                  <a:pt x="69750" y="134795"/>
                </a:lnTo>
                <a:lnTo>
                  <a:pt x="69545" y="134182"/>
                </a:lnTo>
                <a:lnTo>
                  <a:pt x="69767" y="133988"/>
                </a:lnTo>
                <a:lnTo>
                  <a:pt x="69767" y="133988"/>
                </a:lnTo>
                <a:lnTo>
                  <a:pt x="70057" y="134182"/>
                </a:lnTo>
                <a:lnTo>
                  <a:pt x="69852" y="134284"/>
                </a:lnTo>
                <a:lnTo>
                  <a:pt x="70568" y="134591"/>
                </a:lnTo>
                <a:lnTo>
                  <a:pt x="70364" y="135000"/>
                </a:lnTo>
                <a:lnTo>
                  <a:pt x="71489" y="135614"/>
                </a:lnTo>
                <a:lnTo>
                  <a:pt x="71386" y="135716"/>
                </a:lnTo>
                <a:lnTo>
                  <a:pt x="70159" y="135205"/>
                </a:lnTo>
                <a:lnTo>
                  <a:pt x="70364" y="135205"/>
                </a:lnTo>
                <a:lnTo>
                  <a:pt x="70057" y="135000"/>
                </a:lnTo>
                <a:lnTo>
                  <a:pt x="69955" y="135102"/>
                </a:lnTo>
                <a:lnTo>
                  <a:pt x="70568" y="135716"/>
                </a:lnTo>
                <a:lnTo>
                  <a:pt x="70057" y="135511"/>
                </a:lnTo>
                <a:lnTo>
                  <a:pt x="69443" y="135716"/>
                </a:lnTo>
                <a:lnTo>
                  <a:pt x="69545" y="135818"/>
                </a:lnTo>
                <a:lnTo>
                  <a:pt x="73943" y="136125"/>
                </a:lnTo>
                <a:lnTo>
                  <a:pt x="74557" y="135818"/>
                </a:lnTo>
                <a:lnTo>
                  <a:pt x="71489" y="134489"/>
                </a:lnTo>
                <a:lnTo>
                  <a:pt x="71591" y="134284"/>
                </a:lnTo>
                <a:lnTo>
                  <a:pt x="71080" y="133875"/>
                </a:lnTo>
                <a:lnTo>
                  <a:pt x="69782" y="133975"/>
                </a:lnTo>
                <a:lnTo>
                  <a:pt x="69782" y="133975"/>
                </a:lnTo>
                <a:lnTo>
                  <a:pt x="70364" y="133466"/>
                </a:lnTo>
                <a:lnTo>
                  <a:pt x="71080" y="133568"/>
                </a:lnTo>
                <a:lnTo>
                  <a:pt x="71080" y="133568"/>
                </a:lnTo>
                <a:lnTo>
                  <a:pt x="70057" y="132852"/>
                </a:lnTo>
                <a:lnTo>
                  <a:pt x="70364" y="132750"/>
                </a:lnTo>
                <a:lnTo>
                  <a:pt x="69852" y="132341"/>
                </a:lnTo>
                <a:lnTo>
                  <a:pt x="70159" y="131318"/>
                </a:lnTo>
                <a:lnTo>
                  <a:pt x="69750" y="131216"/>
                </a:lnTo>
                <a:lnTo>
                  <a:pt x="69955" y="131216"/>
                </a:lnTo>
                <a:lnTo>
                  <a:pt x="69955" y="131011"/>
                </a:lnTo>
                <a:lnTo>
                  <a:pt x="70670" y="131216"/>
                </a:lnTo>
                <a:lnTo>
                  <a:pt x="70670" y="131216"/>
                </a:lnTo>
                <a:lnTo>
                  <a:pt x="70466" y="130500"/>
                </a:lnTo>
                <a:lnTo>
                  <a:pt x="71591" y="129170"/>
                </a:lnTo>
                <a:lnTo>
                  <a:pt x="71182" y="129068"/>
                </a:lnTo>
                <a:lnTo>
                  <a:pt x="71284" y="128455"/>
                </a:lnTo>
                <a:lnTo>
                  <a:pt x="69443" y="127330"/>
                </a:lnTo>
                <a:lnTo>
                  <a:pt x="69852" y="126409"/>
                </a:lnTo>
                <a:lnTo>
                  <a:pt x="70159" y="126205"/>
                </a:lnTo>
                <a:lnTo>
                  <a:pt x="70670" y="126205"/>
                </a:lnTo>
                <a:lnTo>
                  <a:pt x="70568" y="124670"/>
                </a:lnTo>
                <a:lnTo>
                  <a:pt x="71182" y="124159"/>
                </a:lnTo>
                <a:lnTo>
                  <a:pt x="70568" y="123852"/>
                </a:lnTo>
                <a:lnTo>
                  <a:pt x="70977" y="123750"/>
                </a:lnTo>
                <a:lnTo>
                  <a:pt x="71284" y="124057"/>
                </a:lnTo>
                <a:lnTo>
                  <a:pt x="71284" y="124057"/>
                </a:lnTo>
                <a:lnTo>
                  <a:pt x="70977" y="123443"/>
                </a:lnTo>
                <a:lnTo>
                  <a:pt x="70773" y="123545"/>
                </a:lnTo>
                <a:lnTo>
                  <a:pt x="70364" y="123239"/>
                </a:lnTo>
                <a:lnTo>
                  <a:pt x="69955" y="122318"/>
                </a:lnTo>
                <a:lnTo>
                  <a:pt x="70057" y="122011"/>
                </a:lnTo>
                <a:lnTo>
                  <a:pt x="71182" y="122318"/>
                </a:lnTo>
                <a:lnTo>
                  <a:pt x="72205" y="122011"/>
                </a:lnTo>
                <a:lnTo>
                  <a:pt x="72000" y="121193"/>
                </a:lnTo>
                <a:lnTo>
                  <a:pt x="72102" y="120886"/>
                </a:lnTo>
                <a:lnTo>
                  <a:pt x="71898" y="120580"/>
                </a:lnTo>
                <a:lnTo>
                  <a:pt x="72000" y="120580"/>
                </a:lnTo>
                <a:lnTo>
                  <a:pt x="71693" y="120170"/>
                </a:lnTo>
                <a:lnTo>
                  <a:pt x="75477" y="119250"/>
                </a:lnTo>
                <a:lnTo>
                  <a:pt x="75886" y="117716"/>
                </a:lnTo>
                <a:lnTo>
                  <a:pt x="73739" y="114545"/>
                </a:lnTo>
                <a:lnTo>
                  <a:pt x="73739" y="114034"/>
                </a:lnTo>
                <a:lnTo>
                  <a:pt x="73943" y="114034"/>
                </a:lnTo>
                <a:lnTo>
                  <a:pt x="73841" y="113420"/>
                </a:lnTo>
                <a:lnTo>
                  <a:pt x="74045" y="113932"/>
                </a:lnTo>
                <a:lnTo>
                  <a:pt x="73841" y="114341"/>
                </a:lnTo>
                <a:lnTo>
                  <a:pt x="74557" y="115466"/>
                </a:lnTo>
                <a:lnTo>
                  <a:pt x="77216" y="115875"/>
                </a:lnTo>
                <a:lnTo>
                  <a:pt x="79466" y="111580"/>
                </a:lnTo>
                <a:lnTo>
                  <a:pt x="79568" y="111682"/>
                </a:lnTo>
                <a:lnTo>
                  <a:pt x="79568" y="111273"/>
                </a:lnTo>
                <a:lnTo>
                  <a:pt x="79466" y="110966"/>
                </a:lnTo>
                <a:lnTo>
                  <a:pt x="79773" y="111273"/>
                </a:lnTo>
                <a:lnTo>
                  <a:pt x="79875" y="111273"/>
                </a:lnTo>
                <a:lnTo>
                  <a:pt x="79364" y="112500"/>
                </a:lnTo>
                <a:lnTo>
                  <a:pt x="79773" y="112193"/>
                </a:lnTo>
                <a:lnTo>
                  <a:pt x="80080" y="111170"/>
                </a:lnTo>
                <a:lnTo>
                  <a:pt x="79875" y="111273"/>
                </a:lnTo>
                <a:lnTo>
                  <a:pt x="79875" y="111273"/>
                </a:lnTo>
                <a:lnTo>
                  <a:pt x="81409" y="107898"/>
                </a:lnTo>
                <a:lnTo>
                  <a:pt x="81102" y="106159"/>
                </a:lnTo>
                <a:lnTo>
                  <a:pt x="81614" y="106057"/>
                </a:lnTo>
                <a:lnTo>
                  <a:pt x="81511" y="106159"/>
                </a:lnTo>
                <a:lnTo>
                  <a:pt x="85398" y="103705"/>
                </a:lnTo>
                <a:lnTo>
                  <a:pt x="85807" y="103602"/>
                </a:lnTo>
                <a:lnTo>
                  <a:pt x="85909" y="103398"/>
                </a:lnTo>
                <a:lnTo>
                  <a:pt x="86114" y="103705"/>
                </a:lnTo>
                <a:lnTo>
                  <a:pt x="86830" y="103602"/>
                </a:lnTo>
                <a:lnTo>
                  <a:pt x="86932" y="103091"/>
                </a:lnTo>
                <a:lnTo>
                  <a:pt x="87750" y="102580"/>
                </a:lnTo>
                <a:lnTo>
                  <a:pt x="89080" y="94398"/>
                </a:lnTo>
                <a:lnTo>
                  <a:pt x="89080" y="93170"/>
                </a:lnTo>
                <a:lnTo>
                  <a:pt x="89284" y="93068"/>
                </a:lnTo>
                <a:lnTo>
                  <a:pt x="89489" y="93375"/>
                </a:lnTo>
                <a:lnTo>
                  <a:pt x="90409" y="91534"/>
                </a:lnTo>
                <a:lnTo>
                  <a:pt x="90409" y="91739"/>
                </a:lnTo>
                <a:lnTo>
                  <a:pt x="92557" y="87136"/>
                </a:lnTo>
                <a:lnTo>
                  <a:pt x="91943" y="85398"/>
                </a:lnTo>
                <a:lnTo>
                  <a:pt x="84273" y="82739"/>
                </a:lnTo>
                <a:lnTo>
                  <a:pt x="84068" y="82943"/>
                </a:lnTo>
                <a:lnTo>
                  <a:pt x="83966" y="82534"/>
                </a:lnTo>
                <a:lnTo>
                  <a:pt x="83557" y="83352"/>
                </a:lnTo>
                <a:lnTo>
                  <a:pt x="83557" y="83352"/>
                </a:lnTo>
                <a:lnTo>
                  <a:pt x="83659" y="82636"/>
                </a:lnTo>
                <a:lnTo>
                  <a:pt x="83557" y="82330"/>
                </a:lnTo>
                <a:lnTo>
                  <a:pt x="83557" y="81818"/>
                </a:lnTo>
                <a:lnTo>
                  <a:pt x="80591" y="80795"/>
                </a:lnTo>
                <a:lnTo>
                  <a:pt x="79057" y="82739"/>
                </a:lnTo>
                <a:lnTo>
                  <a:pt x="79364" y="81818"/>
                </a:lnTo>
                <a:lnTo>
                  <a:pt x="78341" y="82125"/>
                </a:lnTo>
                <a:lnTo>
                  <a:pt x="77932" y="81307"/>
                </a:lnTo>
                <a:lnTo>
                  <a:pt x="77625" y="81205"/>
                </a:lnTo>
                <a:lnTo>
                  <a:pt x="77011" y="81614"/>
                </a:lnTo>
                <a:lnTo>
                  <a:pt x="76295" y="81614"/>
                </a:lnTo>
                <a:lnTo>
                  <a:pt x="78852" y="78750"/>
                </a:lnTo>
                <a:lnTo>
                  <a:pt x="77216" y="75375"/>
                </a:lnTo>
                <a:lnTo>
                  <a:pt x="77011" y="75580"/>
                </a:lnTo>
                <a:lnTo>
                  <a:pt x="76807" y="75068"/>
                </a:lnTo>
                <a:lnTo>
                  <a:pt x="76705" y="75170"/>
                </a:lnTo>
                <a:lnTo>
                  <a:pt x="75273" y="74148"/>
                </a:lnTo>
                <a:lnTo>
                  <a:pt x="75068" y="74557"/>
                </a:lnTo>
                <a:lnTo>
                  <a:pt x="74455" y="73841"/>
                </a:lnTo>
                <a:lnTo>
                  <a:pt x="73432" y="74148"/>
                </a:lnTo>
                <a:lnTo>
                  <a:pt x="72614" y="73943"/>
                </a:lnTo>
                <a:lnTo>
                  <a:pt x="72307" y="74352"/>
                </a:lnTo>
                <a:lnTo>
                  <a:pt x="72307" y="73739"/>
                </a:lnTo>
                <a:lnTo>
                  <a:pt x="71284" y="72920"/>
                </a:lnTo>
                <a:lnTo>
                  <a:pt x="70977" y="73432"/>
                </a:lnTo>
                <a:lnTo>
                  <a:pt x="70977" y="73432"/>
                </a:lnTo>
                <a:lnTo>
                  <a:pt x="71080" y="72307"/>
                </a:lnTo>
                <a:lnTo>
                  <a:pt x="69852" y="71284"/>
                </a:lnTo>
                <a:lnTo>
                  <a:pt x="68420" y="71182"/>
                </a:lnTo>
                <a:lnTo>
                  <a:pt x="68830" y="70875"/>
                </a:lnTo>
                <a:lnTo>
                  <a:pt x="69034" y="70568"/>
                </a:lnTo>
                <a:lnTo>
                  <a:pt x="68932" y="70159"/>
                </a:lnTo>
                <a:lnTo>
                  <a:pt x="68420" y="69852"/>
                </a:lnTo>
                <a:lnTo>
                  <a:pt x="68318" y="69955"/>
                </a:lnTo>
                <a:lnTo>
                  <a:pt x="68318" y="70159"/>
                </a:lnTo>
                <a:lnTo>
                  <a:pt x="67909" y="69852"/>
                </a:lnTo>
                <a:lnTo>
                  <a:pt x="67807" y="69955"/>
                </a:lnTo>
                <a:lnTo>
                  <a:pt x="67602" y="69545"/>
                </a:lnTo>
                <a:lnTo>
                  <a:pt x="67398" y="69648"/>
                </a:lnTo>
                <a:lnTo>
                  <a:pt x="67295" y="69239"/>
                </a:lnTo>
                <a:lnTo>
                  <a:pt x="68216" y="69034"/>
                </a:lnTo>
                <a:lnTo>
                  <a:pt x="66068" y="69136"/>
                </a:lnTo>
                <a:lnTo>
                  <a:pt x="66068" y="69239"/>
                </a:lnTo>
                <a:lnTo>
                  <a:pt x="66580" y="69239"/>
                </a:lnTo>
                <a:lnTo>
                  <a:pt x="65045" y="69648"/>
                </a:lnTo>
                <a:lnTo>
                  <a:pt x="64636" y="69443"/>
                </a:lnTo>
                <a:lnTo>
                  <a:pt x="64432" y="69136"/>
                </a:lnTo>
                <a:lnTo>
                  <a:pt x="62489" y="69136"/>
                </a:lnTo>
                <a:lnTo>
                  <a:pt x="62284" y="68523"/>
                </a:lnTo>
                <a:lnTo>
                  <a:pt x="61466" y="68216"/>
                </a:lnTo>
                <a:lnTo>
                  <a:pt x="61159" y="67705"/>
                </a:lnTo>
                <a:lnTo>
                  <a:pt x="60750" y="67705"/>
                </a:lnTo>
                <a:lnTo>
                  <a:pt x="61159" y="68114"/>
                </a:lnTo>
                <a:lnTo>
                  <a:pt x="59727" y="68727"/>
                </a:lnTo>
                <a:lnTo>
                  <a:pt x="59523" y="69239"/>
                </a:lnTo>
                <a:lnTo>
                  <a:pt x="59932" y="70057"/>
                </a:lnTo>
                <a:lnTo>
                  <a:pt x="59625" y="70670"/>
                </a:lnTo>
                <a:lnTo>
                  <a:pt x="59216" y="70364"/>
                </a:lnTo>
                <a:lnTo>
                  <a:pt x="59114" y="69648"/>
                </a:lnTo>
                <a:lnTo>
                  <a:pt x="59420" y="69239"/>
                </a:lnTo>
                <a:lnTo>
                  <a:pt x="59318" y="68727"/>
                </a:lnTo>
                <a:lnTo>
                  <a:pt x="59420" y="68727"/>
                </a:lnTo>
                <a:lnTo>
                  <a:pt x="59216" y="68114"/>
                </a:lnTo>
                <a:lnTo>
                  <a:pt x="59830" y="67807"/>
                </a:lnTo>
                <a:lnTo>
                  <a:pt x="59625" y="67295"/>
                </a:lnTo>
                <a:lnTo>
                  <a:pt x="56966" y="68932"/>
                </a:lnTo>
                <a:lnTo>
                  <a:pt x="56966" y="68727"/>
                </a:lnTo>
                <a:lnTo>
                  <a:pt x="56557" y="68625"/>
                </a:lnTo>
                <a:lnTo>
                  <a:pt x="55739" y="69648"/>
                </a:lnTo>
                <a:lnTo>
                  <a:pt x="55841" y="69545"/>
                </a:lnTo>
                <a:lnTo>
                  <a:pt x="55534" y="70364"/>
                </a:lnTo>
                <a:lnTo>
                  <a:pt x="54614" y="71182"/>
                </a:lnTo>
                <a:lnTo>
                  <a:pt x="54511" y="71898"/>
                </a:lnTo>
                <a:lnTo>
                  <a:pt x="52977" y="70364"/>
                </a:lnTo>
                <a:lnTo>
                  <a:pt x="52057" y="70261"/>
                </a:lnTo>
                <a:lnTo>
                  <a:pt x="51034" y="70875"/>
                </a:lnTo>
                <a:lnTo>
                  <a:pt x="50011" y="70670"/>
                </a:lnTo>
                <a:lnTo>
                  <a:pt x="50011" y="70670"/>
                </a:lnTo>
                <a:lnTo>
                  <a:pt x="50114" y="70875"/>
                </a:lnTo>
                <a:lnTo>
                  <a:pt x="48375" y="68420"/>
                </a:lnTo>
                <a:lnTo>
                  <a:pt x="48580" y="67602"/>
                </a:lnTo>
                <a:lnTo>
                  <a:pt x="48682" y="67705"/>
                </a:lnTo>
                <a:lnTo>
                  <a:pt x="48784" y="66989"/>
                </a:lnTo>
                <a:lnTo>
                  <a:pt x="48784" y="67193"/>
                </a:lnTo>
                <a:lnTo>
                  <a:pt x="49193" y="64739"/>
                </a:lnTo>
                <a:lnTo>
                  <a:pt x="48989" y="64330"/>
                </a:lnTo>
                <a:lnTo>
                  <a:pt x="48580" y="64125"/>
                </a:lnTo>
                <a:lnTo>
                  <a:pt x="48886" y="64227"/>
                </a:lnTo>
                <a:lnTo>
                  <a:pt x="48273" y="63716"/>
                </a:lnTo>
                <a:lnTo>
                  <a:pt x="44284" y="63614"/>
                </a:lnTo>
                <a:lnTo>
                  <a:pt x="45000" y="62795"/>
                </a:lnTo>
                <a:lnTo>
                  <a:pt x="45102" y="61159"/>
                </a:lnTo>
                <a:lnTo>
                  <a:pt x="45409" y="60648"/>
                </a:lnTo>
                <a:lnTo>
                  <a:pt x="45511" y="61261"/>
                </a:lnTo>
                <a:lnTo>
                  <a:pt x="46023" y="60136"/>
                </a:lnTo>
                <a:lnTo>
                  <a:pt x="45818" y="60239"/>
                </a:lnTo>
                <a:lnTo>
                  <a:pt x="46125" y="59932"/>
                </a:lnTo>
                <a:lnTo>
                  <a:pt x="46125" y="59625"/>
                </a:lnTo>
                <a:lnTo>
                  <a:pt x="46534" y="58807"/>
                </a:lnTo>
                <a:lnTo>
                  <a:pt x="46432" y="57989"/>
                </a:lnTo>
                <a:lnTo>
                  <a:pt x="43875" y="58295"/>
                </a:lnTo>
                <a:lnTo>
                  <a:pt x="42955" y="60239"/>
                </a:lnTo>
                <a:lnTo>
                  <a:pt x="42341" y="60648"/>
                </a:lnTo>
                <a:lnTo>
                  <a:pt x="42545" y="60648"/>
                </a:lnTo>
                <a:lnTo>
                  <a:pt x="42443" y="60955"/>
                </a:lnTo>
                <a:lnTo>
                  <a:pt x="39477" y="61261"/>
                </a:lnTo>
                <a:lnTo>
                  <a:pt x="38557" y="60750"/>
                </a:lnTo>
                <a:lnTo>
                  <a:pt x="38557" y="60750"/>
                </a:lnTo>
                <a:lnTo>
                  <a:pt x="38659" y="60852"/>
                </a:lnTo>
                <a:lnTo>
                  <a:pt x="38659" y="60852"/>
                </a:lnTo>
                <a:lnTo>
                  <a:pt x="38352" y="60648"/>
                </a:lnTo>
                <a:lnTo>
                  <a:pt x="38352" y="60648"/>
                </a:lnTo>
                <a:lnTo>
                  <a:pt x="38557" y="60750"/>
                </a:lnTo>
                <a:lnTo>
                  <a:pt x="37432" y="57989"/>
                </a:lnTo>
                <a:lnTo>
                  <a:pt x="37432" y="58193"/>
                </a:lnTo>
                <a:lnTo>
                  <a:pt x="37227" y="57375"/>
                </a:lnTo>
                <a:lnTo>
                  <a:pt x="37432" y="57989"/>
                </a:lnTo>
                <a:lnTo>
                  <a:pt x="38455" y="52159"/>
                </a:lnTo>
                <a:lnTo>
                  <a:pt x="38250" y="51750"/>
                </a:lnTo>
                <a:lnTo>
                  <a:pt x="38761" y="51545"/>
                </a:lnTo>
                <a:lnTo>
                  <a:pt x="38761" y="51341"/>
                </a:lnTo>
                <a:lnTo>
                  <a:pt x="39068" y="51136"/>
                </a:lnTo>
                <a:lnTo>
                  <a:pt x="38966" y="51136"/>
                </a:lnTo>
                <a:lnTo>
                  <a:pt x="39170" y="51034"/>
                </a:lnTo>
                <a:lnTo>
                  <a:pt x="39375" y="50830"/>
                </a:lnTo>
                <a:lnTo>
                  <a:pt x="39682" y="50727"/>
                </a:lnTo>
                <a:lnTo>
                  <a:pt x="39580" y="50523"/>
                </a:lnTo>
                <a:lnTo>
                  <a:pt x="40091" y="50625"/>
                </a:lnTo>
                <a:lnTo>
                  <a:pt x="41216" y="49909"/>
                </a:lnTo>
                <a:lnTo>
                  <a:pt x="41216" y="49705"/>
                </a:lnTo>
                <a:lnTo>
                  <a:pt x="41420" y="49398"/>
                </a:lnTo>
                <a:lnTo>
                  <a:pt x="41420" y="49602"/>
                </a:lnTo>
                <a:lnTo>
                  <a:pt x="41625" y="49602"/>
                </a:lnTo>
                <a:lnTo>
                  <a:pt x="41318" y="49807"/>
                </a:lnTo>
                <a:lnTo>
                  <a:pt x="42341" y="49193"/>
                </a:lnTo>
                <a:lnTo>
                  <a:pt x="43773" y="49602"/>
                </a:lnTo>
                <a:lnTo>
                  <a:pt x="43977" y="49398"/>
                </a:lnTo>
                <a:lnTo>
                  <a:pt x="44489" y="49602"/>
                </a:lnTo>
                <a:lnTo>
                  <a:pt x="44489" y="49909"/>
                </a:lnTo>
                <a:lnTo>
                  <a:pt x="44386" y="49909"/>
                </a:lnTo>
                <a:lnTo>
                  <a:pt x="45205" y="50114"/>
                </a:lnTo>
                <a:lnTo>
                  <a:pt x="45409" y="49705"/>
                </a:lnTo>
                <a:lnTo>
                  <a:pt x="45920" y="50216"/>
                </a:lnTo>
                <a:lnTo>
                  <a:pt x="46125" y="50216"/>
                </a:lnTo>
                <a:lnTo>
                  <a:pt x="45818" y="49705"/>
                </a:lnTo>
                <a:lnTo>
                  <a:pt x="46227" y="49091"/>
                </a:lnTo>
                <a:lnTo>
                  <a:pt x="46227" y="49091"/>
                </a:lnTo>
                <a:lnTo>
                  <a:pt x="45920" y="49295"/>
                </a:lnTo>
                <a:lnTo>
                  <a:pt x="46023" y="48989"/>
                </a:lnTo>
                <a:lnTo>
                  <a:pt x="45307" y="49091"/>
                </a:lnTo>
                <a:lnTo>
                  <a:pt x="47557" y="48477"/>
                </a:lnTo>
                <a:lnTo>
                  <a:pt x="47557" y="48477"/>
                </a:lnTo>
                <a:lnTo>
                  <a:pt x="47455" y="48989"/>
                </a:lnTo>
                <a:lnTo>
                  <a:pt x="47966" y="48784"/>
                </a:lnTo>
                <a:lnTo>
                  <a:pt x="47966" y="48886"/>
                </a:lnTo>
                <a:lnTo>
                  <a:pt x="48477" y="48580"/>
                </a:lnTo>
                <a:lnTo>
                  <a:pt x="48477" y="48580"/>
                </a:lnTo>
                <a:lnTo>
                  <a:pt x="48170" y="48886"/>
                </a:lnTo>
                <a:lnTo>
                  <a:pt x="48886" y="48784"/>
                </a:lnTo>
                <a:lnTo>
                  <a:pt x="49602" y="48886"/>
                </a:lnTo>
                <a:lnTo>
                  <a:pt x="49500" y="49091"/>
                </a:lnTo>
                <a:lnTo>
                  <a:pt x="49655" y="49401"/>
                </a:lnTo>
                <a:lnTo>
                  <a:pt x="49655" y="49401"/>
                </a:lnTo>
                <a:lnTo>
                  <a:pt x="51239" y="49500"/>
                </a:lnTo>
                <a:lnTo>
                  <a:pt x="51750" y="50216"/>
                </a:lnTo>
                <a:lnTo>
                  <a:pt x="51443" y="51545"/>
                </a:lnTo>
                <a:lnTo>
                  <a:pt x="51648" y="51239"/>
                </a:lnTo>
                <a:lnTo>
                  <a:pt x="51852" y="51341"/>
                </a:lnTo>
                <a:lnTo>
                  <a:pt x="51443" y="51750"/>
                </a:lnTo>
                <a:lnTo>
                  <a:pt x="52670" y="54102"/>
                </a:lnTo>
                <a:lnTo>
                  <a:pt x="52875" y="54102"/>
                </a:lnTo>
                <a:lnTo>
                  <a:pt x="53485" y="53390"/>
                </a:lnTo>
                <a:lnTo>
                  <a:pt x="53485" y="53390"/>
                </a:lnTo>
                <a:lnTo>
                  <a:pt x="53403" y="50915"/>
                </a:lnTo>
                <a:lnTo>
                  <a:pt x="53591" y="50727"/>
                </a:lnTo>
                <a:lnTo>
                  <a:pt x="53489" y="47761"/>
                </a:lnTo>
                <a:lnTo>
                  <a:pt x="53693" y="47659"/>
                </a:lnTo>
                <a:lnTo>
                  <a:pt x="54307" y="46636"/>
                </a:lnTo>
                <a:lnTo>
                  <a:pt x="54307" y="46841"/>
                </a:lnTo>
                <a:lnTo>
                  <a:pt x="54409" y="46739"/>
                </a:lnTo>
                <a:lnTo>
                  <a:pt x="54409" y="46636"/>
                </a:lnTo>
                <a:lnTo>
                  <a:pt x="55841" y="45716"/>
                </a:lnTo>
                <a:lnTo>
                  <a:pt x="55841" y="45818"/>
                </a:lnTo>
                <a:lnTo>
                  <a:pt x="57170" y="44898"/>
                </a:lnTo>
                <a:lnTo>
                  <a:pt x="57170" y="45102"/>
                </a:lnTo>
                <a:lnTo>
                  <a:pt x="57784" y="44284"/>
                </a:lnTo>
                <a:lnTo>
                  <a:pt x="58705" y="44080"/>
                </a:lnTo>
                <a:lnTo>
                  <a:pt x="58193" y="43875"/>
                </a:lnTo>
                <a:lnTo>
                  <a:pt x="58602" y="43875"/>
                </a:lnTo>
                <a:lnTo>
                  <a:pt x="58295" y="43466"/>
                </a:lnTo>
                <a:lnTo>
                  <a:pt x="59420" y="43364"/>
                </a:lnTo>
                <a:lnTo>
                  <a:pt x="59523" y="43057"/>
                </a:lnTo>
                <a:lnTo>
                  <a:pt x="59523" y="43057"/>
                </a:lnTo>
                <a:lnTo>
                  <a:pt x="59216" y="43364"/>
                </a:lnTo>
                <a:lnTo>
                  <a:pt x="58705" y="43057"/>
                </a:lnTo>
                <a:lnTo>
                  <a:pt x="58807" y="42750"/>
                </a:lnTo>
                <a:lnTo>
                  <a:pt x="59216" y="42852"/>
                </a:lnTo>
                <a:lnTo>
                  <a:pt x="59318" y="42750"/>
                </a:lnTo>
                <a:lnTo>
                  <a:pt x="59523" y="42852"/>
                </a:lnTo>
                <a:lnTo>
                  <a:pt x="59523" y="42545"/>
                </a:lnTo>
                <a:lnTo>
                  <a:pt x="59420" y="42034"/>
                </a:lnTo>
                <a:lnTo>
                  <a:pt x="59216" y="41932"/>
                </a:lnTo>
                <a:lnTo>
                  <a:pt x="58705" y="41625"/>
                </a:lnTo>
                <a:lnTo>
                  <a:pt x="59114" y="41727"/>
                </a:lnTo>
                <a:lnTo>
                  <a:pt x="59216" y="41932"/>
                </a:lnTo>
                <a:lnTo>
                  <a:pt x="59216" y="41932"/>
                </a:lnTo>
                <a:lnTo>
                  <a:pt x="59114" y="41420"/>
                </a:lnTo>
                <a:lnTo>
                  <a:pt x="59420" y="41420"/>
                </a:lnTo>
                <a:lnTo>
                  <a:pt x="59523" y="41318"/>
                </a:lnTo>
                <a:lnTo>
                  <a:pt x="59011" y="40705"/>
                </a:lnTo>
                <a:lnTo>
                  <a:pt x="59523" y="41216"/>
                </a:lnTo>
                <a:lnTo>
                  <a:pt x="59523" y="40807"/>
                </a:lnTo>
                <a:lnTo>
                  <a:pt x="58909" y="40500"/>
                </a:lnTo>
                <a:lnTo>
                  <a:pt x="59318" y="39989"/>
                </a:lnTo>
                <a:lnTo>
                  <a:pt x="59011" y="40500"/>
                </a:lnTo>
                <a:lnTo>
                  <a:pt x="59216" y="40398"/>
                </a:lnTo>
                <a:lnTo>
                  <a:pt x="59216" y="40602"/>
                </a:lnTo>
                <a:lnTo>
                  <a:pt x="59318" y="40500"/>
                </a:lnTo>
                <a:lnTo>
                  <a:pt x="59625" y="40807"/>
                </a:lnTo>
                <a:lnTo>
                  <a:pt x="59523" y="40295"/>
                </a:lnTo>
                <a:lnTo>
                  <a:pt x="59727" y="40500"/>
                </a:lnTo>
                <a:lnTo>
                  <a:pt x="59830" y="39580"/>
                </a:lnTo>
                <a:lnTo>
                  <a:pt x="60034" y="39477"/>
                </a:lnTo>
                <a:lnTo>
                  <a:pt x="60034" y="39580"/>
                </a:lnTo>
                <a:lnTo>
                  <a:pt x="60136" y="39375"/>
                </a:lnTo>
                <a:lnTo>
                  <a:pt x="60136" y="39477"/>
                </a:lnTo>
                <a:lnTo>
                  <a:pt x="60443" y="39273"/>
                </a:lnTo>
                <a:lnTo>
                  <a:pt x="60443" y="39375"/>
                </a:lnTo>
                <a:lnTo>
                  <a:pt x="60341" y="39477"/>
                </a:lnTo>
                <a:lnTo>
                  <a:pt x="60443" y="39477"/>
                </a:lnTo>
                <a:lnTo>
                  <a:pt x="60034" y="39784"/>
                </a:lnTo>
                <a:lnTo>
                  <a:pt x="60136" y="39784"/>
                </a:lnTo>
                <a:lnTo>
                  <a:pt x="59830" y="40193"/>
                </a:lnTo>
                <a:lnTo>
                  <a:pt x="60136" y="40295"/>
                </a:lnTo>
                <a:lnTo>
                  <a:pt x="60136" y="40500"/>
                </a:lnTo>
                <a:lnTo>
                  <a:pt x="60034" y="40705"/>
                </a:lnTo>
                <a:lnTo>
                  <a:pt x="60034" y="40909"/>
                </a:lnTo>
                <a:lnTo>
                  <a:pt x="60136" y="40909"/>
                </a:lnTo>
                <a:lnTo>
                  <a:pt x="59727" y="41830"/>
                </a:lnTo>
                <a:lnTo>
                  <a:pt x="60750" y="40500"/>
                </a:lnTo>
                <a:lnTo>
                  <a:pt x="60750" y="39375"/>
                </a:lnTo>
                <a:lnTo>
                  <a:pt x="61057" y="39886"/>
                </a:lnTo>
                <a:lnTo>
                  <a:pt x="62182" y="38864"/>
                </a:lnTo>
                <a:lnTo>
                  <a:pt x="62386" y="38455"/>
                </a:lnTo>
                <a:lnTo>
                  <a:pt x="62284" y="38250"/>
                </a:lnTo>
                <a:lnTo>
                  <a:pt x="62591" y="37636"/>
                </a:lnTo>
                <a:lnTo>
                  <a:pt x="62489" y="38148"/>
                </a:lnTo>
                <a:lnTo>
                  <a:pt x="64943" y="37125"/>
                </a:lnTo>
                <a:lnTo>
                  <a:pt x="65045" y="37227"/>
                </a:lnTo>
                <a:lnTo>
                  <a:pt x="65148" y="37125"/>
                </a:lnTo>
                <a:lnTo>
                  <a:pt x="65148" y="37125"/>
                </a:lnTo>
                <a:lnTo>
                  <a:pt x="65045" y="37432"/>
                </a:lnTo>
                <a:lnTo>
                  <a:pt x="65557" y="37227"/>
                </a:lnTo>
                <a:lnTo>
                  <a:pt x="65557" y="37227"/>
                </a:lnTo>
                <a:lnTo>
                  <a:pt x="65455" y="37330"/>
                </a:lnTo>
                <a:lnTo>
                  <a:pt x="66068" y="37227"/>
                </a:lnTo>
                <a:lnTo>
                  <a:pt x="65966" y="36818"/>
                </a:lnTo>
                <a:lnTo>
                  <a:pt x="65761" y="37125"/>
                </a:lnTo>
                <a:lnTo>
                  <a:pt x="65455" y="36614"/>
                </a:lnTo>
                <a:lnTo>
                  <a:pt x="66784" y="35080"/>
                </a:lnTo>
                <a:lnTo>
                  <a:pt x="66886" y="35182"/>
                </a:lnTo>
                <a:lnTo>
                  <a:pt x="66989" y="34977"/>
                </a:lnTo>
                <a:lnTo>
                  <a:pt x="66989" y="35080"/>
                </a:lnTo>
                <a:lnTo>
                  <a:pt x="67091" y="34875"/>
                </a:lnTo>
                <a:lnTo>
                  <a:pt x="67091" y="35080"/>
                </a:lnTo>
                <a:lnTo>
                  <a:pt x="67193" y="34977"/>
                </a:lnTo>
                <a:lnTo>
                  <a:pt x="68011" y="34364"/>
                </a:lnTo>
                <a:lnTo>
                  <a:pt x="68011" y="34466"/>
                </a:lnTo>
                <a:lnTo>
                  <a:pt x="67909" y="34568"/>
                </a:lnTo>
                <a:lnTo>
                  <a:pt x="68114" y="34670"/>
                </a:lnTo>
                <a:lnTo>
                  <a:pt x="68216" y="34364"/>
                </a:lnTo>
                <a:lnTo>
                  <a:pt x="68523" y="34568"/>
                </a:lnTo>
                <a:lnTo>
                  <a:pt x="69136" y="34261"/>
                </a:lnTo>
                <a:lnTo>
                  <a:pt x="69545" y="33648"/>
                </a:lnTo>
                <a:lnTo>
                  <a:pt x="70568" y="33443"/>
                </a:lnTo>
                <a:lnTo>
                  <a:pt x="70466" y="33545"/>
                </a:lnTo>
                <a:lnTo>
                  <a:pt x="71795" y="32932"/>
                </a:lnTo>
                <a:lnTo>
                  <a:pt x="72102" y="33034"/>
                </a:lnTo>
                <a:lnTo>
                  <a:pt x="71386" y="33443"/>
                </a:lnTo>
                <a:lnTo>
                  <a:pt x="72716" y="33443"/>
                </a:lnTo>
                <a:lnTo>
                  <a:pt x="71898" y="33852"/>
                </a:lnTo>
                <a:lnTo>
                  <a:pt x="71898" y="33545"/>
                </a:lnTo>
                <a:lnTo>
                  <a:pt x="71795" y="33545"/>
                </a:lnTo>
                <a:lnTo>
                  <a:pt x="70568" y="34261"/>
                </a:lnTo>
                <a:lnTo>
                  <a:pt x="70568" y="34261"/>
                </a:lnTo>
                <a:lnTo>
                  <a:pt x="70364" y="34364"/>
                </a:lnTo>
                <a:lnTo>
                  <a:pt x="69955" y="35182"/>
                </a:lnTo>
                <a:lnTo>
                  <a:pt x="70261" y="35386"/>
                </a:lnTo>
                <a:lnTo>
                  <a:pt x="71795" y="34364"/>
                </a:lnTo>
                <a:lnTo>
                  <a:pt x="71795" y="34466"/>
                </a:lnTo>
                <a:lnTo>
                  <a:pt x="71898" y="34261"/>
                </a:lnTo>
                <a:lnTo>
                  <a:pt x="74250" y="33648"/>
                </a:lnTo>
                <a:lnTo>
                  <a:pt x="74250" y="33443"/>
                </a:lnTo>
                <a:lnTo>
                  <a:pt x="74250" y="33136"/>
                </a:lnTo>
                <a:lnTo>
                  <a:pt x="73943" y="32932"/>
                </a:lnTo>
                <a:lnTo>
                  <a:pt x="73227" y="33239"/>
                </a:lnTo>
                <a:lnTo>
                  <a:pt x="73330" y="33136"/>
                </a:lnTo>
                <a:lnTo>
                  <a:pt x="72307" y="32830"/>
                </a:lnTo>
                <a:lnTo>
                  <a:pt x="72511" y="32727"/>
                </a:lnTo>
                <a:lnTo>
                  <a:pt x="72000" y="32420"/>
                </a:lnTo>
                <a:lnTo>
                  <a:pt x="72000" y="31807"/>
                </a:lnTo>
                <a:lnTo>
                  <a:pt x="71693" y="31705"/>
                </a:lnTo>
                <a:lnTo>
                  <a:pt x="72409" y="31091"/>
                </a:lnTo>
                <a:lnTo>
                  <a:pt x="72146" y="31003"/>
                </a:lnTo>
                <a:lnTo>
                  <a:pt x="72146" y="31003"/>
                </a:lnTo>
                <a:lnTo>
                  <a:pt x="71795" y="31091"/>
                </a:lnTo>
                <a:lnTo>
                  <a:pt x="70875" y="30784"/>
                </a:lnTo>
                <a:lnTo>
                  <a:pt x="72102" y="30784"/>
                </a:lnTo>
                <a:lnTo>
                  <a:pt x="72818" y="29966"/>
                </a:lnTo>
                <a:lnTo>
                  <a:pt x="70568" y="29966"/>
                </a:lnTo>
                <a:lnTo>
                  <a:pt x="63307" y="33852"/>
                </a:lnTo>
                <a:lnTo>
                  <a:pt x="63307" y="33852"/>
                </a:lnTo>
                <a:lnTo>
                  <a:pt x="68114" y="31091"/>
                </a:lnTo>
                <a:lnTo>
                  <a:pt x="67602" y="30375"/>
                </a:lnTo>
                <a:lnTo>
                  <a:pt x="79977" y="27205"/>
                </a:lnTo>
                <a:lnTo>
                  <a:pt x="80795" y="26489"/>
                </a:lnTo>
                <a:lnTo>
                  <a:pt x="80591" y="26284"/>
                </a:lnTo>
                <a:lnTo>
                  <a:pt x="81000" y="26080"/>
                </a:lnTo>
                <a:lnTo>
                  <a:pt x="81205" y="25466"/>
                </a:lnTo>
                <a:lnTo>
                  <a:pt x="80898" y="25159"/>
                </a:lnTo>
                <a:lnTo>
                  <a:pt x="80080" y="25364"/>
                </a:lnTo>
                <a:lnTo>
                  <a:pt x="79977" y="25261"/>
                </a:lnTo>
                <a:lnTo>
                  <a:pt x="80386" y="24852"/>
                </a:lnTo>
                <a:lnTo>
                  <a:pt x="79875" y="24750"/>
                </a:lnTo>
                <a:lnTo>
                  <a:pt x="77727" y="25568"/>
                </a:lnTo>
                <a:lnTo>
                  <a:pt x="78034" y="25364"/>
                </a:lnTo>
                <a:lnTo>
                  <a:pt x="77830" y="25261"/>
                </a:lnTo>
                <a:lnTo>
                  <a:pt x="80182" y="24545"/>
                </a:lnTo>
                <a:lnTo>
                  <a:pt x="80182" y="24034"/>
                </a:lnTo>
                <a:lnTo>
                  <a:pt x="79773" y="24136"/>
                </a:lnTo>
                <a:lnTo>
                  <a:pt x="79261" y="23727"/>
                </a:lnTo>
                <a:lnTo>
                  <a:pt x="78648" y="24034"/>
                </a:lnTo>
                <a:lnTo>
                  <a:pt x="79159" y="23727"/>
                </a:lnTo>
                <a:lnTo>
                  <a:pt x="78852" y="23625"/>
                </a:lnTo>
                <a:lnTo>
                  <a:pt x="78239" y="23830"/>
                </a:lnTo>
                <a:lnTo>
                  <a:pt x="78648" y="23523"/>
                </a:lnTo>
                <a:lnTo>
                  <a:pt x="78648" y="23114"/>
                </a:lnTo>
                <a:lnTo>
                  <a:pt x="78545" y="23216"/>
                </a:lnTo>
                <a:lnTo>
                  <a:pt x="78443" y="23011"/>
                </a:lnTo>
                <a:lnTo>
                  <a:pt x="77932" y="22909"/>
                </a:lnTo>
                <a:lnTo>
                  <a:pt x="78136" y="22705"/>
                </a:lnTo>
                <a:lnTo>
                  <a:pt x="77830" y="22705"/>
                </a:lnTo>
                <a:lnTo>
                  <a:pt x="78136" y="22602"/>
                </a:lnTo>
                <a:lnTo>
                  <a:pt x="77727" y="22500"/>
                </a:lnTo>
                <a:lnTo>
                  <a:pt x="77932" y="22398"/>
                </a:lnTo>
                <a:lnTo>
                  <a:pt x="77523" y="22193"/>
                </a:lnTo>
                <a:lnTo>
                  <a:pt x="78341" y="22091"/>
                </a:lnTo>
                <a:lnTo>
                  <a:pt x="77727" y="21477"/>
                </a:lnTo>
                <a:lnTo>
                  <a:pt x="78341" y="21170"/>
                </a:lnTo>
                <a:lnTo>
                  <a:pt x="78034" y="20864"/>
                </a:lnTo>
                <a:lnTo>
                  <a:pt x="77420" y="20966"/>
                </a:lnTo>
                <a:lnTo>
                  <a:pt x="77420" y="20966"/>
                </a:lnTo>
                <a:lnTo>
                  <a:pt x="78136" y="20557"/>
                </a:lnTo>
                <a:lnTo>
                  <a:pt x="77318" y="20659"/>
                </a:lnTo>
                <a:lnTo>
                  <a:pt x="77318" y="20659"/>
                </a:lnTo>
                <a:lnTo>
                  <a:pt x="77932" y="20455"/>
                </a:lnTo>
                <a:lnTo>
                  <a:pt x="77727" y="20148"/>
                </a:lnTo>
                <a:lnTo>
                  <a:pt x="77932" y="20045"/>
                </a:lnTo>
                <a:lnTo>
                  <a:pt x="77318" y="20045"/>
                </a:lnTo>
                <a:lnTo>
                  <a:pt x="77727" y="19943"/>
                </a:lnTo>
                <a:lnTo>
                  <a:pt x="77523" y="19636"/>
                </a:lnTo>
                <a:lnTo>
                  <a:pt x="77727" y="19534"/>
                </a:lnTo>
                <a:lnTo>
                  <a:pt x="77625" y="19330"/>
                </a:lnTo>
                <a:lnTo>
                  <a:pt x="77420" y="19330"/>
                </a:lnTo>
                <a:lnTo>
                  <a:pt x="77216" y="19125"/>
                </a:lnTo>
                <a:lnTo>
                  <a:pt x="77216" y="18818"/>
                </a:lnTo>
                <a:lnTo>
                  <a:pt x="76705" y="19739"/>
                </a:lnTo>
                <a:lnTo>
                  <a:pt x="76398" y="19739"/>
                </a:lnTo>
                <a:lnTo>
                  <a:pt x="76295" y="20045"/>
                </a:lnTo>
                <a:lnTo>
                  <a:pt x="75580" y="20557"/>
                </a:lnTo>
                <a:lnTo>
                  <a:pt x="75477" y="20250"/>
                </a:lnTo>
                <a:lnTo>
                  <a:pt x="74148" y="21068"/>
                </a:lnTo>
                <a:lnTo>
                  <a:pt x="74250" y="20659"/>
                </a:lnTo>
                <a:lnTo>
                  <a:pt x="73943" y="20864"/>
                </a:lnTo>
                <a:lnTo>
                  <a:pt x="73841" y="20761"/>
                </a:lnTo>
                <a:lnTo>
                  <a:pt x="73739" y="20761"/>
                </a:lnTo>
                <a:lnTo>
                  <a:pt x="73943" y="20250"/>
                </a:lnTo>
                <a:lnTo>
                  <a:pt x="72716" y="20250"/>
                </a:lnTo>
                <a:lnTo>
                  <a:pt x="73534" y="19739"/>
                </a:lnTo>
                <a:lnTo>
                  <a:pt x="73330" y="19739"/>
                </a:lnTo>
                <a:lnTo>
                  <a:pt x="73534" y="19330"/>
                </a:lnTo>
                <a:lnTo>
                  <a:pt x="72920" y="19125"/>
                </a:lnTo>
                <a:lnTo>
                  <a:pt x="73636" y="19023"/>
                </a:lnTo>
                <a:lnTo>
                  <a:pt x="74148" y="18102"/>
                </a:lnTo>
                <a:lnTo>
                  <a:pt x="74148" y="18102"/>
                </a:lnTo>
                <a:lnTo>
                  <a:pt x="73841" y="18307"/>
                </a:lnTo>
                <a:lnTo>
                  <a:pt x="72716" y="17795"/>
                </a:lnTo>
                <a:lnTo>
                  <a:pt x="73023" y="17591"/>
                </a:lnTo>
                <a:lnTo>
                  <a:pt x="72511" y="17591"/>
                </a:lnTo>
                <a:lnTo>
                  <a:pt x="72000" y="16875"/>
                </a:lnTo>
                <a:lnTo>
                  <a:pt x="70364" y="17080"/>
                </a:lnTo>
                <a:lnTo>
                  <a:pt x="70466" y="16977"/>
                </a:lnTo>
                <a:lnTo>
                  <a:pt x="68932" y="16875"/>
                </a:lnTo>
                <a:lnTo>
                  <a:pt x="68727" y="17693"/>
                </a:lnTo>
                <a:lnTo>
                  <a:pt x="67909" y="18307"/>
                </a:lnTo>
                <a:lnTo>
                  <a:pt x="68318" y="18307"/>
                </a:lnTo>
                <a:lnTo>
                  <a:pt x="67909" y="19023"/>
                </a:lnTo>
                <a:lnTo>
                  <a:pt x="68114" y="19125"/>
                </a:lnTo>
                <a:lnTo>
                  <a:pt x="66580" y="20250"/>
                </a:lnTo>
                <a:lnTo>
                  <a:pt x="67193" y="21784"/>
                </a:lnTo>
                <a:lnTo>
                  <a:pt x="63511" y="24239"/>
                </a:lnTo>
                <a:lnTo>
                  <a:pt x="63716" y="24750"/>
                </a:lnTo>
                <a:lnTo>
                  <a:pt x="63614" y="24750"/>
                </a:lnTo>
                <a:lnTo>
                  <a:pt x="63716" y="25057"/>
                </a:lnTo>
                <a:lnTo>
                  <a:pt x="63307" y="26591"/>
                </a:lnTo>
                <a:lnTo>
                  <a:pt x="62693" y="27000"/>
                </a:lnTo>
                <a:lnTo>
                  <a:pt x="62795" y="27307"/>
                </a:lnTo>
                <a:lnTo>
                  <a:pt x="62489" y="27614"/>
                </a:lnTo>
                <a:lnTo>
                  <a:pt x="62386" y="27205"/>
                </a:lnTo>
                <a:lnTo>
                  <a:pt x="61977" y="27511"/>
                </a:lnTo>
                <a:lnTo>
                  <a:pt x="61977" y="28023"/>
                </a:lnTo>
                <a:lnTo>
                  <a:pt x="60955" y="27716"/>
                </a:lnTo>
                <a:lnTo>
                  <a:pt x="61364" y="27000"/>
                </a:lnTo>
                <a:lnTo>
                  <a:pt x="60648" y="26591"/>
                </a:lnTo>
                <a:lnTo>
                  <a:pt x="61466" y="24341"/>
                </a:lnTo>
                <a:lnTo>
                  <a:pt x="60852" y="23625"/>
                </a:lnTo>
                <a:lnTo>
                  <a:pt x="59420" y="23830"/>
                </a:lnTo>
                <a:lnTo>
                  <a:pt x="59216" y="23216"/>
                </a:lnTo>
                <a:lnTo>
                  <a:pt x="57682" y="22091"/>
                </a:lnTo>
                <a:lnTo>
                  <a:pt x="55227" y="21989"/>
                </a:lnTo>
                <a:lnTo>
                  <a:pt x="55330" y="21886"/>
                </a:lnTo>
                <a:lnTo>
                  <a:pt x="54920" y="22091"/>
                </a:lnTo>
                <a:lnTo>
                  <a:pt x="55636" y="20761"/>
                </a:lnTo>
                <a:lnTo>
                  <a:pt x="55534" y="20250"/>
                </a:lnTo>
                <a:lnTo>
                  <a:pt x="54614" y="20761"/>
                </a:lnTo>
                <a:lnTo>
                  <a:pt x="54920" y="20352"/>
                </a:lnTo>
                <a:lnTo>
                  <a:pt x="54716" y="20045"/>
                </a:lnTo>
                <a:lnTo>
                  <a:pt x="57580" y="17489"/>
                </a:lnTo>
                <a:lnTo>
                  <a:pt x="57580" y="17284"/>
                </a:lnTo>
                <a:lnTo>
                  <a:pt x="58091" y="16875"/>
                </a:lnTo>
                <a:lnTo>
                  <a:pt x="58398" y="17080"/>
                </a:lnTo>
                <a:lnTo>
                  <a:pt x="58398" y="16875"/>
                </a:lnTo>
                <a:lnTo>
                  <a:pt x="59114" y="16670"/>
                </a:lnTo>
                <a:lnTo>
                  <a:pt x="59216" y="16466"/>
                </a:lnTo>
                <a:lnTo>
                  <a:pt x="60136" y="16364"/>
                </a:lnTo>
                <a:lnTo>
                  <a:pt x="60239" y="15852"/>
                </a:lnTo>
                <a:lnTo>
                  <a:pt x="59830" y="15648"/>
                </a:lnTo>
                <a:lnTo>
                  <a:pt x="59420" y="15852"/>
                </a:lnTo>
                <a:lnTo>
                  <a:pt x="59727" y="15648"/>
                </a:lnTo>
                <a:lnTo>
                  <a:pt x="59011" y="15443"/>
                </a:lnTo>
                <a:lnTo>
                  <a:pt x="58909" y="15239"/>
                </a:lnTo>
                <a:lnTo>
                  <a:pt x="59932" y="15545"/>
                </a:lnTo>
                <a:lnTo>
                  <a:pt x="59932" y="15648"/>
                </a:lnTo>
                <a:lnTo>
                  <a:pt x="64227" y="14318"/>
                </a:lnTo>
                <a:lnTo>
                  <a:pt x="61670" y="13602"/>
                </a:lnTo>
                <a:lnTo>
                  <a:pt x="62693" y="13705"/>
                </a:lnTo>
                <a:lnTo>
                  <a:pt x="64330" y="14114"/>
                </a:lnTo>
                <a:lnTo>
                  <a:pt x="65455" y="13602"/>
                </a:lnTo>
                <a:lnTo>
                  <a:pt x="65250" y="13193"/>
                </a:lnTo>
                <a:lnTo>
                  <a:pt x="66170" y="13091"/>
                </a:lnTo>
                <a:lnTo>
                  <a:pt x="66375" y="13398"/>
                </a:lnTo>
                <a:lnTo>
                  <a:pt x="66784" y="13295"/>
                </a:lnTo>
                <a:lnTo>
                  <a:pt x="67091" y="13091"/>
                </a:lnTo>
                <a:lnTo>
                  <a:pt x="66580" y="12784"/>
                </a:lnTo>
                <a:lnTo>
                  <a:pt x="66580" y="12784"/>
                </a:lnTo>
                <a:lnTo>
                  <a:pt x="67091" y="12886"/>
                </a:lnTo>
                <a:lnTo>
                  <a:pt x="67398" y="13295"/>
                </a:lnTo>
                <a:lnTo>
                  <a:pt x="69545" y="12273"/>
                </a:lnTo>
                <a:lnTo>
                  <a:pt x="69443" y="11659"/>
                </a:lnTo>
                <a:lnTo>
                  <a:pt x="69955" y="11045"/>
                </a:lnTo>
                <a:lnTo>
                  <a:pt x="70568" y="10841"/>
                </a:lnTo>
                <a:lnTo>
                  <a:pt x="69955" y="10739"/>
                </a:lnTo>
                <a:lnTo>
                  <a:pt x="69852" y="10534"/>
                </a:lnTo>
                <a:lnTo>
                  <a:pt x="70159" y="10432"/>
                </a:lnTo>
                <a:lnTo>
                  <a:pt x="68216" y="10227"/>
                </a:lnTo>
                <a:lnTo>
                  <a:pt x="67909" y="10739"/>
                </a:lnTo>
                <a:lnTo>
                  <a:pt x="68114" y="10943"/>
                </a:lnTo>
                <a:lnTo>
                  <a:pt x="67807" y="11045"/>
                </a:lnTo>
                <a:lnTo>
                  <a:pt x="68011" y="11148"/>
                </a:lnTo>
                <a:lnTo>
                  <a:pt x="65352" y="12580"/>
                </a:lnTo>
                <a:lnTo>
                  <a:pt x="65148" y="11761"/>
                </a:lnTo>
                <a:lnTo>
                  <a:pt x="65352" y="11557"/>
                </a:lnTo>
                <a:lnTo>
                  <a:pt x="65455" y="11557"/>
                </a:lnTo>
                <a:lnTo>
                  <a:pt x="65864" y="11045"/>
                </a:lnTo>
                <a:lnTo>
                  <a:pt x="64841" y="11045"/>
                </a:lnTo>
                <a:lnTo>
                  <a:pt x="64023" y="11557"/>
                </a:lnTo>
                <a:lnTo>
                  <a:pt x="64023" y="11557"/>
                </a:lnTo>
                <a:lnTo>
                  <a:pt x="64125" y="10739"/>
                </a:lnTo>
                <a:lnTo>
                  <a:pt x="64739" y="10534"/>
                </a:lnTo>
                <a:lnTo>
                  <a:pt x="64125" y="10534"/>
                </a:lnTo>
                <a:lnTo>
                  <a:pt x="64432" y="10432"/>
                </a:lnTo>
                <a:lnTo>
                  <a:pt x="63307" y="10330"/>
                </a:lnTo>
                <a:lnTo>
                  <a:pt x="64125" y="10023"/>
                </a:lnTo>
                <a:lnTo>
                  <a:pt x="63818" y="10023"/>
                </a:lnTo>
                <a:lnTo>
                  <a:pt x="64330" y="9920"/>
                </a:lnTo>
                <a:lnTo>
                  <a:pt x="64125" y="9409"/>
                </a:lnTo>
                <a:lnTo>
                  <a:pt x="64432" y="9000"/>
                </a:lnTo>
                <a:lnTo>
                  <a:pt x="64227" y="8591"/>
                </a:lnTo>
                <a:lnTo>
                  <a:pt x="63920" y="8386"/>
                </a:lnTo>
                <a:close/>
              </a:path>
            </a:pathLst>
          </a:custGeom>
          <a:solidFill>
            <a:srgbClr val="FFFFFF">
              <a:alpha val="3037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9"/>
          <p:cNvSpPr txBox="1">
            <a:spLocks noGrp="1"/>
          </p:cNvSpPr>
          <p:nvPr>
            <p:ph type="title" idx="4294967295"/>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Maps</a:t>
            </a:r>
            <a:endParaRPr/>
          </a:p>
        </p:txBody>
      </p:sp>
      <p:sp>
        <p:nvSpPr>
          <p:cNvPr id="284" name="Google Shape;284;p29"/>
          <p:cNvSpPr/>
          <p:nvPr/>
        </p:nvSpPr>
        <p:spPr>
          <a:xfrm>
            <a:off x="2160025" y="1799225"/>
            <a:ext cx="642900" cy="202500"/>
          </a:xfrm>
          <a:prstGeom prst="wedgeRectCallout">
            <a:avLst>
              <a:gd name="adj1" fmla="val -21428"/>
              <a:gd name="adj2" fmla="val 84287"/>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sz="800">
                <a:solidFill>
                  <a:srgbClr val="111111"/>
                </a:solidFill>
                <a:latin typeface="Raleway Light"/>
                <a:ea typeface="Raleway Light"/>
                <a:cs typeface="Raleway Light"/>
                <a:sym typeface="Raleway Light"/>
              </a:rPr>
              <a:t>our office</a:t>
            </a:r>
            <a:endParaRPr sz="800">
              <a:solidFill>
                <a:srgbClr val="111111"/>
              </a:solidFill>
              <a:latin typeface="Raleway Light"/>
              <a:ea typeface="Raleway Light"/>
              <a:cs typeface="Raleway Light"/>
              <a:sym typeface="Raleway Light"/>
            </a:endParaRPr>
          </a:p>
        </p:txBody>
      </p:sp>
      <p:sp>
        <p:nvSpPr>
          <p:cNvPr id="285" name="Google Shape;285;p29"/>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17</a:t>
            </a:fld>
            <a:endParaRPr/>
          </a:p>
        </p:txBody>
      </p:sp>
      <p:sp>
        <p:nvSpPr>
          <p:cNvPr id="286" name="Google Shape;286;p29"/>
          <p:cNvSpPr/>
          <p:nvPr/>
        </p:nvSpPr>
        <p:spPr>
          <a:xfrm>
            <a:off x="1480325" y="2135175"/>
            <a:ext cx="102300" cy="102300"/>
          </a:xfrm>
          <a:prstGeom prst="flowChartSummingJunction">
            <a:avLst/>
          </a:pr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9"/>
          <p:cNvSpPr/>
          <p:nvPr/>
        </p:nvSpPr>
        <p:spPr>
          <a:xfrm>
            <a:off x="3024350" y="3590500"/>
            <a:ext cx="102300" cy="102300"/>
          </a:xfrm>
          <a:prstGeom prst="flowChartSummingJunction">
            <a:avLst/>
          </a:pr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9"/>
          <p:cNvSpPr/>
          <p:nvPr/>
        </p:nvSpPr>
        <p:spPr>
          <a:xfrm>
            <a:off x="3940743" y="1919890"/>
            <a:ext cx="102300" cy="102300"/>
          </a:xfrm>
          <a:prstGeom prst="flowChartSummingJunction">
            <a:avLst/>
          </a:pr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9"/>
          <p:cNvSpPr/>
          <p:nvPr/>
        </p:nvSpPr>
        <p:spPr>
          <a:xfrm>
            <a:off x="4604775" y="3854375"/>
            <a:ext cx="102300" cy="102300"/>
          </a:xfrm>
          <a:prstGeom prst="flowChartSummingJunction">
            <a:avLst/>
          </a:pr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9"/>
          <p:cNvSpPr/>
          <p:nvPr/>
        </p:nvSpPr>
        <p:spPr>
          <a:xfrm>
            <a:off x="6544450" y="2410525"/>
            <a:ext cx="102300" cy="102300"/>
          </a:xfrm>
          <a:prstGeom prst="flowChartSummingJunction">
            <a:avLst/>
          </a:pr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9"/>
          <p:cNvSpPr/>
          <p:nvPr/>
        </p:nvSpPr>
        <p:spPr>
          <a:xfrm>
            <a:off x="7085675" y="3899950"/>
            <a:ext cx="102300" cy="102300"/>
          </a:xfrm>
          <a:prstGeom prst="flowChartSummingJunction">
            <a:avLst/>
          </a:prstGeom>
          <a:noFill/>
          <a:ln w="19050"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aphicFrame>
        <p:nvGraphicFramePr>
          <p:cNvPr id="292" name="Google Shape;292;p29"/>
          <p:cNvGraphicFramePr/>
          <p:nvPr/>
        </p:nvGraphicFramePr>
        <p:xfrm>
          <a:off x="1197025" y="171725"/>
          <a:ext cx="3000000" cy="3000000"/>
        </p:xfrm>
        <a:graphic>
          <a:graphicData uri="http://schemas.openxmlformats.org/drawingml/2006/table">
            <a:tbl>
              <a:tblPr>
                <a:noFill/>
                <a:tableStyleId>{DF9B174A-7B51-4F8C-8CE9-C05F6D21497C}</a:tableStyleId>
              </a:tblPr>
              <a:tblGrid>
                <a:gridCol w="3443275">
                  <a:extLst>
                    <a:ext uri="{9D8B030D-6E8A-4147-A177-3AD203B41FA5}">
                      <a16:colId xmlns:a16="http://schemas.microsoft.com/office/drawing/2014/main" val="20000"/>
                    </a:ext>
                  </a:extLst>
                </a:gridCol>
                <a:gridCol w="3795700">
                  <a:extLst>
                    <a:ext uri="{9D8B030D-6E8A-4147-A177-3AD203B41FA5}">
                      <a16:colId xmlns:a16="http://schemas.microsoft.com/office/drawing/2014/main" val="20001"/>
                    </a:ext>
                  </a:extLst>
                </a:gridCol>
              </a:tblGrid>
              <a:tr h="371475">
                <a:tc>
                  <a:txBody>
                    <a:bodyPr/>
                    <a:lstStyle/>
                    <a:p>
                      <a:pPr marL="0" marR="0" lvl="0" indent="0" algn="l" rtl="0">
                        <a:lnSpc>
                          <a:spcPct val="100000"/>
                        </a:lnSpc>
                        <a:spcBef>
                          <a:spcPts val="0"/>
                        </a:spcBef>
                        <a:spcAft>
                          <a:spcPts val="0"/>
                        </a:spcAft>
                        <a:buClr>
                          <a:srgbClr val="FFFFFF"/>
                        </a:buClr>
                        <a:buSzPts val="1800"/>
                        <a:buFont typeface="Gill Sans"/>
                        <a:buNone/>
                      </a:pPr>
                      <a:r>
                        <a:rPr lang="en" sz="1800" b="1" i="0" u="none" strike="noStrike" cap="none">
                          <a:solidFill>
                            <a:srgbClr val="FFFFFF"/>
                          </a:solidFill>
                          <a:latin typeface="Gill Sans"/>
                          <a:ea typeface="Gill Sans"/>
                          <a:cs typeface="Gill Sans"/>
                          <a:sym typeface="Gill Sans"/>
                        </a:rPr>
                        <a:t>Similarities</a:t>
                      </a:r>
                      <a:endParaRPr/>
                    </a:p>
                  </a:txBody>
                  <a:tcPr marL="91450" marR="91450" marT="45700" marB="457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F6A21D"/>
                    </a:solidFill>
                  </a:tcPr>
                </a:tc>
                <a:tc>
                  <a:txBody>
                    <a:bodyPr/>
                    <a:lstStyle/>
                    <a:p>
                      <a:pPr marL="0" marR="0" lvl="0" indent="0" algn="l" rtl="0">
                        <a:lnSpc>
                          <a:spcPct val="100000"/>
                        </a:lnSpc>
                        <a:spcBef>
                          <a:spcPts val="0"/>
                        </a:spcBef>
                        <a:spcAft>
                          <a:spcPts val="0"/>
                        </a:spcAft>
                        <a:buClr>
                          <a:srgbClr val="FFFFFF"/>
                        </a:buClr>
                        <a:buSzPts val="1800"/>
                        <a:buFont typeface="Gill Sans"/>
                        <a:buNone/>
                      </a:pPr>
                      <a:r>
                        <a:rPr lang="en" sz="1800" b="1" i="0" u="none" strike="noStrike" cap="none">
                          <a:solidFill>
                            <a:srgbClr val="FFFFFF"/>
                          </a:solidFill>
                          <a:latin typeface="Gill Sans"/>
                          <a:ea typeface="Gill Sans"/>
                          <a:cs typeface="Gill Sans"/>
                          <a:sym typeface="Gill Sans"/>
                        </a:rPr>
                        <a:t>Differences</a:t>
                      </a:r>
                      <a:endParaRPr/>
                    </a:p>
                  </a:txBody>
                  <a:tcPr marL="91450" marR="91450" marT="45700" marB="457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38100" cap="flat" cmpd="sng">
                      <a:solidFill>
                        <a:srgbClr val="FFFFFF"/>
                      </a:solidFill>
                      <a:prstDash val="solid"/>
                      <a:round/>
                      <a:headEnd type="none" w="sm" len="sm"/>
                      <a:tailEnd type="none" w="sm" len="sm"/>
                    </a:lnB>
                    <a:solidFill>
                      <a:srgbClr val="F6A21D"/>
                    </a:solidFill>
                  </a:tcPr>
                </a:tc>
                <a:extLst>
                  <a:ext uri="{0D108BD9-81ED-4DB2-BD59-A6C34878D82A}">
                    <a16:rowId xmlns:a16="http://schemas.microsoft.com/office/drawing/2014/main" val="10000"/>
                  </a:ext>
                </a:extLst>
              </a:tr>
              <a:tr h="914400">
                <a:tc>
                  <a:txBody>
                    <a:bodyPr/>
                    <a:lstStyle/>
                    <a:p>
                      <a:pPr marL="0" marR="0" lvl="0" indent="0" algn="l" rtl="0">
                        <a:lnSpc>
                          <a:spcPct val="100000"/>
                        </a:lnSpc>
                        <a:spcBef>
                          <a:spcPts val="0"/>
                        </a:spcBef>
                        <a:spcAft>
                          <a:spcPts val="0"/>
                        </a:spcAft>
                        <a:buClr>
                          <a:srgbClr val="000000"/>
                        </a:buClr>
                        <a:buSzPts val="1800"/>
                        <a:buFont typeface="Gill Sans"/>
                        <a:buNone/>
                      </a:pPr>
                      <a:r>
                        <a:rPr lang="en" sz="1800" b="0" i="0" u="none" strike="noStrike" cap="none">
                          <a:solidFill>
                            <a:srgbClr val="000000"/>
                          </a:solidFill>
                          <a:latin typeface="Gill Sans"/>
                          <a:ea typeface="Gill Sans"/>
                          <a:cs typeface="Gill Sans"/>
                          <a:sym typeface="Gill Sans"/>
                        </a:rPr>
                        <a:t>Built on earlier empires that preceded them</a:t>
                      </a:r>
                      <a:endParaRPr/>
                    </a:p>
                    <a:p>
                      <a:pPr marL="0" marR="0" lvl="0" indent="0" algn="l" rtl="0">
                        <a:lnSpc>
                          <a:spcPct val="100000"/>
                        </a:lnSpc>
                        <a:spcBef>
                          <a:spcPts val="0"/>
                        </a:spcBef>
                        <a:spcAft>
                          <a:spcPts val="0"/>
                        </a:spcAft>
                        <a:buClr>
                          <a:srgbClr val="000000"/>
                        </a:buClr>
                        <a:buSzPts val="1800"/>
                        <a:buFont typeface="Gill Sans"/>
                        <a:buNone/>
                      </a:pPr>
                      <a:r>
                        <a:rPr lang="en" sz="1800" b="0" i="0" u="none" strike="noStrike" cap="none">
                          <a:solidFill>
                            <a:srgbClr val="000000"/>
                          </a:solidFill>
                          <a:latin typeface="Gill Sans"/>
                          <a:ea typeface="Gill Sans"/>
                          <a:cs typeface="Gill Sans"/>
                          <a:sym typeface="Gill Sans"/>
                        </a:rPr>
                        <a:t>(Aztecs = Toltecs; Inca = Chimor)</a:t>
                      </a:r>
                      <a:endParaRPr/>
                    </a:p>
                  </a:txBody>
                  <a:tcPr marL="91450" marR="91450" marT="45700" marB="457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BE0CC"/>
                    </a:solidFill>
                  </a:tcPr>
                </a:tc>
                <a:tc>
                  <a:txBody>
                    <a:bodyPr/>
                    <a:lstStyle/>
                    <a:p>
                      <a:pPr marL="0" marR="0" lvl="0" indent="0" algn="l" rtl="0">
                        <a:lnSpc>
                          <a:spcPct val="100000"/>
                        </a:lnSpc>
                        <a:spcBef>
                          <a:spcPts val="0"/>
                        </a:spcBef>
                        <a:spcAft>
                          <a:spcPts val="0"/>
                        </a:spcAft>
                        <a:buClr>
                          <a:srgbClr val="000000"/>
                        </a:buClr>
                        <a:buSzPts val="1800"/>
                        <a:buFont typeface="Gill Sans"/>
                        <a:buNone/>
                      </a:pPr>
                      <a:r>
                        <a:rPr lang="en" sz="1800" b="0" i="0" u="none" strike="noStrike" cap="none">
                          <a:solidFill>
                            <a:srgbClr val="000000"/>
                          </a:solidFill>
                          <a:latin typeface="Gill Sans"/>
                          <a:ea typeface="Gill Sans"/>
                          <a:cs typeface="Gill Sans"/>
                          <a:sym typeface="Gill Sans"/>
                        </a:rPr>
                        <a:t>Aztecs have sophisticated traders and markets VS Inca have no specialized merchant class</a:t>
                      </a:r>
                      <a:endParaRPr/>
                    </a:p>
                  </a:txBody>
                  <a:tcPr marL="91450" marR="91450" marT="45700" marB="457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381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BE0CC"/>
                    </a:solidFill>
                  </a:tcPr>
                </a:tc>
                <a:extLst>
                  <a:ext uri="{0D108BD9-81ED-4DB2-BD59-A6C34878D82A}">
                    <a16:rowId xmlns:a16="http://schemas.microsoft.com/office/drawing/2014/main" val="10001"/>
                  </a:ext>
                </a:extLst>
              </a:tr>
              <a:tr h="639750">
                <a:tc>
                  <a:txBody>
                    <a:bodyPr/>
                    <a:lstStyle/>
                    <a:p>
                      <a:pPr marL="0" marR="0" lvl="0" indent="0" algn="l" rtl="0">
                        <a:lnSpc>
                          <a:spcPct val="100000"/>
                        </a:lnSpc>
                        <a:spcBef>
                          <a:spcPts val="0"/>
                        </a:spcBef>
                        <a:spcAft>
                          <a:spcPts val="0"/>
                        </a:spcAft>
                        <a:buClr>
                          <a:srgbClr val="000000"/>
                        </a:buClr>
                        <a:buSzPts val="1800"/>
                        <a:buFont typeface="Gill Sans"/>
                        <a:buNone/>
                      </a:pPr>
                      <a:r>
                        <a:rPr lang="en" sz="1800" b="0" i="0" u="none" strike="noStrike" cap="none">
                          <a:solidFill>
                            <a:srgbClr val="000000"/>
                          </a:solidFill>
                          <a:latin typeface="Gill Sans"/>
                          <a:ea typeface="Gill Sans"/>
                          <a:cs typeface="Gill Sans"/>
                          <a:sym typeface="Gill Sans"/>
                        </a:rPr>
                        <a:t>Excellent imperial and military organizers</a:t>
                      </a:r>
                      <a:endParaRPr/>
                    </a:p>
                  </a:txBody>
                  <a:tcPr marL="91450" marR="91450" marT="45700" marB="457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F0E7"/>
                    </a:solidFill>
                  </a:tcPr>
                </a:tc>
                <a:tc>
                  <a:txBody>
                    <a:bodyPr/>
                    <a:lstStyle/>
                    <a:p>
                      <a:pPr marL="0" marR="0" lvl="0" indent="0" algn="l" rtl="0">
                        <a:lnSpc>
                          <a:spcPct val="100000"/>
                        </a:lnSpc>
                        <a:spcBef>
                          <a:spcPts val="0"/>
                        </a:spcBef>
                        <a:spcAft>
                          <a:spcPts val="0"/>
                        </a:spcAft>
                        <a:buClr>
                          <a:srgbClr val="000000"/>
                        </a:buClr>
                        <a:buSzPts val="1800"/>
                        <a:buFont typeface="Gill Sans"/>
                        <a:buNone/>
                      </a:pPr>
                      <a:r>
                        <a:rPr lang="en" sz="1800" b="0" i="0" u="none" strike="noStrike" cap="none">
                          <a:solidFill>
                            <a:srgbClr val="000000"/>
                          </a:solidFill>
                          <a:latin typeface="Gill Sans"/>
                          <a:ea typeface="Gill Sans"/>
                          <a:cs typeface="Gill Sans"/>
                          <a:sym typeface="Gill Sans"/>
                        </a:rPr>
                        <a:t>Aztecs have a writing system VS Inca do not</a:t>
                      </a:r>
                      <a:endParaRPr/>
                    </a:p>
                  </a:txBody>
                  <a:tcPr marL="91450" marR="91450" marT="45700" marB="457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F0E7"/>
                    </a:solidFill>
                  </a:tcPr>
                </a:tc>
                <a:extLst>
                  <a:ext uri="{0D108BD9-81ED-4DB2-BD59-A6C34878D82A}">
                    <a16:rowId xmlns:a16="http://schemas.microsoft.com/office/drawing/2014/main" val="10002"/>
                  </a:ext>
                </a:extLst>
              </a:tr>
              <a:tr h="639750">
                <a:tc>
                  <a:txBody>
                    <a:bodyPr/>
                    <a:lstStyle/>
                    <a:p>
                      <a:pPr marL="0" marR="0" lvl="0" indent="0" algn="l" rtl="0">
                        <a:lnSpc>
                          <a:spcPct val="100000"/>
                        </a:lnSpc>
                        <a:spcBef>
                          <a:spcPts val="0"/>
                        </a:spcBef>
                        <a:spcAft>
                          <a:spcPts val="0"/>
                        </a:spcAft>
                        <a:buClr>
                          <a:srgbClr val="000000"/>
                        </a:buClr>
                        <a:buSzPts val="1800"/>
                        <a:buFont typeface="Gill Sans"/>
                        <a:buNone/>
                      </a:pPr>
                      <a:r>
                        <a:rPr lang="en" sz="1800" b="0" i="0" u="none" strike="noStrike" cap="none">
                          <a:solidFill>
                            <a:srgbClr val="000000"/>
                          </a:solidFill>
                          <a:latin typeface="Gill Sans"/>
                          <a:ea typeface="Gill Sans"/>
                          <a:cs typeface="Gill Sans"/>
                          <a:sym typeface="Gill Sans"/>
                        </a:rPr>
                        <a:t>Highly organized agricultural sector under state control</a:t>
                      </a:r>
                      <a:endParaRPr/>
                    </a:p>
                  </a:txBody>
                  <a:tcPr marL="91450" marR="91450" marT="45700" marB="457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BE0CC"/>
                    </a:solidFill>
                  </a:tcPr>
                </a:tc>
                <a:tc>
                  <a:txBody>
                    <a:bodyPr/>
                    <a:lstStyle/>
                    <a:p>
                      <a:pPr marL="0" marR="0" lvl="0" indent="0" algn="l" rtl="0">
                        <a:spcBef>
                          <a:spcPts val="0"/>
                        </a:spcBef>
                        <a:spcAft>
                          <a:spcPts val="0"/>
                        </a:spcAft>
                        <a:buNone/>
                      </a:pPr>
                      <a:endParaRPr sz="1800">
                        <a:solidFill>
                          <a:srgbClr val="000000"/>
                        </a:solidFill>
                        <a:latin typeface="Gill Sans"/>
                        <a:ea typeface="Gill Sans"/>
                        <a:cs typeface="Gill Sans"/>
                        <a:sym typeface="Gill Sans"/>
                      </a:endParaRPr>
                    </a:p>
                  </a:txBody>
                  <a:tcPr marL="91450" marR="91450" marT="45700" marB="457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BE0CC"/>
                    </a:solidFill>
                  </a:tcPr>
                </a:tc>
                <a:extLst>
                  <a:ext uri="{0D108BD9-81ED-4DB2-BD59-A6C34878D82A}">
                    <a16:rowId xmlns:a16="http://schemas.microsoft.com/office/drawing/2014/main" val="10003"/>
                  </a:ext>
                </a:extLst>
              </a:tr>
              <a:tr h="914400">
                <a:tc>
                  <a:txBody>
                    <a:bodyPr/>
                    <a:lstStyle/>
                    <a:p>
                      <a:pPr marL="0" marR="0" lvl="1" indent="0" algn="l" rtl="0">
                        <a:lnSpc>
                          <a:spcPct val="100000"/>
                        </a:lnSpc>
                        <a:spcBef>
                          <a:spcPts val="0"/>
                        </a:spcBef>
                        <a:spcAft>
                          <a:spcPts val="0"/>
                        </a:spcAft>
                        <a:buClr>
                          <a:srgbClr val="000000"/>
                        </a:buClr>
                        <a:buSzPts val="1800"/>
                        <a:buFont typeface="Gill Sans"/>
                        <a:buNone/>
                      </a:pPr>
                      <a:r>
                        <a:rPr lang="en" sz="1800" b="0" i="0" u="none" strike="noStrike" cap="none">
                          <a:solidFill>
                            <a:srgbClr val="000000"/>
                          </a:solidFill>
                          <a:latin typeface="Gill Sans"/>
                          <a:ea typeface="Gill Sans"/>
                          <a:cs typeface="Gill Sans"/>
                          <a:sym typeface="Gill Sans"/>
                        </a:rPr>
                        <a:t>Ethnic groups allowed to survive (Inca incorporate them into empire; Aztecs rule them harshly)</a:t>
                      </a:r>
                      <a:endParaRPr/>
                    </a:p>
                  </a:txBody>
                  <a:tcPr marL="91450" marR="91450" marT="45700" marB="457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F0E7"/>
                    </a:solidFill>
                  </a:tcPr>
                </a:tc>
                <a:tc>
                  <a:txBody>
                    <a:bodyPr/>
                    <a:lstStyle/>
                    <a:p>
                      <a:pPr marL="0" marR="0" lvl="0" indent="0" algn="l" rtl="0">
                        <a:spcBef>
                          <a:spcPts val="0"/>
                        </a:spcBef>
                        <a:spcAft>
                          <a:spcPts val="0"/>
                        </a:spcAft>
                        <a:buNone/>
                      </a:pPr>
                      <a:endParaRPr sz="1800">
                        <a:solidFill>
                          <a:srgbClr val="000000"/>
                        </a:solidFill>
                        <a:latin typeface="Gill Sans"/>
                        <a:ea typeface="Gill Sans"/>
                        <a:cs typeface="Gill Sans"/>
                        <a:sym typeface="Gill Sans"/>
                      </a:endParaRPr>
                    </a:p>
                  </a:txBody>
                  <a:tcPr marL="91450" marR="91450" marT="45700" marB="457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F0E7"/>
                    </a:solidFill>
                  </a:tcPr>
                </a:tc>
                <a:extLst>
                  <a:ext uri="{0D108BD9-81ED-4DB2-BD59-A6C34878D82A}">
                    <a16:rowId xmlns:a16="http://schemas.microsoft.com/office/drawing/2014/main" val="10004"/>
                  </a:ext>
                </a:extLst>
              </a:tr>
              <a:tr h="369875">
                <a:tc>
                  <a:txBody>
                    <a:bodyPr/>
                    <a:lstStyle/>
                    <a:p>
                      <a:pPr marL="0" marR="0" lvl="0" indent="0" algn="l" rtl="0">
                        <a:lnSpc>
                          <a:spcPct val="100000"/>
                        </a:lnSpc>
                        <a:spcBef>
                          <a:spcPts val="0"/>
                        </a:spcBef>
                        <a:spcAft>
                          <a:spcPts val="0"/>
                        </a:spcAft>
                        <a:buClr>
                          <a:srgbClr val="000000"/>
                        </a:buClr>
                        <a:buSzPts val="1800"/>
                        <a:buFont typeface="Gill Sans"/>
                        <a:buNone/>
                      </a:pPr>
                      <a:r>
                        <a:rPr lang="en" sz="1800" b="0" i="0" u="none">
                          <a:solidFill>
                            <a:srgbClr val="000000"/>
                          </a:solidFill>
                          <a:latin typeface="Gill Sans"/>
                          <a:ea typeface="Gill Sans"/>
                          <a:cs typeface="Gill Sans"/>
                          <a:sym typeface="Gill Sans"/>
                        </a:rPr>
                        <a:t>Animistic religions</a:t>
                      </a:r>
                      <a:endParaRPr/>
                    </a:p>
                  </a:txBody>
                  <a:tcPr marL="91450" marR="91450" marT="45700" marB="457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BE0CC"/>
                    </a:solidFill>
                  </a:tcPr>
                </a:tc>
                <a:tc>
                  <a:txBody>
                    <a:bodyPr/>
                    <a:lstStyle/>
                    <a:p>
                      <a:pPr marL="0" marR="0" lvl="0" indent="0" algn="l" rtl="0">
                        <a:spcBef>
                          <a:spcPts val="0"/>
                        </a:spcBef>
                        <a:spcAft>
                          <a:spcPts val="0"/>
                        </a:spcAft>
                        <a:buNone/>
                      </a:pPr>
                      <a:endParaRPr sz="1800">
                        <a:solidFill>
                          <a:srgbClr val="000000"/>
                        </a:solidFill>
                        <a:latin typeface="Gill Sans"/>
                        <a:ea typeface="Gill Sans"/>
                        <a:cs typeface="Gill Sans"/>
                        <a:sym typeface="Gill Sans"/>
                      </a:endParaRPr>
                    </a:p>
                  </a:txBody>
                  <a:tcPr marL="91450" marR="91450" marT="45700" marB="457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BE0CC"/>
                    </a:solidFill>
                  </a:tcPr>
                </a:tc>
                <a:extLst>
                  <a:ext uri="{0D108BD9-81ED-4DB2-BD59-A6C34878D82A}">
                    <a16:rowId xmlns:a16="http://schemas.microsoft.com/office/drawing/2014/main" val="10005"/>
                  </a:ext>
                </a:extLst>
              </a:tr>
              <a:tr h="371475">
                <a:tc>
                  <a:txBody>
                    <a:bodyPr/>
                    <a:lstStyle/>
                    <a:p>
                      <a:pPr marL="0" marR="0" lvl="0" indent="0" algn="l" rtl="0">
                        <a:lnSpc>
                          <a:spcPct val="100000"/>
                        </a:lnSpc>
                        <a:spcBef>
                          <a:spcPts val="0"/>
                        </a:spcBef>
                        <a:spcAft>
                          <a:spcPts val="0"/>
                        </a:spcAft>
                        <a:buClr>
                          <a:srgbClr val="000000"/>
                        </a:buClr>
                        <a:buSzPts val="1800"/>
                        <a:buFont typeface="Gill Sans"/>
                        <a:buNone/>
                      </a:pPr>
                      <a:r>
                        <a:rPr lang="en" sz="1800" b="0" i="0" u="none">
                          <a:solidFill>
                            <a:srgbClr val="000000"/>
                          </a:solidFill>
                          <a:latin typeface="Gill Sans"/>
                          <a:ea typeface="Gill Sans"/>
                          <a:cs typeface="Gill Sans"/>
                          <a:sym typeface="Gill Sans"/>
                        </a:rPr>
                        <a:t>No draft animals for labor</a:t>
                      </a:r>
                      <a:endParaRPr/>
                    </a:p>
                  </a:txBody>
                  <a:tcPr marL="91450" marR="91450" marT="45700" marB="457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F0E7"/>
                    </a:solidFill>
                  </a:tcPr>
                </a:tc>
                <a:tc>
                  <a:txBody>
                    <a:bodyPr/>
                    <a:lstStyle/>
                    <a:p>
                      <a:pPr marL="0" marR="0" lvl="0" indent="0" algn="l" rtl="0">
                        <a:spcBef>
                          <a:spcPts val="0"/>
                        </a:spcBef>
                        <a:spcAft>
                          <a:spcPts val="0"/>
                        </a:spcAft>
                        <a:buNone/>
                      </a:pPr>
                      <a:endParaRPr sz="1800">
                        <a:solidFill>
                          <a:srgbClr val="000000"/>
                        </a:solidFill>
                        <a:latin typeface="Gill Sans"/>
                        <a:ea typeface="Gill Sans"/>
                        <a:cs typeface="Gill Sans"/>
                        <a:sym typeface="Gill Sans"/>
                      </a:endParaRPr>
                    </a:p>
                  </a:txBody>
                  <a:tcPr marL="91450" marR="91450" marT="45700" marB="45700">
                    <a:lnL w="12700" cap="flat" cmpd="sng">
                      <a:solidFill>
                        <a:srgbClr val="FFFFFF"/>
                      </a:solidFill>
                      <a:prstDash val="solid"/>
                      <a:round/>
                      <a:headEnd type="none" w="sm" len="sm"/>
                      <a:tailEnd type="none" w="sm" len="sm"/>
                    </a:lnL>
                    <a:lnR w="12700" cap="flat" cmpd="sng">
                      <a:solidFill>
                        <a:srgbClr val="FFFFFF"/>
                      </a:solidFill>
                      <a:prstDash val="solid"/>
                      <a:round/>
                      <a:headEnd type="none" w="sm" len="sm"/>
                      <a:tailEnd type="none" w="sm" len="sm"/>
                    </a:lnR>
                    <a:lnT w="12700" cap="flat" cmpd="sng">
                      <a:solidFill>
                        <a:srgbClr val="FFFFFF"/>
                      </a:solidFill>
                      <a:prstDash val="solid"/>
                      <a:round/>
                      <a:headEnd type="none" w="sm" len="sm"/>
                      <a:tailEnd type="none" w="sm" len="sm"/>
                    </a:lnT>
                    <a:lnB w="12700" cap="flat" cmpd="sng">
                      <a:solidFill>
                        <a:srgbClr val="FFFFFF"/>
                      </a:solidFill>
                      <a:prstDash val="solid"/>
                      <a:round/>
                      <a:headEnd type="none" w="sm" len="sm"/>
                      <a:tailEnd type="none" w="sm" len="sm"/>
                    </a:lnB>
                    <a:solidFill>
                      <a:srgbClr val="FDF0E7"/>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0"/>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Topic 1.4 - The Americas </a:t>
            </a:r>
            <a:endParaRPr/>
          </a:p>
        </p:txBody>
      </p:sp>
      <p:sp>
        <p:nvSpPr>
          <p:cNvPr id="298" name="Google Shape;298;p30"/>
          <p:cNvSpPr txBox="1">
            <a:spLocks noGrp="1"/>
          </p:cNvSpPr>
          <p:nvPr>
            <p:ph type="body" idx="1"/>
          </p:nvPr>
        </p:nvSpPr>
        <p:spPr>
          <a:xfrm>
            <a:off x="593575" y="1823700"/>
            <a:ext cx="7956600" cy="3191700"/>
          </a:xfrm>
          <a:prstGeom prst="rect">
            <a:avLst/>
          </a:prstGeom>
        </p:spPr>
        <p:txBody>
          <a:bodyPr spcFirstLastPara="1" wrap="square" lIns="91425" tIns="91425" rIns="91425" bIns="91425" anchor="t" anchorCtr="0">
            <a:noAutofit/>
          </a:bodyPr>
          <a:lstStyle/>
          <a:p>
            <a:pPr marL="457200" lvl="0" indent="-330200" algn="l" rtl="0">
              <a:spcBef>
                <a:spcPts val="600"/>
              </a:spcBef>
              <a:spcAft>
                <a:spcPts val="0"/>
              </a:spcAft>
              <a:buSzPts val="1600"/>
              <a:buAutoNum type="arabicPeriod"/>
            </a:pPr>
            <a:r>
              <a:rPr lang="en"/>
              <a:t>Maya were </a:t>
            </a:r>
            <a:r>
              <a:rPr lang="en" b="1">
                <a:latin typeface="Raleway"/>
                <a:ea typeface="Raleway"/>
                <a:cs typeface="Raleway"/>
                <a:sym typeface="Raleway"/>
              </a:rPr>
              <a:t>decentralized</a:t>
            </a:r>
            <a:r>
              <a:rPr lang="en"/>
              <a:t> with many Maya city-states spread throughout the region. They were often at war with each other. </a:t>
            </a:r>
            <a:endParaRPr/>
          </a:p>
          <a:p>
            <a:pPr marL="457200" lvl="0" indent="-330200" algn="l" rtl="0">
              <a:spcBef>
                <a:spcPts val="0"/>
              </a:spcBef>
              <a:spcAft>
                <a:spcPts val="0"/>
              </a:spcAft>
              <a:buSzPts val="1600"/>
              <a:buAutoNum type="arabicPeriod"/>
            </a:pPr>
            <a:r>
              <a:rPr lang="en"/>
              <a:t>Known for art, architecture, calendar, and astronomical system. </a:t>
            </a:r>
            <a:endParaRPr/>
          </a:p>
          <a:p>
            <a:pPr marL="0" lvl="0" indent="0" algn="l" rtl="0">
              <a:spcBef>
                <a:spcPts val="600"/>
              </a:spcBef>
              <a:spcAft>
                <a:spcPts val="0"/>
              </a:spcAft>
              <a:buNone/>
            </a:pPr>
            <a:r>
              <a:rPr lang="en" b="1">
                <a:latin typeface="Raleway"/>
                <a:ea typeface="Raleway"/>
                <a:cs typeface="Raleway"/>
                <a:sym typeface="Raleway"/>
              </a:rPr>
              <a:t>Other Tribes in the Americas:</a:t>
            </a:r>
            <a:endParaRPr b="1">
              <a:latin typeface="Raleway"/>
              <a:ea typeface="Raleway"/>
              <a:cs typeface="Raleway"/>
              <a:sym typeface="Raleway"/>
            </a:endParaRPr>
          </a:p>
          <a:p>
            <a:pPr marL="457200" lvl="0" indent="-330200" algn="l" rtl="0">
              <a:spcBef>
                <a:spcPts val="600"/>
              </a:spcBef>
              <a:spcAft>
                <a:spcPts val="0"/>
              </a:spcAft>
              <a:buSzPts val="1600"/>
              <a:buChar char="∙"/>
            </a:pPr>
            <a:r>
              <a:rPr lang="en"/>
              <a:t>Spread throughout the Americas, tribes were varied depending on their environment. </a:t>
            </a:r>
            <a:endParaRPr/>
          </a:p>
          <a:p>
            <a:pPr marL="457200" lvl="0" indent="-330200" algn="l" rtl="0">
              <a:spcBef>
                <a:spcPts val="0"/>
              </a:spcBef>
              <a:spcAft>
                <a:spcPts val="0"/>
              </a:spcAft>
              <a:buSzPts val="1600"/>
              <a:buChar char="∙"/>
            </a:pPr>
            <a:r>
              <a:rPr lang="en"/>
              <a:t>Most empires were weakened by European contact </a:t>
            </a:r>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299" name="Google Shape;299;p30"/>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18</a:t>
            </a:fld>
            <a:endParaRPr/>
          </a:p>
        </p:txBody>
      </p:sp>
      <p:grpSp>
        <p:nvGrpSpPr>
          <p:cNvPr id="300" name="Google Shape;300;p30"/>
          <p:cNvGrpSpPr/>
          <p:nvPr/>
        </p:nvGrpSpPr>
        <p:grpSpPr>
          <a:xfrm>
            <a:off x="4397465" y="881213"/>
            <a:ext cx="349060" cy="298882"/>
            <a:chOff x="1934025" y="1001650"/>
            <a:chExt cx="415300" cy="355600"/>
          </a:xfrm>
        </p:grpSpPr>
        <p:sp>
          <p:nvSpPr>
            <p:cNvPr id="301" name="Google Shape;301;p30"/>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0"/>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0"/>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0"/>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08"/>
        <p:cNvGrpSpPr/>
        <p:nvPr/>
      </p:nvGrpSpPr>
      <p:grpSpPr>
        <a:xfrm>
          <a:off x="0" y="0"/>
          <a:ext cx="0" cy="0"/>
          <a:chOff x="0" y="0"/>
          <a:chExt cx="0" cy="0"/>
        </a:xfrm>
      </p:grpSpPr>
      <p:sp>
        <p:nvSpPr>
          <p:cNvPr id="309" name="Google Shape;309;p31"/>
          <p:cNvSpPr txBox="1">
            <a:spLocks noGrp="1"/>
          </p:cNvSpPr>
          <p:nvPr>
            <p:ph type="ctrTitle" idx="4294967295"/>
          </p:nvPr>
        </p:nvSpPr>
        <p:spPr>
          <a:xfrm>
            <a:off x="685800" y="1964342"/>
            <a:ext cx="77724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9600">
                <a:solidFill>
                  <a:srgbClr val="FFFFFF"/>
                </a:solidFill>
              </a:rPr>
              <a:t>Topic 1.5</a:t>
            </a:r>
            <a:endParaRPr sz="9600">
              <a:solidFill>
                <a:srgbClr val="FFFFFF"/>
              </a:solidFill>
            </a:endParaRPr>
          </a:p>
        </p:txBody>
      </p:sp>
      <p:sp>
        <p:nvSpPr>
          <p:cNvPr id="310" name="Google Shape;310;p31"/>
          <p:cNvSpPr txBox="1">
            <a:spLocks noGrp="1"/>
          </p:cNvSpPr>
          <p:nvPr>
            <p:ph type="subTitle" idx="4294967295"/>
          </p:nvPr>
        </p:nvSpPr>
        <p:spPr>
          <a:xfrm>
            <a:off x="685800" y="3144853"/>
            <a:ext cx="77724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a:solidFill>
                  <a:srgbClr val="FFFFFF"/>
                </a:solidFill>
              </a:rPr>
              <a:t>State Building in Africa </a:t>
            </a:r>
            <a:endParaRPr>
              <a:solidFill>
                <a:srgbClr val="FFFFFF"/>
              </a:solidFill>
            </a:endParaRPr>
          </a:p>
        </p:txBody>
      </p:sp>
      <p:sp>
        <p:nvSpPr>
          <p:cNvPr id="311" name="Google Shape;311;p31"/>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19</a:t>
            </a:fld>
            <a:endParaRPr/>
          </a:p>
        </p:txBody>
      </p:sp>
      <p:grpSp>
        <p:nvGrpSpPr>
          <p:cNvPr id="312" name="Google Shape;312;p31"/>
          <p:cNvGrpSpPr/>
          <p:nvPr/>
        </p:nvGrpSpPr>
        <p:grpSpPr>
          <a:xfrm>
            <a:off x="4324137" y="1503458"/>
            <a:ext cx="495483" cy="440203"/>
            <a:chOff x="5292575" y="3681900"/>
            <a:chExt cx="420150" cy="373275"/>
          </a:xfrm>
        </p:grpSpPr>
        <p:sp>
          <p:nvSpPr>
            <p:cNvPr id="313" name="Google Shape;313;p31"/>
            <p:cNvSpPr/>
            <p:nvPr/>
          </p:nvSpPr>
          <p:spPr>
            <a:xfrm>
              <a:off x="5292575" y="3706875"/>
              <a:ext cx="420150" cy="266700"/>
            </a:xfrm>
            <a:custGeom>
              <a:avLst/>
              <a:gdLst/>
              <a:ahLst/>
              <a:cxnLst/>
              <a:rect l="l" t="t" r="r" b="b"/>
              <a:pathLst>
                <a:path w="16806" h="10668" fill="none" extrusionOk="0">
                  <a:moveTo>
                    <a:pt x="16319" y="0"/>
                  </a:moveTo>
                  <a:lnTo>
                    <a:pt x="488" y="0"/>
                  </a:lnTo>
                  <a:lnTo>
                    <a:pt x="488" y="0"/>
                  </a:lnTo>
                  <a:lnTo>
                    <a:pt x="390" y="0"/>
                  </a:lnTo>
                  <a:lnTo>
                    <a:pt x="293" y="25"/>
                  </a:lnTo>
                  <a:lnTo>
                    <a:pt x="196" y="73"/>
                  </a:lnTo>
                  <a:lnTo>
                    <a:pt x="123" y="146"/>
                  </a:lnTo>
                  <a:lnTo>
                    <a:pt x="74" y="219"/>
                  </a:lnTo>
                  <a:lnTo>
                    <a:pt x="25" y="292"/>
                  </a:lnTo>
                  <a:lnTo>
                    <a:pt x="1" y="390"/>
                  </a:lnTo>
                  <a:lnTo>
                    <a:pt x="1" y="487"/>
                  </a:lnTo>
                  <a:lnTo>
                    <a:pt x="1" y="10181"/>
                  </a:lnTo>
                  <a:lnTo>
                    <a:pt x="1" y="10181"/>
                  </a:lnTo>
                  <a:lnTo>
                    <a:pt x="1" y="10278"/>
                  </a:lnTo>
                  <a:lnTo>
                    <a:pt x="25" y="10375"/>
                  </a:lnTo>
                  <a:lnTo>
                    <a:pt x="74" y="10448"/>
                  </a:lnTo>
                  <a:lnTo>
                    <a:pt x="123" y="10522"/>
                  </a:lnTo>
                  <a:lnTo>
                    <a:pt x="196" y="10570"/>
                  </a:lnTo>
                  <a:lnTo>
                    <a:pt x="293" y="10619"/>
                  </a:lnTo>
                  <a:lnTo>
                    <a:pt x="390" y="10643"/>
                  </a:lnTo>
                  <a:lnTo>
                    <a:pt x="488" y="10668"/>
                  </a:lnTo>
                  <a:lnTo>
                    <a:pt x="16319" y="10668"/>
                  </a:lnTo>
                  <a:lnTo>
                    <a:pt x="16319" y="10668"/>
                  </a:lnTo>
                  <a:lnTo>
                    <a:pt x="16416" y="10643"/>
                  </a:lnTo>
                  <a:lnTo>
                    <a:pt x="16513" y="10619"/>
                  </a:lnTo>
                  <a:lnTo>
                    <a:pt x="16611" y="10570"/>
                  </a:lnTo>
                  <a:lnTo>
                    <a:pt x="16684" y="10522"/>
                  </a:lnTo>
                  <a:lnTo>
                    <a:pt x="16733" y="10448"/>
                  </a:lnTo>
                  <a:lnTo>
                    <a:pt x="16781" y="10375"/>
                  </a:lnTo>
                  <a:lnTo>
                    <a:pt x="16806" y="10278"/>
                  </a:lnTo>
                  <a:lnTo>
                    <a:pt x="16806" y="10181"/>
                  </a:lnTo>
                  <a:lnTo>
                    <a:pt x="16806" y="487"/>
                  </a:lnTo>
                  <a:lnTo>
                    <a:pt x="16806" y="487"/>
                  </a:lnTo>
                  <a:lnTo>
                    <a:pt x="16806" y="390"/>
                  </a:lnTo>
                  <a:lnTo>
                    <a:pt x="16781" y="292"/>
                  </a:lnTo>
                  <a:lnTo>
                    <a:pt x="16733" y="219"/>
                  </a:lnTo>
                  <a:lnTo>
                    <a:pt x="16684" y="146"/>
                  </a:lnTo>
                  <a:lnTo>
                    <a:pt x="16611" y="73"/>
                  </a:lnTo>
                  <a:lnTo>
                    <a:pt x="16513" y="25"/>
                  </a:lnTo>
                  <a:lnTo>
                    <a:pt x="16416" y="0"/>
                  </a:lnTo>
                  <a:lnTo>
                    <a:pt x="16319" y="0"/>
                  </a:lnTo>
                  <a:lnTo>
                    <a:pt x="16319"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31"/>
            <p:cNvSpPr/>
            <p:nvPr/>
          </p:nvSpPr>
          <p:spPr>
            <a:xfrm>
              <a:off x="5490475" y="3681900"/>
              <a:ext cx="24375" cy="25000"/>
            </a:xfrm>
            <a:custGeom>
              <a:avLst/>
              <a:gdLst/>
              <a:ahLst/>
              <a:cxnLst/>
              <a:rect l="l" t="t" r="r" b="b"/>
              <a:pathLst>
                <a:path w="975" h="1000" fill="none" extrusionOk="0">
                  <a:moveTo>
                    <a:pt x="974" y="999"/>
                  </a:moveTo>
                  <a:lnTo>
                    <a:pt x="974" y="488"/>
                  </a:lnTo>
                  <a:lnTo>
                    <a:pt x="974" y="488"/>
                  </a:lnTo>
                  <a:lnTo>
                    <a:pt x="974" y="390"/>
                  </a:lnTo>
                  <a:lnTo>
                    <a:pt x="926" y="293"/>
                  </a:lnTo>
                  <a:lnTo>
                    <a:pt x="901" y="220"/>
                  </a:lnTo>
                  <a:lnTo>
                    <a:pt x="828" y="147"/>
                  </a:lnTo>
                  <a:lnTo>
                    <a:pt x="755" y="74"/>
                  </a:lnTo>
                  <a:lnTo>
                    <a:pt x="682" y="49"/>
                  </a:lnTo>
                  <a:lnTo>
                    <a:pt x="585" y="1"/>
                  </a:lnTo>
                  <a:lnTo>
                    <a:pt x="487" y="1"/>
                  </a:lnTo>
                  <a:lnTo>
                    <a:pt x="487" y="1"/>
                  </a:lnTo>
                  <a:lnTo>
                    <a:pt x="390" y="1"/>
                  </a:lnTo>
                  <a:lnTo>
                    <a:pt x="292" y="49"/>
                  </a:lnTo>
                  <a:lnTo>
                    <a:pt x="219" y="74"/>
                  </a:lnTo>
                  <a:lnTo>
                    <a:pt x="146" y="147"/>
                  </a:lnTo>
                  <a:lnTo>
                    <a:pt x="73" y="220"/>
                  </a:lnTo>
                  <a:lnTo>
                    <a:pt x="49" y="293"/>
                  </a:lnTo>
                  <a:lnTo>
                    <a:pt x="0" y="390"/>
                  </a:lnTo>
                  <a:lnTo>
                    <a:pt x="0" y="488"/>
                  </a:lnTo>
                  <a:lnTo>
                    <a:pt x="0" y="999"/>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1"/>
            <p:cNvSpPr/>
            <p:nvPr/>
          </p:nvSpPr>
          <p:spPr>
            <a:xfrm>
              <a:off x="5358350" y="3973550"/>
              <a:ext cx="60900" cy="81625"/>
            </a:xfrm>
            <a:custGeom>
              <a:avLst/>
              <a:gdLst/>
              <a:ahLst/>
              <a:cxnLst/>
              <a:rect l="l" t="t" r="r" b="b"/>
              <a:pathLst>
                <a:path w="2436" h="3265" fill="none" extrusionOk="0">
                  <a:moveTo>
                    <a:pt x="1340" y="1"/>
                  </a:moveTo>
                  <a:lnTo>
                    <a:pt x="49" y="2558"/>
                  </a:lnTo>
                  <a:lnTo>
                    <a:pt x="49" y="2558"/>
                  </a:lnTo>
                  <a:lnTo>
                    <a:pt x="24" y="2631"/>
                  </a:lnTo>
                  <a:lnTo>
                    <a:pt x="0" y="2728"/>
                  </a:lnTo>
                  <a:lnTo>
                    <a:pt x="0" y="2826"/>
                  </a:lnTo>
                  <a:lnTo>
                    <a:pt x="24" y="2923"/>
                  </a:lnTo>
                  <a:lnTo>
                    <a:pt x="73" y="2996"/>
                  </a:lnTo>
                  <a:lnTo>
                    <a:pt x="122" y="3094"/>
                  </a:lnTo>
                  <a:lnTo>
                    <a:pt x="195" y="3142"/>
                  </a:lnTo>
                  <a:lnTo>
                    <a:pt x="268" y="3215"/>
                  </a:lnTo>
                  <a:lnTo>
                    <a:pt x="268" y="3215"/>
                  </a:lnTo>
                  <a:lnTo>
                    <a:pt x="390" y="3240"/>
                  </a:lnTo>
                  <a:lnTo>
                    <a:pt x="487" y="3264"/>
                  </a:lnTo>
                  <a:lnTo>
                    <a:pt x="487" y="3264"/>
                  </a:lnTo>
                  <a:lnTo>
                    <a:pt x="633" y="3240"/>
                  </a:lnTo>
                  <a:lnTo>
                    <a:pt x="755" y="3191"/>
                  </a:lnTo>
                  <a:lnTo>
                    <a:pt x="853" y="3094"/>
                  </a:lnTo>
                  <a:lnTo>
                    <a:pt x="926" y="2996"/>
                  </a:lnTo>
                  <a:lnTo>
                    <a:pt x="2436"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31"/>
            <p:cNvSpPr/>
            <p:nvPr/>
          </p:nvSpPr>
          <p:spPr>
            <a:xfrm>
              <a:off x="5586050" y="3973550"/>
              <a:ext cx="60925" cy="81625"/>
            </a:xfrm>
            <a:custGeom>
              <a:avLst/>
              <a:gdLst/>
              <a:ahLst/>
              <a:cxnLst/>
              <a:rect l="l" t="t" r="r" b="b"/>
              <a:pathLst>
                <a:path w="2437" h="3265" fill="none" extrusionOk="0">
                  <a:moveTo>
                    <a:pt x="1" y="1"/>
                  </a:moveTo>
                  <a:lnTo>
                    <a:pt x="1511" y="2996"/>
                  </a:lnTo>
                  <a:lnTo>
                    <a:pt x="1511" y="2996"/>
                  </a:lnTo>
                  <a:lnTo>
                    <a:pt x="1584" y="3094"/>
                  </a:lnTo>
                  <a:lnTo>
                    <a:pt x="1681" y="3191"/>
                  </a:lnTo>
                  <a:lnTo>
                    <a:pt x="1803" y="3240"/>
                  </a:lnTo>
                  <a:lnTo>
                    <a:pt x="1949" y="3264"/>
                  </a:lnTo>
                  <a:lnTo>
                    <a:pt x="1949" y="3264"/>
                  </a:lnTo>
                  <a:lnTo>
                    <a:pt x="2047" y="3240"/>
                  </a:lnTo>
                  <a:lnTo>
                    <a:pt x="2168" y="3215"/>
                  </a:lnTo>
                  <a:lnTo>
                    <a:pt x="2168" y="3215"/>
                  </a:lnTo>
                  <a:lnTo>
                    <a:pt x="2241" y="3142"/>
                  </a:lnTo>
                  <a:lnTo>
                    <a:pt x="2315" y="3094"/>
                  </a:lnTo>
                  <a:lnTo>
                    <a:pt x="2363" y="2996"/>
                  </a:lnTo>
                  <a:lnTo>
                    <a:pt x="2412" y="2923"/>
                  </a:lnTo>
                  <a:lnTo>
                    <a:pt x="2436" y="2826"/>
                  </a:lnTo>
                  <a:lnTo>
                    <a:pt x="2436" y="2728"/>
                  </a:lnTo>
                  <a:lnTo>
                    <a:pt x="2412" y="2631"/>
                  </a:lnTo>
                  <a:lnTo>
                    <a:pt x="2388" y="2558"/>
                  </a:lnTo>
                  <a:lnTo>
                    <a:pt x="1097" y="1"/>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1"/>
            <p:cNvSpPr/>
            <p:nvPr/>
          </p:nvSpPr>
          <p:spPr>
            <a:xfrm>
              <a:off x="5316925" y="3731225"/>
              <a:ext cx="371450" cy="218000"/>
            </a:xfrm>
            <a:custGeom>
              <a:avLst/>
              <a:gdLst/>
              <a:ahLst/>
              <a:cxnLst/>
              <a:rect l="l" t="t" r="r" b="b"/>
              <a:pathLst>
                <a:path w="14858" h="8720" fill="none" extrusionOk="0">
                  <a:moveTo>
                    <a:pt x="1" y="0"/>
                  </a:moveTo>
                  <a:lnTo>
                    <a:pt x="1" y="8719"/>
                  </a:lnTo>
                  <a:lnTo>
                    <a:pt x="14857" y="8719"/>
                  </a:lnTo>
                  <a:lnTo>
                    <a:pt x="14857" y="0"/>
                  </a:lnTo>
                  <a:lnTo>
                    <a:pt x="1" y="0"/>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31"/>
            <p:cNvSpPr/>
            <p:nvPr/>
          </p:nvSpPr>
          <p:spPr>
            <a:xfrm>
              <a:off x="5380250" y="3784800"/>
              <a:ext cx="230200" cy="115725"/>
            </a:xfrm>
            <a:custGeom>
              <a:avLst/>
              <a:gdLst/>
              <a:ahLst/>
              <a:cxnLst/>
              <a:rect l="l" t="t" r="r" b="b"/>
              <a:pathLst>
                <a:path w="9208" h="4629" fill="none" extrusionOk="0">
                  <a:moveTo>
                    <a:pt x="9207" y="1"/>
                  </a:moveTo>
                  <a:lnTo>
                    <a:pt x="5213" y="3995"/>
                  </a:lnTo>
                  <a:lnTo>
                    <a:pt x="5213" y="3995"/>
                  </a:lnTo>
                  <a:lnTo>
                    <a:pt x="5140" y="4044"/>
                  </a:lnTo>
                  <a:lnTo>
                    <a:pt x="5067" y="4092"/>
                  </a:lnTo>
                  <a:lnTo>
                    <a:pt x="4969" y="4117"/>
                  </a:lnTo>
                  <a:lnTo>
                    <a:pt x="4872" y="4141"/>
                  </a:lnTo>
                  <a:lnTo>
                    <a:pt x="4774" y="4117"/>
                  </a:lnTo>
                  <a:lnTo>
                    <a:pt x="4677" y="4092"/>
                  </a:lnTo>
                  <a:lnTo>
                    <a:pt x="4604" y="4044"/>
                  </a:lnTo>
                  <a:lnTo>
                    <a:pt x="4531" y="3995"/>
                  </a:lnTo>
                  <a:lnTo>
                    <a:pt x="2582" y="2046"/>
                  </a:lnTo>
                  <a:lnTo>
                    <a:pt x="1" y="4628"/>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1"/>
            <p:cNvSpPr/>
            <p:nvPr/>
          </p:nvSpPr>
          <p:spPr>
            <a:xfrm>
              <a:off x="5547700" y="3779925"/>
              <a:ext cx="68825" cy="68825"/>
            </a:xfrm>
            <a:custGeom>
              <a:avLst/>
              <a:gdLst/>
              <a:ahLst/>
              <a:cxnLst/>
              <a:rect l="l" t="t" r="r" b="b"/>
              <a:pathLst>
                <a:path w="2753" h="2753" fill="none" extrusionOk="0">
                  <a:moveTo>
                    <a:pt x="0" y="1"/>
                  </a:moveTo>
                  <a:lnTo>
                    <a:pt x="2265" y="1"/>
                  </a:lnTo>
                  <a:lnTo>
                    <a:pt x="2265" y="1"/>
                  </a:lnTo>
                  <a:lnTo>
                    <a:pt x="2363" y="1"/>
                  </a:lnTo>
                  <a:lnTo>
                    <a:pt x="2460" y="25"/>
                  </a:lnTo>
                  <a:lnTo>
                    <a:pt x="2533" y="74"/>
                  </a:lnTo>
                  <a:lnTo>
                    <a:pt x="2606" y="147"/>
                  </a:lnTo>
                  <a:lnTo>
                    <a:pt x="2680" y="220"/>
                  </a:lnTo>
                  <a:lnTo>
                    <a:pt x="2728" y="293"/>
                  </a:lnTo>
                  <a:lnTo>
                    <a:pt x="2753" y="390"/>
                  </a:lnTo>
                  <a:lnTo>
                    <a:pt x="2753" y="488"/>
                  </a:lnTo>
                  <a:lnTo>
                    <a:pt x="2753" y="2753"/>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32"/>
          <p:cNvSpPr txBox="1">
            <a:spLocks noGrp="1"/>
          </p:cNvSpPr>
          <p:nvPr>
            <p:ph type="ctrTitle" idx="4294967295"/>
          </p:nvPr>
        </p:nvSpPr>
        <p:spPr>
          <a:xfrm>
            <a:off x="266175" y="5453800"/>
            <a:ext cx="7772400" cy="89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a:t> </a:t>
            </a:r>
            <a:endParaRPr sz="3600"/>
          </a:p>
        </p:txBody>
      </p:sp>
      <p:sp>
        <p:nvSpPr>
          <p:cNvPr id="325" name="Google Shape;325;p32"/>
          <p:cNvSpPr txBox="1">
            <a:spLocks noGrp="1"/>
          </p:cNvSpPr>
          <p:nvPr>
            <p:ph type="subTitle" idx="4294967295"/>
          </p:nvPr>
        </p:nvSpPr>
        <p:spPr>
          <a:xfrm>
            <a:off x="1296525" y="5453800"/>
            <a:ext cx="5711700" cy="4632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1400"/>
              <a:t> </a:t>
            </a:r>
            <a:endParaRPr sz="1400"/>
          </a:p>
        </p:txBody>
      </p:sp>
      <p:sp>
        <p:nvSpPr>
          <p:cNvPr id="326" name="Google Shape;326;p32"/>
          <p:cNvSpPr txBox="1">
            <a:spLocks noGrp="1"/>
          </p:cNvSpPr>
          <p:nvPr>
            <p:ph type="ctrTitle" idx="4294967295"/>
          </p:nvPr>
        </p:nvSpPr>
        <p:spPr>
          <a:xfrm>
            <a:off x="593575" y="-989350"/>
            <a:ext cx="7772400" cy="89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a:t> </a:t>
            </a:r>
            <a:endParaRPr sz="3600"/>
          </a:p>
        </p:txBody>
      </p:sp>
      <p:sp>
        <p:nvSpPr>
          <p:cNvPr id="327" name="Google Shape;327;p32"/>
          <p:cNvSpPr txBox="1">
            <a:spLocks noGrp="1"/>
          </p:cNvSpPr>
          <p:nvPr>
            <p:ph type="subTitle" idx="4294967295"/>
          </p:nvPr>
        </p:nvSpPr>
        <p:spPr>
          <a:xfrm>
            <a:off x="115900" y="5669659"/>
            <a:ext cx="7772400" cy="4632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1400"/>
              <a:t> </a:t>
            </a:r>
            <a:endParaRPr sz="1400"/>
          </a:p>
        </p:txBody>
      </p:sp>
      <p:sp>
        <p:nvSpPr>
          <p:cNvPr id="328" name="Google Shape;328;p32"/>
          <p:cNvSpPr txBox="1">
            <a:spLocks noGrp="1"/>
          </p:cNvSpPr>
          <p:nvPr>
            <p:ph type="ctrTitle" idx="4294967295"/>
          </p:nvPr>
        </p:nvSpPr>
        <p:spPr>
          <a:xfrm>
            <a:off x="-81875" y="5453800"/>
            <a:ext cx="7772400" cy="89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600"/>
              <a:t> </a:t>
            </a:r>
            <a:endParaRPr sz="3600"/>
          </a:p>
        </p:txBody>
      </p:sp>
      <p:sp>
        <p:nvSpPr>
          <p:cNvPr id="329" name="Google Shape;329;p32"/>
          <p:cNvSpPr txBox="1">
            <a:spLocks noGrp="1"/>
          </p:cNvSpPr>
          <p:nvPr>
            <p:ph type="subTitle" idx="4294967295"/>
          </p:nvPr>
        </p:nvSpPr>
        <p:spPr>
          <a:xfrm>
            <a:off x="-252500" y="5669659"/>
            <a:ext cx="7772400" cy="4632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1400"/>
              <a:t>    </a:t>
            </a:r>
            <a:endParaRPr sz="1400"/>
          </a:p>
        </p:txBody>
      </p:sp>
      <p:sp>
        <p:nvSpPr>
          <p:cNvPr id="330" name="Google Shape;330;p32"/>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20</a:t>
            </a:fld>
            <a:endParaRPr/>
          </a:p>
        </p:txBody>
      </p:sp>
      <p:grpSp>
        <p:nvGrpSpPr>
          <p:cNvPr id="331" name="Google Shape;331;p32"/>
          <p:cNvGrpSpPr/>
          <p:nvPr/>
        </p:nvGrpSpPr>
        <p:grpSpPr>
          <a:xfrm>
            <a:off x="4412504" y="175146"/>
            <a:ext cx="318749" cy="334204"/>
            <a:chOff x="5961125" y="1623900"/>
            <a:chExt cx="427450" cy="448175"/>
          </a:xfrm>
        </p:grpSpPr>
        <p:sp>
          <p:nvSpPr>
            <p:cNvPr id="332" name="Google Shape;332;p32"/>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32"/>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32"/>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32"/>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32"/>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2"/>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32"/>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39" name="Google Shape;339;p32"/>
          <p:cNvSpPr txBox="1"/>
          <p:nvPr/>
        </p:nvSpPr>
        <p:spPr>
          <a:xfrm>
            <a:off x="272950" y="955350"/>
            <a:ext cx="8700600" cy="385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Light"/>
                <a:ea typeface="Raleway Light"/>
                <a:cs typeface="Raleway Light"/>
                <a:sym typeface="Raleway Light"/>
              </a:rPr>
              <a:t>Pre 1200:</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Before </a:t>
            </a:r>
            <a:r>
              <a:rPr lang="en" b="1">
                <a:latin typeface="Raleway"/>
                <a:ea typeface="Raleway"/>
                <a:cs typeface="Raleway"/>
                <a:sym typeface="Raleway"/>
              </a:rPr>
              <a:t>Islam</a:t>
            </a:r>
            <a:r>
              <a:rPr lang="en">
                <a:latin typeface="Raleway Light"/>
                <a:ea typeface="Raleway Light"/>
                <a:cs typeface="Raleway Light"/>
                <a:sym typeface="Raleway Light"/>
              </a:rPr>
              <a:t> came to Africa, the societies were extremely diverse, </a:t>
            </a:r>
            <a:r>
              <a:rPr lang="en" b="1">
                <a:latin typeface="Raleway"/>
                <a:ea typeface="Raleway"/>
                <a:cs typeface="Raleway"/>
                <a:sym typeface="Raleway"/>
              </a:rPr>
              <a:t>Animistic and polytheistic</a:t>
            </a:r>
            <a:r>
              <a:rPr lang="en">
                <a:latin typeface="Raleway Light"/>
                <a:ea typeface="Raleway Light"/>
                <a:cs typeface="Raleway Light"/>
                <a:sym typeface="Raleway Light"/>
              </a:rPr>
              <a:t>, with varying economies. </a:t>
            </a:r>
            <a:endParaRPr>
              <a:latin typeface="Raleway Light"/>
              <a:ea typeface="Raleway Light"/>
              <a:cs typeface="Raleway Light"/>
              <a:sym typeface="Raleway Light"/>
            </a:endParaRPr>
          </a:p>
          <a:p>
            <a:pPr marL="914400" lvl="1" indent="-317500" algn="l" rtl="0">
              <a:spcBef>
                <a:spcPts val="0"/>
              </a:spcBef>
              <a:spcAft>
                <a:spcPts val="0"/>
              </a:spcAft>
              <a:buSzPts val="1400"/>
              <a:buFont typeface="Raleway Light"/>
              <a:buChar char="○"/>
            </a:pPr>
            <a:r>
              <a:rPr lang="en">
                <a:latin typeface="Raleway Light"/>
                <a:ea typeface="Raleway Light"/>
                <a:cs typeface="Raleway Light"/>
                <a:sym typeface="Raleway Light"/>
              </a:rPr>
              <a:t>Most people spoke the </a:t>
            </a:r>
            <a:r>
              <a:rPr lang="en" b="1">
                <a:latin typeface="Raleway"/>
                <a:ea typeface="Raleway"/>
                <a:cs typeface="Raleway"/>
                <a:sym typeface="Raleway"/>
              </a:rPr>
              <a:t>Bantu</a:t>
            </a:r>
            <a:r>
              <a:rPr lang="en">
                <a:latin typeface="Raleway Light"/>
                <a:ea typeface="Raleway Light"/>
                <a:cs typeface="Raleway Light"/>
                <a:sym typeface="Raleway Light"/>
              </a:rPr>
              <a:t> language.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The </a:t>
            </a:r>
            <a:r>
              <a:rPr lang="en" b="1">
                <a:latin typeface="Raleway"/>
                <a:ea typeface="Raleway"/>
                <a:cs typeface="Raleway"/>
                <a:sym typeface="Raleway"/>
              </a:rPr>
              <a:t>Bantu</a:t>
            </a:r>
            <a:r>
              <a:rPr lang="en">
                <a:latin typeface="Raleway Light"/>
                <a:ea typeface="Raleway Light"/>
                <a:cs typeface="Raleway Light"/>
                <a:sym typeface="Raleway Light"/>
              </a:rPr>
              <a:t> people, spread not only their language, but their knowledge of </a:t>
            </a:r>
            <a:r>
              <a:rPr lang="en" b="1">
                <a:latin typeface="Raleway"/>
                <a:ea typeface="Raleway"/>
                <a:cs typeface="Raleway"/>
                <a:sym typeface="Raleway"/>
              </a:rPr>
              <a:t>metalwork</a:t>
            </a:r>
            <a:r>
              <a:rPr lang="en">
                <a:latin typeface="Raleway Light"/>
                <a:ea typeface="Raleway Light"/>
                <a:cs typeface="Raleway Light"/>
                <a:sym typeface="Raleway Light"/>
              </a:rPr>
              <a:t> and </a:t>
            </a:r>
            <a:r>
              <a:rPr lang="en" b="1">
                <a:latin typeface="Raleway"/>
                <a:ea typeface="Raleway"/>
                <a:cs typeface="Raleway"/>
                <a:sym typeface="Raleway"/>
              </a:rPr>
              <a:t>agriculture</a:t>
            </a:r>
            <a:r>
              <a:rPr lang="en">
                <a:latin typeface="Raleway Light"/>
                <a:ea typeface="Raleway Light"/>
                <a:cs typeface="Raleway Light"/>
                <a:sym typeface="Raleway Light"/>
              </a:rPr>
              <a:t> throughout Africa. </a:t>
            </a:r>
            <a:endParaRPr>
              <a:latin typeface="Raleway Light"/>
              <a:ea typeface="Raleway Light"/>
              <a:cs typeface="Raleway Light"/>
              <a:sym typeface="Raleway Light"/>
            </a:endParaRPr>
          </a:p>
          <a:p>
            <a:pPr marL="0" lvl="0" indent="0" algn="l" rtl="0">
              <a:spcBef>
                <a:spcPts val="0"/>
              </a:spcBef>
              <a:spcAft>
                <a:spcPts val="0"/>
              </a:spcAft>
              <a:buNone/>
            </a:pPr>
            <a:endParaRPr>
              <a:latin typeface="Raleway Light"/>
              <a:ea typeface="Raleway Light"/>
              <a:cs typeface="Raleway Light"/>
              <a:sym typeface="Raleway Light"/>
            </a:endParaRPr>
          </a:p>
          <a:p>
            <a:pPr marL="0" lvl="0" indent="0" algn="l" rtl="0">
              <a:spcBef>
                <a:spcPts val="0"/>
              </a:spcBef>
              <a:spcAft>
                <a:spcPts val="0"/>
              </a:spcAft>
              <a:buNone/>
            </a:pPr>
            <a:r>
              <a:rPr lang="en">
                <a:latin typeface="Raleway Light"/>
                <a:ea typeface="Raleway Light"/>
                <a:cs typeface="Raleway Light"/>
                <a:sym typeface="Raleway Light"/>
              </a:rPr>
              <a:t>Stateless Society: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Many African societies were </a:t>
            </a:r>
            <a:r>
              <a:rPr lang="en" b="1">
                <a:latin typeface="Raleway"/>
                <a:ea typeface="Raleway"/>
                <a:cs typeface="Raleway"/>
                <a:sym typeface="Raleway"/>
              </a:rPr>
              <a:t>stateless</a:t>
            </a:r>
            <a:r>
              <a:rPr lang="en">
                <a:latin typeface="Raleway Light"/>
                <a:ea typeface="Raleway Light"/>
                <a:cs typeface="Raleway Light"/>
                <a:sym typeface="Raleway Light"/>
              </a:rPr>
              <a:t> meaning they did not have an organized and centralized government.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Stateless society were largely weak with no tax systems or large building projects. </a:t>
            </a:r>
            <a:endParaRPr>
              <a:latin typeface="Raleway Light"/>
              <a:ea typeface="Raleway Light"/>
              <a:cs typeface="Raleway Light"/>
              <a:sym typeface="Raleway Light"/>
            </a:endParaRPr>
          </a:p>
          <a:p>
            <a:pPr marL="0" lvl="0" indent="0" algn="l" rtl="0">
              <a:spcBef>
                <a:spcPts val="0"/>
              </a:spcBef>
              <a:spcAft>
                <a:spcPts val="0"/>
              </a:spcAft>
              <a:buNone/>
            </a:pPr>
            <a:endParaRPr>
              <a:latin typeface="Raleway Light"/>
              <a:ea typeface="Raleway Light"/>
              <a:cs typeface="Raleway Light"/>
              <a:sym typeface="Raleway Light"/>
            </a:endParaRPr>
          </a:p>
          <a:p>
            <a:pPr marL="0" lvl="0" indent="0" algn="l" rtl="0">
              <a:spcBef>
                <a:spcPts val="0"/>
              </a:spcBef>
              <a:spcAft>
                <a:spcPts val="0"/>
              </a:spcAft>
              <a:buNone/>
            </a:pPr>
            <a:r>
              <a:rPr lang="en" b="1">
                <a:latin typeface="Raleway"/>
                <a:ea typeface="Raleway"/>
                <a:cs typeface="Raleway"/>
                <a:sym typeface="Raleway"/>
              </a:rPr>
              <a:t>Islam</a:t>
            </a:r>
            <a:r>
              <a:rPr lang="en">
                <a:latin typeface="Raleway Light"/>
                <a:ea typeface="Raleway Light"/>
                <a:cs typeface="Raleway Light"/>
                <a:sym typeface="Raleway Light"/>
              </a:rPr>
              <a:t>: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Islam comes to Africa from missionaries and many convert because Islam was </a:t>
            </a:r>
            <a:r>
              <a:rPr lang="en" b="1">
                <a:latin typeface="Raleway"/>
                <a:ea typeface="Raleway"/>
                <a:cs typeface="Raleway"/>
                <a:sym typeface="Raleway"/>
              </a:rPr>
              <a:t>egalitarian</a:t>
            </a:r>
            <a:r>
              <a:rPr lang="en">
                <a:latin typeface="Raleway Light"/>
                <a:ea typeface="Raleway Light"/>
                <a:cs typeface="Raleway Light"/>
                <a:sym typeface="Raleway Light"/>
              </a:rPr>
              <a:t> with a focus on the authority of the king.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Conversion to </a:t>
            </a:r>
            <a:r>
              <a:rPr lang="en" b="1">
                <a:latin typeface="Raleway"/>
                <a:ea typeface="Raleway"/>
                <a:cs typeface="Raleway"/>
                <a:sym typeface="Raleway"/>
              </a:rPr>
              <a:t>Islam</a:t>
            </a:r>
            <a:r>
              <a:rPr lang="en">
                <a:latin typeface="Raleway Light"/>
                <a:ea typeface="Raleway Light"/>
                <a:cs typeface="Raleway Light"/>
                <a:sym typeface="Raleway Light"/>
              </a:rPr>
              <a:t> gave early African societies equal footing to Arabic societies. </a:t>
            </a:r>
            <a:endParaRPr>
              <a:latin typeface="Raleway Light"/>
              <a:ea typeface="Raleway Light"/>
              <a:cs typeface="Raleway Light"/>
              <a:sym typeface="Raleway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33"/>
          <p:cNvSpPr txBox="1">
            <a:spLocks noGrp="1"/>
          </p:cNvSpPr>
          <p:nvPr>
            <p:ph type="ctrTitle" idx="4294967295"/>
          </p:nvPr>
        </p:nvSpPr>
        <p:spPr>
          <a:xfrm>
            <a:off x="266175" y="5453800"/>
            <a:ext cx="7772400" cy="89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sz="3600"/>
          </a:p>
        </p:txBody>
      </p:sp>
      <p:sp>
        <p:nvSpPr>
          <p:cNvPr id="345" name="Google Shape;345;p33"/>
          <p:cNvSpPr txBox="1">
            <a:spLocks noGrp="1"/>
          </p:cNvSpPr>
          <p:nvPr>
            <p:ph type="subTitle" idx="4294967295"/>
          </p:nvPr>
        </p:nvSpPr>
        <p:spPr>
          <a:xfrm>
            <a:off x="1296525" y="5453800"/>
            <a:ext cx="5711700" cy="4632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endParaRPr sz="1400"/>
          </a:p>
        </p:txBody>
      </p:sp>
      <p:sp>
        <p:nvSpPr>
          <p:cNvPr id="346" name="Google Shape;346;p33"/>
          <p:cNvSpPr txBox="1">
            <a:spLocks noGrp="1"/>
          </p:cNvSpPr>
          <p:nvPr>
            <p:ph type="ctrTitle" idx="4294967295"/>
          </p:nvPr>
        </p:nvSpPr>
        <p:spPr>
          <a:xfrm>
            <a:off x="593575" y="-989350"/>
            <a:ext cx="7772400" cy="89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sz="3600"/>
          </a:p>
        </p:txBody>
      </p:sp>
      <p:sp>
        <p:nvSpPr>
          <p:cNvPr id="347" name="Google Shape;347;p33"/>
          <p:cNvSpPr txBox="1">
            <a:spLocks noGrp="1"/>
          </p:cNvSpPr>
          <p:nvPr>
            <p:ph type="subTitle" idx="4294967295"/>
          </p:nvPr>
        </p:nvSpPr>
        <p:spPr>
          <a:xfrm>
            <a:off x="593575" y="-773491"/>
            <a:ext cx="7772400" cy="4632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endParaRPr sz="1400"/>
          </a:p>
        </p:txBody>
      </p:sp>
      <p:sp>
        <p:nvSpPr>
          <p:cNvPr id="348" name="Google Shape;348;p33"/>
          <p:cNvSpPr txBox="1">
            <a:spLocks noGrp="1"/>
          </p:cNvSpPr>
          <p:nvPr>
            <p:ph type="ctrTitle" idx="4294967295"/>
          </p:nvPr>
        </p:nvSpPr>
        <p:spPr>
          <a:xfrm>
            <a:off x="361675" y="-1050300"/>
            <a:ext cx="7772400" cy="89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sz="3600"/>
          </a:p>
        </p:txBody>
      </p:sp>
      <p:sp>
        <p:nvSpPr>
          <p:cNvPr id="349" name="Google Shape;349;p33"/>
          <p:cNvSpPr txBox="1">
            <a:spLocks noGrp="1"/>
          </p:cNvSpPr>
          <p:nvPr>
            <p:ph type="subTitle" idx="4294967295"/>
          </p:nvPr>
        </p:nvSpPr>
        <p:spPr>
          <a:xfrm>
            <a:off x="685800" y="-773491"/>
            <a:ext cx="7772400" cy="4632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endParaRPr sz="1400"/>
          </a:p>
        </p:txBody>
      </p:sp>
      <p:sp>
        <p:nvSpPr>
          <p:cNvPr id="350" name="Google Shape;350;p33"/>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21</a:t>
            </a:fld>
            <a:endParaRPr/>
          </a:p>
        </p:txBody>
      </p:sp>
      <p:grpSp>
        <p:nvGrpSpPr>
          <p:cNvPr id="351" name="Google Shape;351;p33"/>
          <p:cNvGrpSpPr/>
          <p:nvPr/>
        </p:nvGrpSpPr>
        <p:grpSpPr>
          <a:xfrm>
            <a:off x="4412504" y="175146"/>
            <a:ext cx="318749" cy="334204"/>
            <a:chOff x="5961125" y="1623900"/>
            <a:chExt cx="427450" cy="448175"/>
          </a:xfrm>
        </p:grpSpPr>
        <p:sp>
          <p:nvSpPr>
            <p:cNvPr id="352" name="Google Shape;352;p33"/>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33"/>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33"/>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3"/>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3"/>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3"/>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3"/>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9" name="Google Shape;359;p33"/>
          <p:cNvSpPr txBox="1"/>
          <p:nvPr/>
        </p:nvSpPr>
        <p:spPr>
          <a:xfrm>
            <a:off x="272950" y="955350"/>
            <a:ext cx="8700600" cy="3858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latin typeface="Raleway Light"/>
                <a:ea typeface="Raleway Light"/>
                <a:cs typeface="Raleway Light"/>
                <a:sym typeface="Raleway Light"/>
              </a:rPr>
              <a:t>Trans-Saharan Trade</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Trade was improved by the use of </a:t>
            </a:r>
            <a:r>
              <a:rPr lang="en" b="1">
                <a:latin typeface="Raleway"/>
                <a:ea typeface="Raleway"/>
                <a:cs typeface="Raleway"/>
                <a:sym typeface="Raleway"/>
              </a:rPr>
              <a:t>camels</a:t>
            </a:r>
            <a:r>
              <a:rPr lang="en">
                <a:latin typeface="Raleway Light"/>
                <a:ea typeface="Raleway Light"/>
                <a:cs typeface="Raleway Light"/>
                <a:sym typeface="Raleway Light"/>
              </a:rPr>
              <a:t> and the camel saddle and caravans.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Trade allowed empires to grow along the network through importing their goods and trading with other kingdoms. </a:t>
            </a:r>
            <a:endParaRPr>
              <a:latin typeface="Raleway Light"/>
              <a:ea typeface="Raleway Light"/>
              <a:cs typeface="Raleway Light"/>
              <a:sym typeface="Raleway Light"/>
            </a:endParaRPr>
          </a:p>
          <a:p>
            <a:pPr marL="0" lvl="0" indent="0" algn="l" rtl="0">
              <a:spcBef>
                <a:spcPts val="0"/>
              </a:spcBef>
              <a:spcAft>
                <a:spcPts val="0"/>
              </a:spcAft>
              <a:buNone/>
            </a:pP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a:buChar char="●"/>
            </a:pPr>
            <a:r>
              <a:rPr lang="en" b="1">
                <a:latin typeface="Raleway"/>
                <a:ea typeface="Raleway"/>
                <a:cs typeface="Raleway"/>
                <a:sym typeface="Raleway"/>
              </a:rPr>
              <a:t>West African Empires - Ghana, Mali, and Songhai</a:t>
            </a:r>
            <a:endParaRPr>
              <a:latin typeface="Raleway Light"/>
              <a:ea typeface="Raleway Light"/>
              <a:cs typeface="Raleway Light"/>
              <a:sym typeface="Raleway Light"/>
            </a:endParaRPr>
          </a:p>
          <a:p>
            <a:pPr marL="914400" lvl="1" indent="-317500" algn="l" rtl="0">
              <a:spcBef>
                <a:spcPts val="0"/>
              </a:spcBef>
              <a:spcAft>
                <a:spcPts val="0"/>
              </a:spcAft>
              <a:buSzPts val="1400"/>
              <a:buFont typeface="Raleway Light"/>
              <a:buChar char="○"/>
            </a:pPr>
            <a:r>
              <a:rPr lang="en">
                <a:latin typeface="Raleway Light"/>
                <a:ea typeface="Raleway Light"/>
                <a:cs typeface="Raleway Light"/>
                <a:sym typeface="Raleway Light"/>
              </a:rPr>
              <a:t>Became Islamic to grow political power. </a:t>
            </a:r>
            <a:endParaRPr>
              <a:latin typeface="Raleway Light"/>
              <a:ea typeface="Raleway Light"/>
              <a:cs typeface="Raleway Light"/>
              <a:sym typeface="Raleway Light"/>
            </a:endParaRPr>
          </a:p>
          <a:p>
            <a:pPr marL="914400" lvl="1" indent="-317500" algn="l" rtl="0">
              <a:spcBef>
                <a:spcPts val="0"/>
              </a:spcBef>
              <a:spcAft>
                <a:spcPts val="0"/>
              </a:spcAft>
              <a:buSzPts val="1400"/>
              <a:buFont typeface="Raleway Light"/>
              <a:buChar char="○"/>
            </a:pPr>
            <a:r>
              <a:rPr lang="en">
                <a:latin typeface="Raleway Light"/>
                <a:ea typeface="Raleway Light"/>
                <a:cs typeface="Raleway Light"/>
                <a:sym typeface="Raleway Light"/>
              </a:rPr>
              <a:t>Traded with other Muslim nations </a:t>
            </a:r>
            <a:endParaRPr>
              <a:latin typeface="Raleway Light"/>
              <a:ea typeface="Raleway Light"/>
              <a:cs typeface="Raleway Light"/>
              <a:sym typeface="Raleway Light"/>
            </a:endParaRPr>
          </a:p>
          <a:p>
            <a:pPr marL="914400" lvl="1" indent="-317500" algn="l" rtl="0">
              <a:spcBef>
                <a:spcPts val="0"/>
              </a:spcBef>
              <a:spcAft>
                <a:spcPts val="0"/>
              </a:spcAft>
              <a:buSzPts val="1400"/>
              <a:buFont typeface="Raleway Light"/>
              <a:buChar char="○"/>
            </a:pPr>
            <a:r>
              <a:rPr lang="en">
                <a:latin typeface="Raleway Light"/>
                <a:ea typeface="Raleway Light"/>
                <a:cs typeface="Raleway Light"/>
                <a:sym typeface="Raleway Light"/>
              </a:rPr>
              <a:t>Set up </a:t>
            </a:r>
            <a:r>
              <a:rPr lang="en" b="1">
                <a:latin typeface="Raleway"/>
                <a:ea typeface="Raleway"/>
                <a:cs typeface="Raleway"/>
                <a:sym typeface="Raleway"/>
              </a:rPr>
              <a:t>Tributary </a:t>
            </a:r>
            <a:r>
              <a:rPr lang="en">
                <a:latin typeface="Raleway Light"/>
                <a:ea typeface="Raleway Light"/>
                <a:cs typeface="Raleway Light"/>
                <a:sym typeface="Raleway Light"/>
              </a:rPr>
              <a:t>systems on a small scale. </a:t>
            </a:r>
            <a:endParaRPr>
              <a:latin typeface="Raleway Light"/>
              <a:ea typeface="Raleway Light"/>
              <a:cs typeface="Raleway Light"/>
              <a:sym typeface="Raleway Light"/>
            </a:endParaRPr>
          </a:p>
          <a:p>
            <a:pPr marL="0" lvl="0" indent="0" algn="l" rtl="0">
              <a:spcBef>
                <a:spcPts val="0"/>
              </a:spcBef>
              <a:spcAft>
                <a:spcPts val="0"/>
              </a:spcAft>
              <a:buNone/>
            </a:pP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a:buChar char="●"/>
            </a:pPr>
            <a:r>
              <a:rPr lang="en" b="1">
                <a:latin typeface="Raleway"/>
                <a:ea typeface="Raleway"/>
                <a:cs typeface="Raleway"/>
                <a:sym typeface="Raleway"/>
              </a:rPr>
              <a:t>Central Africa: </a:t>
            </a:r>
            <a:endParaRPr b="1">
              <a:latin typeface="Raleway"/>
              <a:ea typeface="Raleway"/>
              <a:cs typeface="Raleway"/>
              <a:sym typeface="Raleway"/>
            </a:endParaRPr>
          </a:p>
          <a:p>
            <a:pPr marL="914400" lvl="1" indent="-317500" algn="l" rtl="0">
              <a:spcBef>
                <a:spcPts val="0"/>
              </a:spcBef>
              <a:spcAft>
                <a:spcPts val="0"/>
              </a:spcAft>
              <a:buSzPts val="1400"/>
              <a:buFont typeface="Raleway Light"/>
              <a:buChar char="○"/>
            </a:pPr>
            <a:r>
              <a:rPr lang="en">
                <a:latin typeface="Raleway Light"/>
                <a:ea typeface="Raleway Light"/>
                <a:cs typeface="Raleway Light"/>
                <a:sym typeface="Raleway Light"/>
              </a:rPr>
              <a:t>Islam did not spread to this region. It was difficult to travel here, and states formed more slowly without the Islamic influence. </a:t>
            </a:r>
            <a:endParaRPr>
              <a:latin typeface="Raleway Light"/>
              <a:ea typeface="Raleway Light"/>
              <a:cs typeface="Raleway Light"/>
              <a:sym typeface="Raleway Light"/>
            </a:endParaRPr>
          </a:p>
          <a:p>
            <a:pPr marL="0" lvl="0" indent="0" algn="l" rtl="0">
              <a:spcBef>
                <a:spcPts val="0"/>
              </a:spcBef>
              <a:spcAft>
                <a:spcPts val="0"/>
              </a:spcAft>
              <a:buNone/>
            </a:pPr>
            <a:endParaRPr b="1">
              <a:latin typeface="Raleway"/>
              <a:ea typeface="Raleway"/>
              <a:cs typeface="Raleway"/>
              <a:sym typeface="Raleway"/>
            </a:endParaRPr>
          </a:p>
          <a:p>
            <a:pPr marL="457200" lvl="0" indent="-317500" algn="l" rtl="0">
              <a:spcBef>
                <a:spcPts val="0"/>
              </a:spcBef>
              <a:spcAft>
                <a:spcPts val="0"/>
              </a:spcAft>
              <a:buSzPts val="1400"/>
              <a:buFont typeface="Raleway"/>
              <a:buChar char="●"/>
            </a:pPr>
            <a:r>
              <a:rPr lang="en" b="1">
                <a:latin typeface="Raleway"/>
                <a:ea typeface="Raleway"/>
                <a:cs typeface="Raleway"/>
                <a:sym typeface="Raleway"/>
              </a:rPr>
              <a:t>Great Zimbabwe</a:t>
            </a:r>
            <a:endParaRPr>
              <a:latin typeface="Raleway Light"/>
              <a:ea typeface="Raleway Light"/>
              <a:cs typeface="Raleway Light"/>
              <a:sym typeface="Raleway Light"/>
            </a:endParaRPr>
          </a:p>
          <a:p>
            <a:pPr marL="914400" lvl="1" indent="-317500" algn="l" rtl="0">
              <a:spcBef>
                <a:spcPts val="0"/>
              </a:spcBef>
              <a:spcAft>
                <a:spcPts val="0"/>
              </a:spcAft>
              <a:buSzPts val="1400"/>
              <a:buFont typeface="Raleway Light"/>
              <a:buChar char="○"/>
            </a:pPr>
            <a:r>
              <a:rPr lang="en">
                <a:latin typeface="Raleway Light"/>
                <a:ea typeface="Raleway Light"/>
                <a:cs typeface="Raleway Light"/>
                <a:sym typeface="Raleway Light"/>
              </a:rPr>
              <a:t>Large and </a:t>
            </a:r>
            <a:r>
              <a:rPr lang="en" b="1">
                <a:latin typeface="Raleway"/>
                <a:ea typeface="Raleway"/>
                <a:cs typeface="Raleway"/>
                <a:sym typeface="Raleway"/>
              </a:rPr>
              <a:t>non-Islamic</a:t>
            </a:r>
            <a:endParaRPr>
              <a:latin typeface="Raleway Light"/>
              <a:ea typeface="Raleway Light"/>
              <a:cs typeface="Raleway Light"/>
              <a:sym typeface="Raleway Light"/>
            </a:endParaRPr>
          </a:p>
          <a:p>
            <a:pPr marL="914400" lvl="1" indent="-317500" algn="l" rtl="0">
              <a:spcBef>
                <a:spcPts val="0"/>
              </a:spcBef>
              <a:spcAft>
                <a:spcPts val="0"/>
              </a:spcAft>
              <a:buSzPts val="1400"/>
              <a:buFont typeface="Raleway Light"/>
              <a:buChar char="○"/>
            </a:pPr>
            <a:r>
              <a:rPr lang="en">
                <a:latin typeface="Raleway Light"/>
                <a:ea typeface="Raleway Light"/>
                <a:cs typeface="Raleway Light"/>
                <a:sym typeface="Raleway Light"/>
              </a:rPr>
              <a:t>Dominated African gold and trade on coastal ports in the Indian Ocean network. </a:t>
            </a:r>
            <a:endParaRPr>
              <a:latin typeface="Raleway Light"/>
              <a:ea typeface="Raleway Light"/>
              <a:cs typeface="Raleway Light"/>
              <a:sym typeface="Raleway Light"/>
            </a:endParaRPr>
          </a:p>
          <a:p>
            <a:pPr marL="914400" lvl="1" indent="-317500" algn="l" rtl="0">
              <a:spcBef>
                <a:spcPts val="0"/>
              </a:spcBef>
              <a:spcAft>
                <a:spcPts val="0"/>
              </a:spcAft>
              <a:buSzPts val="1400"/>
              <a:buFont typeface="Raleway Light"/>
              <a:buChar char="○"/>
            </a:pPr>
            <a:r>
              <a:rPr lang="en">
                <a:latin typeface="Raleway Light"/>
                <a:ea typeface="Raleway Light"/>
                <a:cs typeface="Raleway Light"/>
                <a:sym typeface="Raleway Light"/>
              </a:rPr>
              <a:t>Built a great wall for protection </a:t>
            </a:r>
            <a:endParaRPr>
              <a:latin typeface="Raleway Light"/>
              <a:ea typeface="Raleway Light"/>
              <a:cs typeface="Raleway Light"/>
              <a:sym typeface="Raleway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34"/>
          <p:cNvSpPr txBox="1">
            <a:spLocks noGrp="1"/>
          </p:cNvSpPr>
          <p:nvPr>
            <p:ph type="ctrTitle" idx="4294967295"/>
          </p:nvPr>
        </p:nvSpPr>
        <p:spPr>
          <a:xfrm>
            <a:off x="266175" y="5453800"/>
            <a:ext cx="7772400" cy="89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sz="3600"/>
          </a:p>
        </p:txBody>
      </p:sp>
      <p:sp>
        <p:nvSpPr>
          <p:cNvPr id="365" name="Google Shape;365;p34"/>
          <p:cNvSpPr txBox="1">
            <a:spLocks noGrp="1"/>
          </p:cNvSpPr>
          <p:nvPr>
            <p:ph type="subTitle" idx="4294967295"/>
          </p:nvPr>
        </p:nvSpPr>
        <p:spPr>
          <a:xfrm>
            <a:off x="1296525" y="5453800"/>
            <a:ext cx="5711700" cy="4632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endParaRPr sz="1400"/>
          </a:p>
        </p:txBody>
      </p:sp>
      <p:sp>
        <p:nvSpPr>
          <p:cNvPr id="366" name="Google Shape;366;p34"/>
          <p:cNvSpPr txBox="1">
            <a:spLocks noGrp="1"/>
          </p:cNvSpPr>
          <p:nvPr>
            <p:ph type="ctrTitle" idx="4294967295"/>
          </p:nvPr>
        </p:nvSpPr>
        <p:spPr>
          <a:xfrm>
            <a:off x="593575" y="-989350"/>
            <a:ext cx="7772400" cy="89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sz="3600"/>
          </a:p>
        </p:txBody>
      </p:sp>
      <p:sp>
        <p:nvSpPr>
          <p:cNvPr id="367" name="Google Shape;367;p34"/>
          <p:cNvSpPr txBox="1">
            <a:spLocks noGrp="1"/>
          </p:cNvSpPr>
          <p:nvPr>
            <p:ph type="subTitle" idx="4294967295"/>
          </p:nvPr>
        </p:nvSpPr>
        <p:spPr>
          <a:xfrm>
            <a:off x="593575" y="-773491"/>
            <a:ext cx="7772400" cy="4632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endParaRPr sz="1400"/>
          </a:p>
        </p:txBody>
      </p:sp>
      <p:sp>
        <p:nvSpPr>
          <p:cNvPr id="368" name="Google Shape;368;p34"/>
          <p:cNvSpPr txBox="1">
            <a:spLocks noGrp="1"/>
          </p:cNvSpPr>
          <p:nvPr>
            <p:ph type="ctrTitle" idx="4294967295"/>
          </p:nvPr>
        </p:nvSpPr>
        <p:spPr>
          <a:xfrm>
            <a:off x="361675" y="-1050300"/>
            <a:ext cx="7772400" cy="894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endParaRPr sz="3600"/>
          </a:p>
        </p:txBody>
      </p:sp>
      <p:sp>
        <p:nvSpPr>
          <p:cNvPr id="369" name="Google Shape;369;p34"/>
          <p:cNvSpPr txBox="1">
            <a:spLocks noGrp="1"/>
          </p:cNvSpPr>
          <p:nvPr>
            <p:ph type="subTitle" idx="4294967295"/>
          </p:nvPr>
        </p:nvSpPr>
        <p:spPr>
          <a:xfrm>
            <a:off x="685800" y="-773491"/>
            <a:ext cx="7772400" cy="4632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endParaRPr sz="1400"/>
          </a:p>
        </p:txBody>
      </p:sp>
      <p:sp>
        <p:nvSpPr>
          <p:cNvPr id="370" name="Google Shape;370;p34"/>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22</a:t>
            </a:fld>
            <a:endParaRPr/>
          </a:p>
        </p:txBody>
      </p:sp>
      <p:grpSp>
        <p:nvGrpSpPr>
          <p:cNvPr id="371" name="Google Shape;371;p34"/>
          <p:cNvGrpSpPr/>
          <p:nvPr/>
        </p:nvGrpSpPr>
        <p:grpSpPr>
          <a:xfrm>
            <a:off x="4412504" y="175146"/>
            <a:ext cx="318749" cy="334204"/>
            <a:chOff x="5961125" y="1623900"/>
            <a:chExt cx="427450" cy="448175"/>
          </a:xfrm>
        </p:grpSpPr>
        <p:sp>
          <p:nvSpPr>
            <p:cNvPr id="372" name="Google Shape;372;p34"/>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34"/>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34"/>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4"/>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4"/>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4"/>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4"/>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9" name="Google Shape;379;p34"/>
          <p:cNvSpPr txBox="1"/>
          <p:nvPr/>
        </p:nvSpPr>
        <p:spPr>
          <a:xfrm>
            <a:off x="272950" y="955350"/>
            <a:ext cx="8700600" cy="3858300"/>
          </a:xfrm>
          <a:prstGeom prst="rect">
            <a:avLst/>
          </a:prstGeom>
          <a:noFill/>
          <a:ln>
            <a:noFill/>
          </a:ln>
        </p:spPr>
        <p:txBody>
          <a:bodyPr spcFirstLastPara="1" wrap="square" lIns="91425" tIns="91425" rIns="91425" bIns="91425" anchor="t" anchorCtr="0">
            <a:noAutofit/>
          </a:bodyPr>
          <a:lstStyle/>
          <a:p>
            <a:pPr marL="914400" lvl="1" indent="-317500" algn="l" rtl="0">
              <a:spcBef>
                <a:spcPts val="0"/>
              </a:spcBef>
              <a:spcAft>
                <a:spcPts val="0"/>
              </a:spcAft>
              <a:buSzPts val="1400"/>
              <a:buFont typeface="Raleway Light"/>
              <a:buChar char="○"/>
            </a:pPr>
            <a:r>
              <a:rPr lang="en">
                <a:latin typeface="Raleway Light"/>
                <a:ea typeface="Raleway Light"/>
                <a:cs typeface="Raleway Light"/>
                <a:sym typeface="Raleway Light"/>
              </a:rPr>
              <a:t>Ethiopia (Aksum)</a:t>
            </a:r>
            <a:endParaRPr>
              <a:latin typeface="Raleway Light"/>
              <a:ea typeface="Raleway Light"/>
              <a:cs typeface="Raleway Light"/>
              <a:sym typeface="Raleway Light"/>
            </a:endParaRPr>
          </a:p>
          <a:p>
            <a:pPr marL="1371600" lvl="2" indent="-317500" algn="l" rtl="0">
              <a:spcBef>
                <a:spcPts val="0"/>
              </a:spcBef>
              <a:spcAft>
                <a:spcPts val="0"/>
              </a:spcAft>
              <a:buSzPts val="1400"/>
              <a:buFont typeface="Raleway Light"/>
              <a:buChar char="■"/>
            </a:pPr>
            <a:r>
              <a:rPr lang="en">
                <a:latin typeface="Raleway Light"/>
                <a:ea typeface="Raleway Light"/>
                <a:cs typeface="Raleway Light"/>
                <a:sym typeface="Raleway Light"/>
              </a:rPr>
              <a:t>Link between the Arab and Mediterranean world. </a:t>
            </a:r>
            <a:endParaRPr>
              <a:latin typeface="Raleway Light"/>
              <a:ea typeface="Raleway Light"/>
              <a:cs typeface="Raleway Light"/>
              <a:sym typeface="Raleway Light"/>
            </a:endParaRPr>
          </a:p>
          <a:p>
            <a:pPr marL="1371600" lvl="2" indent="-317500" algn="l" rtl="0">
              <a:spcBef>
                <a:spcPts val="0"/>
              </a:spcBef>
              <a:spcAft>
                <a:spcPts val="0"/>
              </a:spcAft>
              <a:buSzPts val="1400"/>
              <a:buFont typeface="Raleway Light"/>
              <a:buChar char="■"/>
            </a:pPr>
            <a:r>
              <a:rPr lang="en">
                <a:latin typeface="Raleway Light"/>
                <a:ea typeface="Raleway Light"/>
                <a:cs typeface="Raleway Light"/>
                <a:sym typeface="Raleway Light"/>
              </a:rPr>
              <a:t>Exposed to Judaism, Christianity, and Islam </a:t>
            </a:r>
            <a:endParaRPr>
              <a:latin typeface="Raleway Light"/>
              <a:ea typeface="Raleway Light"/>
              <a:cs typeface="Raleway Light"/>
              <a:sym typeface="Raleway Light"/>
            </a:endParaRPr>
          </a:p>
          <a:p>
            <a:pPr marL="1371600" lvl="2" indent="-317500" algn="l" rtl="0">
              <a:spcBef>
                <a:spcPts val="0"/>
              </a:spcBef>
              <a:spcAft>
                <a:spcPts val="0"/>
              </a:spcAft>
              <a:buSzPts val="1400"/>
              <a:buFont typeface="Raleway Light"/>
              <a:buChar char="■"/>
            </a:pPr>
            <a:r>
              <a:rPr lang="en">
                <a:latin typeface="Raleway Light"/>
                <a:ea typeface="Raleway Light"/>
                <a:cs typeface="Raleway Light"/>
                <a:sym typeface="Raleway Light"/>
              </a:rPr>
              <a:t>LOTS of trade because proximity to Eurasia </a:t>
            </a:r>
            <a:endParaRPr>
              <a:latin typeface="Raleway Light"/>
              <a:ea typeface="Raleway Light"/>
              <a:cs typeface="Raleway Light"/>
              <a:sym typeface="Raleway Light"/>
            </a:endParaRPr>
          </a:p>
          <a:p>
            <a:pPr marL="0" lvl="0" indent="0" algn="l" rtl="0">
              <a:spcBef>
                <a:spcPts val="0"/>
              </a:spcBef>
              <a:spcAft>
                <a:spcPts val="0"/>
              </a:spcAft>
              <a:buNone/>
            </a:pP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Global Connections: </a:t>
            </a:r>
            <a:endParaRPr>
              <a:latin typeface="Raleway Light"/>
              <a:ea typeface="Raleway Light"/>
              <a:cs typeface="Raleway Light"/>
              <a:sym typeface="Raleway Light"/>
            </a:endParaRPr>
          </a:p>
          <a:p>
            <a:pPr marL="914400" lvl="1" indent="-317500" algn="l" rtl="0">
              <a:spcBef>
                <a:spcPts val="0"/>
              </a:spcBef>
              <a:spcAft>
                <a:spcPts val="0"/>
              </a:spcAft>
              <a:buSzPts val="1400"/>
              <a:buFont typeface="Raleway Light"/>
              <a:buChar char="○"/>
            </a:pPr>
            <a:r>
              <a:rPr lang="en">
                <a:latin typeface="Raleway Light"/>
                <a:ea typeface="Raleway Light"/>
                <a:cs typeface="Raleway Light"/>
                <a:sym typeface="Raleway Light"/>
              </a:rPr>
              <a:t>Spread of Islam opened Africa up to global trade, but most of Africa developed independently. </a:t>
            </a:r>
            <a:endParaRPr>
              <a:latin typeface="Raleway Light"/>
              <a:ea typeface="Raleway Light"/>
              <a:cs typeface="Raleway Light"/>
              <a:sym typeface="Raleway Light"/>
            </a:endParaRPr>
          </a:p>
        </p:txBody>
      </p:sp>
      <p:pic>
        <p:nvPicPr>
          <p:cNvPr id="380" name="Google Shape;380;p34"/>
          <p:cNvPicPr preferRelativeResize="0"/>
          <p:nvPr/>
        </p:nvPicPr>
        <p:blipFill>
          <a:blip r:embed="rId3">
            <a:alphaModFix/>
          </a:blip>
          <a:stretch>
            <a:fillRect/>
          </a:stretch>
        </p:blipFill>
        <p:spPr>
          <a:xfrm>
            <a:off x="2961325" y="2700625"/>
            <a:ext cx="3323850" cy="23073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84"/>
        <p:cNvGrpSpPr/>
        <p:nvPr/>
      </p:nvGrpSpPr>
      <p:grpSpPr>
        <a:xfrm>
          <a:off x="0" y="0"/>
          <a:ext cx="0" cy="0"/>
          <a:chOff x="0" y="0"/>
          <a:chExt cx="0" cy="0"/>
        </a:xfrm>
      </p:grpSpPr>
      <p:sp>
        <p:nvSpPr>
          <p:cNvPr id="385" name="Google Shape;385;p35"/>
          <p:cNvSpPr txBox="1">
            <a:spLocks noGrp="1"/>
          </p:cNvSpPr>
          <p:nvPr>
            <p:ph type="title"/>
          </p:nvPr>
        </p:nvSpPr>
        <p:spPr>
          <a:xfrm>
            <a:off x="589350" y="2114875"/>
            <a:ext cx="3393300" cy="676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5200"/>
              <a:t>Topic 1.6</a:t>
            </a:r>
            <a:endParaRPr sz="5200"/>
          </a:p>
        </p:txBody>
      </p:sp>
      <p:sp>
        <p:nvSpPr>
          <p:cNvPr id="386" name="Google Shape;386;p35"/>
          <p:cNvSpPr txBox="1">
            <a:spLocks noGrp="1"/>
          </p:cNvSpPr>
          <p:nvPr>
            <p:ph type="body" idx="1"/>
          </p:nvPr>
        </p:nvSpPr>
        <p:spPr>
          <a:xfrm>
            <a:off x="593575" y="2814300"/>
            <a:ext cx="3393300" cy="12570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a:t>Developments in Western Europe </a:t>
            </a:r>
            <a:endParaRPr/>
          </a:p>
        </p:txBody>
      </p:sp>
      <p:grpSp>
        <p:nvGrpSpPr>
          <p:cNvPr id="387" name="Google Shape;387;p35"/>
          <p:cNvGrpSpPr/>
          <p:nvPr/>
        </p:nvGrpSpPr>
        <p:grpSpPr>
          <a:xfrm>
            <a:off x="6142233" y="967543"/>
            <a:ext cx="2002423" cy="2047667"/>
            <a:chOff x="6643075" y="3664250"/>
            <a:chExt cx="407950" cy="407975"/>
          </a:xfrm>
        </p:grpSpPr>
        <p:sp>
          <p:nvSpPr>
            <p:cNvPr id="388" name="Google Shape;388;p35"/>
            <p:cNvSpPr/>
            <p:nvPr/>
          </p:nvSpPr>
          <p:spPr>
            <a:xfrm>
              <a:off x="6794075" y="3815250"/>
              <a:ext cx="211300" cy="211300"/>
            </a:xfrm>
            <a:custGeom>
              <a:avLst/>
              <a:gdLst/>
              <a:ahLst/>
              <a:cxnLst/>
              <a:rect l="l" t="t" r="r" b="b"/>
              <a:pathLst>
                <a:path w="8452" h="8452" fill="none" extrusionOk="0">
                  <a:moveTo>
                    <a:pt x="0" y="8135"/>
                  </a:moveTo>
                  <a:lnTo>
                    <a:pt x="0" y="8135"/>
                  </a:lnTo>
                  <a:lnTo>
                    <a:pt x="438" y="8257"/>
                  </a:lnTo>
                  <a:lnTo>
                    <a:pt x="852" y="8354"/>
                  </a:lnTo>
                  <a:lnTo>
                    <a:pt x="1291" y="8403"/>
                  </a:lnTo>
                  <a:lnTo>
                    <a:pt x="1729" y="8452"/>
                  </a:lnTo>
                  <a:lnTo>
                    <a:pt x="2168" y="8452"/>
                  </a:lnTo>
                  <a:lnTo>
                    <a:pt x="2606" y="8427"/>
                  </a:lnTo>
                  <a:lnTo>
                    <a:pt x="3020" y="8378"/>
                  </a:lnTo>
                  <a:lnTo>
                    <a:pt x="3458" y="8281"/>
                  </a:lnTo>
                  <a:lnTo>
                    <a:pt x="3872" y="8184"/>
                  </a:lnTo>
                  <a:lnTo>
                    <a:pt x="4311" y="8037"/>
                  </a:lnTo>
                  <a:lnTo>
                    <a:pt x="4701" y="7867"/>
                  </a:lnTo>
                  <a:lnTo>
                    <a:pt x="5115" y="7672"/>
                  </a:lnTo>
                  <a:lnTo>
                    <a:pt x="5504" y="7429"/>
                  </a:lnTo>
                  <a:lnTo>
                    <a:pt x="5870" y="7185"/>
                  </a:lnTo>
                  <a:lnTo>
                    <a:pt x="6235" y="6893"/>
                  </a:lnTo>
                  <a:lnTo>
                    <a:pt x="6576" y="6576"/>
                  </a:lnTo>
                  <a:lnTo>
                    <a:pt x="6576" y="6576"/>
                  </a:lnTo>
                  <a:lnTo>
                    <a:pt x="6892" y="6235"/>
                  </a:lnTo>
                  <a:lnTo>
                    <a:pt x="7185" y="5870"/>
                  </a:lnTo>
                  <a:lnTo>
                    <a:pt x="7428" y="5505"/>
                  </a:lnTo>
                  <a:lnTo>
                    <a:pt x="7672" y="5115"/>
                  </a:lnTo>
                  <a:lnTo>
                    <a:pt x="7867" y="4701"/>
                  </a:lnTo>
                  <a:lnTo>
                    <a:pt x="8037" y="4311"/>
                  </a:lnTo>
                  <a:lnTo>
                    <a:pt x="8183" y="3873"/>
                  </a:lnTo>
                  <a:lnTo>
                    <a:pt x="8281" y="3459"/>
                  </a:lnTo>
                  <a:lnTo>
                    <a:pt x="8378" y="3020"/>
                  </a:lnTo>
                  <a:lnTo>
                    <a:pt x="8427" y="2606"/>
                  </a:lnTo>
                  <a:lnTo>
                    <a:pt x="8451" y="2168"/>
                  </a:lnTo>
                  <a:lnTo>
                    <a:pt x="8451" y="1730"/>
                  </a:lnTo>
                  <a:lnTo>
                    <a:pt x="8402" y="1291"/>
                  </a:lnTo>
                  <a:lnTo>
                    <a:pt x="8354" y="853"/>
                  </a:lnTo>
                  <a:lnTo>
                    <a:pt x="8256" y="439"/>
                  </a:lnTo>
                  <a:lnTo>
                    <a:pt x="8135" y="0"/>
                  </a:lnTo>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5"/>
            <p:cNvSpPr/>
            <p:nvPr/>
          </p:nvSpPr>
          <p:spPr>
            <a:xfrm>
              <a:off x="6643075" y="3664250"/>
              <a:ext cx="407950" cy="407975"/>
            </a:xfrm>
            <a:custGeom>
              <a:avLst/>
              <a:gdLst/>
              <a:ahLst/>
              <a:cxnLst/>
              <a:rect l="l" t="t" r="r" b="b"/>
              <a:pathLst>
                <a:path w="16318" h="16319" fill="none" extrusionOk="0">
                  <a:moveTo>
                    <a:pt x="16074" y="244"/>
                  </a:moveTo>
                  <a:lnTo>
                    <a:pt x="16074" y="244"/>
                  </a:lnTo>
                  <a:lnTo>
                    <a:pt x="15928" y="122"/>
                  </a:lnTo>
                  <a:lnTo>
                    <a:pt x="15758" y="49"/>
                  </a:lnTo>
                  <a:lnTo>
                    <a:pt x="15538" y="0"/>
                  </a:lnTo>
                  <a:lnTo>
                    <a:pt x="15319" y="0"/>
                  </a:lnTo>
                  <a:lnTo>
                    <a:pt x="15051" y="25"/>
                  </a:lnTo>
                  <a:lnTo>
                    <a:pt x="14759" y="73"/>
                  </a:lnTo>
                  <a:lnTo>
                    <a:pt x="14442" y="171"/>
                  </a:lnTo>
                  <a:lnTo>
                    <a:pt x="14102" y="293"/>
                  </a:lnTo>
                  <a:lnTo>
                    <a:pt x="13736" y="439"/>
                  </a:lnTo>
                  <a:lnTo>
                    <a:pt x="13347" y="609"/>
                  </a:lnTo>
                  <a:lnTo>
                    <a:pt x="12957" y="828"/>
                  </a:lnTo>
                  <a:lnTo>
                    <a:pt x="12543" y="1048"/>
                  </a:lnTo>
                  <a:lnTo>
                    <a:pt x="11666" y="1608"/>
                  </a:lnTo>
                  <a:lnTo>
                    <a:pt x="10716" y="2265"/>
                  </a:lnTo>
                  <a:lnTo>
                    <a:pt x="10716" y="2265"/>
                  </a:lnTo>
                  <a:lnTo>
                    <a:pt x="10278" y="2095"/>
                  </a:lnTo>
                  <a:lnTo>
                    <a:pt x="9815" y="1949"/>
                  </a:lnTo>
                  <a:lnTo>
                    <a:pt x="9352" y="1851"/>
                  </a:lnTo>
                  <a:lnTo>
                    <a:pt x="8890" y="1778"/>
                  </a:lnTo>
                  <a:lnTo>
                    <a:pt x="8427" y="1730"/>
                  </a:lnTo>
                  <a:lnTo>
                    <a:pt x="7940" y="1730"/>
                  </a:lnTo>
                  <a:lnTo>
                    <a:pt x="7477" y="1778"/>
                  </a:lnTo>
                  <a:lnTo>
                    <a:pt x="7014" y="1827"/>
                  </a:lnTo>
                  <a:lnTo>
                    <a:pt x="6551" y="1924"/>
                  </a:lnTo>
                  <a:lnTo>
                    <a:pt x="6089" y="2070"/>
                  </a:lnTo>
                  <a:lnTo>
                    <a:pt x="5650" y="2241"/>
                  </a:lnTo>
                  <a:lnTo>
                    <a:pt x="5212" y="2436"/>
                  </a:lnTo>
                  <a:lnTo>
                    <a:pt x="4774" y="2679"/>
                  </a:lnTo>
                  <a:lnTo>
                    <a:pt x="4384" y="2972"/>
                  </a:lnTo>
                  <a:lnTo>
                    <a:pt x="3994" y="3264"/>
                  </a:lnTo>
                  <a:lnTo>
                    <a:pt x="3605" y="3605"/>
                  </a:lnTo>
                  <a:lnTo>
                    <a:pt x="3605" y="3605"/>
                  </a:lnTo>
                  <a:lnTo>
                    <a:pt x="3264" y="3995"/>
                  </a:lnTo>
                  <a:lnTo>
                    <a:pt x="2971" y="4384"/>
                  </a:lnTo>
                  <a:lnTo>
                    <a:pt x="2679" y="4774"/>
                  </a:lnTo>
                  <a:lnTo>
                    <a:pt x="2436" y="5212"/>
                  </a:lnTo>
                  <a:lnTo>
                    <a:pt x="2241" y="5651"/>
                  </a:lnTo>
                  <a:lnTo>
                    <a:pt x="2070" y="6089"/>
                  </a:lnTo>
                  <a:lnTo>
                    <a:pt x="1924" y="6552"/>
                  </a:lnTo>
                  <a:lnTo>
                    <a:pt x="1827" y="7015"/>
                  </a:lnTo>
                  <a:lnTo>
                    <a:pt x="1778" y="7477"/>
                  </a:lnTo>
                  <a:lnTo>
                    <a:pt x="1729" y="7940"/>
                  </a:lnTo>
                  <a:lnTo>
                    <a:pt x="1729" y="8427"/>
                  </a:lnTo>
                  <a:lnTo>
                    <a:pt x="1778" y="8890"/>
                  </a:lnTo>
                  <a:lnTo>
                    <a:pt x="1851" y="9353"/>
                  </a:lnTo>
                  <a:lnTo>
                    <a:pt x="1948" y="9815"/>
                  </a:lnTo>
                  <a:lnTo>
                    <a:pt x="2095" y="10278"/>
                  </a:lnTo>
                  <a:lnTo>
                    <a:pt x="2265" y="10716"/>
                  </a:lnTo>
                  <a:lnTo>
                    <a:pt x="2265" y="10716"/>
                  </a:lnTo>
                  <a:lnTo>
                    <a:pt x="1607" y="11666"/>
                  </a:lnTo>
                  <a:lnTo>
                    <a:pt x="1047" y="12543"/>
                  </a:lnTo>
                  <a:lnTo>
                    <a:pt x="828" y="12957"/>
                  </a:lnTo>
                  <a:lnTo>
                    <a:pt x="609" y="13347"/>
                  </a:lnTo>
                  <a:lnTo>
                    <a:pt x="438" y="13737"/>
                  </a:lnTo>
                  <a:lnTo>
                    <a:pt x="292" y="14102"/>
                  </a:lnTo>
                  <a:lnTo>
                    <a:pt x="170" y="14443"/>
                  </a:lnTo>
                  <a:lnTo>
                    <a:pt x="73" y="14759"/>
                  </a:lnTo>
                  <a:lnTo>
                    <a:pt x="24" y="15052"/>
                  </a:lnTo>
                  <a:lnTo>
                    <a:pt x="0" y="15320"/>
                  </a:lnTo>
                  <a:lnTo>
                    <a:pt x="0" y="15539"/>
                  </a:lnTo>
                  <a:lnTo>
                    <a:pt x="49" y="15758"/>
                  </a:lnTo>
                  <a:lnTo>
                    <a:pt x="122" y="15928"/>
                  </a:lnTo>
                  <a:lnTo>
                    <a:pt x="244" y="16075"/>
                  </a:lnTo>
                  <a:lnTo>
                    <a:pt x="244" y="16075"/>
                  </a:lnTo>
                  <a:lnTo>
                    <a:pt x="341" y="16172"/>
                  </a:lnTo>
                  <a:lnTo>
                    <a:pt x="487" y="16245"/>
                  </a:lnTo>
                  <a:lnTo>
                    <a:pt x="633" y="16294"/>
                  </a:lnTo>
                  <a:lnTo>
                    <a:pt x="804" y="16318"/>
                  </a:lnTo>
                  <a:lnTo>
                    <a:pt x="974" y="16318"/>
                  </a:lnTo>
                  <a:lnTo>
                    <a:pt x="1169" y="16318"/>
                  </a:lnTo>
                  <a:lnTo>
                    <a:pt x="1388" y="16269"/>
                  </a:lnTo>
                  <a:lnTo>
                    <a:pt x="1632" y="16221"/>
                  </a:lnTo>
                  <a:lnTo>
                    <a:pt x="2143" y="16075"/>
                  </a:lnTo>
                  <a:lnTo>
                    <a:pt x="2703" y="15831"/>
                  </a:lnTo>
                  <a:lnTo>
                    <a:pt x="3312" y="15539"/>
                  </a:lnTo>
                  <a:lnTo>
                    <a:pt x="3946" y="15149"/>
                  </a:lnTo>
                  <a:lnTo>
                    <a:pt x="4652" y="14711"/>
                  </a:lnTo>
                  <a:lnTo>
                    <a:pt x="5358" y="14224"/>
                  </a:lnTo>
                  <a:lnTo>
                    <a:pt x="6113" y="13663"/>
                  </a:lnTo>
                  <a:lnTo>
                    <a:pt x="6892" y="13055"/>
                  </a:lnTo>
                  <a:lnTo>
                    <a:pt x="7696" y="12397"/>
                  </a:lnTo>
                  <a:lnTo>
                    <a:pt x="8500" y="11691"/>
                  </a:lnTo>
                  <a:lnTo>
                    <a:pt x="9304" y="10936"/>
                  </a:lnTo>
                  <a:lnTo>
                    <a:pt x="10132" y="10132"/>
                  </a:lnTo>
                  <a:lnTo>
                    <a:pt x="10132" y="10132"/>
                  </a:lnTo>
                  <a:lnTo>
                    <a:pt x="10935" y="9304"/>
                  </a:lnTo>
                  <a:lnTo>
                    <a:pt x="11690" y="8500"/>
                  </a:lnTo>
                  <a:lnTo>
                    <a:pt x="12397" y="7696"/>
                  </a:lnTo>
                  <a:lnTo>
                    <a:pt x="13054" y="6893"/>
                  </a:lnTo>
                  <a:lnTo>
                    <a:pt x="13663" y="6113"/>
                  </a:lnTo>
                  <a:lnTo>
                    <a:pt x="14223" y="5358"/>
                  </a:lnTo>
                  <a:lnTo>
                    <a:pt x="14710" y="4652"/>
                  </a:lnTo>
                  <a:lnTo>
                    <a:pt x="15149" y="3946"/>
                  </a:lnTo>
                  <a:lnTo>
                    <a:pt x="15538" y="3313"/>
                  </a:lnTo>
                  <a:lnTo>
                    <a:pt x="15831" y="2704"/>
                  </a:lnTo>
                  <a:lnTo>
                    <a:pt x="16074" y="2144"/>
                  </a:lnTo>
                  <a:lnTo>
                    <a:pt x="16220" y="1632"/>
                  </a:lnTo>
                  <a:lnTo>
                    <a:pt x="16269" y="1389"/>
                  </a:lnTo>
                  <a:lnTo>
                    <a:pt x="16318" y="1169"/>
                  </a:lnTo>
                  <a:lnTo>
                    <a:pt x="16318" y="975"/>
                  </a:lnTo>
                  <a:lnTo>
                    <a:pt x="16318" y="804"/>
                  </a:lnTo>
                  <a:lnTo>
                    <a:pt x="16293" y="634"/>
                  </a:lnTo>
                  <a:lnTo>
                    <a:pt x="16245" y="487"/>
                  </a:lnTo>
                  <a:lnTo>
                    <a:pt x="16172" y="341"/>
                  </a:lnTo>
                  <a:lnTo>
                    <a:pt x="16074" y="244"/>
                  </a:lnTo>
                  <a:lnTo>
                    <a:pt x="16074" y="244"/>
                  </a:lnTo>
                  <a:close/>
                  <a:moveTo>
                    <a:pt x="1827" y="13810"/>
                  </a:moveTo>
                  <a:lnTo>
                    <a:pt x="1827" y="13810"/>
                  </a:lnTo>
                  <a:lnTo>
                    <a:pt x="1754" y="13737"/>
                  </a:lnTo>
                  <a:lnTo>
                    <a:pt x="1729" y="13639"/>
                  </a:lnTo>
                  <a:lnTo>
                    <a:pt x="1681" y="13542"/>
                  </a:lnTo>
                  <a:lnTo>
                    <a:pt x="1681" y="13444"/>
                  </a:lnTo>
                  <a:lnTo>
                    <a:pt x="1681" y="13176"/>
                  </a:lnTo>
                  <a:lnTo>
                    <a:pt x="1754" y="12884"/>
                  </a:lnTo>
                  <a:lnTo>
                    <a:pt x="1875" y="12519"/>
                  </a:lnTo>
                  <a:lnTo>
                    <a:pt x="2046" y="12153"/>
                  </a:lnTo>
                  <a:lnTo>
                    <a:pt x="2265" y="11715"/>
                  </a:lnTo>
                  <a:lnTo>
                    <a:pt x="2533" y="11277"/>
                  </a:lnTo>
                  <a:lnTo>
                    <a:pt x="2533" y="11277"/>
                  </a:lnTo>
                  <a:lnTo>
                    <a:pt x="2752" y="11642"/>
                  </a:lnTo>
                  <a:lnTo>
                    <a:pt x="3020" y="12007"/>
                  </a:lnTo>
                  <a:lnTo>
                    <a:pt x="3288" y="12373"/>
                  </a:lnTo>
                  <a:lnTo>
                    <a:pt x="3605" y="12714"/>
                  </a:lnTo>
                  <a:lnTo>
                    <a:pt x="3605" y="12714"/>
                  </a:lnTo>
                  <a:lnTo>
                    <a:pt x="3897" y="12957"/>
                  </a:lnTo>
                  <a:lnTo>
                    <a:pt x="4165" y="13201"/>
                  </a:lnTo>
                  <a:lnTo>
                    <a:pt x="4165" y="13201"/>
                  </a:lnTo>
                  <a:lnTo>
                    <a:pt x="3751" y="13444"/>
                  </a:lnTo>
                  <a:lnTo>
                    <a:pt x="3361" y="13639"/>
                  </a:lnTo>
                  <a:lnTo>
                    <a:pt x="3020" y="13785"/>
                  </a:lnTo>
                  <a:lnTo>
                    <a:pt x="2679" y="13883"/>
                  </a:lnTo>
                  <a:lnTo>
                    <a:pt x="2411" y="13956"/>
                  </a:lnTo>
                  <a:lnTo>
                    <a:pt x="2168" y="13956"/>
                  </a:lnTo>
                  <a:lnTo>
                    <a:pt x="2070" y="13931"/>
                  </a:lnTo>
                  <a:lnTo>
                    <a:pt x="1973" y="13907"/>
                  </a:lnTo>
                  <a:lnTo>
                    <a:pt x="1900" y="13858"/>
                  </a:lnTo>
                  <a:lnTo>
                    <a:pt x="1827" y="13810"/>
                  </a:lnTo>
                  <a:lnTo>
                    <a:pt x="1827" y="13810"/>
                  </a:lnTo>
                  <a:close/>
                  <a:moveTo>
                    <a:pt x="8159" y="4482"/>
                  </a:moveTo>
                  <a:lnTo>
                    <a:pt x="8159" y="4482"/>
                  </a:lnTo>
                  <a:lnTo>
                    <a:pt x="8037" y="4482"/>
                  </a:lnTo>
                  <a:lnTo>
                    <a:pt x="7940" y="4433"/>
                  </a:lnTo>
                  <a:lnTo>
                    <a:pt x="7842" y="4384"/>
                  </a:lnTo>
                  <a:lnTo>
                    <a:pt x="7745" y="4311"/>
                  </a:lnTo>
                  <a:lnTo>
                    <a:pt x="7672" y="4238"/>
                  </a:lnTo>
                  <a:lnTo>
                    <a:pt x="7623" y="4141"/>
                  </a:lnTo>
                  <a:lnTo>
                    <a:pt x="7574" y="4019"/>
                  </a:lnTo>
                  <a:lnTo>
                    <a:pt x="7574" y="3897"/>
                  </a:lnTo>
                  <a:lnTo>
                    <a:pt x="7574" y="3897"/>
                  </a:lnTo>
                  <a:lnTo>
                    <a:pt x="7574" y="3775"/>
                  </a:lnTo>
                  <a:lnTo>
                    <a:pt x="7623" y="3678"/>
                  </a:lnTo>
                  <a:lnTo>
                    <a:pt x="7672" y="3580"/>
                  </a:lnTo>
                  <a:lnTo>
                    <a:pt x="7745" y="3483"/>
                  </a:lnTo>
                  <a:lnTo>
                    <a:pt x="7842" y="3410"/>
                  </a:lnTo>
                  <a:lnTo>
                    <a:pt x="7940" y="3361"/>
                  </a:lnTo>
                  <a:lnTo>
                    <a:pt x="8037" y="3337"/>
                  </a:lnTo>
                  <a:lnTo>
                    <a:pt x="8159" y="3313"/>
                  </a:lnTo>
                  <a:lnTo>
                    <a:pt x="8159" y="3313"/>
                  </a:lnTo>
                  <a:lnTo>
                    <a:pt x="8281" y="3337"/>
                  </a:lnTo>
                  <a:lnTo>
                    <a:pt x="8378" y="3361"/>
                  </a:lnTo>
                  <a:lnTo>
                    <a:pt x="8476" y="3410"/>
                  </a:lnTo>
                  <a:lnTo>
                    <a:pt x="8573" y="3483"/>
                  </a:lnTo>
                  <a:lnTo>
                    <a:pt x="8646" y="3580"/>
                  </a:lnTo>
                  <a:lnTo>
                    <a:pt x="8695" y="3678"/>
                  </a:lnTo>
                  <a:lnTo>
                    <a:pt x="8743" y="3775"/>
                  </a:lnTo>
                  <a:lnTo>
                    <a:pt x="8743" y="3897"/>
                  </a:lnTo>
                  <a:lnTo>
                    <a:pt x="8743" y="3897"/>
                  </a:lnTo>
                  <a:lnTo>
                    <a:pt x="8743" y="4019"/>
                  </a:lnTo>
                  <a:lnTo>
                    <a:pt x="8695" y="4141"/>
                  </a:lnTo>
                  <a:lnTo>
                    <a:pt x="8646" y="4238"/>
                  </a:lnTo>
                  <a:lnTo>
                    <a:pt x="8573" y="4311"/>
                  </a:lnTo>
                  <a:lnTo>
                    <a:pt x="8476" y="4384"/>
                  </a:lnTo>
                  <a:lnTo>
                    <a:pt x="8378" y="4433"/>
                  </a:lnTo>
                  <a:lnTo>
                    <a:pt x="8281" y="4482"/>
                  </a:lnTo>
                  <a:lnTo>
                    <a:pt x="8159" y="4482"/>
                  </a:lnTo>
                  <a:lnTo>
                    <a:pt x="8159" y="4482"/>
                  </a:lnTo>
                  <a:close/>
                  <a:moveTo>
                    <a:pt x="9133" y="5943"/>
                  </a:moveTo>
                  <a:lnTo>
                    <a:pt x="9133" y="5943"/>
                  </a:lnTo>
                  <a:lnTo>
                    <a:pt x="9036" y="5943"/>
                  </a:lnTo>
                  <a:lnTo>
                    <a:pt x="8963" y="5919"/>
                  </a:lnTo>
                  <a:lnTo>
                    <a:pt x="8841" y="5846"/>
                  </a:lnTo>
                  <a:lnTo>
                    <a:pt x="8768" y="5724"/>
                  </a:lnTo>
                  <a:lnTo>
                    <a:pt x="8743" y="5651"/>
                  </a:lnTo>
                  <a:lnTo>
                    <a:pt x="8743" y="5553"/>
                  </a:lnTo>
                  <a:lnTo>
                    <a:pt x="8743" y="5553"/>
                  </a:lnTo>
                  <a:lnTo>
                    <a:pt x="8743" y="5480"/>
                  </a:lnTo>
                  <a:lnTo>
                    <a:pt x="8768" y="5407"/>
                  </a:lnTo>
                  <a:lnTo>
                    <a:pt x="8841" y="5285"/>
                  </a:lnTo>
                  <a:lnTo>
                    <a:pt x="8963" y="5212"/>
                  </a:lnTo>
                  <a:lnTo>
                    <a:pt x="9036" y="5188"/>
                  </a:lnTo>
                  <a:lnTo>
                    <a:pt x="9133" y="5164"/>
                  </a:lnTo>
                  <a:lnTo>
                    <a:pt x="9133" y="5164"/>
                  </a:lnTo>
                  <a:lnTo>
                    <a:pt x="9206" y="5188"/>
                  </a:lnTo>
                  <a:lnTo>
                    <a:pt x="9279" y="5212"/>
                  </a:lnTo>
                  <a:lnTo>
                    <a:pt x="9401" y="5285"/>
                  </a:lnTo>
                  <a:lnTo>
                    <a:pt x="9474" y="5407"/>
                  </a:lnTo>
                  <a:lnTo>
                    <a:pt x="9498" y="5480"/>
                  </a:lnTo>
                  <a:lnTo>
                    <a:pt x="9523" y="5553"/>
                  </a:lnTo>
                  <a:lnTo>
                    <a:pt x="9523" y="5553"/>
                  </a:lnTo>
                  <a:lnTo>
                    <a:pt x="9498" y="5651"/>
                  </a:lnTo>
                  <a:lnTo>
                    <a:pt x="9474" y="5724"/>
                  </a:lnTo>
                  <a:lnTo>
                    <a:pt x="9401" y="5846"/>
                  </a:lnTo>
                  <a:lnTo>
                    <a:pt x="9279" y="5919"/>
                  </a:lnTo>
                  <a:lnTo>
                    <a:pt x="9206" y="5943"/>
                  </a:lnTo>
                  <a:lnTo>
                    <a:pt x="9133" y="5943"/>
                  </a:lnTo>
                  <a:lnTo>
                    <a:pt x="9133" y="5943"/>
                  </a:lnTo>
                  <a:close/>
                  <a:moveTo>
                    <a:pt x="9986" y="4409"/>
                  </a:moveTo>
                  <a:lnTo>
                    <a:pt x="9986" y="4409"/>
                  </a:lnTo>
                  <a:lnTo>
                    <a:pt x="9888" y="4409"/>
                  </a:lnTo>
                  <a:lnTo>
                    <a:pt x="9815" y="4384"/>
                  </a:lnTo>
                  <a:lnTo>
                    <a:pt x="9693" y="4287"/>
                  </a:lnTo>
                  <a:lnTo>
                    <a:pt x="9620" y="4165"/>
                  </a:lnTo>
                  <a:lnTo>
                    <a:pt x="9596" y="4092"/>
                  </a:lnTo>
                  <a:lnTo>
                    <a:pt x="9596" y="4019"/>
                  </a:lnTo>
                  <a:lnTo>
                    <a:pt x="9596" y="4019"/>
                  </a:lnTo>
                  <a:lnTo>
                    <a:pt x="9596" y="3946"/>
                  </a:lnTo>
                  <a:lnTo>
                    <a:pt x="9620" y="3873"/>
                  </a:lnTo>
                  <a:lnTo>
                    <a:pt x="9693" y="3751"/>
                  </a:lnTo>
                  <a:lnTo>
                    <a:pt x="9815" y="3654"/>
                  </a:lnTo>
                  <a:lnTo>
                    <a:pt x="9888" y="3629"/>
                  </a:lnTo>
                  <a:lnTo>
                    <a:pt x="9986" y="3629"/>
                  </a:lnTo>
                  <a:lnTo>
                    <a:pt x="9986" y="3629"/>
                  </a:lnTo>
                  <a:lnTo>
                    <a:pt x="10059" y="3629"/>
                  </a:lnTo>
                  <a:lnTo>
                    <a:pt x="10132" y="3654"/>
                  </a:lnTo>
                  <a:lnTo>
                    <a:pt x="10253" y="3751"/>
                  </a:lnTo>
                  <a:lnTo>
                    <a:pt x="10327" y="3873"/>
                  </a:lnTo>
                  <a:lnTo>
                    <a:pt x="10351" y="3946"/>
                  </a:lnTo>
                  <a:lnTo>
                    <a:pt x="10375" y="4019"/>
                  </a:lnTo>
                  <a:lnTo>
                    <a:pt x="10375" y="4019"/>
                  </a:lnTo>
                  <a:lnTo>
                    <a:pt x="10351" y="4092"/>
                  </a:lnTo>
                  <a:lnTo>
                    <a:pt x="10327" y="4165"/>
                  </a:lnTo>
                  <a:lnTo>
                    <a:pt x="10253" y="4287"/>
                  </a:lnTo>
                  <a:lnTo>
                    <a:pt x="10132" y="4384"/>
                  </a:lnTo>
                  <a:lnTo>
                    <a:pt x="10059" y="4409"/>
                  </a:lnTo>
                  <a:lnTo>
                    <a:pt x="9986" y="4409"/>
                  </a:lnTo>
                  <a:lnTo>
                    <a:pt x="9986" y="4409"/>
                  </a:lnTo>
                  <a:close/>
                  <a:moveTo>
                    <a:pt x="13200" y="4165"/>
                  </a:moveTo>
                  <a:lnTo>
                    <a:pt x="13200" y="4165"/>
                  </a:lnTo>
                  <a:lnTo>
                    <a:pt x="12957" y="3897"/>
                  </a:lnTo>
                  <a:lnTo>
                    <a:pt x="12713" y="3605"/>
                  </a:lnTo>
                  <a:lnTo>
                    <a:pt x="12713" y="3605"/>
                  </a:lnTo>
                  <a:lnTo>
                    <a:pt x="12372" y="3288"/>
                  </a:lnTo>
                  <a:lnTo>
                    <a:pt x="12007" y="3020"/>
                  </a:lnTo>
                  <a:lnTo>
                    <a:pt x="11642" y="2752"/>
                  </a:lnTo>
                  <a:lnTo>
                    <a:pt x="11276" y="2533"/>
                  </a:lnTo>
                  <a:lnTo>
                    <a:pt x="11276" y="2533"/>
                  </a:lnTo>
                  <a:lnTo>
                    <a:pt x="11715" y="2265"/>
                  </a:lnTo>
                  <a:lnTo>
                    <a:pt x="12153" y="2046"/>
                  </a:lnTo>
                  <a:lnTo>
                    <a:pt x="12518" y="1876"/>
                  </a:lnTo>
                  <a:lnTo>
                    <a:pt x="12884" y="1754"/>
                  </a:lnTo>
                  <a:lnTo>
                    <a:pt x="13176" y="1681"/>
                  </a:lnTo>
                  <a:lnTo>
                    <a:pt x="13444" y="1681"/>
                  </a:lnTo>
                  <a:lnTo>
                    <a:pt x="13541" y="1681"/>
                  </a:lnTo>
                  <a:lnTo>
                    <a:pt x="13639" y="1730"/>
                  </a:lnTo>
                  <a:lnTo>
                    <a:pt x="13736" y="1754"/>
                  </a:lnTo>
                  <a:lnTo>
                    <a:pt x="13809" y="1827"/>
                  </a:lnTo>
                  <a:lnTo>
                    <a:pt x="13809" y="1827"/>
                  </a:lnTo>
                  <a:lnTo>
                    <a:pt x="13858" y="1900"/>
                  </a:lnTo>
                  <a:lnTo>
                    <a:pt x="13907" y="1973"/>
                  </a:lnTo>
                  <a:lnTo>
                    <a:pt x="13931" y="2070"/>
                  </a:lnTo>
                  <a:lnTo>
                    <a:pt x="13955" y="2168"/>
                  </a:lnTo>
                  <a:lnTo>
                    <a:pt x="13955" y="2411"/>
                  </a:lnTo>
                  <a:lnTo>
                    <a:pt x="13882" y="2679"/>
                  </a:lnTo>
                  <a:lnTo>
                    <a:pt x="13785" y="3020"/>
                  </a:lnTo>
                  <a:lnTo>
                    <a:pt x="13639" y="3361"/>
                  </a:lnTo>
                  <a:lnTo>
                    <a:pt x="13444" y="3751"/>
                  </a:lnTo>
                  <a:lnTo>
                    <a:pt x="13200" y="4165"/>
                  </a:lnTo>
                  <a:lnTo>
                    <a:pt x="13200" y="4165"/>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0" name="Google Shape;390;p35"/>
          <p:cNvGrpSpPr/>
          <p:nvPr/>
        </p:nvGrpSpPr>
        <p:grpSpPr>
          <a:xfrm rot="-600404">
            <a:off x="6024644" y="3282012"/>
            <a:ext cx="823784" cy="841281"/>
            <a:chOff x="576250" y="4319400"/>
            <a:chExt cx="442075" cy="442050"/>
          </a:xfrm>
        </p:grpSpPr>
        <p:sp>
          <p:nvSpPr>
            <p:cNvPr id="391" name="Google Shape;391;p35"/>
            <p:cNvSpPr/>
            <p:nvPr/>
          </p:nvSpPr>
          <p:spPr>
            <a:xfrm>
              <a:off x="576250" y="4319400"/>
              <a:ext cx="442075" cy="442050"/>
            </a:xfrm>
            <a:custGeom>
              <a:avLst/>
              <a:gdLst/>
              <a:ahLst/>
              <a:cxnLst/>
              <a:rect l="l" t="t" r="r" b="b"/>
              <a:pathLst>
                <a:path w="17683" h="17682" fill="none" extrusionOk="0">
                  <a:moveTo>
                    <a:pt x="11472" y="17292"/>
                  </a:moveTo>
                  <a:lnTo>
                    <a:pt x="11472" y="12153"/>
                  </a:lnTo>
                  <a:lnTo>
                    <a:pt x="16416" y="7209"/>
                  </a:lnTo>
                  <a:lnTo>
                    <a:pt x="16416" y="7209"/>
                  </a:lnTo>
                  <a:lnTo>
                    <a:pt x="16562" y="7063"/>
                  </a:lnTo>
                  <a:lnTo>
                    <a:pt x="16684" y="6868"/>
                  </a:lnTo>
                  <a:lnTo>
                    <a:pt x="16830" y="6674"/>
                  </a:lnTo>
                  <a:lnTo>
                    <a:pt x="16927" y="6479"/>
                  </a:lnTo>
                  <a:lnTo>
                    <a:pt x="17146" y="6040"/>
                  </a:lnTo>
                  <a:lnTo>
                    <a:pt x="17317" y="5553"/>
                  </a:lnTo>
                  <a:lnTo>
                    <a:pt x="17439" y="5042"/>
                  </a:lnTo>
                  <a:lnTo>
                    <a:pt x="17560" y="4506"/>
                  </a:lnTo>
                  <a:lnTo>
                    <a:pt x="17633" y="3970"/>
                  </a:lnTo>
                  <a:lnTo>
                    <a:pt x="17658" y="3434"/>
                  </a:lnTo>
                  <a:lnTo>
                    <a:pt x="17682" y="2898"/>
                  </a:lnTo>
                  <a:lnTo>
                    <a:pt x="17682" y="2411"/>
                  </a:lnTo>
                  <a:lnTo>
                    <a:pt x="17658" y="1949"/>
                  </a:lnTo>
                  <a:lnTo>
                    <a:pt x="17609" y="1510"/>
                  </a:lnTo>
                  <a:lnTo>
                    <a:pt x="17536" y="1145"/>
                  </a:lnTo>
                  <a:lnTo>
                    <a:pt x="17463" y="828"/>
                  </a:lnTo>
                  <a:lnTo>
                    <a:pt x="17366" y="585"/>
                  </a:lnTo>
                  <a:lnTo>
                    <a:pt x="17292" y="487"/>
                  </a:lnTo>
                  <a:lnTo>
                    <a:pt x="17244" y="439"/>
                  </a:lnTo>
                  <a:lnTo>
                    <a:pt x="17244" y="439"/>
                  </a:lnTo>
                  <a:lnTo>
                    <a:pt x="17195" y="390"/>
                  </a:lnTo>
                  <a:lnTo>
                    <a:pt x="17098" y="317"/>
                  </a:lnTo>
                  <a:lnTo>
                    <a:pt x="16854" y="219"/>
                  </a:lnTo>
                  <a:lnTo>
                    <a:pt x="16537" y="146"/>
                  </a:lnTo>
                  <a:lnTo>
                    <a:pt x="16172" y="73"/>
                  </a:lnTo>
                  <a:lnTo>
                    <a:pt x="15734" y="25"/>
                  </a:lnTo>
                  <a:lnTo>
                    <a:pt x="15271" y="0"/>
                  </a:lnTo>
                  <a:lnTo>
                    <a:pt x="14784" y="0"/>
                  </a:lnTo>
                  <a:lnTo>
                    <a:pt x="14248" y="25"/>
                  </a:lnTo>
                  <a:lnTo>
                    <a:pt x="13712" y="49"/>
                  </a:lnTo>
                  <a:lnTo>
                    <a:pt x="13176" y="122"/>
                  </a:lnTo>
                  <a:lnTo>
                    <a:pt x="12641" y="244"/>
                  </a:lnTo>
                  <a:lnTo>
                    <a:pt x="12129" y="366"/>
                  </a:lnTo>
                  <a:lnTo>
                    <a:pt x="11642" y="536"/>
                  </a:lnTo>
                  <a:lnTo>
                    <a:pt x="11204" y="755"/>
                  </a:lnTo>
                  <a:lnTo>
                    <a:pt x="10985" y="853"/>
                  </a:lnTo>
                  <a:lnTo>
                    <a:pt x="10814" y="999"/>
                  </a:lnTo>
                  <a:lnTo>
                    <a:pt x="10619" y="1121"/>
                  </a:lnTo>
                  <a:lnTo>
                    <a:pt x="10473" y="1267"/>
                  </a:lnTo>
                  <a:lnTo>
                    <a:pt x="5529" y="6211"/>
                  </a:lnTo>
                  <a:lnTo>
                    <a:pt x="390" y="6211"/>
                  </a:lnTo>
                  <a:lnTo>
                    <a:pt x="390" y="6211"/>
                  </a:lnTo>
                  <a:lnTo>
                    <a:pt x="244" y="6235"/>
                  </a:lnTo>
                  <a:lnTo>
                    <a:pt x="147" y="6259"/>
                  </a:lnTo>
                  <a:lnTo>
                    <a:pt x="49" y="6308"/>
                  </a:lnTo>
                  <a:lnTo>
                    <a:pt x="0" y="6381"/>
                  </a:lnTo>
                  <a:lnTo>
                    <a:pt x="0" y="6454"/>
                  </a:lnTo>
                  <a:lnTo>
                    <a:pt x="25" y="6552"/>
                  </a:lnTo>
                  <a:lnTo>
                    <a:pt x="74" y="6649"/>
                  </a:lnTo>
                  <a:lnTo>
                    <a:pt x="171" y="6771"/>
                  </a:lnTo>
                  <a:lnTo>
                    <a:pt x="2582" y="9158"/>
                  </a:lnTo>
                  <a:lnTo>
                    <a:pt x="2265" y="9474"/>
                  </a:lnTo>
                  <a:lnTo>
                    <a:pt x="950" y="9718"/>
                  </a:lnTo>
                  <a:lnTo>
                    <a:pt x="950" y="9718"/>
                  </a:lnTo>
                  <a:lnTo>
                    <a:pt x="804" y="9767"/>
                  </a:lnTo>
                  <a:lnTo>
                    <a:pt x="682" y="9815"/>
                  </a:lnTo>
                  <a:lnTo>
                    <a:pt x="609" y="9913"/>
                  </a:lnTo>
                  <a:lnTo>
                    <a:pt x="561" y="9986"/>
                  </a:lnTo>
                  <a:lnTo>
                    <a:pt x="561" y="10083"/>
                  </a:lnTo>
                  <a:lnTo>
                    <a:pt x="585" y="10205"/>
                  </a:lnTo>
                  <a:lnTo>
                    <a:pt x="634" y="10302"/>
                  </a:lnTo>
                  <a:lnTo>
                    <a:pt x="731" y="10424"/>
                  </a:lnTo>
                  <a:lnTo>
                    <a:pt x="7258" y="16951"/>
                  </a:lnTo>
                  <a:lnTo>
                    <a:pt x="7258" y="16951"/>
                  </a:lnTo>
                  <a:lnTo>
                    <a:pt x="7380" y="17049"/>
                  </a:lnTo>
                  <a:lnTo>
                    <a:pt x="7477" y="17097"/>
                  </a:lnTo>
                  <a:lnTo>
                    <a:pt x="7599" y="17122"/>
                  </a:lnTo>
                  <a:lnTo>
                    <a:pt x="7697" y="17122"/>
                  </a:lnTo>
                  <a:lnTo>
                    <a:pt x="7770" y="17073"/>
                  </a:lnTo>
                  <a:lnTo>
                    <a:pt x="7867" y="17000"/>
                  </a:lnTo>
                  <a:lnTo>
                    <a:pt x="7916" y="16878"/>
                  </a:lnTo>
                  <a:lnTo>
                    <a:pt x="7965" y="16732"/>
                  </a:lnTo>
                  <a:lnTo>
                    <a:pt x="8208" y="15417"/>
                  </a:lnTo>
                  <a:lnTo>
                    <a:pt x="8525" y="15100"/>
                  </a:lnTo>
                  <a:lnTo>
                    <a:pt x="10911" y="17511"/>
                  </a:lnTo>
                  <a:lnTo>
                    <a:pt x="10911" y="17511"/>
                  </a:lnTo>
                  <a:lnTo>
                    <a:pt x="11033" y="17609"/>
                  </a:lnTo>
                  <a:lnTo>
                    <a:pt x="11131" y="17658"/>
                  </a:lnTo>
                  <a:lnTo>
                    <a:pt x="11228" y="17682"/>
                  </a:lnTo>
                  <a:lnTo>
                    <a:pt x="11301" y="17682"/>
                  </a:lnTo>
                  <a:lnTo>
                    <a:pt x="11374" y="17633"/>
                  </a:lnTo>
                  <a:lnTo>
                    <a:pt x="11423" y="17536"/>
                  </a:lnTo>
                  <a:lnTo>
                    <a:pt x="11447" y="17438"/>
                  </a:lnTo>
                  <a:lnTo>
                    <a:pt x="11472" y="17292"/>
                  </a:lnTo>
                  <a:lnTo>
                    <a:pt x="11472" y="17292"/>
                  </a:lnTo>
                  <a:close/>
                  <a:moveTo>
                    <a:pt x="6162" y="12202"/>
                  </a:moveTo>
                  <a:lnTo>
                    <a:pt x="6162" y="12202"/>
                  </a:lnTo>
                  <a:lnTo>
                    <a:pt x="6089" y="12275"/>
                  </a:lnTo>
                  <a:lnTo>
                    <a:pt x="6016" y="12324"/>
                  </a:lnTo>
                  <a:lnTo>
                    <a:pt x="5919" y="12348"/>
                  </a:lnTo>
                  <a:lnTo>
                    <a:pt x="5821" y="12348"/>
                  </a:lnTo>
                  <a:lnTo>
                    <a:pt x="5724" y="12348"/>
                  </a:lnTo>
                  <a:lnTo>
                    <a:pt x="5626" y="12324"/>
                  </a:lnTo>
                  <a:lnTo>
                    <a:pt x="5553" y="12275"/>
                  </a:lnTo>
                  <a:lnTo>
                    <a:pt x="5480" y="12202"/>
                  </a:lnTo>
                  <a:lnTo>
                    <a:pt x="5480" y="12202"/>
                  </a:lnTo>
                  <a:lnTo>
                    <a:pt x="5407" y="12129"/>
                  </a:lnTo>
                  <a:lnTo>
                    <a:pt x="5359" y="12056"/>
                  </a:lnTo>
                  <a:lnTo>
                    <a:pt x="5334" y="11959"/>
                  </a:lnTo>
                  <a:lnTo>
                    <a:pt x="5334" y="11861"/>
                  </a:lnTo>
                  <a:lnTo>
                    <a:pt x="5334" y="11764"/>
                  </a:lnTo>
                  <a:lnTo>
                    <a:pt x="5359" y="11666"/>
                  </a:lnTo>
                  <a:lnTo>
                    <a:pt x="5407" y="11593"/>
                  </a:lnTo>
                  <a:lnTo>
                    <a:pt x="5480" y="11520"/>
                  </a:lnTo>
                  <a:lnTo>
                    <a:pt x="8013" y="8987"/>
                  </a:lnTo>
                  <a:lnTo>
                    <a:pt x="8013" y="8987"/>
                  </a:lnTo>
                  <a:lnTo>
                    <a:pt x="8086" y="8939"/>
                  </a:lnTo>
                  <a:lnTo>
                    <a:pt x="8159" y="8890"/>
                  </a:lnTo>
                  <a:lnTo>
                    <a:pt x="8257" y="8865"/>
                  </a:lnTo>
                  <a:lnTo>
                    <a:pt x="8354" y="8841"/>
                  </a:lnTo>
                  <a:lnTo>
                    <a:pt x="8452" y="8865"/>
                  </a:lnTo>
                  <a:lnTo>
                    <a:pt x="8525" y="8890"/>
                  </a:lnTo>
                  <a:lnTo>
                    <a:pt x="8622" y="8939"/>
                  </a:lnTo>
                  <a:lnTo>
                    <a:pt x="8695" y="8987"/>
                  </a:lnTo>
                  <a:lnTo>
                    <a:pt x="8695" y="8987"/>
                  </a:lnTo>
                  <a:lnTo>
                    <a:pt x="8744" y="9060"/>
                  </a:lnTo>
                  <a:lnTo>
                    <a:pt x="8793" y="9158"/>
                  </a:lnTo>
                  <a:lnTo>
                    <a:pt x="8817" y="9231"/>
                  </a:lnTo>
                  <a:lnTo>
                    <a:pt x="8841" y="9328"/>
                  </a:lnTo>
                  <a:lnTo>
                    <a:pt x="8817" y="9426"/>
                  </a:lnTo>
                  <a:lnTo>
                    <a:pt x="8793" y="9523"/>
                  </a:lnTo>
                  <a:lnTo>
                    <a:pt x="8744" y="9596"/>
                  </a:lnTo>
                  <a:lnTo>
                    <a:pt x="8695" y="9669"/>
                  </a:lnTo>
                  <a:lnTo>
                    <a:pt x="6162" y="12202"/>
                  </a:lnTo>
                  <a:close/>
                  <a:moveTo>
                    <a:pt x="13396" y="7307"/>
                  </a:moveTo>
                  <a:lnTo>
                    <a:pt x="13396" y="7307"/>
                  </a:lnTo>
                  <a:lnTo>
                    <a:pt x="13274" y="7404"/>
                  </a:lnTo>
                  <a:lnTo>
                    <a:pt x="13152" y="7477"/>
                  </a:lnTo>
                  <a:lnTo>
                    <a:pt x="13006" y="7526"/>
                  </a:lnTo>
                  <a:lnTo>
                    <a:pt x="12836" y="7550"/>
                  </a:lnTo>
                  <a:lnTo>
                    <a:pt x="12689" y="7526"/>
                  </a:lnTo>
                  <a:lnTo>
                    <a:pt x="12543" y="7477"/>
                  </a:lnTo>
                  <a:lnTo>
                    <a:pt x="12421" y="7404"/>
                  </a:lnTo>
                  <a:lnTo>
                    <a:pt x="12300" y="7307"/>
                  </a:lnTo>
                  <a:lnTo>
                    <a:pt x="10376" y="5383"/>
                  </a:lnTo>
                  <a:lnTo>
                    <a:pt x="10376" y="5383"/>
                  </a:lnTo>
                  <a:lnTo>
                    <a:pt x="10278" y="5261"/>
                  </a:lnTo>
                  <a:lnTo>
                    <a:pt x="10205" y="5139"/>
                  </a:lnTo>
                  <a:lnTo>
                    <a:pt x="10156" y="4993"/>
                  </a:lnTo>
                  <a:lnTo>
                    <a:pt x="10132" y="4847"/>
                  </a:lnTo>
                  <a:lnTo>
                    <a:pt x="10156" y="4676"/>
                  </a:lnTo>
                  <a:lnTo>
                    <a:pt x="10205" y="4530"/>
                  </a:lnTo>
                  <a:lnTo>
                    <a:pt x="10278" y="4408"/>
                  </a:lnTo>
                  <a:lnTo>
                    <a:pt x="10376" y="4287"/>
                  </a:lnTo>
                  <a:lnTo>
                    <a:pt x="10376" y="4287"/>
                  </a:lnTo>
                  <a:lnTo>
                    <a:pt x="11326" y="3313"/>
                  </a:lnTo>
                  <a:lnTo>
                    <a:pt x="11326" y="3313"/>
                  </a:lnTo>
                  <a:lnTo>
                    <a:pt x="11496" y="3166"/>
                  </a:lnTo>
                  <a:lnTo>
                    <a:pt x="11666" y="3045"/>
                  </a:lnTo>
                  <a:lnTo>
                    <a:pt x="11861" y="2947"/>
                  </a:lnTo>
                  <a:lnTo>
                    <a:pt x="12032" y="2850"/>
                  </a:lnTo>
                  <a:lnTo>
                    <a:pt x="12227" y="2777"/>
                  </a:lnTo>
                  <a:lnTo>
                    <a:pt x="12446" y="2728"/>
                  </a:lnTo>
                  <a:lnTo>
                    <a:pt x="12641" y="2704"/>
                  </a:lnTo>
                  <a:lnTo>
                    <a:pt x="12836" y="2704"/>
                  </a:lnTo>
                  <a:lnTo>
                    <a:pt x="13055" y="2704"/>
                  </a:lnTo>
                  <a:lnTo>
                    <a:pt x="13250" y="2728"/>
                  </a:lnTo>
                  <a:lnTo>
                    <a:pt x="13469" y="2777"/>
                  </a:lnTo>
                  <a:lnTo>
                    <a:pt x="13664" y="2850"/>
                  </a:lnTo>
                  <a:lnTo>
                    <a:pt x="13834" y="2947"/>
                  </a:lnTo>
                  <a:lnTo>
                    <a:pt x="14029" y="3045"/>
                  </a:lnTo>
                  <a:lnTo>
                    <a:pt x="14199" y="3166"/>
                  </a:lnTo>
                  <a:lnTo>
                    <a:pt x="14370" y="3313"/>
                  </a:lnTo>
                  <a:lnTo>
                    <a:pt x="14370" y="3313"/>
                  </a:lnTo>
                  <a:lnTo>
                    <a:pt x="14516" y="3483"/>
                  </a:lnTo>
                  <a:lnTo>
                    <a:pt x="14638" y="3653"/>
                  </a:lnTo>
                  <a:lnTo>
                    <a:pt x="14735" y="3848"/>
                  </a:lnTo>
                  <a:lnTo>
                    <a:pt x="14833" y="4019"/>
                  </a:lnTo>
                  <a:lnTo>
                    <a:pt x="14906" y="4214"/>
                  </a:lnTo>
                  <a:lnTo>
                    <a:pt x="14954" y="4433"/>
                  </a:lnTo>
                  <a:lnTo>
                    <a:pt x="14979" y="4628"/>
                  </a:lnTo>
                  <a:lnTo>
                    <a:pt x="14979" y="4847"/>
                  </a:lnTo>
                  <a:lnTo>
                    <a:pt x="14979" y="5042"/>
                  </a:lnTo>
                  <a:lnTo>
                    <a:pt x="14954" y="5237"/>
                  </a:lnTo>
                  <a:lnTo>
                    <a:pt x="14906" y="5456"/>
                  </a:lnTo>
                  <a:lnTo>
                    <a:pt x="14833" y="5651"/>
                  </a:lnTo>
                  <a:lnTo>
                    <a:pt x="14735" y="5821"/>
                  </a:lnTo>
                  <a:lnTo>
                    <a:pt x="14638" y="6016"/>
                  </a:lnTo>
                  <a:lnTo>
                    <a:pt x="14516" y="6186"/>
                  </a:lnTo>
                  <a:lnTo>
                    <a:pt x="14370" y="6357"/>
                  </a:lnTo>
                  <a:lnTo>
                    <a:pt x="14370" y="6357"/>
                  </a:lnTo>
                  <a:lnTo>
                    <a:pt x="13396" y="7307"/>
                  </a:lnTo>
                  <a:lnTo>
                    <a:pt x="13396" y="7307"/>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35"/>
            <p:cNvSpPr/>
            <p:nvPr/>
          </p:nvSpPr>
          <p:spPr>
            <a:xfrm>
              <a:off x="595725" y="4668875"/>
              <a:ext cx="73100" cy="73100"/>
            </a:xfrm>
            <a:custGeom>
              <a:avLst/>
              <a:gdLst/>
              <a:ahLst/>
              <a:cxnLst/>
              <a:rect l="l" t="t" r="r" b="b"/>
              <a:pathLst>
                <a:path w="2924" h="2924" fill="none" extrusionOk="0">
                  <a:moveTo>
                    <a:pt x="2656" y="269"/>
                  </a:moveTo>
                  <a:lnTo>
                    <a:pt x="2656" y="269"/>
                  </a:lnTo>
                  <a:lnTo>
                    <a:pt x="2509" y="147"/>
                  </a:lnTo>
                  <a:lnTo>
                    <a:pt x="2363" y="74"/>
                  </a:lnTo>
                  <a:lnTo>
                    <a:pt x="2193" y="25"/>
                  </a:lnTo>
                  <a:lnTo>
                    <a:pt x="2022" y="1"/>
                  </a:lnTo>
                  <a:lnTo>
                    <a:pt x="1852" y="25"/>
                  </a:lnTo>
                  <a:lnTo>
                    <a:pt x="1681" y="74"/>
                  </a:lnTo>
                  <a:lnTo>
                    <a:pt x="1511" y="147"/>
                  </a:lnTo>
                  <a:lnTo>
                    <a:pt x="1365" y="269"/>
                  </a:lnTo>
                  <a:lnTo>
                    <a:pt x="1365" y="269"/>
                  </a:lnTo>
                  <a:lnTo>
                    <a:pt x="1219" y="488"/>
                  </a:lnTo>
                  <a:lnTo>
                    <a:pt x="999" y="829"/>
                  </a:lnTo>
                  <a:lnTo>
                    <a:pt x="561" y="1730"/>
                  </a:lnTo>
                  <a:lnTo>
                    <a:pt x="171" y="2558"/>
                  </a:lnTo>
                  <a:lnTo>
                    <a:pt x="1" y="2924"/>
                  </a:lnTo>
                  <a:lnTo>
                    <a:pt x="1" y="2924"/>
                  </a:lnTo>
                  <a:lnTo>
                    <a:pt x="366" y="2753"/>
                  </a:lnTo>
                  <a:lnTo>
                    <a:pt x="1194" y="2363"/>
                  </a:lnTo>
                  <a:lnTo>
                    <a:pt x="2095" y="1925"/>
                  </a:lnTo>
                  <a:lnTo>
                    <a:pt x="2436" y="1706"/>
                  </a:lnTo>
                  <a:lnTo>
                    <a:pt x="2656" y="1560"/>
                  </a:lnTo>
                  <a:lnTo>
                    <a:pt x="2656" y="1560"/>
                  </a:lnTo>
                  <a:lnTo>
                    <a:pt x="2777" y="1414"/>
                  </a:lnTo>
                  <a:lnTo>
                    <a:pt x="2850" y="1243"/>
                  </a:lnTo>
                  <a:lnTo>
                    <a:pt x="2899" y="1073"/>
                  </a:lnTo>
                  <a:lnTo>
                    <a:pt x="2923" y="902"/>
                  </a:lnTo>
                  <a:lnTo>
                    <a:pt x="2899" y="732"/>
                  </a:lnTo>
                  <a:lnTo>
                    <a:pt x="2850" y="561"/>
                  </a:lnTo>
                  <a:lnTo>
                    <a:pt x="2777" y="415"/>
                  </a:lnTo>
                  <a:lnTo>
                    <a:pt x="2656" y="269"/>
                  </a:lnTo>
                  <a:lnTo>
                    <a:pt x="2656" y="26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93;p35"/>
            <p:cNvSpPr/>
            <p:nvPr/>
          </p:nvSpPr>
          <p:spPr>
            <a:xfrm>
              <a:off x="652350" y="4711500"/>
              <a:ext cx="46925" cy="46925"/>
            </a:xfrm>
            <a:custGeom>
              <a:avLst/>
              <a:gdLst/>
              <a:ahLst/>
              <a:cxnLst/>
              <a:rect l="l" t="t" r="r" b="b"/>
              <a:pathLst>
                <a:path w="1877" h="1877" fill="none" extrusionOk="0">
                  <a:moveTo>
                    <a:pt x="1657" y="244"/>
                  </a:moveTo>
                  <a:lnTo>
                    <a:pt x="1657" y="244"/>
                  </a:lnTo>
                  <a:lnTo>
                    <a:pt x="1535" y="147"/>
                  </a:lnTo>
                  <a:lnTo>
                    <a:pt x="1413" y="74"/>
                  </a:lnTo>
                  <a:lnTo>
                    <a:pt x="1267" y="25"/>
                  </a:lnTo>
                  <a:lnTo>
                    <a:pt x="1121" y="1"/>
                  </a:lnTo>
                  <a:lnTo>
                    <a:pt x="975" y="25"/>
                  </a:lnTo>
                  <a:lnTo>
                    <a:pt x="829" y="74"/>
                  </a:lnTo>
                  <a:lnTo>
                    <a:pt x="707" y="147"/>
                  </a:lnTo>
                  <a:lnTo>
                    <a:pt x="585" y="244"/>
                  </a:lnTo>
                  <a:lnTo>
                    <a:pt x="585" y="244"/>
                  </a:lnTo>
                  <a:lnTo>
                    <a:pt x="464" y="391"/>
                  </a:lnTo>
                  <a:lnTo>
                    <a:pt x="366" y="610"/>
                  </a:lnTo>
                  <a:lnTo>
                    <a:pt x="269" y="878"/>
                  </a:lnTo>
                  <a:lnTo>
                    <a:pt x="171" y="1170"/>
                  </a:lnTo>
                  <a:lnTo>
                    <a:pt x="50" y="1681"/>
                  </a:lnTo>
                  <a:lnTo>
                    <a:pt x="1" y="1876"/>
                  </a:lnTo>
                  <a:lnTo>
                    <a:pt x="1" y="1876"/>
                  </a:lnTo>
                  <a:lnTo>
                    <a:pt x="220" y="1852"/>
                  </a:lnTo>
                  <a:lnTo>
                    <a:pt x="731" y="1706"/>
                  </a:lnTo>
                  <a:lnTo>
                    <a:pt x="999" y="1633"/>
                  </a:lnTo>
                  <a:lnTo>
                    <a:pt x="1267" y="1535"/>
                  </a:lnTo>
                  <a:lnTo>
                    <a:pt x="1511" y="1413"/>
                  </a:lnTo>
                  <a:lnTo>
                    <a:pt x="1657" y="1316"/>
                  </a:lnTo>
                  <a:lnTo>
                    <a:pt x="1657" y="1316"/>
                  </a:lnTo>
                  <a:lnTo>
                    <a:pt x="1754" y="1194"/>
                  </a:lnTo>
                  <a:lnTo>
                    <a:pt x="1827" y="1048"/>
                  </a:lnTo>
                  <a:lnTo>
                    <a:pt x="1876" y="926"/>
                  </a:lnTo>
                  <a:lnTo>
                    <a:pt x="1876" y="780"/>
                  </a:lnTo>
                  <a:lnTo>
                    <a:pt x="1876" y="634"/>
                  </a:lnTo>
                  <a:lnTo>
                    <a:pt x="1827" y="488"/>
                  </a:lnTo>
                  <a:lnTo>
                    <a:pt x="1754" y="366"/>
                  </a:lnTo>
                  <a:lnTo>
                    <a:pt x="1657" y="244"/>
                  </a:lnTo>
                  <a:lnTo>
                    <a:pt x="1657" y="244"/>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35"/>
            <p:cNvSpPr/>
            <p:nvPr/>
          </p:nvSpPr>
          <p:spPr>
            <a:xfrm>
              <a:off x="579300" y="4638450"/>
              <a:ext cx="46900" cy="46900"/>
            </a:xfrm>
            <a:custGeom>
              <a:avLst/>
              <a:gdLst/>
              <a:ahLst/>
              <a:cxnLst/>
              <a:rect l="l" t="t" r="r" b="b"/>
              <a:pathLst>
                <a:path w="1876" h="1876" fill="none" extrusionOk="0">
                  <a:moveTo>
                    <a:pt x="1632" y="219"/>
                  </a:moveTo>
                  <a:lnTo>
                    <a:pt x="1632" y="219"/>
                  </a:lnTo>
                  <a:lnTo>
                    <a:pt x="1510" y="122"/>
                  </a:lnTo>
                  <a:lnTo>
                    <a:pt x="1388" y="49"/>
                  </a:lnTo>
                  <a:lnTo>
                    <a:pt x="1242" y="0"/>
                  </a:lnTo>
                  <a:lnTo>
                    <a:pt x="1096" y="0"/>
                  </a:lnTo>
                  <a:lnTo>
                    <a:pt x="950" y="0"/>
                  </a:lnTo>
                  <a:lnTo>
                    <a:pt x="828" y="49"/>
                  </a:lnTo>
                  <a:lnTo>
                    <a:pt x="682" y="122"/>
                  </a:lnTo>
                  <a:lnTo>
                    <a:pt x="560" y="219"/>
                  </a:lnTo>
                  <a:lnTo>
                    <a:pt x="560" y="219"/>
                  </a:lnTo>
                  <a:lnTo>
                    <a:pt x="463" y="366"/>
                  </a:lnTo>
                  <a:lnTo>
                    <a:pt x="341" y="609"/>
                  </a:lnTo>
                  <a:lnTo>
                    <a:pt x="244" y="877"/>
                  </a:lnTo>
                  <a:lnTo>
                    <a:pt x="171" y="1145"/>
                  </a:lnTo>
                  <a:lnTo>
                    <a:pt x="25" y="1656"/>
                  </a:lnTo>
                  <a:lnTo>
                    <a:pt x="0" y="1876"/>
                  </a:lnTo>
                  <a:lnTo>
                    <a:pt x="0" y="1876"/>
                  </a:lnTo>
                  <a:lnTo>
                    <a:pt x="195" y="1827"/>
                  </a:lnTo>
                  <a:lnTo>
                    <a:pt x="707" y="1705"/>
                  </a:lnTo>
                  <a:lnTo>
                    <a:pt x="999" y="1608"/>
                  </a:lnTo>
                  <a:lnTo>
                    <a:pt x="1267" y="1510"/>
                  </a:lnTo>
                  <a:lnTo>
                    <a:pt x="1486" y="1413"/>
                  </a:lnTo>
                  <a:lnTo>
                    <a:pt x="1632" y="1291"/>
                  </a:lnTo>
                  <a:lnTo>
                    <a:pt x="1632" y="1291"/>
                  </a:lnTo>
                  <a:lnTo>
                    <a:pt x="1729" y="1169"/>
                  </a:lnTo>
                  <a:lnTo>
                    <a:pt x="1802" y="1048"/>
                  </a:lnTo>
                  <a:lnTo>
                    <a:pt x="1851" y="901"/>
                  </a:lnTo>
                  <a:lnTo>
                    <a:pt x="1876" y="755"/>
                  </a:lnTo>
                  <a:lnTo>
                    <a:pt x="1851" y="609"/>
                  </a:lnTo>
                  <a:lnTo>
                    <a:pt x="1802" y="463"/>
                  </a:lnTo>
                  <a:lnTo>
                    <a:pt x="1729" y="341"/>
                  </a:lnTo>
                  <a:lnTo>
                    <a:pt x="1632" y="219"/>
                  </a:lnTo>
                  <a:lnTo>
                    <a:pt x="1632" y="219"/>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5" name="Google Shape;395;p35"/>
          <p:cNvSpPr/>
          <p:nvPr/>
        </p:nvSpPr>
        <p:spPr>
          <a:xfrm>
            <a:off x="5663433" y="1440438"/>
            <a:ext cx="312968" cy="305611"/>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5"/>
          <p:cNvSpPr/>
          <p:nvPr/>
        </p:nvSpPr>
        <p:spPr>
          <a:xfrm rot="2735904">
            <a:off x="7723296" y="3007616"/>
            <a:ext cx="480537" cy="458835"/>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5"/>
          <p:cNvSpPr/>
          <p:nvPr/>
        </p:nvSpPr>
        <p:spPr>
          <a:xfrm>
            <a:off x="8101877" y="2740205"/>
            <a:ext cx="190310" cy="185897"/>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5"/>
          <p:cNvSpPr/>
          <p:nvPr/>
        </p:nvSpPr>
        <p:spPr>
          <a:xfrm rot="1306190">
            <a:off x="5446310" y="2362537"/>
            <a:ext cx="190860" cy="185342"/>
          </a:xfrm>
          <a:custGeom>
            <a:avLst/>
            <a:gdLst/>
            <a:ahLst/>
            <a:cxnLst/>
            <a:rect l="l" t="t" r="r" b="b"/>
            <a:pathLst>
              <a:path w="15101" h="14419" fill="none" extrusionOk="0">
                <a:moveTo>
                  <a:pt x="7234" y="293"/>
                </a:moveTo>
                <a:lnTo>
                  <a:pt x="7234" y="293"/>
                </a:lnTo>
                <a:lnTo>
                  <a:pt x="7307" y="171"/>
                </a:lnTo>
                <a:lnTo>
                  <a:pt x="7380" y="74"/>
                </a:lnTo>
                <a:lnTo>
                  <a:pt x="7477" y="25"/>
                </a:lnTo>
                <a:lnTo>
                  <a:pt x="7550" y="1"/>
                </a:lnTo>
                <a:lnTo>
                  <a:pt x="7623" y="25"/>
                </a:lnTo>
                <a:lnTo>
                  <a:pt x="7721" y="74"/>
                </a:lnTo>
                <a:lnTo>
                  <a:pt x="7794" y="171"/>
                </a:lnTo>
                <a:lnTo>
                  <a:pt x="7867" y="293"/>
                </a:lnTo>
                <a:lnTo>
                  <a:pt x="9523" y="4092"/>
                </a:lnTo>
                <a:lnTo>
                  <a:pt x="9523" y="4092"/>
                </a:lnTo>
                <a:lnTo>
                  <a:pt x="9596" y="4214"/>
                </a:lnTo>
                <a:lnTo>
                  <a:pt x="9718" y="4360"/>
                </a:lnTo>
                <a:lnTo>
                  <a:pt x="9840" y="4482"/>
                </a:lnTo>
                <a:lnTo>
                  <a:pt x="9986" y="4604"/>
                </a:lnTo>
                <a:lnTo>
                  <a:pt x="10132" y="4701"/>
                </a:lnTo>
                <a:lnTo>
                  <a:pt x="10302" y="4774"/>
                </a:lnTo>
                <a:lnTo>
                  <a:pt x="10449" y="4847"/>
                </a:lnTo>
                <a:lnTo>
                  <a:pt x="10619" y="4872"/>
                </a:lnTo>
                <a:lnTo>
                  <a:pt x="14711" y="5286"/>
                </a:lnTo>
                <a:lnTo>
                  <a:pt x="14711" y="5286"/>
                </a:lnTo>
                <a:lnTo>
                  <a:pt x="14857" y="5310"/>
                </a:lnTo>
                <a:lnTo>
                  <a:pt x="14979" y="5359"/>
                </a:lnTo>
                <a:lnTo>
                  <a:pt x="15052" y="5407"/>
                </a:lnTo>
                <a:lnTo>
                  <a:pt x="15100" y="5505"/>
                </a:lnTo>
                <a:lnTo>
                  <a:pt x="15100" y="5578"/>
                </a:lnTo>
                <a:lnTo>
                  <a:pt x="15076" y="5675"/>
                </a:lnTo>
                <a:lnTo>
                  <a:pt x="15027" y="5773"/>
                </a:lnTo>
                <a:lnTo>
                  <a:pt x="14906" y="5895"/>
                </a:lnTo>
                <a:lnTo>
                  <a:pt x="11837" y="8622"/>
                </a:lnTo>
                <a:lnTo>
                  <a:pt x="11837" y="8622"/>
                </a:lnTo>
                <a:lnTo>
                  <a:pt x="11715" y="8744"/>
                </a:lnTo>
                <a:lnTo>
                  <a:pt x="11618" y="8890"/>
                </a:lnTo>
                <a:lnTo>
                  <a:pt x="11545" y="9061"/>
                </a:lnTo>
                <a:lnTo>
                  <a:pt x="11472" y="9231"/>
                </a:lnTo>
                <a:lnTo>
                  <a:pt x="11423" y="9402"/>
                </a:lnTo>
                <a:lnTo>
                  <a:pt x="11398" y="9572"/>
                </a:lnTo>
                <a:lnTo>
                  <a:pt x="11398" y="9743"/>
                </a:lnTo>
                <a:lnTo>
                  <a:pt x="11423" y="9913"/>
                </a:lnTo>
                <a:lnTo>
                  <a:pt x="12300" y="13956"/>
                </a:lnTo>
                <a:lnTo>
                  <a:pt x="12300" y="13956"/>
                </a:lnTo>
                <a:lnTo>
                  <a:pt x="12324" y="14102"/>
                </a:lnTo>
                <a:lnTo>
                  <a:pt x="12300" y="14200"/>
                </a:lnTo>
                <a:lnTo>
                  <a:pt x="12275" y="14297"/>
                </a:lnTo>
                <a:lnTo>
                  <a:pt x="12227" y="14370"/>
                </a:lnTo>
                <a:lnTo>
                  <a:pt x="12129" y="14394"/>
                </a:lnTo>
                <a:lnTo>
                  <a:pt x="12032" y="14419"/>
                </a:lnTo>
                <a:lnTo>
                  <a:pt x="11910" y="14370"/>
                </a:lnTo>
                <a:lnTo>
                  <a:pt x="11788" y="14321"/>
                </a:lnTo>
                <a:lnTo>
                  <a:pt x="8232" y="12227"/>
                </a:lnTo>
                <a:lnTo>
                  <a:pt x="8232" y="12227"/>
                </a:lnTo>
                <a:lnTo>
                  <a:pt x="8086" y="12154"/>
                </a:lnTo>
                <a:lnTo>
                  <a:pt x="7916" y="12105"/>
                </a:lnTo>
                <a:lnTo>
                  <a:pt x="7721" y="12081"/>
                </a:lnTo>
                <a:lnTo>
                  <a:pt x="7550" y="12081"/>
                </a:lnTo>
                <a:lnTo>
                  <a:pt x="7380" y="12081"/>
                </a:lnTo>
                <a:lnTo>
                  <a:pt x="7185" y="12105"/>
                </a:lnTo>
                <a:lnTo>
                  <a:pt x="7015" y="12154"/>
                </a:lnTo>
                <a:lnTo>
                  <a:pt x="6868" y="12227"/>
                </a:lnTo>
                <a:lnTo>
                  <a:pt x="3313" y="14321"/>
                </a:lnTo>
                <a:lnTo>
                  <a:pt x="3313" y="14321"/>
                </a:lnTo>
                <a:lnTo>
                  <a:pt x="3191" y="14370"/>
                </a:lnTo>
                <a:lnTo>
                  <a:pt x="3069" y="14419"/>
                </a:lnTo>
                <a:lnTo>
                  <a:pt x="2972" y="14394"/>
                </a:lnTo>
                <a:lnTo>
                  <a:pt x="2874" y="14370"/>
                </a:lnTo>
                <a:lnTo>
                  <a:pt x="2826" y="14297"/>
                </a:lnTo>
                <a:lnTo>
                  <a:pt x="2801" y="14200"/>
                </a:lnTo>
                <a:lnTo>
                  <a:pt x="2777" y="14102"/>
                </a:lnTo>
                <a:lnTo>
                  <a:pt x="2801" y="13956"/>
                </a:lnTo>
                <a:lnTo>
                  <a:pt x="3678" y="9913"/>
                </a:lnTo>
                <a:lnTo>
                  <a:pt x="3678" y="9913"/>
                </a:lnTo>
                <a:lnTo>
                  <a:pt x="3702" y="9743"/>
                </a:lnTo>
                <a:lnTo>
                  <a:pt x="3702" y="9572"/>
                </a:lnTo>
                <a:lnTo>
                  <a:pt x="3678" y="9402"/>
                </a:lnTo>
                <a:lnTo>
                  <a:pt x="3629" y="9231"/>
                </a:lnTo>
                <a:lnTo>
                  <a:pt x="3556" y="9061"/>
                </a:lnTo>
                <a:lnTo>
                  <a:pt x="3483" y="8890"/>
                </a:lnTo>
                <a:lnTo>
                  <a:pt x="3386" y="8744"/>
                </a:lnTo>
                <a:lnTo>
                  <a:pt x="3264" y="8622"/>
                </a:lnTo>
                <a:lnTo>
                  <a:pt x="195" y="5895"/>
                </a:lnTo>
                <a:lnTo>
                  <a:pt x="195" y="5895"/>
                </a:lnTo>
                <a:lnTo>
                  <a:pt x="73" y="5773"/>
                </a:lnTo>
                <a:lnTo>
                  <a:pt x="25" y="5675"/>
                </a:lnTo>
                <a:lnTo>
                  <a:pt x="0" y="5578"/>
                </a:lnTo>
                <a:lnTo>
                  <a:pt x="0" y="5505"/>
                </a:lnTo>
                <a:lnTo>
                  <a:pt x="49" y="5407"/>
                </a:lnTo>
                <a:lnTo>
                  <a:pt x="122" y="5359"/>
                </a:lnTo>
                <a:lnTo>
                  <a:pt x="244" y="5310"/>
                </a:lnTo>
                <a:lnTo>
                  <a:pt x="390" y="5286"/>
                </a:lnTo>
                <a:lnTo>
                  <a:pt x="4482" y="4872"/>
                </a:lnTo>
                <a:lnTo>
                  <a:pt x="4482" y="4872"/>
                </a:lnTo>
                <a:lnTo>
                  <a:pt x="4652" y="4847"/>
                </a:lnTo>
                <a:lnTo>
                  <a:pt x="4798" y="4774"/>
                </a:lnTo>
                <a:lnTo>
                  <a:pt x="4969" y="4701"/>
                </a:lnTo>
                <a:lnTo>
                  <a:pt x="5115" y="4604"/>
                </a:lnTo>
                <a:lnTo>
                  <a:pt x="5261" y="4482"/>
                </a:lnTo>
                <a:lnTo>
                  <a:pt x="5383" y="4360"/>
                </a:lnTo>
                <a:lnTo>
                  <a:pt x="5505" y="4214"/>
                </a:lnTo>
                <a:lnTo>
                  <a:pt x="5578" y="4092"/>
                </a:lnTo>
                <a:lnTo>
                  <a:pt x="7234" y="293"/>
                </a:lnTo>
                <a:close/>
              </a:path>
            </a:pathLst>
          </a:custGeom>
          <a:noFill/>
          <a:ln w="1905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35"/>
          <p:cNvSpPr txBox="1">
            <a:spLocks noGrp="1"/>
          </p:cNvSpPr>
          <p:nvPr>
            <p:ph type="sldNum" idx="12"/>
          </p:nvPr>
        </p:nvSpPr>
        <p:spPr>
          <a:xfrm>
            <a:off x="595675" y="4813750"/>
            <a:ext cx="33891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36"/>
          <p:cNvSpPr txBox="1">
            <a:spLocks noGrp="1"/>
          </p:cNvSpPr>
          <p:nvPr>
            <p:ph type="body" idx="1"/>
          </p:nvPr>
        </p:nvSpPr>
        <p:spPr>
          <a:xfrm>
            <a:off x="593587" y="1245900"/>
            <a:ext cx="3861900" cy="2651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t>Pre-1200: </a:t>
            </a:r>
            <a:endParaRPr b="1"/>
          </a:p>
          <a:p>
            <a:pPr marL="457200" lvl="0" indent="-317500" algn="l" rtl="0">
              <a:spcBef>
                <a:spcPts val="600"/>
              </a:spcBef>
              <a:spcAft>
                <a:spcPts val="0"/>
              </a:spcAft>
              <a:buSzPts val="1400"/>
              <a:buChar char="∙"/>
            </a:pPr>
            <a:r>
              <a:rPr lang="en"/>
              <a:t>After the fall of the </a:t>
            </a:r>
            <a:r>
              <a:rPr lang="en" b="1">
                <a:latin typeface="Raleway"/>
                <a:ea typeface="Raleway"/>
                <a:cs typeface="Raleway"/>
                <a:sym typeface="Raleway"/>
              </a:rPr>
              <a:t>Roman Empire</a:t>
            </a:r>
            <a:r>
              <a:rPr lang="en"/>
              <a:t>, W. Europe was left mostly </a:t>
            </a:r>
            <a:r>
              <a:rPr lang="en" b="1">
                <a:latin typeface="Raleway"/>
                <a:ea typeface="Raleway"/>
                <a:cs typeface="Raleway"/>
                <a:sym typeface="Raleway"/>
              </a:rPr>
              <a:t>decentralized</a:t>
            </a:r>
            <a:r>
              <a:rPr lang="en"/>
              <a:t>. </a:t>
            </a:r>
            <a:endParaRPr/>
          </a:p>
          <a:p>
            <a:pPr marL="457200" lvl="0" indent="-317500" algn="l" rtl="0">
              <a:spcBef>
                <a:spcPts val="0"/>
              </a:spcBef>
              <a:spcAft>
                <a:spcPts val="0"/>
              </a:spcAft>
              <a:buSzPts val="1400"/>
              <a:buChar char="∙"/>
            </a:pPr>
            <a:r>
              <a:rPr lang="en"/>
              <a:t>The </a:t>
            </a:r>
            <a:r>
              <a:rPr lang="en" b="1">
                <a:latin typeface="Raleway"/>
                <a:ea typeface="Raleway"/>
                <a:cs typeface="Raleway"/>
                <a:sym typeface="Raleway"/>
              </a:rPr>
              <a:t>middle ages</a:t>
            </a:r>
            <a:r>
              <a:rPr lang="en"/>
              <a:t> were a time of “backwardness” in Europe were governments were weak and learning was slow compared to the rest of te world. </a:t>
            </a:r>
            <a:endParaRPr/>
          </a:p>
          <a:p>
            <a:pPr marL="457200" lvl="0" indent="-317500" algn="l" rtl="0">
              <a:spcBef>
                <a:spcPts val="0"/>
              </a:spcBef>
              <a:spcAft>
                <a:spcPts val="0"/>
              </a:spcAft>
              <a:buSzPts val="1400"/>
              <a:buChar char="∙"/>
            </a:pPr>
            <a:r>
              <a:rPr lang="en"/>
              <a:t>Around </a:t>
            </a:r>
            <a:r>
              <a:rPr lang="en" b="1">
                <a:latin typeface="Raleway"/>
                <a:ea typeface="Raleway"/>
                <a:cs typeface="Raleway"/>
                <a:sym typeface="Raleway"/>
              </a:rPr>
              <a:t>1100</a:t>
            </a:r>
            <a:r>
              <a:rPr lang="en"/>
              <a:t> Europe slowly begins to come out of the Middle ages. </a:t>
            </a:r>
            <a:endParaRPr/>
          </a:p>
        </p:txBody>
      </p:sp>
      <p:sp>
        <p:nvSpPr>
          <p:cNvPr id="405" name="Google Shape;405;p36"/>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Topic 1.6 - Developments in W. Europe </a:t>
            </a:r>
            <a:endParaRPr/>
          </a:p>
        </p:txBody>
      </p:sp>
      <p:sp>
        <p:nvSpPr>
          <p:cNvPr id="406" name="Google Shape;406;p36"/>
          <p:cNvSpPr txBox="1">
            <a:spLocks noGrp="1"/>
          </p:cNvSpPr>
          <p:nvPr>
            <p:ph type="body" idx="2"/>
          </p:nvPr>
        </p:nvSpPr>
        <p:spPr>
          <a:xfrm>
            <a:off x="4688285" y="1823700"/>
            <a:ext cx="3861900" cy="2651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t>Religion: </a:t>
            </a:r>
            <a:endParaRPr b="1"/>
          </a:p>
          <a:p>
            <a:pPr marL="457200" lvl="0" indent="-317500" algn="l" rtl="0">
              <a:spcBef>
                <a:spcPts val="600"/>
              </a:spcBef>
              <a:spcAft>
                <a:spcPts val="0"/>
              </a:spcAft>
              <a:buSzPts val="1400"/>
              <a:buFont typeface="Raleway"/>
              <a:buChar char="∙"/>
            </a:pPr>
            <a:r>
              <a:rPr lang="en" b="1">
                <a:latin typeface="Raleway"/>
                <a:ea typeface="Raleway"/>
                <a:cs typeface="Raleway"/>
                <a:sym typeface="Raleway"/>
              </a:rPr>
              <a:t>Christianity</a:t>
            </a:r>
            <a:r>
              <a:rPr lang="en"/>
              <a:t> was the main religion throughout W. Europe, and while many places traded with Asia, Africa, and Arab nations, there was a deep fear of </a:t>
            </a:r>
            <a:r>
              <a:rPr lang="en" b="1">
                <a:latin typeface="Raleway"/>
                <a:ea typeface="Raleway"/>
                <a:cs typeface="Raleway"/>
                <a:sym typeface="Raleway"/>
              </a:rPr>
              <a:t>other religions.  </a:t>
            </a:r>
            <a:endParaRPr b="1">
              <a:latin typeface="Raleway"/>
              <a:ea typeface="Raleway"/>
              <a:cs typeface="Raleway"/>
              <a:sym typeface="Raleway"/>
            </a:endParaRPr>
          </a:p>
        </p:txBody>
      </p:sp>
      <p:sp>
        <p:nvSpPr>
          <p:cNvPr id="407" name="Google Shape;407;p36"/>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24</a:t>
            </a:fld>
            <a:endParaRPr/>
          </a:p>
        </p:txBody>
      </p:sp>
      <p:grpSp>
        <p:nvGrpSpPr>
          <p:cNvPr id="408" name="Google Shape;408;p36"/>
          <p:cNvGrpSpPr/>
          <p:nvPr/>
        </p:nvGrpSpPr>
        <p:grpSpPr>
          <a:xfrm>
            <a:off x="4437149" y="888293"/>
            <a:ext cx="269720" cy="289686"/>
            <a:chOff x="616425" y="2329600"/>
            <a:chExt cx="361700" cy="388475"/>
          </a:xfrm>
        </p:grpSpPr>
        <p:sp>
          <p:nvSpPr>
            <p:cNvPr id="409" name="Google Shape;409;p36"/>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36"/>
            <p:cNvSpPr/>
            <p:nvPr/>
          </p:nvSpPr>
          <p:spPr>
            <a:xfrm>
              <a:off x="704725" y="2545750"/>
              <a:ext cx="185125" cy="25"/>
            </a:xfrm>
            <a:custGeom>
              <a:avLst/>
              <a:gdLst/>
              <a:ahLst/>
              <a:cxnLst/>
              <a:rect l="l" t="t" r="r" b="b"/>
              <a:pathLst>
                <a:path w="7405" h="1" fill="none" extrusionOk="0">
                  <a:moveTo>
                    <a:pt x="7404" y="0"/>
                  </a:moveTo>
                  <a:lnTo>
                    <a:pt x="0"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36"/>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36"/>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36"/>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36"/>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36"/>
            <p:cNvSpPr/>
            <p:nvPr/>
          </p:nvSpPr>
          <p:spPr>
            <a:xfrm>
              <a:off x="766825" y="2388050"/>
              <a:ext cx="60925" cy="25"/>
            </a:xfrm>
            <a:custGeom>
              <a:avLst/>
              <a:gdLst/>
              <a:ahLst/>
              <a:cxnLst/>
              <a:rect l="l" t="t" r="r" b="b"/>
              <a:pathLst>
                <a:path w="2437" h="1" fill="none" extrusionOk="0">
                  <a:moveTo>
                    <a:pt x="2436" y="0"/>
                  </a:moveTo>
                  <a:lnTo>
                    <a:pt x="1"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36"/>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37"/>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Topic 1.6 - Western Europe </a:t>
            </a:r>
            <a:endParaRPr/>
          </a:p>
        </p:txBody>
      </p:sp>
      <p:sp>
        <p:nvSpPr>
          <p:cNvPr id="422" name="Google Shape;422;p37"/>
          <p:cNvSpPr txBox="1">
            <a:spLocks noGrp="1"/>
          </p:cNvSpPr>
          <p:nvPr>
            <p:ph type="body" idx="1"/>
          </p:nvPr>
        </p:nvSpPr>
        <p:spPr>
          <a:xfrm>
            <a:off x="593575" y="1823700"/>
            <a:ext cx="7956600" cy="3191700"/>
          </a:xfrm>
          <a:prstGeom prst="rect">
            <a:avLst/>
          </a:prstGeom>
        </p:spPr>
        <p:txBody>
          <a:bodyPr spcFirstLastPara="1" wrap="square" lIns="91425" tIns="91425" rIns="91425" bIns="91425" anchor="t" anchorCtr="0">
            <a:noAutofit/>
          </a:bodyPr>
          <a:lstStyle/>
          <a:p>
            <a:pPr marL="457200" lvl="0" indent="-330200" algn="l" rtl="0">
              <a:spcBef>
                <a:spcPts val="600"/>
              </a:spcBef>
              <a:spcAft>
                <a:spcPts val="0"/>
              </a:spcAft>
              <a:buSzPts val="1600"/>
              <a:buAutoNum type="arabicPeriod"/>
            </a:pPr>
            <a:r>
              <a:rPr lang="en"/>
              <a:t>In a time of decentralization, </a:t>
            </a:r>
            <a:r>
              <a:rPr lang="en" b="1">
                <a:latin typeface="Raleway"/>
                <a:ea typeface="Raleway"/>
                <a:cs typeface="Raleway"/>
                <a:sym typeface="Raleway"/>
              </a:rPr>
              <a:t>religion</a:t>
            </a:r>
            <a:r>
              <a:rPr lang="en"/>
              <a:t> held many places in Europe together. </a:t>
            </a:r>
            <a:endParaRPr/>
          </a:p>
          <a:p>
            <a:pPr marL="1371600" lvl="1" indent="-330200" algn="l" rtl="0">
              <a:spcBef>
                <a:spcPts val="0"/>
              </a:spcBef>
              <a:spcAft>
                <a:spcPts val="0"/>
              </a:spcAft>
              <a:buSzPts val="1600"/>
              <a:buAutoNum type="alphaLcPeriod"/>
            </a:pPr>
            <a:r>
              <a:rPr lang="en"/>
              <a:t>The </a:t>
            </a:r>
            <a:r>
              <a:rPr lang="en" b="1">
                <a:latin typeface="Raleway"/>
                <a:ea typeface="Raleway"/>
                <a:cs typeface="Raleway"/>
                <a:sym typeface="Raleway"/>
              </a:rPr>
              <a:t>Catholic Church</a:t>
            </a:r>
            <a:r>
              <a:rPr lang="en"/>
              <a:t> was highly </a:t>
            </a:r>
            <a:r>
              <a:rPr lang="en" b="1">
                <a:latin typeface="Raleway"/>
                <a:ea typeface="Raleway"/>
                <a:cs typeface="Raleway"/>
                <a:sym typeface="Raleway"/>
              </a:rPr>
              <a:t>organized</a:t>
            </a:r>
            <a:r>
              <a:rPr lang="en"/>
              <a:t> and it became the most powerful institution in Europe. It was highly </a:t>
            </a:r>
            <a:r>
              <a:rPr lang="en" b="1">
                <a:latin typeface="Raleway"/>
                <a:ea typeface="Raleway"/>
                <a:cs typeface="Raleway"/>
                <a:sym typeface="Raleway"/>
              </a:rPr>
              <a:t>corrupt</a:t>
            </a:r>
            <a:r>
              <a:rPr lang="en"/>
              <a:t> in many places. </a:t>
            </a:r>
            <a:endParaRPr/>
          </a:p>
          <a:p>
            <a:pPr marL="457200" lvl="0" indent="-330200" algn="l" rtl="0">
              <a:spcBef>
                <a:spcPts val="0"/>
              </a:spcBef>
              <a:spcAft>
                <a:spcPts val="0"/>
              </a:spcAft>
              <a:buSzPts val="1600"/>
              <a:buAutoNum type="arabicPeriod"/>
            </a:pPr>
            <a:r>
              <a:rPr lang="en"/>
              <a:t>Christian </a:t>
            </a:r>
            <a:r>
              <a:rPr lang="en" b="1">
                <a:latin typeface="Raleway"/>
                <a:ea typeface="Raleway"/>
                <a:cs typeface="Raleway"/>
                <a:sym typeface="Raleway"/>
              </a:rPr>
              <a:t>crusades</a:t>
            </a:r>
            <a:r>
              <a:rPr lang="en"/>
              <a:t> tried to end </a:t>
            </a:r>
            <a:r>
              <a:rPr lang="en" b="1">
                <a:latin typeface="Raleway"/>
                <a:ea typeface="Raleway"/>
                <a:cs typeface="Raleway"/>
                <a:sym typeface="Raleway"/>
              </a:rPr>
              <a:t>Muslim</a:t>
            </a:r>
            <a:r>
              <a:rPr lang="en"/>
              <a:t> rule in the Holy Land. It was successful in some places, but most importantly it opened the West up to trade. </a:t>
            </a:r>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sp>
        <p:nvSpPr>
          <p:cNvPr id="423" name="Google Shape;423;p37"/>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25</a:t>
            </a:fld>
            <a:endParaRPr/>
          </a:p>
        </p:txBody>
      </p:sp>
      <p:grpSp>
        <p:nvGrpSpPr>
          <p:cNvPr id="424" name="Google Shape;424;p37"/>
          <p:cNvGrpSpPr/>
          <p:nvPr/>
        </p:nvGrpSpPr>
        <p:grpSpPr>
          <a:xfrm>
            <a:off x="4397465" y="881213"/>
            <a:ext cx="349060" cy="298882"/>
            <a:chOff x="1934025" y="1001650"/>
            <a:chExt cx="415300" cy="355600"/>
          </a:xfrm>
        </p:grpSpPr>
        <p:sp>
          <p:nvSpPr>
            <p:cNvPr id="425" name="Google Shape;425;p37"/>
            <p:cNvSpPr/>
            <p:nvPr/>
          </p:nvSpPr>
          <p:spPr>
            <a:xfrm>
              <a:off x="1934025" y="1303650"/>
              <a:ext cx="207650" cy="53600"/>
            </a:xfrm>
            <a:custGeom>
              <a:avLst/>
              <a:gdLst/>
              <a:ahLst/>
              <a:cxnLst/>
              <a:rect l="l" t="t" r="r" b="b"/>
              <a:pathLst>
                <a:path w="8306" h="2144" fill="none" extrusionOk="0">
                  <a:moveTo>
                    <a:pt x="1" y="0"/>
                  </a:moveTo>
                  <a:lnTo>
                    <a:pt x="1" y="487"/>
                  </a:lnTo>
                  <a:lnTo>
                    <a:pt x="1" y="487"/>
                  </a:lnTo>
                  <a:lnTo>
                    <a:pt x="25" y="633"/>
                  </a:lnTo>
                  <a:lnTo>
                    <a:pt x="74" y="755"/>
                  </a:lnTo>
                  <a:lnTo>
                    <a:pt x="147" y="853"/>
                  </a:lnTo>
                  <a:lnTo>
                    <a:pt x="245" y="950"/>
                  </a:lnTo>
                  <a:lnTo>
                    <a:pt x="245" y="950"/>
                  </a:lnTo>
                  <a:lnTo>
                    <a:pt x="391" y="1023"/>
                  </a:lnTo>
                  <a:lnTo>
                    <a:pt x="561" y="1047"/>
                  </a:lnTo>
                  <a:lnTo>
                    <a:pt x="561" y="1047"/>
                  </a:lnTo>
                  <a:lnTo>
                    <a:pt x="732" y="1023"/>
                  </a:lnTo>
                  <a:lnTo>
                    <a:pt x="732" y="1023"/>
                  </a:lnTo>
                  <a:lnTo>
                    <a:pt x="1292" y="853"/>
                  </a:lnTo>
                  <a:lnTo>
                    <a:pt x="1657" y="780"/>
                  </a:lnTo>
                  <a:lnTo>
                    <a:pt x="2071" y="682"/>
                  </a:lnTo>
                  <a:lnTo>
                    <a:pt x="2534" y="609"/>
                  </a:lnTo>
                  <a:lnTo>
                    <a:pt x="3021" y="560"/>
                  </a:lnTo>
                  <a:lnTo>
                    <a:pt x="3581" y="512"/>
                  </a:lnTo>
                  <a:lnTo>
                    <a:pt x="4166" y="487"/>
                  </a:lnTo>
                  <a:lnTo>
                    <a:pt x="4166" y="487"/>
                  </a:lnTo>
                  <a:lnTo>
                    <a:pt x="4604" y="512"/>
                  </a:lnTo>
                  <a:lnTo>
                    <a:pt x="5018" y="536"/>
                  </a:lnTo>
                  <a:lnTo>
                    <a:pt x="5408" y="609"/>
                  </a:lnTo>
                  <a:lnTo>
                    <a:pt x="5773" y="682"/>
                  </a:lnTo>
                  <a:lnTo>
                    <a:pt x="6114" y="780"/>
                  </a:lnTo>
                  <a:lnTo>
                    <a:pt x="6431" y="877"/>
                  </a:lnTo>
                  <a:lnTo>
                    <a:pt x="6699" y="999"/>
                  </a:lnTo>
                  <a:lnTo>
                    <a:pt x="6966" y="1120"/>
                  </a:lnTo>
                  <a:lnTo>
                    <a:pt x="7186" y="1242"/>
                  </a:lnTo>
                  <a:lnTo>
                    <a:pt x="7405" y="1388"/>
                  </a:lnTo>
                  <a:lnTo>
                    <a:pt x="7770" y="1656"/>
                  </a:lnTo>
                  <a:lnTo>
                    <a:pt x="8062" y="1924"/>
                  </a:lnTo>
                  <a:lnTo>
                    <a:pt x="8306" y="214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37"/>
            <p:cNvSpPr/>
            <p:nvPr/>
          </p:nvSpPr>
          <p:spPr>
            <a:xfrm>
              <a:off x="2141650" y="1303650"/>
              <a:ext cx="207675" cy="53600"/>
            </a:xfrm>
            <a:custGeom>
              <a:avLst/>
              <a:gdLst/>
              <a:ahLst/>
              <a:cxnLst/>
              <a:rect l="l" t="t" r="r" b="b"/>
              <a:pathLst>
                <a:path w="8307" h="2144" fill="none" extrusionOk="0">
                  <a:moveTo>
                    <a:pt x="1" y="2143"/>
                  </a:moveTo>
                  <a:lnTo>
                    <a:pt x="1" y="2143"/>
                  </a:lnTo>
                  <a:lnTo>
                    <a:pt x="245" y="1924"/>
                  </a:lnTo>
                  <a:lnTo>
                    <a:pt x="537" y="1656"/>
                  </a:lnTo>
                  <a:lnTo>
                    <a:pt x="902" y="1388"/>
                  </a:lnTo>
                  <a:lnTo>
                    <a:pt x="1121" y="1242"/>
                  </a:lnTo>
                  <a:lnTo>
                    <a:pt x="1341" y="1120"/>
                  </a:lnTo>
                  <a:lnTo>
                    <a:pt x="1608" y="999"/>
                  </a:lnTo>
                  <a:lnTo>
                    <a:pt x="1876" y="877"/>
                  </a:lnTo>
                  <a:lnTo>
                    <a:pt x="2193" y="780"/>
                  </a:lnTo>
                  <a:lnTo>
                    <a:pt x="2534" y="682"/>
                  </a:lnTo>
                  <a:lnTo>
                    <a:pt x="2899" y="609"/>
                  </a:lnTo>
                  <a:lnTo>
                    <a:pt x="3289" y="536"/>
                  </a:lnTo>
                  <a:lnTo>
                    <a:pt x="3703" y="512"/>
                  </a:lnTo>
                  <a:lnTo>
                    <a:pt x="4141" y="487"/>
                  </a:lnTo>
                  <a:lnTo>
                    <a:pt x="4141" y="487"/>
                  </a:lnTo>
                  <a:lnTo>
                    <a:pt x="4726" y="512"/>
                  </a:lnTo>
                  <a:lnTo>
                    <a:pt x="5286" y="560"/>
                  </a:lnTo>
                  <a:lnTo>
                    <a:pt x="5773" y="609"/>
                  </a:lnTo>
                  <a:lnTo>
                    <a:pt x="6236" y="682"/>
                  </a:lnTo>
                  <a:lnTo>
                    <a:pt x="6650" y="780"/>
                  </a:lnTo>
                  <a:lnTo>
                    <a:pt x="7015" y="853"/>
                  </a:lnTo>
                  <a:lnTo>
                    <a:pt x="7575" y="1023"/>
                  </a:lnTo>
                  <a:lnTo>
                    <a:pt x="7575" y="1023"/>
                  </a:lnTo>
                  <a:lnTo>
                    <a:pt x="7746" y="1047"/>
                  </a:lnTo>
                  <a:lnTo>
                    <a:pt x="7746" y="1047"/>
                  </a:lnTo>
                  <a:lnTo>
                    <a:pt x="7916" y="1023"/>
                  </a:lnTo>
                  <a:lnTo>
                    <a:pt x="8062" y="950"/>
                  </a:lnTo>
                  <a:lnTo>
                    <a:pt x="8062" y="950"/>
                  </a:lnTo>
                  <a:lnTo>
                    <a:pt x="8160" y="853"/>
                  </a:lnTo>
                  <a:lnTo>
                    <a:pt x="8233" y="755"/>
                  </a:lnTo>
                  <a:lnTo>
                    <a:pt x="8282" y="633"/>
                  </a:lnTo>
                  <a:lnTo>
                    <a:pt x="8306" y="487"/>
                  </a:lnTo>
                  <a:lnTo>
                    <a:pt x="8306" y="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427;p37"/>
            <p:cNvSpPr/>
            <p:nvPr/>
          </p:nvSpPr>
          <p:spPr>
            <a:xfrm>
              <a:off x="1934025" y="1001650"/>
              <a:ext cx="207650" cy="331250"/>
            </a:xfrm>
            <a:custGeom>
              <a:avLst/>
              <a:gdLst/>
              <a:ahLst/>
              <a:cxnLst/>
              <a:rect l="l" t="t" r="r" b="b"/>
              <a:pathLst>
                <a:path w="8306" h="13250" fill="none" extrusionOk="0">
                  <a:moveTo>
                    <a:pt x="8306" y="2192"/>
                  </a:moveTo>
                  <a:lnTo>
                    <a:pt x="8306" y="13249"/>
                  </a:lnTo>
                  <a:lnTo>
                    <a:pt x="8306" y="13249"/>
                  </a:lnTo>
                  <a:lnTo>
                    <a:pt x="8062" y="13030"/>
                  </a:lnTo>
                  <a:lnTo>
                    <a:pt x="7770" y="12762"/>
                  </a:lnTo>
                  <a:lnTo>
                    <a:pt x="7405" y="12494"/>
                  </a:lnTo>
                  <a:lnTo>
                    <a:pt x="7186" y="12348"/>
                  </a:lnTo>
                  <a:lnTo>
                    <a:pt x="6966" y="12226"/>
                  </a:lnTo>
                  <a:lnTo>
                    <a:pt x="6699" y="12105"/>
                  </a:lnTo>
                  <a:lnTo>
                    <a:pt x="6431" y="11983"/>
                  </a:lnTo>
                  <a:lnTo>
                    <a:pt x="6114" y="11885"/>
                  </a:lnTo>
                  <a:lnTo>
                    <a:pt x="5773" y="11788"/>
                  </a:lnTo>
                  <a:lnTo>
                    <a:pt x="5408" y="11715"/>
                  </a:lnTo>
                  <a:lnTo>
                    <a:pt x="5018" y="11642"/>
                  </a:lnTo>
                  <a:lnTo>
                    <a:pt x="4604" y="11617"/>
                  </a:lnTo>
                  <a:lnTo>
                    <a:pt x="4166" y="11593"/>
                  </a:lnTo>
                  <a:lnTo>
                    <a:pt x="4166" y="11593"/>
                  </a:lnTo>
                  <a:lnTo>
                    <a:pt x="3581" y="11617"/>
                  </a:lnTo>
                  <a:lnTo>
                    <a:pt x="3021" y="11666"/>
                  </a:lnTo>
                  <a:lnTo>
                    <a:pt x="2534" y="11715"/>
                  </a:lnTo>
                  <a:lnTo>
                    <a:pt x="2071" y="11788"/>
                  </a:lnTo>
                  <a:lnTo>
                    <a:pt x="1657" y="11885"/>
                  </a:lnTo>
                  <a:lnTo>
                    <a:pt x="1292" y="11958"/>
                  </a:lnTo>
                  <a:lnTo>
                    <a:pt x="732" y="12129"/>
                  </a:lnTo>
                  <a:lnTo>
                    <a:pt x="732" y="12129"/>
                  </a:lnTo>
                  <a:lnTo>
                    <a:pt x="561" y="12153"/>
                  </a:lnTo>
                  <a:lnTo>
                    <a:pt x="561" y="12153"/>
                  </a:lnTo>
                  <a:lnTo>
                    <a:pt x="391" y="12129"/>
                  </a:lnTo>
                  <a:lnTo>
                    <a:pt x="245" y="12056"/>
                  </a:lnTo>
                  <a:lnTo>
                    <a:pt x="245" y="12056"/>
                  </a:lnTo>
                  <a:lnTo>
                    <a:pt x="147" y="11958"/>
                  </a:lnTo>
                  <a:lnTo>
                    <a:pt x="74" y="11861"/>
                  </a:lnTo>
                  <a:lnTo>
                    <a:pt x="25" y="11739"/>
                  </a:lnTo>
                  <a:lnTo>
                    <a:pt x="1" y="11593"/>
                  </a:lnTo>
                  <a:lnTo>
                    <a:pt x="1" y="1656"/>
                  </a:lnTo>
                  <a:lnTo>
                    <a:pt x="1" y="1656"/>
                  </a:lnTo>
                  <a:lnTo>
                    <a:pt x="25" y="1534"/>
                  </a:lnTo>
                  <a:lnTo>
                    <a:pt x="50" y="1437"/>
                  </a:lnTo>
                  <a:lnTo>
                    <a:pt x="123" y="1315"/>
                  </a:lnTo>
                  <a:lnTo>
                    <a:pt x="196" y="1242"/>
                  </a:lnTo>
                  <a:lnTo>
                    <a:pt x="196" y="1242"/>
                  </a:lnTo>
                  <a:lnTo>
                    <a:pt x="342" y="1120"/>
                  </a:lnTo>
                  <a:lnTo>
                    <a:pt x="512" y="974"/>
                  </a:lnTo>
                  <a:lnTo>
                    <a:pt x="926" y="755"/>
                  </a:lnTo>
                  <a:lnTo>
                    <a:pt x="1389" y="536"/>
                  </a:lnTo>
                  <a:lnTo>
                    <a:pt x="1901" y="341"/>
                  </a:lnTo>
                  <a:lnTo>
                    <a:pt x="2461" y="195"/>
                  </a:lnTo>
                  <a:lnTo>
                    <a:pt x="3021" y="73"/>
                  </a:lnTo>
                  <a:lnTo>
                    <a:pt x="3581" y="24"/>
                  </a:lnTo>
                  <a:lnTo>
                    <a:pt x="4166" y="0"/>
                  </a:lnTo>
                  <a:lnTo>
                    <a:pt x="4166" y="0"/>
                  </a:lnTo>
                  <a:lnTo>
                    <a:pt x="4531" y="0"/>
                  </a:lnTo>
                  <a:lnTo>
                    <a:pt x="4872" y="49"/>
                  </a:lnTo>
                  <a:lnTo>
                    <a:pt x="5213" y="98"/>
                  </a:lnTo>
                  <a:lnTo>
                    <a:pt x="5530" y="171"/>
                  </a:lnTo>
                  <a:lnTo>
                    <a:pt x="5822" y="268"/>
                  </a:lnTo>
                  <a:lnTo>
                    <a:pt x="6114" y="365"/>
                  </a:lnTo>
                  <a:lnTo>
                    <a:pt x="6358" y="487"/>
                  </a:lnTo>
                  <a:lnTo>
                    <a:pt x="6626" y="609"/>
                  </a:lnTo>
                  <a:lnTo>
                    <a:pt x="7064" y="901"/>
                  </a:lnTo>
                  <a:lnTo>
                    <a:pt x="7429" y="1169"/>
                  </a:lnTo>
                  <a:lnTo>
                    <a:pt x="7746" y="1437"/>
                  </a:lnTo>
                  <a:lnTo>
                    <a:pt x="8014" y="1681"/>
                  </a:lnTo>
                  <a:lnTo>
                    <a:pt x="8014" y="1681"/>
                  </a:lnTo>
                  <a:lnTo>
                    <a:pt x="8136" y="1802"/>
                  </a:lnTo>
                  <a:lnTo>
                    <a:pt x="8136" y="1802"/>
                  </a:lnTo>
                  <a:lnTo>
                    <a:pt x="8209" y="1875"/>
                  </a:lnTo>
                  <a:lnTo>
                    <a:pt x="8257" y="1973"/>
                  </a:lnTo>
                  <a:lnTo>
                    <a:pt x="8306" y="2095"/>
                  </a:lnTo>
                  <a:lnTo>
                    <a:pt x="8306" y="2192"/>
                  </a:lnTo>
                  <a:lnTo>
                    <a:pt x="8306"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7"/>
            <p:cNvSpPr/>
            <p:nvPr/>
          </p:nvSpPr>
          <p:spPr>
            <a:xfrm>
              <a:off x="2141650" y="1001650"/>
              <a:ext cx="207675" cy="331250"/>
            </a:xfrm>
            <a:custGeom>
              <a:avLst/>
              <a:gdLst/>
              <a:ahLst/>
              <a:cxnLst/>
              <a:rect l="l" t="t" r="r" b="b"/>
              <a:pathLst>
                <a:path w="8307" h="13250" fill="none" extrusionOk="0">
                  <a:moveTo>
                    <a:pt x="1" y="2192"/>
                  </a:moveTo>
                  <a:lnTo>
                    <a:pt x="1" y="13249"/>
                  </a:lnTo>
                  <a:lnTo>
                    <a:pt x="1" y="13249"/>
                  </a:lnTo>
                  <a:lnTo>
                    <a:pt x="245" y="13030"/>
                  </a:lnTo>
                  <a:lnTo>
                    <a:pt x="537" y="12762"/>
                  </a:lnTo>
                  <a:lnTo>
                    <a:pt x="902" y="12494"/>
                  </a:lnTo>
                  <a:lnTo>
                    <a:pt x="1121" y="12348"/>
                  </a:lnTo>
                  <a:lnTo>
                    <a:pt x="1341" y="12226"/>
                  </a:lnTo>
                  <a:lnTo>
                    <a:pt x="1608" y="12105"/>
                  </a:lnTo>
                  <a:lnTo>
                    <a:pt x="1876" y="11983"/>
                  </a:lnTo>
                  <a:lnTo>
                    <a:pt x="2193" y="11885"/>
                  </a:lnTo>
                  <a:lnTo>
                    <a:pt x="2534" y="11788"/>
                  </a:lnTo>
                  <a:lnTo>
                    <a:pt x="2899" y="11715"/>
                  </a:lnTo>
                  <a:lnTo>
                    <a:pt x="3289" y="11642"/>
                  </a:lnTo>
                  <a:lnTo>
                    <a:pt x="3703" y="11617"/>
                  </a:lnTo>
                  <a:lnTo>
                    <a:pt x="4141" y="11593"/>
                  </a:lnTo>
                  <a:lnTo>
                    <a:pt x="4141" y="11593"/>
                  </a:lnTo>
                  <a:lnTo>
                    <a:pt x="4726" y="11617"/>
                  </a:lnTo>
                  <a:lnTo>
                    <a:pt x="5286" y="11666"/>
                  </a:lnTo>
                  <a:lnTo>
                    <a:pt x="5773" y="11715"/>
                  </a:lnTo>
                  <a:lnTo>
                    <a:pt x="6236" y="11788"/>
                  </a:lnTo>
                  <a:lnTo>
                    <a:pt x="6650" y="11885"/>
                  </a:lnTo>
                  <a:lnTo>
                    <a:pt x="7015" y="11958"/>
                  </a:lnTo>
                  <a:lnTo>
                    <a:pt x="7575" y="12129"/>
                  </a:lnTo>
                  <a:lnTo>
                    <a:pt x="7575" y="12129"/>
                  </a:lnTo>
                  <a:lnTo>
                    <a:pt x="7746" y="12153"/>
                  </a:lnTo>
                  <a:lnTo>
                    <a:pt x="7746" y="12153"/>
                  </a:lnTo>
                  <a:lnTo>
                    <a:pt x="7916" y="12129"/>
                  </a:lnTo>
                  <a:lnTo>
                    <a:pt x="8062" y="12056"/>
                  </a:lnTo>
                  <a:lnTo>
                    <a:pt x="8062" y="12056"/>
                  </a:lnTo>
                  <a:lnTo>
                    <a:pt x="8160" y="11958"/>
                  </a:lnTo>
                  <a:lnTo>
                    <a:pt x="8233" y="11861"/>
                  </a:lnTo>
                  <a:lnTo>
                    <a:pt x="8282" y="11739"/>
                  </a:lnTo>
                  <a:lnTo>
                    <a:pt x="8306" y="11593"/>
                  </a:lnTo>
                  <a:lnTo>
                    <a:pt x="8306" y="1656"/>
                  </a:lnTo>
                  <a:lnTo>
                    <a:pt x="8306" y="1656"/>
                  </a:lnTo>
                  <a:lnTo>
                    <a:pt x="8282" y="1534"/>
                  </a:lnTo>
                  <a:lnTo>
                    <a:pt x="8257" y="1437"/>
                  </a:lnTo>
                  <a:lnTo>
                    <a:pt x="8184" y="1315"/>
                  </a:lnTo>
                  <a:lnTo>
                    <a:pt x="8111" y="1242"/>
                  </a:lnTo>
                  <a:lnTo>
                    <a:pt x="8111" y="1242"/>
                  </a:lnTo>
                  <a:lnTo>
                    <a:pt x="7965" y="1120"/>
                  </a:lnTo>
                  <a:lnTo>
                    <a:pt x="7795" y="974"/>
                  </a:lnTo>
                  <a:lnTo>
                    <a:pt x="7381" y="755"/>
                  </a:lnTo>
                  <a:lnTo>
                    <a:pt x="6918" y="536"/>
                  </a:lnTo>
                  <a:lnTo>
                    <a:pt x="6406" y="341"/>
                  </a:lnTo>
                  <a:lnTo>
                    <a:pt x="5846" y="195"/>
                  </a:lnTo>
                  <a:lnTo>
                    <a:pt x="5286" y="73"/>
                  </a:lnTo>
                  <a:lnTo>
                    <a:pt x="4726" y="24"/>
                  </a:lnTo>
                  <a:lnTo>
                    <a:pt x="4141" y="0"/>
                  </a:lnTo>
                  <a:lnTo>
                    <a:pt x="4141" y="0"/>
                  </a:lnTo>
                  <a:lnTo>
                    <a:pt x="3776" y="0"/>
                  </a:lnTo>
                  <a:lnTo>
                    <a:pt x="3435" y="49"/>
                  </a:lnTo>
                  <a:lnTo>
                    <a:pt x="3094" y="98"/>
                  </a:lnTo>
                  <a:lnTo>
                    <a:pt x="2777" y="171"/>
                  </a:lnTo>
                  <a:lnTo>
                    <a:pt x="2485" y="268"/>
                  </a:lnTo>
                  <a:lnTo>
                    <a:pt x="2193" y="365"/>
                  </a:lnTo>
                  <a:lnTo>
                    <a:pt x="1949" y="487"/>
                  </a:lnTo>
                  <a:lnTo>
                    <a:pt x="1681" y="609"/>
                  </a:lnTo>
                  <a:lnTo>
                    <a:pt x="1243" y="901"/>
                  </a:lnTo>
                  <a:lnTo>
                    <a:pt x="878" y="1169"/>
                  </a:lnTo>
                  <a:lnTo>
                    <a:pt x="561" y="1437"/>
                  </a:lnTo>
                  <a:lnTo>
                    <a:pt x="293" y="1681"/>
                  </a:lnTo>
                  <a:lnTo>
                    <a:pt x="293" y="1681"/>
                  </a:lnTo>
                  <a:lnTo>
                    <a:pt x="171" y="1802"/>
                  </a:lnTo>
                  <a:lnTo>
                    <a:pt x="171" y="1802"/>
                  </a:lnTo>
                  <a:lnTo>
                    <a:pt x="98" y="1875"/>
                  </a:lnTo>
                  <a:lnTo>
                    <a:pt x="50" y="1973"/>
                  </a:lnTo>
                  <a:lnTo>
                    <a:pt x="1" y="2095"/>
                  </a:lnTo>
                  <a:lnTo>
                    <a:pt x="1" y="2192"/>
                  </a:lnTo>
                  <a:lnTo>
                    <a:pt x="1" y="219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38"/>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Topic 1.6 - West Europe </a:t>
            </a:r>
            <a:endParaRPr/>
          </a:p>
        </p:txBody>
      </p:sp>
      <p:sp>
        <p:nvSpPr>
          <p:cNvPr id="434" name="Google Shape;434;p38"/>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26</a:t>
            </a:fld>
            <a:endParaRPr/>
          </a:p>
        </p:txBody>
      </p:sp>
      <p:grpSp>
        <p:nvGrpSpPr>
          <p:cNvPr id="435" name="Google Shape;435;p38"/>
          <p:cNvGrpSpPr/>
          <p:nvPr/>
        </p:nvGrpSpPr>
        <p:grpSpPr>
          <a:xfrm>
            <a:off x="4476072" y="873677"/>
            <a:ext cx="191608" cy="303780"/>
            <a:chOff x="6718575" y="2318625"/>
            <a:chExt cx="256950" cy="407375"/>
          </a:xfrm>
        </p:grpSpPr>
        <p:sp>
          <p:nvSpPr>
            <p:cNvPr id="436" name="Google Shape;436;p38"/>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437;p38"/>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38"/>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38"/>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38"/>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38"/>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p38"/>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38"/>
            <p:cNvSpPr/>
            <p:nvPr/>
          </p:nvSpPr>
          <p:spPr>
            <a:xfrm>
              <a:off x="6795900" y="2628550"/>
              <a:ext cx="102300" cy="25"/>
            </a:xfrm>
            <a:custGeom>
              <a:avLst/>
              <a:gdLst/>
              <a:ahLst/>
              <a:cxnLst/>
              <a:rect l="l" t="t" r="r" b="b"/>
              <a:pathLst>
                <a:path w="4092" h="1" fill="none" extrusionOk="0">
                  <a:moveTo>
                    <a:pt x="0" y="1"/>
                  </a:moveTo>
                  <a:lnTo>
                    <a:pt x="4092"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44" name="Google Shape;444;p38"/>
          <p:cNvSpPr txBox="1"/>
          <p:nvPr/>
        </p:nvSpPr>
        <p:spPr>
          <a:xfrm>
            <a:off x="272950" y="1552425"/>
            <a:ext cx="4827900" cy="326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aleway"/>
                <a:ea typeface="Raleway"/>
                <a:cs typeface="Raleway"/>
                <a:sym typeface="Raleway"/>
              </a:rPr>
              <a:t>Manorialism:</a:t>
            </a:r>
            <a:endParaRPr b="1">
              <a:latin typeface="Raleway"/>
              <a:ea typeface="Raleway"/>
              <a:cs typeface="Raleway"/>
              <a:sym typeface="Raleway"/>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Existed during a time of </a:t>
            </a:r>
            <a:r>
              <a:rPr lang="en" b="1">
                <a:latin typeface="Raleway"/>
                <a:ea typeface="Raleway"/>
                <a:cs typeface="Raleway"/>
                <a:sym typeface="Raleway"/>
              </a:rPr>
              <a:t>decentralization</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Land owners would have peasants (</a:t>
            </a:r>
            <a:r>
              <a:rPr lang="en" b="1">
                <a:latin typeface="Raleway"/>
                <a:ea typeface="Raleway"/>
                <a:cs typeface="Raleway"/>
                <a:sym typeface="Raleway"/>
              </a:rPr>
              <a:t>serfs</a:t>
            </a:r>
            <a:r>
              <a:rPr lang="en">
                <a:latin typeface="Raleway Light"/>
                <a:ea typeface="Raleway Light"/>
                <a:cs typeface="Raleway Light"/>
                <a:sym typeface="Raleway Light"/>
              </a:rPr>
              <a:t>) work and live on their land.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In exchange, the Lord of the manor would provide protection for the serf.</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Manors were </a:t>
            </a:r>
            <a:r>
              <a:rPr lang="en" b="1">
                <a:latin typeface="Raleway"/>
                <a:ea typeface="Raleway"/>
                <a:cs typeface="Raleway"/>
                <a:sym typeface="Raleway"/>
              </a:rPr>
              <a:t>isolated</a:t>
            </a:r>
            <a:r>
              <a:rPr lang="en">
                <a:latin typeface="Raleway Light"/>
                <a:ea typeface="Raleway Light"/>
                <a:cs typeface="Raleway Light"/>
                <a:sym typeface="Raleway Light"/>
              </a:rPr>
              <a:t> with </a:t>
            </a:r>
            <a:r>
              <a:rPr lang="en" b="1">
                <a:latin typeface="Raleway"/>
                <a:ea typeface="Raleway"/>
                <a:cs typeface="Raleway"/>
                <a:sym typeface="Raleway"/>
              </a:rPr>
              <a:t>low levels of production</a:t>
            </a:r>
            <a:r>
              <a:rPr lang="en">
                <a:latin typeface="Raleway Light"/>
                <a:ea typeface="Raleway Light"/>
                <a:cs typeface="Raleway Light"/>
                <a:sym typeface="Raleway Light"/>
              </a:rPr>
              <a:t> and </a:t>
            </a:r>
            <a:r>
              <a:rPr lang="en" b="1">
                <a:latin typeface="Raleway"/>
                <a:ea typeface="Raleway"/>
                <a:cs typeface="Raleway"/>
                <a:sym typeface="Raleway"/>
              </a:rPr>
              <a:t> low technology</a:t>
            </a:r>
            <a:r>
              <a:rPr lang="en">
                <a:latin typeface="Raleway Light"/>
                <a:ea typeface="Raleway Light"/>
                <a:cs typeface="Raleway Light"/>
                <a:sym typeface="Raleway Light"/>
              </a:rPr>
              <a:t>. </a:t>
            </a:r>
            <a:endParaRPr>
              <a:latin typeface="Raleway Light"/>
              <a:ea typeface="Raleway Light"/>
              <a:cs typeface="Raleway Light"/>
              <a:sym typeface="Raleway Light"/>
            </a:endParaRPr>
          </a:p>
          <a:p>
            <a:pPr marL="914400" lvl="1" indent="-317500" algn="l" rtl="0">
              <a:spcBef>
                <a:spcPts val="0"/>
              </a:spcBef>
              <a:spcAft>
                <a:spcPts val="0"/>
              </a:spcAft>
              <a:buSzPts val="1400"/>
              <a:buFont typeface="Raleway Light"/>
              <a:buChar char="○"/>
            </a:pPr>
            <a:r>
              <a:rPr lang="en">
                <a:latin typeface="Raleway Light"/>
                <a:ea typeface="Raleway Light"/>
                <a:cs typeface="Raleway Light"/>
                <a:sym typeface="Raleway Light"/>
              </a:rPr>
              <a:t>Very vulnerable to Viking raids due to their isolation.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Not the best system, but it did create a system of local rule with regional aristocrats. </a:t>
            </a:r>
            <a:endParaRPr>
              <a:latin typeface="Raleway Light"/>
              <a:ea typeface="Raleway Light"/>
              <a:cs typeface="Raleway Light"/>
              <a:sym typeface="Raleway Light"/>
            </a:endParaRPr>
          </a:p>
        </p:txBody>
      </p:sp>
      <p:pic>
        <p:nvPicPr>
          <p:cNvPr id="445" name="Google Shape;445;p38" descr="C:\Users\Whitney\Pictures\WORLD\manor.jpg"/>
          <p:cNvPicPr preferRelativeResize="0"/>
          <p:nvPr/>
        </p:nvPicPr>
        <p:blipFill rotWithShape="1">
          <a:blip r:embed="rId3">
            <a:alphaModFix/>
          </a:blip>
          <a:srcRect/>
          <a:stretch/>
        </p:blipFill>
        <p:spPr>
          <a:xfrm>
            <a:off x="5247950" y="1552425"/>
            <a:ext cx="3734251" cy="26167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39"/>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Topic 1.6 - West Europe </a:t>
            </a:r>
            <a:endParaRPr/>
          </a:p>
        </p:txBody>
      </p:sp>
      <p:sp>
        <p:nvSpPr>
          <p:cNvPr id="451" name="Google Shape;451;p39"/>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27</a:t>
            </a:fld>
            <a:endParaRPr/>
          </a:p>
        </p:txBody>
      </p:sp>
      <p:grpSp>
        <p:nvGrpSpPr>
          <p:cNvPr id="452" name="Google Shape;452;p39"/>
          <p:cNvGrpSpPr/>
          <p:nvPr/>
        </p:nvGrpSpPr>
        <p:grpSpPr>
          <a:xfrm>
            <a:off x="4476072" y="873677"/>
            <a:ext cx="191608" cy="303780"/>
            <a:chOff x="6718575" y="2318625"/>
            <a:chExt cx="256950" cy="407375"/>
          </a:xfrm>
        </p:grpSpPr>
        <p:sp>
          <p:nvSpPr>
            <p:cNvPr id="453" name="Google Shape;453;p39"/>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39"/>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39"/>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39"/>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39"/>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39"/>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39"/>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39"/>
            <p:cNvSpPr/>
            <p:nvPr/>
          </p:nvSpPr>
          <p:spPr>
            <a:xfrm>
              <a:off x="6795900" y="2628550"/>
              <a:ext cx="102300" cy="25"/>
            </a:xfrm>
            <a:custGeom>
              <a:avLst/>
              <a:gdLst/>
              <a:ahLst/>
              <a:cxnLst/>
              <a:rect l="l" t="t" r="r" b="b"/>
              <a:pathLst>
                <a:path w="4092" h="1" fill="none" extrusionOk="0">
                  <a:moveTo>
                    <a:pt x="0" y="1"/>
                  </a:moveTo>
                  <a:lnTo>
                    <a:pt x="4092"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61" name="Google Shape;461;p39"/>
          <p:cNvSpPr txBox="1"/>
          <p:nvPr/>
        </p:nvSpPr>
        <p:spPr>
          <a:xfrm>
            <a:off x="272950" y="1552425"/>
            <a:ext cx="4827900" cy="326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aleway"/>
                <a:ea typeface="Raleway"/>
                <a:cs typeface="Raleway"/>
                <a:sym typeface="Raleway"/>
              </a:rPr>
              <a:t>Feudalism:</a:t>
            </a:r>
            <a:endParaRPr b="1">
              <a:latin typeface="Raleway"/>
              <a:ea typeface="Raleway"/>
              <a:cs typeface="Raleway"/>
              <a:sym typeface="Raleway"/>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Replaced Manorialism.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A military and political system that provided more protection from Viking Raids.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Rules provide protection and aid to lesser lords (</a:t>
            </a:r>
            <a:r>
              <a:rPr lang="en" b="1">
                <a:latin typeface="Raleway"/>
                <a:ea typeface="Raleway"/>
                <a:cs typeface="Raleway"/>
                <a:sym typeface="Raleway"/>
              </a:rPr>
              <a:t>vassals/nobles</a:t>
            </a:r>
            <a:r>
              <a:rPr lang="en">
                <a:latin typeface="Raleway Light"/>
                <a:ea typeface="Raleway Light"/>
                <a:cs typeface="Raleway Light"/>
                <a:sym typeface="Raleway Light"/>
              </a:rPr>
              <a:t>)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a:buChar char="●"/>
            </a:pPr>
            <a:r>
              <a:rPr lang="en" b="1">
                <a:latin typeface="Raleway"/>
                <a:ea typeface="Raleway"/>
                <a:cs typeface="Raleway"/>
                <a:sym typeface="Raleway"/>
              </a:rPr>
              <a:t>Nobles</a:t>
            </a:r>
            <a:r>
              <a:rPr lang="en">
                <a:latin typeface="Raleway Light"/>
                <a:ea typeface="Raleway Light"/>
                <a:cs typeface="Raleway Light"/>
                <a:sym typeface="Raleway Light"/>
              </a:rPr>
              <a:t> employ </a:t>
            </a:r>
            <a:r>
              <a:rPr lang="en" b="1">
                <a:latin typeface="Raleway"/>
                <a:ea typeface="Raleway"/>
                <a:cs typeface="Raleway"/>
                <a:sym typeface="Raleway"/>
              </a:rPr>
              <a:t>Knights</a:t>
            </a:r>
            <a:r>
              <a:rPr lang="en">
                <a:latin typeface="Raleway Light"/>
                <a:ea typeface="Raleway Light"/>
                <a:cs typeface="Raleway Light"/>
                <a:sym typeface="Raleway Light"/>
              </a:rPr>
              <a:t> for protection. And </a:t>
            </a:r>
            <a:r>
              <a:rPr lang="en" b="1">
                <a:latin typeface="Raleway"/>
                <a:ea typeface="Raleway"/>
                <a:cs typeface="Raleway"/>
                <a:sym typeface="Raleway"/>
              </a:rPr>
              <a:t>Peasants</a:t>
            </a:r>
            <a:r>
              <a:rPr lang="en">
                <a:latin typeface="Raleway Light"/>
                <a:ea typeface="Raleway Light"/>
                <a:cs typeface="Raleway Light"/>
                <a:sym typeface="Raleway Light"/>
              </a:rPr>
              <a:t> worked the land in exchange for protection and somewhere to live. </a:t>
            </a:r>
            <a:endParaRPr>
              <a:latin typeface="Raleway Light"/>
              <a:ea typeface="Raleway Light"/>
              <a:cs typeface="Raleway Light"/>
              <a:sym typeface="Raleway Light"/>
            </a:endParaRPr>
          </a:p>
          <a:p>
            <a:pPr marL="914400" lvl="1" indent="-317500" algn="l" rtl="0">
              <a:spcBef>
                <a:spcPts val="0"/>
              </a:spcBef>
              <a:spcAft>
                <a:spcPts val="0"/>
              </a:spcAft>
              <a:buSzPts val="1400"/>
              <a:buFont typeface="Raleway Light"/>
              <a:buChar char="○"/>
            </a:pPr>
            <a:r>
              <a:rPr lang="en">
                <a:latin typeface="Raleway Light"/>
                <a:ea typeface="Raleway Light"/>
                <a:cs typeface="Raleway Light"/>
                <a:sym typeface="Raleway Light"/>
              </a:rPr>
              <a:t>They were essentially slaves to the king.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A </a:t>
            </a:r>
            <a:r>
              <a:rPr lang="en" b="1">
                <a:latin typeface="Raleway"/>
                <a:ea typeface="Raleway"/>
                <a:cs typeface="Raleway"/>
                <a:sym typeface="Raleway"/>
              </a:rPr>
              <a:t>feudal monarch</a:t>
            </a:r>
            <a:r>
              <a:rPr lang="en">
                <a:latin typeface="Raleway Light"/>
                <a:ea typeface="Raleway Light"/>
                <a:cs typeface="Raleway Light"/>
                <a:sym typeface="Raleway Light"/>
              </a:rPr>
              <a:t> slowly grew and manors were absorbed into larger kingdoms.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Over time, feudalism created a very unhappy population of peasants. </a:t>
            </a:r>
            <a:endParaRPr>
              <a:latin typeface="Raleway Light"/>
              <a:ea typeface="Raleway Light"/>
              <a:cs typeface="Raleway Light"/>
              <a:sym typeface="Raleway Light"/>
            </a:endParaRPr>
          </a:p>
        </p:txBody>
      </p:sp>
      <p:pic>
        <p:nvPicPr>
          <p:cNvPr id="462" name="Google Shape;462;p39" descr="C:\Users\Whitney\Pictures\WORLD\Feudal system.jpg"/>
          <p:cNvPicPr preferRelativeResize="0"/>
          <p:nvPr/>
        </p:nvPicPr>
        <p:blipFill rotWithShape="1">
          <a:blip r:embed="rId3">
            <a:alphaModFix/>
          </a:blip>
          <a:srcRect/>
          <a:stretch/>
        </p:blipFill>
        <p:spPr>
          <a:xfrm>
            <a:off x="5001100" y="1506675"/>
            <a:ext cx="3762376" cy="33527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40"/>
          <p:cNvSpPr txBox="1">
            <a:spLocks noGrp="1"/>
          </p:cNvSpPr>
          <p:nvPr>
            <p:ph type="title"/>
          </p:nvPr>
        </p:nvSpPr>
        <p:spPr>
          <a:xfrm>
            <a:off x="593575" y="0"/>
            <a:ext cx="7956600" cy="67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Topic 1.6 - West Europe </a:t>
            </a:r>
            <a:endParaRPr/>
          </a:p>
        </p:txBody>
      </p:sp>
      <p:sp>
        <p:nvSpPr>
          <p:cNvPr id="468" name="Google Shape;468;p40"/>
          <p:cNvSpPr txBox="1">
            <a:spLocks noGrp="1"/>
          </p:cNvSpPr>
          <p:nvPr>
            <p:ph type="sldNum" idx="12"/>
          </p:nvPr>
        </p:nvSpPr>
        <p:spPr>
          <a:xfrm>
            <a:off x="593575" y="4813750"/>
            <a:ext cx="7956600" cy="329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fld id="{00000000-1234-1234-1234-123412341234}" type="slidenum">
              <a:rPr lang="en"/>
              <a:t>28</a:t>
            </a:fld>
            <a:endParaRPr/>
          </a:p>
        </p:txBody>
      </p:sp>
      <p:grpSp>
        <p:nvGrpSpPr>
          <p:cNvPr id="469" name="Google Shape;469;p40"/>
          <p:cNvGrpSpPr/>
          <p:nvPr/>
        </p:nvGrpSpPr>
        <p:grpSpPr>
          <a:xfrm>
            <a:off x="4476072" y="873677"/>
            <a:ext cx="191608" cy="303780"/>
            <a:chOff x="6718575" y="2318625"/>
            <a:chExt cx="256950" cy="407375"/>
          </a:xfrm>
        </p:grpSpPr>
        <p:sp>
          <p:nvSpPr>
            <p:cNvPr id="470" name="Google Shape;470;p40"/>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40"/>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40"/>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0"/>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0"/>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40"/>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40"/>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40"/>
            <p:cNvSpPr/>
            <p:nvPr/>
          </p:nvSpPr>
          <p:spPr>
            <a:xfrm>
              <a:off x="6795900" y="2628550"/>
              <a:ext cx="102300" cy="25"/>
            </a:xfrm>
            <a:custGeom>
              <a:avLst/>
              <a:gdLst/>
              <a:ahLst/>
              <a:cxnLst/>
              <a:rect l="l" t="t" r="r" b="b"/>
              <a:pathLst>
                <a:path w="4092" h="1" fill="none" extrusionOk="0">
                  <a:moveTo>
                    <a:pt x="0" y="1"/>
                  </a:moveTo>
                  <a:lnTo>
                    <a:pt x="4092" y="1"/>
                  </a:lnTo>
                </a:path>
              </a:pathLst>
            </a:custGeom>
            <a:noFill/>
            <a:ln w="12175"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8" name="Google Shape;478;p40"/>
          <p:cNvSpPr txBox="1"/>
          <p:nvPr/>
        </p:nvSpPr>
        <p:spPr>
          <a:xfrm>
            <a:off x="272950" y="1552425"/>
            <a:ext cx="4827900" cy="326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aleway"/>
                <a:ea typeface="Raleway"/>
                <a:cs typeface="Raleway"/>
                <a:sym typeface="Raleway"/>
              </a:rPr>
              <a:t>Results: </a:t>
            </a:r>
            <a:endParaRPr b="1">
              <a:latin typeface="Raleway"/>
              <a:ea typeface="Raleway"/>
              <a:cs typeface="Raleway"/>
              <a:sym typeface="Raleway"/>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Over time, Feudalism slowly transforms into a Monarchy, with many movements in place to limit both the Catholic Church and the Feudal system.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a:buChar char="●"/>
            </a:pPr>
            <a:r>
              <a:rPr lang="en" b="1">
                <a:latin typeface="Raleway"/>
                <a:ea typeface="Raleway"/>
                <a:cs typeface="Raleway"/>
                <a:sym typeface="Raleway"/>
              </a:rPr>
              <a:t>The High Middle Ages</a:t>
            </a:r>
            <a:r>
              <a:rPr lang="en">
                <a:latin typeface="Raleway Light"/>
                <a:ea typeface="Raleway Light"/>
                <a:cs typeface="Raleway Light"/>
                <a:sym typeface="Raleway Light"/>
              </a:rPr>
              <a:t> was a time where Feudalism decreased and </a:t>
            </a:r>
            <a:r>
              <a:rPr lang="en" b="1">
                <a:latin typeface="Raleway"/>
                <a:ea typeface="Raleway"/>
                <a:cs typeface="Raleway"/>
                <a:sym typeface="Raleway"/>
              </a:rPr>
              <a:t>industrialization</a:t>
            </a:r>
            <a:r>
              <a:rPr lang="en">
                <a:latin typeface="Raleway Light"/>
                <a:ea typeface="Raleway Light"/>
                <a:cs typeface="Raleway Light"/>
                <a:sym typeface="Raleway Light"/>
              </a:rPr>
              <a:t> increased</a:t>
            </a:r>
            <a:endParaRPr>
              <a:latin typeface="Raleway Light"/>
              <a:ea typeface="Raleway Light"/>
              <a:cs typeface="Raleway Light"/>
              <a:sym typeface="Raleway Light"/>
            </a:endParaRPr>
          </a:p>
          <a:p>
            <a:pPr marL="914400" lvl="1" indent="-317500" algn="l" rtl="0">
              <a:spcBef>
                <a:spcPts val="0"/>
              </a:spcBef>
              <a:spcAft>
                <a:spcPts val="0"/>
              </a:spcAft>
              <a:buSzPts val="1400"/>
              <a:buFont typeface="Raleway"/>
              <a:buChar char="○"/>
            </a:pPr>
            <a:r>
              <a:rPr lang="en">
                <a:latin typeface="Raleway Light"/>
                <a:ea typeface="Raleway Light"/>
                <a:cs typeface="Raleway Light"/>
                <a:sym typeface="Raleway Light"/>
              </a:rPr>
              <a:t>This lead to an increase in </a:t>
            </a:r>
            <a:r>
              <a:rPr lang="en" b="1">
                <a:latin typeface="Raleway"/>
                <a:ea typeface="Raleway"/>
                <a:cs typeface="Raleway"/>
                <a:sym typeface="Raleway"/>
              </a:rPr>
              <a:t>education</a:t>
            </a:r>
            <a:r>
              <a:rPr lang="en">
                <a:latin typeface="Raleway Light"/>
                <a:ea typeface="Raleway Light"/>
                <a:cs typeface="Raleway Light"/>
                <a:sym typeface="Raleway Light"/>
              </a:rPr>
              <a:t> and </a:t>
            </a:r>
            <a:r>
              <a:rPr lang="en" b="1">
                <a:latin typeface="Raleway"/>
                <a:ea typeface="Raleway"/>
                <a:cs typeface="Raleway"/>
                <a:sym typeface="Raleway"/>
              </a:rPr>
              <a:t>urbanization</a:t>
            </a:r>
            <a:r>
              <a:rPr lang="en">
                <a:latin typeface="Raleway Light"/>
                <a:ea typeface="Raleway Light"/>
                <a:cs typeface="Raleway Light"/>
                <a:sym typeface="Raleway Light"/>
              </a:rPr>
              <a:t>. </a:t>
            </a:r>
            <a:endParaRPr>
              <a:latin typeface="Raleway Light"/>
              <a:ea typeface="Raleway Light"/>
              <a:cs typeface="Raleway Light"/>
              <a:sym typeface="Raleway Light"/>
            </a:endParaRPr>
          </a:p>
          <a:p>
            <a:pPr marL="914400" lvl="1" indent="-317500" algn="l" rtl="0">
              <a:spcBef>
                <a:spcPts val="0"/>
              </a:spcBef>
              <a:spcAft>
                <a:spcPts val="0"/>
              </a:spcAft>
              <a:buSzPts val="1400"/>
              <a:buFont typeface="Raleway"/>
              <a:buChar char="○"/>
            </a:pPr>
            <a:r>
              <a:rPr lang="en" b="1">
                <a:latin typeface="Raleway"/>
                <a:ea typeface="Raleway"/>
                <a:cs typeface="Raleway"/>
                <a:sym typeface="Raleway"/>
              </a:rPr>
              <a:t>Agriculture </a:t>
            </a:r>
            <a:r>
              <a:rPr lang="en">
                <a:latin typeface="Raleway Light"/>
                <a:ea typeface="Raleway Light"/>
                <a:cs typeface="Raleway Light"/>
                <a:sym typeface="Raleway Light"/>
              </a:rPr>
              <a:t>improves and technology begins to catch up with the rest of the world. . </a:t>
            </a:r>
            <a:endParaRPr>
              <a:latin typeface="Raleway Light"/>
              <a:ea typeface="Raleway Light"/>
              <a:cs typeface="Raleway Light"/>
              <a:sym typeface="Raleway Light"/>
            </a:endParaRPr>
          </a:p>
          <a:p>
            <a:pPr marL="0" lvl="0" indent="0" algn="l" rtl="0">
              <a:spcBef>
                <a:spcPts val="0"/>
              </a:spcBef>
              <a:spcAft>
                <a:spcPts val="0"/>
              </a:spcAft>
              <a:buNone/>
            </a:pPr>
            <a:endParaRPr>
              <a:latin typeface="Raleway Light"/>
              <a:ea typeface="Raleway Light"/>
              <a:cs typeface="Raleway Light"/>
              <a:sym typeface="Raleway Light"/>
            </a:endParaRPr>
          </a:p>
        </p:txBody>
      </p:sp>
      <p:sp>
        <p:nvSpPr>
          <p:cNvPr id="479" name="Google Shape;479;p40"/>
          <p:cNvSpPr txBox="1"/>
          <p:nvPr/>
        </p:nvSpPr>
        <p:spPr>
          <a:xfrm>
            <a:off x="5305575" y="1603600"/>
            <a:ext cx="3975000" cy="321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b="1">
                <a:latin typeface="Raleway"/>
                <a:ea typeface="Raleway"/>
                <a:cs typeface="Raleway"/>
                <a:sym typeface="Raleway"/>
              </a:rPr>
              <a:t>The Plague!</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Around 1300, the Black Death starts to spread around Europe.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½ of the European population dies, and the </a:t>
            </a:r>
            <a:r>
              <a:rPr lang="en" b="1">
                <a:latin typeface="Raleway"/>
                <a:ea typeface="Raleway"/>
                <a:cs typeface="Raleway"/>
                <a:sym typeface="Raleway"/>
              </a:rPr>
              <a:t>labor force</a:t>
            </a:r>
            <a:r>
              <a:rPr lang="en">
                <a:latin typeface="Raleway Light"/>
                <a:ea typeface="Raleway Light"/>
                <a:cs typeface="Raleway Light"/>
                <a:sym typeface="Raleway Light"/>
              </a:rPr>
              <a:t> of Europe is slashed, making Feudal lords want a tighter hold on their peasants.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Peasants start to revolt against their working conditions, and checks were put in place against the Feudal lords. </a:t>
            </a:r>
            <a:endParaRPr>
              <a:latin typeface="Raleway Light"/>
              <a:ea typeface="Raleway Light"/>
              <a:cs typeface="Raleway Light"/>
              <a:sym typeface="Raleway Light"/>
            </a:endParaRPr>
          </a:p>
          <a:p>
            <a:pPr marL="457200" lvl="0" indent="-317500" algn="l" rtl="0">
              <a:spcBef>
                <a:spcPts val="0"/>
              </a:spcBef>
              <a:spcAft>
                <a:spcPts val="0"/>
              </a:spcAft>
              <a:buSzPts val="1400"/>
              <a:buFont typeface="Raleway Light"/>
              <a:buChar char="●"/>
            </a:pPr>
            <a:r>
              <a:rPr lang="en">
                <a:latin typeface="Raleway Light"/>
                <a:ea typeface="Raleway Light"/>
                <a:cs typeface="Raleway Light"/>
                <a:sym typeface="Raleway Light"/>
              </a:rPr>
              <a:t>Many people form </a:t>
            </a:r>
            <a:r>
              <a:rPr lang="en" b="1">
                <a:latin typeface="Raleway"/>
                <a:ea typeface="Raleway"/>
                <a:cs typeface="Raleway"/>
                <a:sym typeface="Raleway"/>
              </a:rPr>
              <a:t>Guilds</a:t>
            </a:r>
            <a:r>
              <a:rPr lang="en">
                <a:latin typeface="Raleway Light"/>
                <a:ea typeface="Raleway Light"/>
                <a:cs typeface="Raleway Light"/>
                <a:sym typeface="Raleway Light"/>
              </a:rPr>
              <a:t> to control working conditions. </a:t>
            </a:r>
            <a:endParaRPr>
              <a:latin typeface="Raleway Light"/>
              <a:ea typeface="Raleway Light"/>
              <a:cs typeface="Raleway Light"/>
              <a:sym typeface="Raleway Light"/>
            </a:endParaRPr>
          </a:p>
        </p:txBody>
      </p:sp>
    </p:spTree>
  </p:cSld>
  <p:clrMapOvr>
    <a:masterClrMapping/>
  </p:clrMapOvr>
</p:sld>
</file>

<file path=ppt/theme/theme1.xml><?xml version="1.0" encoding="utf-8"?>
<a:theme xmlns:a="http://schemas.openxmlformats.org/drawingml/2006/main" name="Isabel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2246</Words>
  <Application>Microsoft Office PowerPoint</Application>
  <PresentationFormat>On-screen Show (16:9)</PresentationFormat>
  <Paragraphs>244</Paragraphs>
  <Slides>28</Slides>
  <Notes>28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Frank Ruhl Libre</vt:lpstr>
      <vt:lpstr>Raleway</vt:lpstr>
      <vt:lpstr>Playfair Display</vt:lpstr>
      <vt:lpstr>Calibri</vt:lpstr>
      <vt:lpstr>Gill Sans</vt:lpstr>
      <vt:lpstr>Raleway Light</vt:lpstr>
      <vt:lpstr>Arial</vt:lpstr>
      <vt:lpstr>Isabella template</vt:lpstr>
      <vt:lpstr>Unit 1 Overview </vt:lpstr>
      <vt:lpstr>Context Building </vt:lpstr>
      <vt:lpstr>Topic 1.1 - Song China </vt:lpstr>
      <vt:lpstr>Innovation!</vt:lpstr>
      <vt:lpstr>Religion in Song China</vt:lpstr>
      <vt:lpstr>Topic 1.1 - Song China </vt:lpstr>
      <vt:lpstr>1.2 Dar-al Islam</vt:lpstr>
      <vt:lpstr>Context Building </vt:lpstr>
      <vt:lpstr>Topic 1.2 - Dar-al Islam: Various Islamic Empires </vt:lpstr>
      <vt:lpstr>1.2 - Dar-al Islam: Innovations and Centers of Learning  </vt:lpstr>
      <vt:lpstr>PowerPoint Presentation</vt:lpstr>
      <vt:lpstr>Context Building </vt:lpstr>
      <vt:lpstr>Overview </vt:lpstr>
      <vt:lpstr>      Topic 1.4 - State Building in the Americas  </vt:lpstr>
      <vt:lpstr>Topic 1.4 - Context </vt:lpstr>
      <vt:lpstr>Topic 1.4 - Inca Empire  </vt:lpstr>
      <vt:lpstr>Maps</vt:lpstr>
      <vt:lpstr>Topic 1.4 - The Americas </vt:lpstr>
      <vt:lpstr>Topic 1.5</vt:lpstr>
      <vt:lpstr> </vt:lpstr>
      <vt:lpstr>PowerPoint Presentation</vt:lpstr>
      <vt:lpstr>PowerPoint Presentation</vt:lpstr>
      <vt:lpstr>Topic 1.6</vt:lpstr>
      <vt:lpstr>Topic 1.6 - Developments in W. Europe </vt:lpstr>
      <vt:lpstr>Topic 1.6 - Western Europe </vt:lpstr>
      <vt:lpstr>Topic 1.6 - West Europe </vt:lpstr>
      <vt:lpstr>Topic 1.6 - West Europe </vt:lpstr>
      <vt:lpstr>Topic 1.6 - West Europe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1 Overview </dc:title>
  <cp:lastModifiedBy>McCoy, Colleen</cp:lastModifiedBy>
  <cp:revision>1</cp:revision>
  <dcterms:modified xsi:type="dcterms:W3CDTF">2019-10-09T12:04:41Z</dcterms:modified>
</cp:coreProperties>
</file>