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6" r:id="rId4"/>
    <p:sldId id="263" r:id="rId5"/>
    <p:sldId id="261" r:id="rId6"/>
    <p:sldId id="262" r:id="rId7"/>
    <p:sldId id="258" r:id="rId8"/>
    <p:sldId id="259" r:id="rId9"/>
    <p:sldId id="260"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C21B29F-2520-473B-9001-EB74B9A8D846}" v="747" dt="2020-10-28T13:58:47.090"/>
    <p1510:client id="{A9DAFCE3-43E3-45C9-B26E-193405C5430D}" v="1450" dt="2020-10-29T01:18:28.8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115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pson, Connor" userId="266bd53f-142f-4e20-9606-d98dc2c41fdc" providerId="ADAL" clId="{A9DAFCE3-43E3-45C9-B26E-193405C5430D}"/>
    <pc:docChg chg="custSel addSld delSld modSld sldOrd">
      <pc:chgData name="Thompson, Connor" userId="266bd53f-142f-4e20-9606-d98dc2c41fdc" providerId="ADAL" clId="{A9DAFCE3-43E3-45C9-B26E-193405C5430D}" dt="2020-10-29T01:20:46.589" v="7630" actId="1076"/>
      <pc:docMkLst>
        <pc:docMk/>
      </pc:docMkLst>
      <pc:sldChg chg="modSp mod">
        <pc:chgData name="Thompson, Connor" userId="266bd53f-142f-4e20-9606-d98dc2c41fdc" providerId="ADAL" clId="{A9DAFCE3-43E3-45C9-B26E-193405C5430D}" dt="2020-10-23T13:45:37.345" v="252" actId="20577"/>
        <pc:sldMkLst>
          <pc:docMk/>
          <pc:sldMk cId="3381658715" sldId="256"/>
        </pc:sldMkLst>
        <pc:spChg chg="mod">
          <ac:chgData name="Thompson, Connor" userId="266bd53f-142f-4e20-9606-d98dc2c41fdc" providerId="ADAL" clId="{A9DAFCE3-43E3-45C9-B26E-193405C5430D}" dt="2020-10-23T13:45:37.345" v="252" actId="20577"/>
          <ac:spMkLst>
            <pc:docMk/>
            <pc:sldMk cId="3381658715" sldId="256"/>
            <ac:spMk id="2" creationId="{EDBE65BC-63E1-4E9C-AF07-2EF8CBDF25D5}"/>
          </ac:spMkLst>
        </pc:spChg>
        <pc:spChg chg="mod">
          <ac:chgData name="Thompson, Connor" userId="266bd53f-142f-4e20-9606-d98dc2c41fdc" providerId="ADAL" clId="{A9DAFCE3-43E3-45C9-B26E-193405C5430D}" dt="2020-10-23T13:32:18.270" v="31" actId="20577"/>
          <ac:spMkLst>
            <pc:docMk/>
            <pc:sldMk cId="3381658715" sldId="256"/>
            <ac:spMk id="3" creationId="{07EF69EE-1D34-4142-B201-880802C0FB16}"/>
          </ac:spMkLst>
        </pc:spChg>
      </pc:sldChg>
      <pc:sldChg chg="modSp mod">
        <pc:chgData name="Thompson, Connor" userId="266bd53f-142f-4e20-9606-d98dc2c41fdc" providerId="ADAL" clId="{A9DAFCE3-43E3-45C9-B26E-193405C5430D}" dt="2020-10-23T13:46:43.491" v="254" actId="20577"/>
        <pc:sldMkLst>
          <pc:docMk/>
          <pc:sldMk cId="1265107250" sldId="257"/>
        </pc:sldMkLst>
        <pc:spChg chg="mod">
          <ac:chgData name="Thompson, Connor" userId="266bd53f-142f-4e20-9606-d98dc2c41fdc" providerId="ADAL" clId="{A9DAFCE3-43E3-45C9-B26E-193405C5430D}" dt="2020-10-23T13:46:43.491" v="254" actId="20577"/>
          <ac:spMkLst>
            <pc:docMk/>
            <pc:sldMk cId="1265107250" sldId="257"/>
            <ac:spMk id="3" creationId="{3E35533F-C25A-4E1F-90CE-3D84D3E5157E}"/>
          </ac:spMkLst>
        </pc:spChg>
      </pc:sldChg>
      <pc:sldChg chg="modSp mod">
        <pc:chgData name="Thompson, Connor" userId="266bd53f-142f-4e20-9606-d98dc2c41fdc" providerId="ADAL" clId="{A9DAFCE3-43E3-45C9-B26E-193405C5430D}" dt="2020-10-23T13:43:33.080" v="249" actId="20577"/>
        <pc:sldMkLst>
          <pc:docMk/>
          <pc:sldMk cId="2000244433" sldId="258"/>
        </pc:sldMkLst>
        <pc:spChg chg="mod">
          <ac:chgData name="Thompson, Connor" userId="266bd53f-142f-4e20-9606-d98dc2c41fdc" providerId="ADAL" clId="{A9DAFCE3-43E3-45C9-B26E-193405C5430D}" dt="2020-10-23T13:43:33.080" v="249" actId="20577"/>
          <ac:spMkLst>
            <pc:docMk/>
            <pc:sldMk cId="2000244433" sldId="258"/>
            <ac:spMk id="2" creationId="{631F17B6-FCB5-4E6E-BB32-E06DFB8DE53F}"/>
          </ac:spMkLst>
        </pc:spChg>
        <pc:spChg chg="mod">
          <ac:chgData name="Thompson, Connor" userId="266bd53f-142f-4e20-9606-d98dc2c41fdc" providerId="ADAL" clId="{A9DAFCE3-43E3-45C9-B26E-193405C5430D}" dt="2020-10-23T13:40:40.762" v="52" actId="20577"/>
          <ac:spMkLst>
            <pc:docMk/>
            <pc:sldMk cId="2000244433" sldId="258"/>
            <ac:spMk id="3" creationId="{5D6B4F9E-2AA2-4449-BEB2-9BF35693D9A5}"/>
          </ac:spMkLst>
        </pc:spChg>
      </pc:sldChg>
      <pc:sldChg chg="modSp mod">
        <pc:chgData name="Thompson, Connor" userId="266bd53f-142f-4e20-9606-d98dc2c41fdc" providerId="ADAL" clId="{A9DAFCE3-43E3-45C9-B26E-193405C5430D}" dt="2020-10-23T13:36:12.223" v="41" actId="20577"/>
        <pc:sldMkLst>
          <pc:docMk/>
          <pc:sldMk cId="2298688956" sldId="258"/>
        </pc:sldMkLst>
        <pc:spChg chg="mod">
          <ac:chgData name="Thompson, Connor" userId="266bd53f-142f-4e20-9606-d98dc2c41fdc" providerId="ADAL" clId="{A9DAFCE3-43E3-45C9-B26E-193405C5430D}" dt="2020-10-23T13:36:12.223" v="41" actId="20577"/>
          <ac:spMkLst>
            <pc:docMk/>
            <pc:sldMk cId="2298688956" sldId="258"/>
            <ac:spMk id="2" creationId="{AEE7E568-D493-47EC-AA2F-AF2F92B80F27}"/>
          </ac:spMkLst>
        </pc:spChg>
      </pc:sldChg>
      <pc:sldChg chg="modSp mod">
        <pc:chgData name="Thompson, Connor" userId="266bd53f-142f-4e20-9606-d98dc2c41fdc" providerId="ADAL" clId="{A9DAFCE3-43E3-45C9-B26E-193405C5430D}" dt="2020-10-23T13:43:27.855" v="247" actId="20577"/>
        <pc:sldMkLst>
          <pc:docMk/>
          <pc:sldMk cId="3685888190" sldId="259"/>
        </pc:sldMkLst>
        <pc:spChg chg="mod">
          <ac:chgData name="Thompson, Connor" userId="266bd53f-142f-4e20-9606-d98dc2c41fdc" providerId="ADAL" clId="{A9DAFCE3-43E3-45C9-B26E-193405C5430D}" dt="2020-10-23T13:43:27.855" v="247" actId="20577"/>
          <ac:spMkLst>
            <pc:docMk/>
            <pc:sldMk cId="3685888190" sldId="259"/>
            <ac:spMk id="2" creationId="{24E00875-6C00-4ABA-860C-ABE3924C507D}"/>
          </ac:spMkLst>
        </pc:spChg>
        <pc:spChg chg="mod">
          <ac:chgData name="Thompson, Connor" userId="266bd53f-142f-4e20-9606-d98dc2c41fdc" providerId="ADAL" clId="{A9DAFCE3-43E3-45C9-B26E-193405C5430D}" dt="2020-10-23T13:42:30.515" v="178" actId="20577"/>
          <ac:spMkLst>
            <pc:docMk/>
            <pc:sldMk cId="3685888190" sldId="259"/>
            <ac:spMk id="3" creationId="{A9F9B6DF-E2AB-4DDF-B583-E8EE645CE3F0}"/>
          </ac:spMkLst>
        </pc:spChg>
      </pc:sldChg>
      <pc:sldChg chg="modSp mod">
        <pc:chgData name="Thompson, Connor" userId="266bd53f-142f-4e20-9606-d98dc2c41fdc" providerId="ADAL" clId="{A9DAFCE3-43E3-45C9-B26E-193405C5430D}" dt="2020-10-29T00:53:28.563" v="6960" actId="20577"/>
        <pc:sldMkLst>
          <pc:docMk/>
          <pc:sldMk cId="4140010710" sldId="260"/>
        </pc:sldMkLst>
        <pc:spChg chg="mod">
          <ac:chgData name="Thompson, Connor" userId="266bd53f-142f-4e20-9606-d98dc2c41fdc" providerId="ADAL" clId="{A9DAFCE3-43E3-45C9-B26E-193405C5430D}" dt="2020-10-23T13:58:51.227" v="378" actId="1076"/>
          <ac:spMkLst>
            <pc:docMk/>
            <pc:sldMk cId="4140010710" sldId="260"/>
            <ac:spMk id="2" creationId="{424A4883-6935-4C3E-8085-B4155BC9210E}"/>
          </ac:spMkLst>
        </pc:spChg>
        <pc:spChg chg="mod">
          <ac:chgData name="Thompson, Connor" userId="266bd53f-142f-4e20-9606-d98dc2c41fdc" providerId="ADAL" clId="{A9DAFCE3-43E3-45C9-B26E-193405C5430D}" dt="2020-10-29T00:53:28.563" v="6960" actId="20577"/>
          <ac:spMkLst>
            <pc:docMk/>
            <pc:sldMk cId="4140010710" sldId="260"/>
            <ac:spMk id="3" creationId="{C2CDB3A4-1A67-41CE-9C84-4BA9AFB1C251}"/>
          </ac:spMkLst>
        </pc:spChg>
      </pc:sldChg>
      <pc:sldChg chg="addSp delSp modSp new mod">
        <pc:chgData name="Thompson, Connor" userId="266bd53f-142f-4e20-9606-d98dc2c41fdc" providerId="ADAL" clId="{A9DAFCE3-43E3-45C9-B26E-193405C5430D}" dt="2020-10-29T00:48:10.131" v="6596"/>
        <pc:sldMkLst>
          <pc:docMk/>
          <pc:sldMk cId="1897102872" sldId="261"/>
        </pc:sldMkLst>
        <pc:spChg chg="mod">
          <ac:chgData name="Thompson, Connor" userId="266bd53f-142f-4e20-9606-d98dc2c41fdc" providerId="ADAL" clId="{A9DAFCE3-43E3-45C9-B26E-193405C5430D}" dt="2020-10-25T17:51:17.611" v="395" actId="20577"/>
          <ac:spMkLst>
            <pc:docMk/>
            <pc:sldMk cId="1897102872" sldId="261"/>
            <ac:spMk id="2" creationId="{A926918C-FCBC-4873-9BF6-7FB2CA809AB3}"/>
          </ac:spMkLst>
        </pc:spChg>
        <pc:spChg chg="del">
          <ac:chgData name="Thompson, Connor" userId="266bd53f-142f-4e20-9606-d98dc2c41fdc" providerId="ADAL" clId="{A9DAFCE3-43E3-45C9-B26E-193405C5430D}" dt="2020-10-25T17:53:30.586" v="396"/>
          <ac:spMkLst>
            <pc:docMk/>
            <pc:sldMk cId="1897102872" sldId="261"/>
            <ac:spMk id="3" creationId="{5220691A-D411-4EAB-8154-E8600E793001}"/>
          </ac:spMkLst>
        </pc:spChg>
        <pc:spChg chg="add del mod">
          <ac:chgData name="Thompson, Connor" userId="266bd53f-142f-4e20-9606-d98dc2c41fdc" providerId="ADAL" clId="{A9DAFCE3-43E3-45C9-B26E-193405C5430D}" dt="2020-10-25T17:53:55.630" v="402"/>
          <ac:spMkLst>
            <pc:docMk/>
            <pc:sldMk cId="1897102872" sldId="261"/>
            <ac:spMk id="6" creationId="{E09318EB-3EB0-4EA4-B5B1-F7F8717E03FD}"/>
          </ac:spMkLst>
        </pc:spChg>
        <pc:spChg chg="add del mod">
          <ac:chgData name="Thompson, Connor" userId="266bd53f-142f-4e20-9606-d98dc2c41fdc" providerId="ADAL" clId="{A9DAFCE3-43E3-45C9-B26E-193405C5430D}" dt="2020-10-25T17:58:06.086" v="413" actId="22"/>
          <ac:spMkLst>
            <pc:docMk/>
            <pc:sldMk cId="1897102872" sldId="261"/>
            <ac:spMk id="9" creationId="{C899C3F2-0B48-40CE-9629-4F5978DB1743}"/>
          </ac:spMkLst>
        </pc:spChg>
        <pc:spChg chg="add del mod">
          <ac:chgData name="Thompson, Connor" userId="266bd53f-142f-4e20-9606-d98dc2c41fdc" providerId="ADAL" clId="{A9DAFCE3-43E3-45C9-B26E-193405C5430D}" dt="2020-10-25T18:01:00.262" v="418"/>
          <ac:spMkLst>
            <pc:docMk/>
            <pc:sldMk cId="1897102872" sldId="261"/>
            <ac:spMk id="13" creationId="{4BB4FB77-8975-4590-828B-BBCA17B731D6}"/>
          </ac:spMkLst>
        </pc:spChg>
        <pc:grpChg chg="del mod">
          <ac:chgData name="Thompson, Connor" userId="266bd53f-142f-4e20-9606-d98dc2c41fdc" providerId="ADAL" clId="{A9DAFCE3-43E3-45C9-B26E-193405C5430D}" dt="2020-10-29T00:43:40.236" v="6478"/>
          <ac:grpSpMkLst>
            <pc:docMk/>
            <pc:sldMk cId="1897102872" sldId="261"/>
            <ac:grpSpMk id="11" creationId="{BD42CF29-791E-44CB-B0B7-7E7E44537179}"/>
          </ac:grpSpMkLst>
        </pc:grpChg>
        <pc:grpChg chg="del mod">
          <ac:chgData name="Thompson, Connor" userId="266bd53f-142f-4e20-9606-d98dc2c41fdc" providerId="ADAL" clId="{A9DAFCE3-43E3-45C9-B26E-193405C5430D}" dt="2020-10-25T18:02:00.775" v="426"/>
          <ac:grpSpMkLst>
            <pc:docMk/>
            <pc:sldMk cId="1897102872" sldId="261"/>
            <ac:grpSpMk id="17" creationId="{A34EC37D-1495-4F85-9F99-0E1F25AF4CDB}"/>
          </ac:grpSpMkLst>
        </pc:grpChg>
        <pc:grpChg chg="del mod">
          <ac:chgData name="Thompson, Connor" userId="266bd53f-142f-4e20-9606-d98dc2c41fdc" providerId="ADAL" clId="{A9DAFCE3-43E3-45C9-B26E-193405C5430D}" dt="2020-10-25T18:02:05.903" v="428"/>
          <ac:grpSpMkLst>
            <pc:docMk/>
            <pc:sldMk cId="1897102872" sldId="261"/>
            <ac:grpSpMk id="19" creationId="{B6D0F344-DC26-4EB7-8326-80B6B735CDDF}"/>
          </ac:grpSpMkLst>
        </pc:grpChg>
        <pc:grpChg chg="del mod">
          <ac:chgData name="Thompson, Connor" userId="266bd53f-142f-4e20-9606-d98dc2c41fdc" providerId="ADAL" clId="{A9DAFCE3-43E3-45C9-B26E-193405C5430D}" dt="2020-10-29T00:43:23.566" v="6437"/>
          <ac:grpSpMkLst>
            <pc:docMk/>
            <pc:sldMk cId="1897102872" sldId="261"/>
            <ac:grpSpMk id="21" creationId="{B84DAC53-C8B2-425D-AC63-244B77482535}"/>
          </ac:grpSpMkLst>
        </pc:grpChg>
        <pc:grpChg chg="del mod">
          <ac:chgData name="Thompson, Connor" userId="266bd53f-142f-4e20-9606-d98dc2c41fdc" providerId="ADAL" clId="{A9DAFCE3-43E3-45C9-B26E-193405C5430D}" dt="2020-10-25T18:04:35.445" v="437"/>
          <ac:grpSpMkLst>
            <pc:docMk/>
            <pc:sldMk cId="1897102872" sldId="261"/>
            <ac:grpSpMk id="28" creationId="{75D92738-2B03-4822-8134-F7F87B709D95}"/>
          </ac:grpSpMkLst>
        </pc:grpChg>
        <pc:grpChg chg="del mod">
          <ac:chgData name="Thompson, Connor" userId="266bd53f-142f-4e20-9606-d98dc2c41fdc" providerId="ADAL" clId="{A9DAFCE3-43E3-45C9-B26E-193405C5430D}" dt="2020-10-29T00:43:23.582" v="6446"/>
          <ac:grpSpMkLst>
            <pc:docMk/>
            <pc:sldMk cId="1897102872" sldId="261"/>
            <ac:grpSpMk id="30" creationId="{88F177B0-D3C2-4D3A-A0D9-0FB047550FA9}"/>
          </ac:grpSpMkLst>
        </pc:grpChg>
        <pc:grpChg chg="mod">
          <ac:chgData name="Thompson, Connor" userId="266bd53f-142f-4e20-9606-d98dc2c41fdc" providerId="ADAL" clId="{A9DAFCE3-43E3-45C9-B26E-193405C5430D}" dt="2020-10-29T00:43:40.236" v="6478"/>
          <ac:grpSpMkLst>
            <pc:docMk/>
            <pc:sldMk cId="1897102872" sldId="261"/>
            <ac:grpSpMk id="32" creationId="{7CEF238C-E5A0-4F62-8C31-32B63F99A547}"/>
          </ac:grpSpMkLst>
        </pc:grpChg>
        <pc:grpChg chg="del mod">
          <ac:chgData name="Thompson, Connor" userId="266bd53f-142f-4e20-9606-d98dc2c41fdc" providerId="ADAL" clId="{A9DAFCE3-43E3-45C9-B26E-193405C5430D}" dt="2020-10-25T18:04:44.725" v="441"/>
          <ac:grpSpMkLst>
            <pc:docMk/>
            <pc:sldMk cId="1897102872" sldId="261"/>
            <ac:grpSpMk id="33" creationId="{899B6648-FA04-46B4-9FAE-3663853D2753}"/>
          </ac:grpSpMkLst>
        </pc:grpChg>
        <pc:grpChg chg="del mod">
          <ac:chgData name="Thompson, Connor" userId="266bd53f-142f-4e20-9606-d98dc2c41fdc" providerId="ADAL" clId="{A9DAFCE3-43E3-45C9-B26E-193405C5430D}" dt="2020-10-25T18:04:54.361" v="448"/>
          <ac:grpSpMkLst>
            <pc:docMk/>
            <pc:sldMk cId="1897102872" sldId="261"/>
            <ac:grpSpMk id="36" creationId="{C26FB25C-D4D4-4D18-8DD0-9D9A3A10912D}"/>
          </ac:grpSpMkLst>
        </pc:grpChg>
        <pc:grpChg chg="del mod">
          <ac:chgData name="Thompson, Connor" userId="266bd53f-142f-4e20-9606-d98dc2c41fdc" providerId="ADAL" clId="{A9DAFCE3-43E3-45C9-B26E-193405C5430D}" dt="2020-10-29T00:43:23.562" v="6435"/>
          <ac:grpSpMkLst>
            <pc:docMk/>
            <pc:sldMk cId="1897102872" sldId="261"/>
            <ac:grpSpMk id="39" creationId="{28034146-B8F9-4C2C-A4B0-B7D9A0AA75BD}"/>
          </ac:grpSpMkLst>
        </pc:grpChg>
        <pc:grpChg chg="mod">
          <ac:chgData name="Thompson, Connor" userId="266bd53f-142f-4e20-9606-d98dc2c41fdc" providerId="ADAL" clId="{A9DAFCE3-43E3-45C9-B26E-193405C5430D}" dt="2020-10-29T00:43:23.598" v="6458"/>
          <ac:grpSpMkLst>
            <pc:docMk/>
            <pc:sldMk cId="1897102872" sldId="261"/>
            <ac:grpSpMk id="47" creationId="{D6293E6F-B4F2-43CD-B30E-C4EA3B66B034}"/>
          </ac:grpSpMkLst>
        </pc:grpChg>
        <pc:grpChg chg="del mod">
          <ac:chgData name="Thompson, Connor" userId="266bd53f-142f-4e20-9606-d98dc2c41fdc" providerId="ADAL" clId="{A9DAFCE3-43E3-45C9-B26E-193405C5430D}" dt="2020-10-29T00:43:23.578" v="6443"/>
          <ac:grpSpMkLst>
            <pc:docMk/>
            <pc:sldMk cId="1897102872" sldId="261"/>
            <ac:grpSpMk id="54" creationId="{EE010F40-E417-454D-AFD0-49103CB8276D}"/>
          </ac:grpSpMkLst>
        </pc:grpChg>
        <pc:grpChg chg="del mod">
          <ac:chgData name="Thompson, Connor" userId="266bd53f-142f-4e20-9606-d98dc2c41fdc" providerId="ADAL" clId="{A9DAFCE3-43E3-45C9-B26E-193405C5430D}" dt="2020-10-29T00:43:12.284" v="6417"/>
          <ac:grpSpMkLst>
            <pc:docMk/>
            <pc:sldMk cId="1897102872" sldId="261"/>
            <ac:grpSpMk id="57" creationId="{65951E2F-BD7A-4950-8F24-3EC208EE0588}"/>
          </ac:grpSpMkLst>
        </pc:grpChg>
        <pc:grpChg chg="del mod">
          <ac:chgData name="Thompson, Connor" userId="266bd53f-142f-4e20-9606-d98dc2c41fdc" providerId="ADAL" clId="{A9DAFCE3-43E3-45C9-B26E-193405C5430D}" dt="2020-10-29T00:43:12.255" v="6400"/>
          <ac:grpSpMkLst>
            <pc:docMk/>
            <pc:sldMk cId="1897102872" sldId="261"/>
            <ac:grpSpMk id="60" creationId="{A4827532-4628-499D-9F64-8C5DD586A187}"/>
          </ac:grpSpMkLst>
        </pc:grpChg>
        <pc:grpChg chg="del mod">
          <ac:chgData name="Thompson, Connor" userId="266bd53f-142f-4e20-9606-d98dc2c41fdc" providerId="ADAL" clId="{A9DAFCE3-43E3-45C9-B26E-193405C5430D}" dt="2020-10-25T18:05:42.684" v="476"/>
          <ac:grpSpMkLst>
            <pc:docMk/>
            <pc:sldMk cId="1897102872" sldId="261"/>
            <ac:grpSpMk id="63" creationId="{B84B6499-8B63-454B-B18F-409E00F2B158}"/>
          </ac:grpSpMkLst>
        </pc:grpChg>
        <pc:grpChg chg="mod">
          <ac:chgData name="Thompson, Connor" userId="266bd53f-142f-4e20-9606-d98dc2c41fdc" providerId="ADAL" clId="{A9DAFCE3-43E3-45C9-B26E-193405C5430D}" dt="2020-10-29T00:43:45.433" v="6486"/>
          <ac:grpSpMkLst>
            <pc:docMk/>
            <pc:sldMk cId="1897102872" sldId="261"/>
            <ac:grpSpMk id="64" creationId="{B7C4B139-253F-43F8-87CB-DD80CE4C7457}"/>
          </ac:grpSpMkLst>
        </pc:grpChg>
        <pc:grpChg chg="del mod">
          <ac:chgData name="Thompson, Connor" userId="266bd53f-142f-4e20-9606-d98dc2c41fdc" providerId="ADAL" clId="{A9DAFCE3-43E3-45C9-B26E-193405C5430D}" dt="2020-10-25T18:09:14.893" v="523"/>
          <ac:grpSpMkLst>
            <pc:docMk/>
            <pc:sldMk cId="1897102872" sldId="261"/>
            <ac:grpSpMk id="65" creationId="{146B394A-2FF1-4543-99DC-6F2086AE78B1}"/>
          </ac:grpSpMkLst>
        </pc:grpChg>
        <pc:grpChg chg="del mod">
          <ac:chgData name="Thompson, Connor" userId="266bd53f-142f-4e20-9606-d98dc2c41fdc" providerId="ADAL" clId="{A9DAFCE3-43E3-45C9-B26E-193405C5430D}" dt="2020-10-29T00:43:23.598" v="6457"/>
          <ac:grpSpMkLst>
            <pc:docMk/>
            <pc:sldMk cId="1897102872" sldId="261"/>
            <ac:grpSpMk id="76" creationId="{69D875C6-E957-4195-92B5-789CCD47C6B4}"/>
          </ac:grpSpMkLst>
        </pc:grpChg>
        <pc:grpChg chg="mod">
          <ac:chgData name="Thompson, Connor" userId="266bd53f-142f-4e20-9606-d98dc2c41fdc" providerId="ADAL" clId="{A9DAFCE3-43E3-45C9-B26E-193405C5430D}" dt="2020-10-29T00:43:49.988" v="6489"/>
          <ac:grpSpMkLst>
            <pc:docMk/>
            <pc:sldMk cId="1897102872" sldId="261"/>
            <ac:grpSpMk id="78" creationId="{C5A75BA2-8FCB-4A21-918C-B880BCF95C74}"/>
          </ac:grpSpMkLst>
        </pc:grpChg>
        <pc:grpChg chg="del mod">
          <ac:chgData name="Thompson, Connor" userId="266bd53f-142f-4e20-9606-d98dc2c41fdc" providerId="ADAL" clId="{A9DAFCE3-43E3-45C9-B26E-193405C5430D}" dt="2020-10-29T00:44:17.711" v="6504"/>
          <ac:grpSpMkLst>
            <pc:docMk/>
            <pc:sldMk cId="1897102872" sldId="261"/>
            <ac:grpSpMk id="85" creationId="{E81105EE-86CC-4130-B6E2-AD4BE7107D9F}"/>
          </ac:grpSpMkLst>
        </pc:grpChg>
        <pc:grpChg chg="del mod">
          <ac:chgData name="Thompson, Connor" userId="266bd53f-142f-4e20-9606-d98dc2c41fdc" providerId="ADAL" clId="{A9DAFCE3-43E3-45C9-B26E-193405C5430D}" dt="2020-10-25T18:07:53.257" v="507"/>
          <ac:grpSpMkLst>
            <pc:docMk/>
            <pc:sldMk cId="1897102872" sldId="261"/>
            <ac:grpSpMk id="87" creationId="{805B03DD-1152-469A-A26E-0107E67D7092}"/>
          </ac:grpSpMkLst>
        </pc:grpChg>
        <pc:grpChg chg="del mod">
          <ac:chgData name="Thompson, Connor" userId="266bd53f-142f-4e20-9606-d98dc2c41fdc" providerId="ADAL" clId="{A9DAFCE3-43E3-45C9-B26E-193405C5430D}" dt="2020-10-29T00:43:12.300" v="6426"/>
          <ac:grpSpMkLst>
            <pc:docMk/>
            <pc:sldMk cId="1897102872" sldId="261"/>
            <ac:grpSpMk id="99" creationId="{A829023D-5C90-4E4D-A76E-496990F63DF8}"/>
          </ac:grpSpMkLst>
        </pc:grpChg>
        <pc:grpChg chg="del mod">
          <ac:chgData name="Thompson, Connor" userId="266bd53f-142f-4e20-9606-d98dc2c41fdc" providerId="ADAL" clId="{A9DAFCE3-43E3-45C9-B26E-193405C5430D}" dt="2020-10-25T18:09:41.907" v="554"/>
          <ac:grpSpMkLst>
            <pc:docMk/>
            <pc:sldMk cId="1897102872" sldId="261"/>
            <ac:grpSpMk id="104" creationId="{84C6961B-6162-4808-8EEE-B847D2F086F8}"/>
          </ac:grpSpMkLst>
        </pc:grpChg>
        <pc:grpChg chg="mod">
          <ac:chgData name="Thompson, Connor" userId="266bd53f-142f-4e20-9606-d98dc2c41fdc" providerId="ADAL" clId="{A9DAFCE3-43E3-45C9-B26E-193405C5430D}" dt="2020-10-29T00:44:17.711" v="6504"/>
          <ac:grpSpMkLst>
            <pc:docMk/>
            <pc:sldMk cId="1897102872" sldId="261"/>
            <ac:grpSpMk id="109" creationId="{1904F31A-8E1B-4924-83B2-5DB46F4770FE}"/>
          </ac:grpSpMkLst>
        </pc:grpChg>
        <pc:grpChg chg="del mod">
          <ac:chgData name="Thompson, Connor" userId="266bd53f-142f-4e20-9606-d98dc2c41fdc" providerId="ADAL" clId="{A9DAFCE3-43E3-45C9-B26E-193405C5430D}" dt="2020-10-25T18:09:34.766" v="545"/>
          <ac:grpSpMkLst>
            <pc:docMk/>
            <pc:sldMk cId="1897102872" sldId="261"/>
            <ac:grpSpMk id="113" creationId="{BC7B1999-71A6-4C2F-9F28-6CF932A2C667}"/>
          </ac:grpSpMkLst>
        </pc:grpChg>
        <pc:grpChg chg="del mod">
          <ac:chgData name="Thompson, Connor" userId="266bd53f-142f-4e20-9606-d98dc2c41fdc" providerId="ADAL" clId="{A9DAFCE3-43E3-45C9-B26E-193405C5430D}" dt="2020-10-25T18:09:41.907" v="554"/>
          <ac:grpSpMkLst>
            <pc:docMk/>
            <pc:sldMk cId="1897102872" sldId="261"/>
            <ac:grpSpMk id="116" creationId="{8937C1B7-FC5A-4A04-9578-72213B8B7ECB}"/>
          </ac:grpSpMkLst>
        </pc:grpChg>
        <pc:grpChg chg="del mod">
          <ac:chgData name="Thompson, Connor" userId="266bd53f-142f-4e20-9606-d98dc2c41fdc" providerId="ADAL" clId="{A9DAFCE3-43E3-45C9-B26E-193405C5430D}" dt="2020-10-29T00:43:12.288" v="6419"/>
          <ac:grpSpMkLst>
            <pc:docMk/>
            <pc:sldMk cId="1897102872" sldId="261"/>
            <ac:grpSpMk id="122" creationId="{DD77CB3D-E845-4DB0-911E-1D438B727C3B}"/>
          </ac:grpSpMkLst>
        </pc:grpChg>
        <pc:grpChg chg="del mod">
          <ac:chgData name="Thompson, Connor" userId="266bd53f-142f-4e20-9606-d98dc2c41fdc" providerId="ADAL" clId="{A9DAFCE3-43E3-45C9-B26E-193405C5430D}" dt="2020-10-25T18:10:32.757" v="559"/>
          <ac:grpSpMkLst>
            <pc:docMk/>
            <pc:sldMk cId="1897102872" sldId="261"/>
            <ac:grpSpMk id="125" creationId="{4B0BD62D-C9E4-4441-A7D7-17E88CD4E215}"/>
          </ac:grpSpMkLst>
        </pc:grpChg>
        <pc:grpChg chg="del mod">
          <ac:chgData name="Thompson, Connor" userId="266bd53f-142f-4e20-9606-d98dc2c41fdc" providerId="ADAL" clId="{A9DAFCE3-43E3-45C9-B26E-193405C5430D}" dt="2020-10-25T18:10:35.111" v="561"/>
          <ac:grpSpMkLst>
            <pc:docMk/>
            <pc:sldMk cId="1897102872" sldId="261"/>
            <ac:grpSpMk id="127" creationId="{9852CC6C-D729-43D9-B39D-373059769C4A}"/>
          </ac:grpSpMkLst>
        </pc:grpChg>
        <pc:grpChg chg="mod">
          <ac:chgData name="Thompson, Connor" userId="266bd53f-142f-4e20-9606-d98dc2c41fdc" providerId="ADAL" clId="{A9DAFCE3-43E3-45C9-B26E-193405C5430D}" dt="2020-10-29T00:44:38.761" v="6513"/>
          <ac:grpSpMkLst>
            <pc:docMk/>
            <pc:sldMk cId="1897102872" sldId="261"/>
            <ac:grpSpMk id="127" creationId="{FA0FB8E3-D758-41D8-B53C-B84C878A5E7D}"/>
          </ac:grpSpMkLst>
        </pc:grpChg>
        <pc:grpChg chg="del mod">
          <ac:chgData name="Thompson, Connor" userId="266bd53f-142f-4e20-9606-d98dc2c41fdc" providerId="ADAL" clId="{A9DAFCE3-43E3-45C9-B26E-193405C5430D}" dt="2020-10-29T00:43:12.251" v="6396"/>
          <ac:grpSpMkLst>
            <pc:docMk/>
            <pc:sldMk cId="1897102872" sldId="261"/>
            <ac:grpSpMk id="129" creationId="{90D010E9-D904-43CC-B6AB-2575B5DAB7A9}"/>
          </ac:grpSpMkLst>
        </pc:grpChg>
        <pc:grpChg chg="del mod">
          <ac:chgData name="Thompson, Connor" userId="266bd53f-142f-4e20-9606-d98dc2c41fdc" providerId="ADAL" clId="{A9DAFCE3-43E3-45C9-B26E-193405C5430D}" dt="2020-10-29T00:43:12.296" v="6422"/>
          <ac:grpSpMkLst>
            <pc:docMk/>
            <pc:sldMk cId="1897102872" sldId="261"/>
            <ac:grpSpMk id="146" creationId="{AC2D72E6-B7CA-4D07-A927-52E830D60FD7}"/>
          </ac:grpSpMkLst>
        </pc:grpChg>
        <pc:grpChg chg="del mod">
          <ac:chgData name="Thompson, Connor" userId="266bd53f-142f-4e20-9606-d98dc2c41fdc" providerId="ADAL" clId="{A9DAFCE3-43E3-45C9-B26E-193405C5430D}" dt="2020-10-29T00:43:23.594" v="6455"/>
          <ac:grpSpMkLst>
            <pc:docMk/>
            <pc:sldMk cId="1897102872" sldId="261"/>
            <ac:grpSpMk id="155" creationId="{CD54E135-6F22-4F1F-81F3-2F9CDEDB2C83}"/>
          </ac:grpSpMkLst>
        </pc:grpChg>
        <pc:grpChg chg="del mod">
          <ac:chgData name="Thompson, Connor" userId="266bd53f-142f-4e20-9606-d98dc2c41fdc" providerId="ADAL" clId="{A9DAFCE3-43E3-45C9-B26E-193405C5430D}" dt="2020-10-29T00:47:20.422" v="6549"/>
          <ac:grpSpMkLst>
            <pc:docMk/>
            <pc:sldMk cId="1897102872" sldId="261"/>
            <ac:grpSpMk id="160" creationId="{09C3CBF1-8715-46E9-920D-ED5E190AFE78}"/>
          </ac:grpSpMkLst>
        </pc:grpChg>
        <pc:grpChg chg="del mod">
          <ac:chgData name="Thompson, Connor" userId="266bd53f-142f-4e20-9606-d98dc2c41fdc" providerId="ADAL" clId="{A9DAFCE3-43E3-45C9-B26E-193405C5430D}" dt="2020-10-29T00:47:04.010" v="6530"/>
          <ac:grpSpMkLst>
            <pc:docMk/>
            <pc:sldMk cId="1897102872" sldId="261"/>
            <ac:grpSpMk id="167" creationId="{1B2E2C8A-79BF-4B86-B129-155DEE5D4862}"/>
          </ac:grpSpMkLst>
        </pc:grpChg>
        <pc:grpChg chg="del mod">
          <ac:chgData name="Thompson, Connor" userId="266bd53f-142f-4e20-9606-d98dc2c41fdc" providerId="ADAL" clId="{A9DAFCE3-43E3-45C9-B26E-193405C5430D}" dt="2020-10-29T00:47:07.490" v="6536"/>
          <ac:grpSpMkLst>
            <pc:docMk/>
            <pc:sldMk cId="1897102872" sldId="261"/>
            <ac:grpSpMk id="170" creationId="{6C58639F-5704-4B69-BE20-9922A29BF763}"/>
          </ac:grpSpMkLst>
        </pc:grpChg>
        <pc:grpChg chg="mod">
          <ac:chgData name="Thompson, Connor" userId="266bd53f-142f-4e20-9606-d98dc2c41fdc" providerId="ADAL" clId="{A9DAFCE3-43E3-45C9-B26E-193405C5430D}" dt="2020-10-29T00:47:07.490" v="6536"/>
          <ac:grpSpMkLst>
            <pc:docMk/>
            <pc:sldMk cId="1897102872" sldId="261"/>
            <ac:grpSpMk id="176" creationId="{9CA2084E-CDF7-44FD-BB0E-D6D853F612A6}"/>
          </ac:grpSpMkLst>
        </pc:grpChg>
        <pc:grpChg chg="del mod">
          <ac:chgData name="Thompson, Connor" userId="266bd53f-142f-4e20-9606-d98dc2c41fdc" providerId="ADAL" clId="{A9DAFCE3-43E3-45C9-B26E-193405C5430D}" dt="2020-10-29T00:47:20.422" v="6549"/>
          <ac:grpSpMkLst>
            <pc:docMk/>
            <pc:sldMk cId="1897102872" sldId="261"/>
            <ac:grpSpMk id="180" creationId="{33F1CA40-68C7-48EB-8CF3-6FCF2001D8B0}"/>
          </ac:grpSpMkLst>
        </pc:grpChg>
        <pc:grpChg chg="mod">
          <ac:chgData name="Thompson, Connor" userId="266bd53f-142f-4e20-9606-d98dc2c41fdc" providerId="ADAL" clId="{A9DAFCE3-43E3-45C9-B26E-193405C5430D}" dt="2020-10-29T00:47:20.422" v="6549"/>
          <ac:grpSpMkLst>
            <pc:docMk/>
            <pc:sldMk cId="1897102872" sldId="261"/>
            <ac:grpSpMk id="189" creationId="{A504EB8B-D440-4484-96CB-9844208BE7E0}"/>
          </ac:grpSpMkLst>
        </pc:grpChg>
        <pc:grpChg chg="mod">
          <ac:chgData name="Thompson, Connor" userId="266bd53f-142f-4e20-9606-d98dc2c41fdc" providerId="ADAL" clId="{A9DAFCE3-43E3-45C9-B26E-193405C5430D}" dt="2020-10-29T00:47:25.347" v="6559"/>
          <ac:grpSpMkLst>
            <pc:docMk/>
            <pc:sldMk cId="1897102872" sldId="261"/>
            <ac:grpSpMk id="199" creationId="{88D570DF-0FB1-4FDC-96A6-0B7C52221B90}"/>
          </ac:grpSpMkLst>
        </pc:grpChg>
        <pc:grpChg chg="del mod">
          <ac:chgData name="Thompson, Connor" userId="266bd53f-142f-4e20-9606-d98dc2c41fdc" providerId="ADAL" clId="{A9DAFCE3-43E3-45C9-B26E-193405C5430D}" dt="2020-10-29T00:47:37.114" v="6566"/>
          <ac:grpSpMkLst>
            <pc:docMk/>
            <pc:sldMk cId="1897102872" sldId="261"/>
            <ac:grpSpMk id="203" creationId="{079B9B04-DE46-43C9-AD48-CED636C32BDC}"/>
          </ac:grpSpMkLst>
        </pc:grpChg>
        <pc:grpChg chg="mod">
          <ac:chgData name="Thompson, Connor" userId="266bd53f-142f-4e20-9606-d98dc2c41fdc" providerId="ADAL" clId="{A9DAFCE3-43E3-45C9-B26E-193405C5430D}" dt="2020-10-29T00:47:37.114" v="6566"/>
          <ac:grpSpMkLst>
            <pc:docMk/>
            <pc:sldMk cId="1897102872" sldId="261"/>
            <ac:grpSpMk id="205" creationId="{E662498A-418E-42DA-88DF-1FD95731E2A1}"/>
          </ac:grpSpMkLst>
        </pc:grpChg>
        <pc:grpChg chg="del mod">
          <ac:chgData name="Thompson, Connor" userId="266bd53f-142f-4e20-9606-d98dc2c41fdc" providerId="ADAL" clId="{A9DAFCE3-43E3-45C9-B26E-193405C5430D}" dt="2020-10-29T00:47:52.035" v="6570"/>
          <ac:grpSpMkLst>
            <pc:docMk/>
            <pc:sldMk cId="1897102872" sldId="261"/>
            <ac:grpSpMk id="208" creationId="{DA90ADA7-84A6-4D43-BECB-B6EA5B0AF723}"/>
          </ac:grpSpMkLst>
        </pc:grpChg>
        <pc:grpChg chg="del mod">
          <ac:chgData name="Thompson, Connor" userId="266bd53f-142f-4e20-9606-d98dc2c41fdc" providerId="ADAL" clId="{A9DAFCE3-43E3-45C9-B26E-193405C5430D}" dt="2020-10-29T00:47:55.887" v="6575"/>
          <ac:grpSpMkLst>
            <pc:docMk/>
            <pc:sldMk cId="1897102872" sldId="261"/>
            <ac:grpSpMk id="211" creationId="{9059A8CC-F7A2-47C5-BD03-0C7E283A36AB}"/>
          </ac:grpSpMkLst>
        </pc:grpChg>
        <pc:grpChg chg="del mod">
          <ac:chgData name="Thompson, Connor" userId="266bd53f-142f-4e20-9606-d98dc2c41fdc" providerId="ADAL" clId="{A9DAFCE3-43E3-45C9-B26E-193405C5430D}" dt="2020-10-29T00:48:10.131" v="6596"/>
          <ac:grpSpMkLst>
            <pc:docMk/>
            <pc:sldMk cId="1897102872" sldId="261"/>
            <ac:grpSpMk id="224" creationId="{505AB80D-8647-4359-AFB7-DDDEC1A22129}"/>
          </ac:grpSpMkLst>
        </pc:grpChg>
        <pc:grpChg chg="mod">
          <ac:chgData name="Thompson, Connor" userId="266bd53f-142f-4e20-9606-d98dc2c41fdc" providerId="ADAL" clId="{A9DAFCE3-43E3-45C9-B26E-193405C5430D}" dt="2020-10-29T00:48:10.131" v="6596"/>
          <ac:grpSpMkLst>
            <pc:docMk/>
            <pc:sldMk cId="1897102872" sldId="261"/>
            <ac:grpSpMk id="230" creationId="{3866955E-6845-40F6-821B-7D3FAACC8A47}"/>
          </ac:grpSpMkLst>
        </pc:grpChg>
        <pc:picChg chg="add del mod">
          <ac:chgData name="Thompson, Connor" userId="266bd53f-142f-4e20-9606-d98dc2c41fdc" providerId="ADAL" clId="{A9DAFCE3-43E3-45C9-B26E-193405C5430D}" dt="2020-10-25T17:53:42.007" v="401" actId="478"/>
          <ac:picMkLst>
            <pc:docMk/>
            <pc:sldMk cId="1897102872" sldId="261"/>
            <ac:picMk id="4" creationId="{DEFC06D4-3306-4C79-8564-469E67CDC7EF}"/>
          </ac:picMkLst>
        </pc:picChg>
        <pc:picChg chg="add del mod">
          <ac:chgData name="Thompson, Connor" userId="266bd53f-142f-4e20-9606-d98dc2c41fdc" providerId="ADAL" clId="{A9DAFCE3-43E3-45C9-B26E-193405C5430D}" dt="2020-10-25T17:58:02.089" v="412" actId="478"/>
          <ac:picMkLst>
            <pc:docMk/>
            <pc:sldMk cId="1897102872" sldId="261"/>
            <ac:picMk id="7" creationId="{7809231C-CCA3-416B-9930-7E623D19C542}"/>
          </ac:picMkLst>
        </pc:picChg>
        <pc:picChg chg="add del mod ord">
          <ac:chgData name="Thompson, Connor" userId="266bd53f-142f-4e20-9606-d98dc2c41fdc" providerId="ADAL" clId="{A9DAFCE3-43E3-45C9-B26E-193405C5430D}" dt="2020-10-25T17:59:51.183" v="417" actId="478"/>
          <ac:picMkLst>
            <pc:docMk/>
            <pc:sldMk cId="1897102872" sldId="261"/>
            <ac:picMk id="11" creationId="{48360B6A-234E-4D4F-B52D-117FD0ED2164}"/>
          </ac:picMkLst>
        </pc:picChg>
        <pc:picChg chg="add mod">
          <ac:chgData name="Thompson, Connor" userId="266bd53f-142f-4e20-9606-d98dc2c41fdc" providerId="ADAL" clId="{A9DAFCE3-43E3-45C9-B26E-193405C5430D}" dt="2020-10-25T18:01:14.113" v="421" actId="1076"/>
          <ac:picMkLst>
            <pc:docMk/>
            <pc:sldMk cId="1897102872" sldId="261"/>
            <ac:picMk id="14" creationId="{4E59197E-C04D-4DD4-A021-8A70AB9EB838}"/>
          </ac:picMkLst>
        </pc:picChg>
        <pc:inkChg chg="add mod">
          <ac:chgData name="Thompson, Connor" userId="266bd53f-142f-4e20-9606-d98dc2c41fdc" providerId="ADAL" clId="{A9DAFCE3-43E3-45C9-B26E-193405C5430D}" dt="2020-10-29T00:43:40.236" v="6478"/>
          <ac:inkMkLst>
            <pc:docMk/>
            <pc:sldMk cId="1897102872" sldId="261"/>
            <ac:inkMk id="4" creationId="{73CA8AF6-9F89-4D5F-81EB-6D753428B38E}"/>
          </ac:inkMkLst>
        </pc:inkChg>
        <pc:inkChg chg="add mod">
          <ac:chgData name="Thompson, Connor" userId="266bd53f-142f-4e20-9606-d98dc2c41fdc" providerId="ADAL" clId="{A9DAFCE3-43E3-45C9-B26E-193405C5430D}" dt="2020-10-29T00:43:40.236" v="6478"/>
          <ac:inkMkLst>
            <pc:docMk/>
            <pc:sldMk cId="1897102872" sldId="261"/>
            <ac:inkMk id="6" creationId="{242A0CF1-5823-47F9-9F31-797E3E17F821}"/>
          </ac:inkMkLst>
        </pc:inkChg>
        <pc:inkChg chg="add mod">
          <ac:chgData name="Thompson, Connor" userId="266bd53f-142f-4e20-9606-d98dc2c41fdc" providerId="ADAL" clId="{A9DAFCE3-43E3-45C9-B26E-193405C5430D}" dt="2020-10-29T00:43:40.236" v="6478"/>
          <ac:inkMkLst>
            <pc:docMk/>
            <pc:sldMk cId="1897102872" sldId="261"/>
            <ac:inkMk id="7" creationId="{50AD1CAB-9840-495D-90E1-F7BCF414E2AE}"/>
          </ac:inkMkLst>
        </pc:inkChg>
        <pc:inkChg chg="add mod">
          <ac:chgData name="Thompson, Connor" userId="266bd53f-142f-4e20-9606-d98dc2c41fdc" providerId="ADAL" clId="{A9DAFCE3-43E3-45C9-B26E-193405C5430D}" dt="2020-10-29T00:43:40.236" v="6478"/>
          <ac:inkMkLst>
            <pc:docMk/>
            <pc:sldMk cId="1897102872" sldId="261"/>
            <ac:inkMk id="9" creationId="{5722BAE9-561A-468E-AD4D-40008D339E9E}"/>
          </ac:inkMkLst>
        </pc:inkChg>
        <pc:inkChg chg="add mod">
          <ac:chgData name="Thompson, Connor" userId="266bd53f-142f-4e20-9606-d98dc2c41fdc" providerId="ADAL" clId="{A9DAFCE3-43E3-45C9-B26E-193405C5430D}" dt="2020-10-29T00:43:40.236" v="6478"/>
          <ac:inkMkLst>
            <pc:docMk/>
            <pc:sldMk cId="1897102872" sldId="261"/>
            <ac:inkMk id="10" creationId="{CBFAB524-EAF0-40C8-8DC0-5FBD56D62F23}"/>
          </ac:inkMkLst>
        </pc:inkChg>
        <pc:inkChg chg="add mod">
          <ac:chgData name="Thompson, Connor" userId="266bd53f-142f-4e20-9606-d98dc2c41fdc" providerId="ADAL" clId="{A9DAFCE3-43E3-45C9-B26E-193405C5430D}" dt="2020-10-29T00:43:40.236" v="6478"/>
          <ac:inkMkLst>
            <pc:docMk/>
            <pc:sldMk cId="1897102872" sldId="261"/>
            <ac:inkMk id="12" creationId="{42A1040F-CC55-40E9-A212-4B84F446E412}"/>
          </ac:inkMkLst>
        </pc:inkChg>
        <pc:inkChg chg="add mod">
          <ac:chgData name="Thompson, Connor" userId="266bd53f-142f-4e20-9606-d98dc2c41fdc" providerId="ADAL" clId="{A9DAFCE3-43E3-45C9-B26E-193405C5430D}" dt="2020-10-29T00:43:40.236" v="6478"/>
          <ac:inkMkLst>
            <pc:docMk/>
            <pc:sldMk cId="1897102872" sldId="261"/>
            <ac:inkMk id="13" creationId="{2D0EC51A-BAA8-49BF-A3AC-FD8A222532C8}"/>
          </ac:inkMkLst>
        </pc:inkChg>
        <pc:inkChg chg="add del mod">
          <ac:chgData name="Thompson, Connor" userId="266bd53f-142f-4e20-9606-d98dc2c41fdc" providerId="ADAL" clId="{A9DAFCE3-43E3-45C9-B26E-193405C5430D}" dt="2020-10-29T00:43:23.554" v="6430"/>
          <ac:inkMkLst>
            <pc:docMk/>
            <pc:sldMk cId="1897102872" sldId="261"/>
            <ac:inkMk id="15" creationId="{AB7C1CA9-C963-48DD-B0D8-8B620428FD31}"/>
          </ac:inkMkLst>
        </pc:inkChg>
        <pc:inkChg chg="add del mod">
          <ac:chgData name="Thompson, Connor" userId="266bd53f-142f-4e20-9606-d98dc2c41fdc" providerId="ADAL" clId="{A9DAFCE3-43E3-45C9-B26E-193405C5430D}" dt="2020-10-29T00:43:23.558" v="6432"/>
          <ac:inkMkLst>
            <pc:docMk/>
            <pc:sldMk cId="1897102872" sldId="261"/>
            <ac:inkMk id="16" creationId="{0F63101B-03B3-46D5-A20F-47C490AFE5AD}"/>
          </ac:inkMkLst>
        </pc:inkChg>
        <pc:inkChg chg="add mod">
          <ac:chgData name="Thompson, Connor" userId="266bd53f-142f-4e20-9606-d98dc2c41fdc" providerId="ADAL" clId="{A9DAFCE3-43E3-45C9-B26E-193405C5430D}" dt="2020-10-29T00:43:40.236" v="6478"/>
          <ac:inkMkLst>
            <pc:docMk/>
            <pc:sldMk cId="1897102872" sldId="261"/>
            <ac:inkMk id="17" creationId="{046BAB06-F3A9-4160-BA0C-AA7E5F557574}"/>
          </ac:inkMkLst>
        </pc:inkChg>
        <pc:inkChg chg="add del mod">
          <ac:chgData name="Thompson, Connor" userId="266bd53f-142f-4e20-9606-d98dc2c41fdc" providerId="ADAL" clId="{A9DAFCE3-43E3-45C9-B26E-193405C5430D}" dt="2020-10-29T00:43:23.566" v="6437"/>
          <ac:inkMkLst>
            <pc:docMk/>
            <pc:sldMk cId="1897102872" sldId="261"/>
            <ac:inkMk id="18" creationId="{59EB8BFF-C7B1-4AB0-B364-51FCC5812EBF}"/>
          </ac:inkMkLst>
        </pc:inkChg>
        <pc:inkChg chg="add mod">
          <ac:chgData name="Thompson, Connor" userId="266bd53f-142f-4e20-9606-d98dc2c41fdc" providerId="ADAL" clId="{A9DAFCE3-43E3-45C9-B26E-193405C5430D}" dt="2020-10-29T00:43:40.236" v="6478"/>
          <ac:inkMkLst>
            <pc:docMk/>
            <pc:sldMk cId="1897102872" sldId="261"/>
            <ac:inkMk id="19" creationId="{D6D95FA0-ABCC-4EBF-B536-22383775A9D3}"/>
          </ac:inkMkLst>
        </pc:inkChg>
        <pc:inkChg chg="add del mod">
          <ac:chgData name="Thompson, Connor" userId="266bd53f-142f-4e20-9606-d98dc2c41fdc" providerId="ADAL" clId="{A9DAFCE3-43E3-45C9-B26E-193405C5430D}" dt="2020-10-29T00:43:23.570" v="6438"/>
          <ac:inkMkLst>
            <pc:docMk/>
            <pc:sldMk cId="1897102872" sldId="261"/>
            <ac:inkMk id="20" creationId="{76EDEC00-17D5-4958-803D-2F3230574F5B}"/>
          </ac:inkMkLst>
        </pc:inkChg>
        <pc:inkChg chg="add del">
          <ac:chgData name="Thompson, Connor" userId="266bd53f-142f-4e20-9606-d98dc2c41fdc" providerId="ADAL" clId="{A9DAFCE3-43E3-45C9-B26E-193405C5430D}" dt="2020-10-29T00:43:23.606" v="6465"/>
          <ac:inkMkLst>
            <pc:docMk/>
            <pc:sldMk cId="1897102872" sldId="261"/>
            <ac:inkMk id="22" creationId="{D4144A3A-8E41-45A8-A48F-CF43DDC49AD2}"/>
          </ac:inkMkLst>
        </pc:inkChg>
        <pc:inkChg chg="add del">
          <ac:chgData name="Thompson, Connor" userId="266bd53f-142f-4e20-9606-d98dc2c41fdc" providerId="ADAL" clId="{A9DAFCE3-43E3-45C9-B26E-193405C5430D}" dt="2020-10-29T00:43:23.586" v="6451"/>
          <ac:inkMkLst>
            <pc:docMk/>
            <pc:sldMk cId="1897102872" sldId="261"/>
            <ac:inkMk id="23" creationId="{04DCDC6B-F264-43DB-B109-61B0E322ED35}"/>
          </ac:inkMkLst>
        </pc:inkChg>
        <pc:inkChg chg="add del">
          <ac:chgData name="Thompson, Connor" userId="266bd53f-142f-4e20-9606-d98dc2c41fdc" providerId="ADAL" clId="{A9DAFCE3-43E3-45C9-B26E-193405C5430D}" dt="2020-10-29T00:43:23.570" v="6440"/>
          <ac:inkMkLst>
            <pc:docMk/>
            <pc:sldMk cId="1897102872" sldId="261"/>
            <ac:inkMk id="24" creationId="{A2F58E61-B873-4834-8698-DA5E903E4E49}"/>
          </ac:inkMkLst>
        </pc:inkChg>
        <pc:inkChg chg="add del">
          <ac:chgData name="Thompson, Connor" userId="266bd53f-142f-4e20-9606-d98dc2c41fdc" providerId="ADAL" clId="{A9DAFCE3-43E3-45C9-B26E-193405C5430D}" dt="2020-10-29T00:43:23.590" v="6454"/>
          <ac:inkMkLst>
            <pc:docMk/>
            <pc:sldMk cId="1897102872" sldId="261"/>
            <ac:inkMk id="25" creationId="{D4CB37E1-1786-4A52-880C-F6C1E99E639B}"/>
          </ac:inkMkLst>
        </pc:inkChg>
        <pc:inkChg chg="add del mod">
          <ac:chgData name="Thompson, Connor" userId="266bd53f-142f-4e20-9606-d98dc2c41fdc" providerId="ADAL" clId="{A9DAFCE3-43E3-45C9-B26E-193405C5430D}" dt="2020-10-29T00:43:23.582" v="6446"/>
          <ac:inkMkLst>
            <pc:docMk/>
            <pc:sldMk cId="1897102872" sldId="261"/>
            <ac:inkMk id="26" creationId="{251F950B-E7E8-4740-A59A-CB7E1EF5318D}"/>
          </ac:inkMkLst>
        </pc:inkChg>
        <pc:inkChg chg="add del mod">
          <ac:chgData name="Thompson, Connor" userId="266bd53f-142f-4e20-9606-d98dc2c41fdc" providerId="ADAL" clId="{A9DAFCE3-43E3-45C9-B26E-193405C5430D}" dt="2020-10-29T00:43:23.554" v="6429"/>
          <ac:inkMkLst>
            <pc:docMk/>
            <pc:sldMk cId="1897102872" sldId="261"/>
            <ac:inkMk id="27" creationId="{0C561232-5A01-48E1-BB52-231CA4E8FCFC}"/>
          </ac:inkMkLst>
        </pc:inkChg>
        <pc:inkChg chg="add mod">
          <ac:chgData name="Thompson, Connor" userId="266bd53f-142f-4e20-9606-d98dc2c41fdc" providerId="ADAL" clId="{A9DAFCE3-43E3-45C9-B26E-193405C5430D}" dt="2020-10-29T00:43:40.236" v="6478"/>
          <ac:inkMkLst>
            <pc:docMk/>
            <pc:sldMk cId="1897102872" sldId="261"/>
            <ac:inkMk id="28" creationId="{34518225-14DD-44CA-9290-4379433D32F2}"/>
          </ac:inkMkLst>
        </pc:inkChg>
        <pc:inkChg chg="add del mod">
          <ac:chgData name="Thompson, Connor" userId="266bd53f-142f-4e20-9606-d98dc2c41fdc" providerId="ADAL" clId="{A9DAFCE3-43E3-45C9-B26E-193405C5430D}" dt="2020-10-29T00:43:23.606" v="6464"/>
          <ac:inkMkLst>
            <pc:docMk/>
            <pc:sldMk cId="1897102872" sldId="261"/>
            <ac:inkMk id="29" creationId="{D7E7FC55-C14A-4A44-9F57-CED07D2027BC}"/>
          </ac:inkMkLst>
        </pc:inkChg>
        <pc:inkChg chg="add mod">
          <ac:chgData name="Thompson, Connor" userId="266bd53f-142f-4e20-9606-d98dc2c41fdc" providerId="ADAL" clId="{A9DAFCE3-43E3-45C9-B26E-193405C5430D}" dt="2020-10-29T00:43:40.236" v="6478"/>
          <ac:inkMkLst>
            <pc:docMk/>
            <pc:sldMk cId="1897102872" sldId="261"/>
            <ac:inkMk id="31" creationId="{4E6DAD53-87AB-466B-AFE3-F5917CBAD0E0}"/>
          </ac:inkMkLst>
        </pc:inkChg>
        <pc:inkChg chg="add del mod">
          <ac:chgData name="Thompson, Connor" userId="266bd53f-142f-4e20-9606-d98dc2c41fdc" providerId="ADAL" clId="{A9DAFCE3-43E3-45C9-B26E-193405C5430D}" dt="2020-10-25T18:04:44.729" v="442"/>
          <ac:inkMkLst>
            <pc:docMk/>
            <pc:sldMk cId="1897102872" sldId="261"/>
            <ac:inkMk id="31" creationId="{E88E0783-2BFF-4D81-BE38-DFD13D3CFC9B}"/>
          </ac:inkMkLst>
        </pc:inkChg>
        <pc:inkChg chg="add del mod">
          <ac:chgData name="Thompson, Connor" userId="266bd53f-142f-4e20-9606-d98dc2c41fdc" providerId="ADAL" clId="{A9DAFCE3-43E3-45C9-B26E-193405C5430D}" dt="2020-10-25T18:04:44.725" v="441"/>
          <ac:inkMkLst>
            <pc:docMk/>
            <pc:sldMk cId="1897102872" sldId="261"/>
            <ac:inkMk id="32" creationId="{B0BD98A1-A75F-4B0A-9981-8D7D15E5D0C3}"/>
          </ac:inkMkLst>
        </pc:inkChg>
        <pc:inkChg chg="add mod">
          <ac:chgData name="Thompson, Connor" userId="266bd53f-142f-4e20-9606-d98dc2c41fdc" providerId="ADAL" clId="{A9DAFCE3-43E3-45C9-B26E-193405C5430D}" dt="2020-10-29T00:43:45.433" v="6486"/>
          <ac:inkMkLst>
            <pc:docMk/>
            <pc:sldMk cId="1897102872" sldId="261"/>
            <ac:inkMk id="33" creationId="{715F066E-C127-474A-A985-38AFABB39D56}"/>
          </ac:inkMkLst>
        </pc:inkChg>
        <pc:inkChg chg="add del mod">
          <ac:chgData name="Thompson, Connor" userId="266bd53f-142f-4e20-9606-d98dc2c41fdc" providerId="ADAL" clId="{A9DAFCE3-43E3-45C9-B26E-193405C5430D}" dt="2020-10-29T00:43:23.562" v="6435"/>
          <ac:inkMkLst>
            <pc:docMk/>
            <pc:sldMk cId="1897102872" sldId="261"/>
            <ac:inkMk id="34" creationId="{EA332760-9D23-43FD-85B3-D1F13ADAC6D6}"/>
          </ac:inkMkLst>
        </pc:inkChg>
        <pc:inkChg chg="add del mod">
          <ac:chgData name="Thompson, Connor" userId="266bd53f-142f-4e20-9606-d98dc2c41fdc" providerId="ADAL" clId="{A9DAFCE3-43E3-45C9-B26E-193405C5430D}" dt="2020-10-29T00:43:23.578" v="6444"/>
          <ac:inkMkLst>
            <pc:docMk/>
            <pc:sldMk cId="1897102872" sldId="261"/>
            <ac:inkMk id="35" creationId="{4ED0FC5E-057C-439B-A759-7816522288F2}"/>
          </ac:inkMkLst>
        </pc:inkChg>
        <pc:inkChg chg="add mod">
          <ac:chgData name="Thompson, Connor" userId="266bd53f-142f-4e20-9606-d98dc2c41fdc" providerId="ADAL" clId="{A9DAFCE3-43E3-45C9-B26E-193405C5430D}" dt="2020-10-29T00:43:45.433" v="6486"/>
          <ac:inkMkLst>
            <pc:docMk/>
            <pc:sldMk cId="1897102872" sldId="261"/>
            <ac:inkMk id="36" creationId="{53353DD5-017A-478F-A375-0E2087E470F7}"/>
          </ac:inkMkLst>
        </pc:inkChg>
        <pc:inkChg chg="add del mod">
          <ac:chgData name="Thompson, Connor" userId="266bd53f-142f-4e20-9606-d98dc2c41fdc" providerId="ADAL" clId="{A9DAFCE3-43E3-45C9-B26E-193405C5430D}" dt="2020-10-25T18:04:56.060" v="449"/>
          <ac:inkMkLst>
            <pc:docMk/>
            <pc:sldMk cId="1897102872" sldId="261"/>
            <ac:inkMk id="37" creationId="{2A1C0D0D-968C-4D32-8F55-6D7EF564C011}"/>
          </ac:inkMkLst>
        </pc:inkChg>
        <pc:inkChg chg="add mod">
          <ac:chgData name="Thompson, Connor" userId="266bd53f-142f-4e20-9606-d98dc2c41fdc" providerId="ADAL" clId="{A9DAFCE3-43E3-45C9-B26E-193405C5430D}" dt="2020-10-29T00:43:45.433" v="6486"/>
          <ac:inkMkLst>
            <pc:docMk/>
            <pc:sldMk cId="1897102872" sldId="261"/>
            <ac:inkMk id="37" creationId="{FAAA5D29-A7A0-4035-B1AB-9CAA58FEDC2A}"/>
          </ac:inkMkLst>
        </pc:inkChg>
        <pc:inkChg chg="add del mod">
          <ac:chgData name="Thompson, Connor" userId="266bd53f-142f-4e20-9606-d98dc2c41fdc" providerId="ADAL" clId="{A9DAFCE3-43E3-45C9-B26E-193405C5430D}" dt="2020-10-25T18:04:56.080" v="450"/>
          <ac:inkMkLst>
            <pc:docMk/>
            <pc:sldMk cId="1897102872" sldId="261"/>
            <ac:inkMk id="38" creationId="{46587570-1EA4-4F79-A150-38804CE7AE29}"/>
          </ac:inkMkLst>
        </pc:inkChg>
        <pc:inkChg chg="add mod">
          <ac:chgData name="Thompson, Connor" userId="266bd53f-142f-4e20-9606-d98dc2c41fdc" providerId="ADAL" clId="{A9DAFCE3-43E3-45C9-B26E-193405C5430D}" dt="2020-10-29T00:43:45.433" v="6486"/>
          <ac:inkMkLst>
            <pc:docMk/>
            <pc:sldMk cId="1897102872" sldId="261"/>
            <ac:inkMk id="38" creationId="{D30272D0-996B-4421-BEAC-AE7ED016D152}"/>
          </ac:inkMkLst>
        </pc:inkChg>
        <pc:inkChg chg="add del mod">
          <ac:chgData name="Thompson, Connor" userId="266bd53f-142f-4e20-9606-d98dc2c41fdc" providerId="ADAL" clId="{A9DAFCE3-43E3-45C9-B26E-193405C5430D}" dt="2020-10-29T00:43:23.598" v="6458"/>
          <ac:inkMkLst>
            <pc:docMk/>
            <pc:sldMk cId="1897102872" sldId="261"/>
            <ac:inkMk id="40" creationId="{BDFC7FAC-2742-4FBD-94BD-99DBC2BC0F61}"/>
          </ac:inkMkLst>
        </pc:inkChg>
        <pc:inkChg chg="add del mod">
          <ac:chgData name="Thompson, Connor" userId="266bd53f-142f-4e20-9606-d98dc2c41fdc" providerId="ADAL" clId="{A9DAFCE3-43E3-45C9-B26E-193405C5430D}" dt="2020-10-29T00:43:23.562" v="6434"/>
          <ac:inkMkLst>
            <pc:docMk/>
            <pc:sldMk cId="1897102872" sldId="261"/>
            <ac:inkMk id="41" creationId="{C3D90FA3-28C2-47FF-B885-6EF57A57F15C}"/>
          </ac:inkMkLst>
        </pc:inkChg>
        <pc:inkChg chg="add del mod">
          <ac:chgData name="Thompson, Connor" userId="266bd53f-142f-4e20-9606-d98dc2c41fdc" providerId="ADAL" clId="{A9DAFCE3-43E3-45C9-B26E-193405C5430D}" dt="2020-10-29T00:43:23.574" v="6442"/>
          <ac:inkMkLst>
            <pc:docMk/>
            <pc:sldMk cId="1897102872" sldId="261"/>
            <ac:inkMk id="42" creationId="{74F5B8F4-2801-4C66-A6D4-0C1CD605AED2}"/>
          </ac:inkMkLst>
        </pc:inkChg>
        <pc:inkChg chg="add mod">
          <ac:chgData name="Thompson, Connor" userId="266bd53f-142f-4e20-9606-d98dc2c41fdc" providerId="ADAL" clId="{A9DAFCE3-43E3-45C9-B26E-193405C5430D}" dt="2020-10-29T00:43:23.598" v="6458"/>
          <ac:inkMkLst>
            <pc:docMk/>
            <pc:sldMk cId="1897102872" sldId="261"/>
            <ac:inkMk id="43" creationId="{73BA496A-FEA5-40E9-9532-73FC9E8FC35D}"/>
          </ac:inkMkLst>
        </pc:inkChg>
        <pc:inkChg chg="add mod">
          <ac:chgData name="Thompson, Connor" userId="266bd53f-142f-4e20-9606-d98dc2c41fdc" providerId="ADAL" clId="{A9DAFCE3-43E3-45C9-B26E-193405C5430D}" dt="2020-10-29T00:43:23.598" v="6458"/>
          <ac:inkMkLst>
            <pc:docMk/>
            <pc:sldMk cId="1897102872" sldId="261"/>
            <ac:inkMk id="44" creationId="{6589D2A9-DEC9-4DD0-B06F-EC21FE45101E}"/>
          </ac:inkMkLst>
        </pc:inkChg>
        <pc:inkChg chg="add mod">
          <ac:chgData name="Thompson, Connor" userId="266bd53f-142f-4e20-9606-d98dc2c41fdc" providerId="ADAL" clId="{A9DAFCE3-43E3-45C9-B26E-193405C5430D}" dt="2020-10-29T00:43:23.598" v="6458"/>
          <ac:inkMkLst>
            <pc:docMk/>
            <pc:sldMk cId="1897102872" sldId="261"/>
            <ac:inkMk id="45" creationId="{D33AB8B8-7A80-452C-9C16-B0387255C6E9}"/>
          </ac:inkMkLst>
        </pc:inkChg>
        <pc:inkChg chg="add del mod">
          <ac:chgData name="Thompson, Connor" userId="266bd53f-142f-4e20-9606-d98dc2c41fdc" providerId="ADAL" clId="{A9DAFCE3-43E3-45C9-B26E-193405C5430D}" dt="2020-10-29T00:43:23.558" v="6431"/>
          <ac:inkMkLst>
            <pc:docMk/>
            <pc:sldMk cId="1897102872" sldId="261"/>
            <ac:inkMk id="46" creationId="{6629A26E-7856-4DE2-A636-EFAB51C85F0D}"/>
          </ac:inkMkLst>
        </pc:inkChg>
        <pc:inkChg chg="add del">
          <ac:chgData name="Thompson, Connor" userId="266bd53f-142f-4e20-9606-d98dc2c41fdc" providerId="ADAL" clId="{A9DAFCE3-43E3-45C9-B26E-193405C5430D}" dt="2020-10-29T00:43:23.574" v="6441"/>
          <ac:inkMkLst>
            <pc:docMk/>
            <pc:sldMk cId="1897102872" sldId="261"/>
            <ac:inkMk id="48" creationId="{E6E5E751-F6EE-4497-9BEC-87B52506BA73}"/>
          </ac:inkMkLst>
        </pc:inkChg>
        <pc:inkChg chg="add del">
          <ac:chgData name="Thompson, Connor" userId="266bd53f-142f-4e20-9606-d98dc2c41fdc" providerId="ADAL" clId="{A9DAFCE3-43E3-45C9-B26E-193405C5430D}" dt="2020-10-29T00:43:23.602" v="6460"/>
          <ac:inkMkLst>
            <pc:docMk/>
            <pc:sldMk cId="1897102872" sldId="261"/>
            <ac:inkMk id="49" creationId="{1489D984-A3A0-4E9B-AABA-9CD3546B6470}"/>
          </ac:inkMkLst>
        </pc:inkChg>
        <pc:inkChg chg="add del">
          <ac:chgData name="Thompson, Connor" userId="266bd53f-142f-4e20-9606-d98dc2c41fdc" providerId="ADAL" clId="{A9DAFCE3-43E3-45C9-B26E-193405C5430D}" dt="2020-10-29T00:43:23.558" v="6433"/>
          <ac:inkMkLst>
            <pc:docMk/>
            <pc:sldMk cId="1897102872" sldId="261"/>
            <ac:inkMk id="50" creationId="{B90690E9-1828-4EFE-8FAD-56F09B0BD35E}"/>
          </ac:inkMkLst>
        </pc:inkChg>
        <pc:inkChg chg="add del mod">
          <ac:chgData name="Thompson, Connor" userId="266bd53f-142f-4e20-9606-d98dc2c41fdc" providerId="ADAL" clId="{A9DAFCE3-43E3-45C9-B26E-193405C5430D}" dt="2020-10-29T00:43:23.578" v="6443"/>
          <ac:inkMkLst>
            <pc:docMk/>
            <pc:sldMk cId="1897102872" sldId="261"/>
            <ac:inkMk id="51" creationId="{7F88D3D6-4819-4A69-AED6-207843307A0D}"/>
          </ac:inkMkLst>
        </pc:inkChg>
        <pc:inkChg chg="add del mod">
          <ac:chgData name="Thompson, Connor" userId="266bd53f-142f-4e20-9606-d98dc2c41fdc" providerId="ADAL" clId="{A9DAFCE3-43E3-45C9-B26E-193405C5430D}" dt="2020-10-29T00:43:23.606" v="6463"/>
          <ac:inkMkLst>
            <pc:docMk/>
            <pc:sldMk cId="1897102872" sldId="261"/>
            <ac:inkMk id="52" creationId="{CD75B8A7-45A0-4845-B2D4-C9843DBBD15F}"/>
          </ac:inkMkLst>
        </pc:inkChg>
        <pc:inkChg chg="add del">
          <ac:chgData name="Thompson, Connor" userId="266bd53f-142f-4e20-9606-d98dc2c41fdc" providerId="ADAL" clId="{A9DAFCE3-43E3-45C9-B26E-193405C5430D}" dt="2020-10-29T00:43:23.590" v="6453"/>
          <ac:inkMkLst>
            <pc:docMk/>
            <pc:sldMk cId="1897102872" sldId="261"/>
            <ac:inkMk id="53" creationId="{FEF86581-1F88-4D11-A691-50D45048B470}"/>
          </ac:inkMkLst>
        </pc:inkChg>
        <pc:inkChg chg="add del mod">
          <ac:chgData name="Thompson, Connor" userId="266bd53f-142f-4e20-9606-d98dc2c41fdc" providerId="ADAL" clId="{A9DAFCE3-43E3-45C9-B26E-193405C5430D}" dt="2020-10-29T00:43:12.296" v="6423"/>
          <ac:inkMkLst>
            <pc:docMk/>
            <pc:sldMk cId="1897102872" sldId="261"/>
            <ac:inkMk id="55" creationId="{2D6E002A-53BB-42F1-B841-118D3FE4B39D}"/>
          </ac:inkMkLst>
        </pc:inkChg>
        <pc:inkChg chg="add del mod">
          <ac:chgData name="Thompson, Connor" userId="266bd53f-142f-4e20-9606-d98dc2c41fdc" providerId="ADAL" clId="{A9DAFCE3-43E3-45C9-B26E-193405C5430D}" dt="2020-10-29T00:43:12.284" v="6417"/>
          <ac:inkMkLst>
            <pc:docMk/>
            <pc:sldMk cId="1897102872" sldId="261"/>
            <ac:inkMk id="56" creationId="{B45BEA0F-8BB5-476E-A64D-F5A686429E06}"/>
          </ac:inkMkLst>
        </pc:inkChg>
        <pc:inkChg chg="add del mod">
          <ac:chgData name="Thompson, Connor" userId="266bd53f-142f-4e20-9606-d98dc2c41fdc" providerId="ADAL" clId="{A9DAFCE3-43E3-45C9-B26E-193405C5430D}" dt="2020-10-29T00:43:12.255" v="6400"/>
          <ac:inkMkLst>
            <pc:docMk/>
            <pc:sldMk cId="1897102872" sldId="261"/>
            <ac:inkMk id="58" creationId="{960E7F3B-5148-48DE-A30E-CD668CBE20D8}"/>
          </ac:inkMkLst>
        </pc:inkChg>
        <pc:inkChg chg="add del mod">
          <ac:chgData name="Thompson, Connor" userId="266bd53f-142f-4e20-9606-d98dc2c41fdc" providerId="ADAL" clId="{A9DAFCE3-43E3-45C9-B26E-193405C5430D}" dt="2020-10-29T00:43:12.280" v="6414"/>
          <ac:inkMkLst>
            <pc:docMk/>
            <pc:sldMk cId="1897102872" sldId="261"/>
            <ac:inkMk id="59" creationId="{9968E33B-14E0-4CD3-AE4E-957691265144}"/>
          </ac:inkMkLst>
        </pc:inkChg>
        <pc:inkChg chg="add del mod">
          <ac:chgData name="Thompson, Connor" userId="266bd53f-142f-4e20-9606-d98dc2c41fdc" providerId="ADAL" clId="{A9DAFCE3-43E3-45C9-B26E-193405C5430D}" dt="2020-10-25T18:09:14.889" v="522"/>
          <ac:inkMkLst>
            <pc:docMk/>
            <pc:sldMk cId="1897102872" sldId="261"/>
            <ac:inkMk id="61" creationId="{C43D6F50-B2FF-47B4-8277-89CD9D016F89}"/>
          </ac:inkMkLst>
        </pc:inkChg>
        <pc:inkChg chg="add mod">
          <ac:chgData name="Thompson, Connor" userId="266bd53f-142f-4e20-9606-d98dc2c41fdc" providerId="ADAL" clId="{A9DAFCE3-43E3-45C9-B26E-193405C5430D}" dt="2020-10-29T00:43:45.433" v="6486"/>
          <ac:inkMkLst>
            <pc:docMk/>
            <pc:sldMk cId="1897102872" sldId="261"/>
            <ac:inkMk id="61" creationId="{E9868180-C74E-4DCA-8DEF-B4ED4FB4DCEF}"/>
          </ac:inkMkLst>
        </pc:inkChg>
        <pc:inkChg chg="add mod">
          <ac:chgData name="Thompson, Connor" userId="266bd53f-142f-4e20-9606-d98dc2c41fdc" providerId="ADAL" clId="{A9DAFCE3-43E3-45C9-B26E-193405C5430D}" dt="2020-10-29T00:43:45.433" v="6486"/>
          <ac:inkMkLst>
            <pc:docMk/>
            <pc:sldMk cId="1897102872" sldId="261"/>
            <ac:inkMk id="62" creationId="{124E767B-371B-493F-936C-46FC7903045A}"/>
          </ac:inkMkLst>
        </pc:inkChg>
        <pc:inkChg chg="add del mod">
          <ac:chgData name="Thompson, Connor" userId="266bd53f-142f-4e20-9606-d98dc2c41fdc" providerId="ADAL" clId="{A9DAFCE3-43E3-45C9-B26E-193405C5430D}" dt="2020-10-25T18:09:14.897" v="524"/>
          <ac:inkMkLst>
            <pc:docMk/>
            <pc:sldMk cId="1897102872" sldId="261"/>
            <ac:inkMk id="62" creationId="{F6F94253-1F4A-4B13-BA67-8CD51A50177C}"/>
          </ac:inkMkLst>
        </pc:inkChg>
        <pc:inkChg chg="add mod">
          <ac:chgData name="Thompson, Connor" userId="266bd53f-142f-4e20-9606-d98dc2c41fdc" providerId="ADAL" clId="{A9DAFCE3-43E3-45C9-B26E-193405C5430D}" dt="2020-10-29T00:43:45.433" v="6486"/>
          <ac:inkMkLst>
            <pc:docMk/>
            <pc:sldMk cId="1897102872" sldId="261"/>
            <ac:inkMk id="63" creationId="{C9B6D88B-8EAB-4996-A382-10110BAEF304}"/>
          </ac:inkMkLst>
        </pc:inkChg>
        <pc:inkChg chg="add del mod">
          <ac:chgData name="Thompson, Connor" userId="266bd53f-142f-4e20-9606-d98dc2c41fdc" providerId="ADAL" clId="{A9DAFCE3-43E3-45C9-B26E-193405C5430D}" dt="2020-10-25T18:09:14.893" v="523"/>
          <ac:inkMkLst>
            <pc:docMk/>
            <pc:sldMk cId="1897102872" sldId="261"/>
            <ac:inkMk id="64" creationId="{4CDC2830-17F6-4143-B1F3-34A043F43BEA}"/>
          </ac:inkMkLst>
        </pc:inkChg>
        <pc:inkChg chg="add mod">
          <ac:chgData name="Thompson, Connor" userId="266bd53f-142f-4e20-9606-d98dc2c41fdc" providerId="ADAL" clId="{A9DAFCE3-43E3-45C9-B26E-193405C5430D}" dt="2020-10-29T00:43:49.988" v="6489"/>
          <ac:inkMkLst>
            <pc:docMk/>
            <pc:sldMk cId="1897102872" sldId="261"/>
            <ac:inkMk id="65" creationId="{F48D43F2-D8D4-407F-BFBE-0B3467DF9337}"/>
          </ac:inkMkLst>
        </pc:inkChg>
        <pc:inkChg chg="add del">
          <ac:chgData name="Thompson, Connor" userId="266bd53f-142f-4e20-9606-d98dc2c41fdc" providerId="ADAL" clId="{A9DAFCE3-43E3-45C9-B26E-193405C5430D}" dt="2020-10-29T00:43:23.602" v="6461"/>
          <ac:inkMkLst>
            <pc:docMk/>
            <pc:sldMk cId="1897102872" sldId="261"/>
            <ac:inkMk id="66" creationId="{32DF6E1C-E3D7-43D5-BA73-B1FC219E881D}"/>
          </ac:inkMkLst>
        </pc:inkChg>
        <pc:inkChg chg="add del mod">
          <ac:chgData name="Thompson, Connor" userId="266bd53f-142f-4e20-9606-d98dc2c41fdc" providerId="ADAL" clId="{A9DAFCE3-43E3-45C9-B26E-193405C5430D}" dt="2020-10-29T00:43:12.219" v="6380"/>
          <ac:inkMkLst>
            <pc:docMk/>
            <pc:sldMk cId="1897102872" sldId="261"/>
            <ac:inkMk id="67" creationId="{587D1571-7F8D-4EB3-9342-2046F26D2133}"/>
          </ac:inkMkLst>
        </pc:inkChg>
        <pc:inkChg chg="add del mod">
          <ac:chgData name="Thompson, Connor" userId="266bd53f-142f-4e20-9606-d98dc2c41fdc" providerId="ADAL" clId="{A9DAFCE3-43E3-45C9-B26E-193405C5430D}" dt="2020-10-29T00:43:12.271" v="6409"/>
          <ac:inkMkLst>
            <pc:docMk/>
            <pc:sldMk cId="1897102872" sldId="261"/>
            <ac:inkMk id="68" creationId="{C1300120-E681-4B75-80F8-FE833473BAD6}"/>
          </ac:inkMkLst>
        </pc:inkChg>
        <pc:inkChg chg="add del mod">
          <ac:chgData name="Thompson, Connor" userId="266bd53f-142f-4e20-9606-d98dc2c41fdc" providerId="ADAL" clId="{A9DAFCE3-43E3-45C9-B26E-193405C5430D}" dt="2020-10-29T00:43:12.288" v="6418"/>
          <ac:inkMkLst>
            <pc:docMk/>
            <pc:sldMk cId="1897102872" sldId="261"/>
            <ac:inkMk id="69" creationId="{AE4275CC-CEDD-470D-8BE9-ACA86E44F2A1}"/>
          </ac:inkMkLst>
        </pc:inkChg>
        <pc:inkChg chg="add del mod">
          <ac:chgData name="Thompson, Connor" userId="266bd53f-142f-4e20-9606-d98dc2c41fdc" providerId="ADAL" clId="{A9DAFCE3-43E3-45C9-B26E-193405C5430D}" dt="2020-10-29T00:43:23.598" v="6457"/>
          <ac:inkMkLst>
            <pc:docMk/>
            <pc:sldMk cId="1897102872" sldId="261"/>
            <ac:inkMk id="70" creationId="{8810235E-E609-4AD0-9368-27526F900D1C}"/>
          </ac:inkMkLst>
        </pc:inkChg>
        <pc:inkChg chg="add del mod">
          <ac:chgData name="Thompson, Connor" userId="266bd53f-142f-4e20-9606-d98dc2c41fdc" providerId="ADAL" clId="{A9DAFCE3-43E3-45C9-B26E-193405C5430D}" dt="2020-10-29T00:43:23.598" v="6459"/>
          <ac:inkMkLst>
            <pc:docMk/>
            <pc:sldMk cId="1897102872" sldId="261"/>
            <ac:inkMk id="71" creationId="{9B6C7682-9429-473E-9367-0590B5EBA051}"/>
          </ac:inkMkLst>
        </pc:inkChg>
        <pc:inkChg chg="add del mod">
          <ac:chgData name="Thompson, Connor" userId="266bd53f-142f-4e20-9606-d98dc2c41fdc" providerId="ADAL" clId="{A9DAFCE3-43E3-45C9-B26E-193405C5430D}" dt="2020-10-29T00:43:23.586" v="6450"/>
          <ac:inkMkLst>
            <pc:docMk/>
            <pc:sldMk cId="1897102872" sldId="261"/>
            <ac:inkMk id="72" creationId="{72457083-9C23-4BE4-AB0F-7E357BDD39DA}"/>
          </ac:inkMkLst>
        </pc:inkChg>
        <pc:inkChg chg="add del mod">
          <ac:chgData name="Thompson, Connor" userId="266bd53f-142f-4e20-9606-d98dc2c41fdc" providerId="ADAL" clId="{A9DAFCE3-43E3-45C9-B26E-193405C5430D}" dt="2020-10-29T00:43:23.582" v="6448"/>
          <ac:inkMkLst>
            <pc:docMk/>
            <pc:sldMk cId="1897102872" sldId="261"/>
            <ac:inkMk id="73" creationId="{B7064D22-2D9D-456F-B6F2-5821F40442B0}"/>
          </ac:inkMkLst>
        </pc:inkChg>
        <pc:inkChg chg="add del mod">
          <ac:chgData name="Thompson, Connor" userId="266bd53f-142f-4e20-9606-d98dc2c41fdc" providerId="ADAL" clId="{A9DAFCE3-43E3-45C9-B26E-193405C5430D}" dt="2020-10-29T00:43:23.594" v="6456"/>
          <ac:inkMkLst>
            <pc:docMk/>
            <pc:sldMk cId="1897102872" sldId="261"/>
            <ac:inkMk id="74" creationId="{74D3AA84-0CC0-4DE9-9C78-5D97F8EC4958}"/>
          </ac:inkMkLst>
        </pc:inkChg>
        <pc:inkChg chg="add del mod">
          <ac:chgData name="Thompson, Connor" userId="266bd53f-142f-4e20-9606-d98dc2c41fdc" providerId="ADAL" clId="{A9DAFCE3-43E3-45C9-B26E-193405C5430D}" dt="2020-10-29T00:43:23.550" v="6428"/>
          <ac:inkMkLst>
            <pc:docMk/>
            <pc:sldMk cId="1897102872" sldId="261"/>
            <ac:inkMk id="75" creationId="{4C1717A4-9C81-4F65-A384-17145822EED4}"/>
          </ac:inkMkLst>
        </pc:inkChg>
        <pc:inkChg chg="add del mod">
          <ac:chgData name="Thompson, Connor" userId="266bd53f-142f-4e20-9606-d98dc2c41fdc" providerId="ADAL" clId="{A9DAFCE3-43E3-45C9-B26E-193405C5430D}" dt="2020-10-25T18:07:53.257" v="506"/>
          <ac:inkMkLst>
            <pc:docMk/>
            <pc:sldMk cId="1897102872" sldId="261"/>
            <ac:inkMk id="77" creationId="{9036FDC2-F4B2-4CC4-9795-735BCFA8D4A4}"/>
          </ac:inkMkLst>
        </pc:inkChg>
        <pc:inkChg chg="add mod">
          <ac:chgData name="Thompson, Connor" userId="266bd53f-142f-4e20-9606-d98dc2c41fdc" providerId="ADAL" clId="{A9DAFCE3-43E3-45C9-B26E-193405C5430D}" dt="2020-10-29T00:43:49.988" v="6489"/>
          <ac:inkMkLst>
            <pc:docMk/>
            <pc:sldMk cId="1897102872" sldId="261"/>
            <ac:inkMk id="77" creationId="{BDE3692F-F649-427F-90EA-F63D758AC009}"/>
          </ac:inkMkLst>
        </pc:inkChg>
        <pc:inkChg chg="add del mod">
          <ac:chgData name="Thompson, Connor" userId="266bd53f-142f-4e20-9606-d98dc2c41fdc" providerId="ADAL" clId="{A9DAFCE3-43E3-45C9-B26E-193405C5430D}" dt="2020-10-25T18:07:53.253" v="505"/>
          <ac:inkMkLst>
            <pc:docMk/>
            <pc:sldMk cId="1897102872" sldId="261"/>
            <ac:inkMk id="78" creationId="{A233942D-A42C-410C-821E-0C2A6349EC17}"/>
          </ac:inkMkLst>
        </pc:inkChg>
        <pc:inkChg chg="add">
          <ac:chgData name="Thompson, Connor" userId="266bd53f-142f-4e20-9606-d98dc2c41fdc" providerId="ADAL" clId="{A9DAFCE3-43E3-45C9-B26E-193405C5430D}" dt="2020-10-29T00:43:50.669" v="6490" actId="9405"/>
          <ac:inkMkLst>
            <pc:docMk/>
            <pc:sldMk cId="1897102872" sldId="261"/>
            <ac:inkMk id="79" creationId="{3DA53347-C7C3-4BF0-8188-F6FF6199B42E}"/>
          </ac:inkMkLst>
        </pc:inkChg>
        <pc:inkChg chg="add del mod">
          <ac:chgData name="Thompson, Connor" userId="266bd53f-142f-4e20-9606-d98dc2c41fdc" providerId="ADAL" clId="{A9DAFCE3-43E3-45C9-B26E-193405C5430D}" dt="2020-10-25T18:07:53.228" v="499"/>
          <ac:inkMkLst>
            <pc:docMk/>
            <pc:sldMk cId="1897102872" sldId="261"/>
            <ac:inkMk id="79" creationId="{70A943B0-4A00-415C-91CF-0FC57A7EE79A}"/>
          </ac:inkMkLst>
        </pc:inkChg>
        <pc:inkChg chg="add del mod">
          <ac:chgData name="Thompson, Connor" userId="266bd53f-142f-4e20-9606-d98dc2c41fdc" providerId="ADAL" clId="{A9DAFCE3-43E3-45C9-B26E-193405C5430D}" dt="2020-10-25T18:07:53.245" v="502"/>
          <ac:inkMkLst>
            <pc:docMk/>
            <pc:sldMk cId="1897102872" sldId="261"/>
            <ac:inkMk id="80" creationId="{A3DF0300-8265-4BF6-899B-0DBCFE4E4586}"/>
          </ac:inkMkLst>
        </pc:inkChg>
        <pc:inkChg chg="add">
          <ac:chgData name="Thompson, Connor" userId="266bd53f-142f-4e20-9606-d98dc2c41fdc" providerId="ADAL" clId="{A9DAFCE3-43E3-45C9-B26E-193405C5430D}" dt="2020-10-29T00:44:01.897" v="6491" actId="9405"/>
          <ac:inkMkLst>
            <pc:docMk/>
            <pc:sldMk cId="1897102872" sldId="261"/>
            <ac:inkMk id="80" creationId="{D7F23A4D-A26B-469E-89E9-12057345AFCD}"/>
          </ac:inkMkLst>
        </pc:inkChg>
        <pc:inkChg chg="add mod">
          <ac:chgData name="Thompson, Connor" userId="266bd53f-142f-4e20-9606-d98dc2c41fdc" providerId="ADAL" clId="{A9DAFCE3-43E3-45C9-B26E-193405C5430D}" dt="2020-10-29T00:44:17.711" v="6504"/>
          <ac:inkMkLst>
            <pc:docMk/>
            <pc:sldMk cId="1897102872" sldId="261"/>
            <ac:inkMk id="81" creationId="{70CBBF41-5B9A-4894-9261-D8EEB88D9222}"/>
          </ac:inkMkLst>
        </pc:inkChg>
        <pc:inkChg chg="add del mod">
          <ac:chgData name="Thompson, Connor" userId="266bd53f-142f-4e20-9606-d98dc2c41fdc" providerId="ADAL" clId="{A9DAFCE3-43E3-45C9-B26E-193405C5430D}" dt="2020-10-25T18:07:53.257" v="507"/>
          <ac:inkMkLst>
            <pc:docMk/>
            <pc:sldMk cId="1897102872" sldId="261"/>
            <ac:inkMk id="81" creationId="{F8A55862-8E20-4B29-AEE4-B6F84BA4A459}"/>
          </ac:inkMkLst>
        </pc:inkChg>
        <pc:inkChg chg="add del mod">
          <ac:chgData name="Thompson, Connor" userId="266bd53f-142f-4e20-9606-d98dc2c41fdc" providerId="ADAL" clId="{A9DAFCE3-43E3-45C9-B26E-193405C5430D}" dt="2020-10-25T18:07:53.253" v="504"/>
          <ac:inkMkLst>
            <pc:docMk/>
            <pc:sldMk cId="1897102872" sldId="261"/>
            <ac:inkMk id="82" creationId="{403D0329-B249-4CE4-B659-7A46A5D50704}"/>
          </ac:inkMkLst>
        </pc:inkChg>
        <pc:inkChg chg="add mod">
          <ac:chgData name="Thompson, Connor" userId="266bd53f-142f-4e20-9606-d98dc2c41fdc" providerId="ADAL" clId="{A9DAFCE3-43E3-45C9-B26E-193405C5430D}" dt="2020-10-29T00:44:17.711" v="6504"/>
          <ac:inkMkLst>
            <pc:docMk/>
            <pc:sldMk cId="1897102872" sldId="261"/>
            <ac:inkMk id="82" creationId="{41302A7D-9E04-4EE4-A5B9-56D302E9023D}"/>
          </ac:inkMkLst>
        </pc:inkChg>
        <pc:inkChg chg="add del mod">
          <ac:chgData name="Thompson, Connor" userId="266bd53f-142f-4e20-9606-d98dc2c41fdc" providerId="ADAL" clId="{A9DAFCE3-43E3-45C9-B26E-193405C5430D}" dt="2020-10-25T18:07:53.245" v="501"/>
          <ac:inkMkLst>
            <pc:docMk/>
            <pc:sldMk cId="1897102872" sldId="261"/>
            <ac:inkMk id="83" creationId="{8E9845D4-A747-45CC-A4B7-24EBFA8601EF}"/>
          </ac:inkMkLst>
        </pc:inkChg>
        <pc:inkChg chg="add mod">
          <ac:chgData name="Thompson, Connor" userId="266bd53f-142f-4e20-9606-d98dc2c41fdc" providerId="ADAL" clId="{A9DAFCE3-43E3-45C9-B26E-193405C5430D}" dt="2020-10-29T00:44:17.711" v="6504"/>
          <ac:inkMkLst>
            <pc:docMk/>
            <pc:sldMk cId="1897102872" sldId="261"/>
            <ac:inkMk id="83" creationId="{D90B66DA-8AE0-45E9-8773-0AB7055307C5}"/>
          </ac:inkMkLst>
        </pc:inkChg>
        <pc:inkChg chg="add mod">
          <ac:chgData name="Thompson, Connor" userId="266bd53f-142f-4e20-9606-d98dc2c41fdc" providerId="ADAL" clId="{A9DAFCE3-43E3-45C9-B26E-193405C5430D}" dt="2020-10-29T00:44:17.711" v="6504"/>
          <ac:inkMkLst>
            <pc:docMk/>
            <pc:sldMk cId="1897102872" sldId="261"/>
            <ac:inkMk id="84" creationId="{7E088680-71EB-4986-A6FB-5878863953F6}"/>
          </ac:inkMkLst>
        </pc:inkChg>
        <pc:inkChg chg="add del mod">
          <ac:chgData name="Thompson, Connor" userId="266bd53f-142f-4e20-9606-d98dc2c41fdc" providerId="ADAL" clId="{A9DAFCE3-43E3-45C9-B26E-193405C5430D}" dt="2020-10-25T18:07:53.249" v="503"/>
          <ac:inkMkLst>
            <pc:docMk/>
            <pc:sldMk cId="1897102872" sldId="261"/>
            <ac:inkMk id="84" creationId="{EFB359A6-1942-4F2B-9120-7EF01045A69C}"/>
          </ac:inkMkLst>
        </pc:inkChg>
        <pc:inkChg chg="add del mod">
          <ac:chgData name="Thompson, Connor" userId="266bd53f-142f-4e20-9606-d98dc2c41fdc" providerId="ADAL" clId="{A9DAFCE3-43E3-45C9-B26E-193405C5430D}" dt="2020-10-25T18:07:53.241" v="500"/>
          <ac:inkMkLst>
            <pc:docMk/>
            <pc:sldMk cId="1897102872" sldId="261"/>
            <ac:inkMk id="85" creationId="{886AD1C9-BE4C-4548-A62E-F08562C767C6}"/>
          </ac:inkMkLst>
        </pc:inkChg>
        <pc:inkChg chg="add mod">
          <ac:chgData name="Thompson, Connor" userId="266bd53f-142f-4e20-9606-d98dc2c41fdc" providerId="ADAL" clId="{A9DAFCE3-43E3-45C9-B26E-193405C5430D}" dt="2020-10-29T00:44:17.711" v="6504"/>
          <ac:inkMkLst>
            <pc:docMk/>
            <pc:sldMk cId="1897102872" sldId="261"/>
            <ac:inkMk id="86" creationId="{332F6ECB-8904-4026-BD9B-536D7DB6D34B}"/>
          </ac:inkMkLst>
        </pc:inkChg>
        <pc:inkChg chg="add del mod">
          <ac:chgData name="Thompson, Connor" userId="266bd53f-142f-4e20-9606-d98dc2c41fdc" providerId="ADAL" clId="{A9DAFCE3-43E3-45C9-B26E-193405C5430D}" dt="2020-10-25T18:07:54.630" v="508"/>
          <ac:inkMkLst>
            <pc:docMk/>
            <pc:sldMk cId="1897102872" sldId="261"/>
            <ac:inkMk id="86" creationId="{E5030435-A86D-4AD6-839E-FFEAD38A7A35}"/>
          </ac:inkMkLst>
        </pc:inkChg>
        <pc:inkChg chg="add mod">
          <ac:chgData name="Thompson, Connor" userId="266bd53f-142f-4e20-9606-d98dc2c41fdc" providerId="ADAL" clId="{A9DAFCE3-43E3-45C9-B26E-193405C5430D}" dt="2020-10-29T00:44:17.711" v="6504"/>
          <ac:inkMkLst>
            <pc:docMk/>
            <pc:sldMk cId="1897102872" sldId="261"/>
            <ac:inkMk id="87" creationId="{8F2B44CE-4DB4-4F83-9B16-880B98FE1B30}"/>
          </ac:inkMkLst>
        </pc:inkChg>
        <pc:inkChg chg="add mod">
          <ac:chgData name="Thompson, Connor" userId="266bd53f-142f-4e20-9606-d98dc2c41fdc" providerId="ADAL" clId="{A9DAFCE3-43E3-45C9-B26E-193405C5430D}" dt="2020-10-29T00:44:17.711" v="6504"/>
          <ac:inkMkLst>
            <pc:docMk/>
            <pc:sldMk cId="1897102872" sldId="261"/>
            <ac:inkMk id="88" creationId="{6671CFBB-EB8B-40D8-9F9B-82AC0B8D782D}"/>
          </ac:inkMkLst>
        </pc:inkChg>
        <pc:inkChg chg="add del">
          <ac:chgData name="Thompson, Connor" userId="266bd53f-142f-4e20-9606-d98dc2c41fdc" providerId="ADAL" clId="{A9DAFCE3-43E3-45C9-B26E-193405C5430D}" dt="2020-10-25T18:07:56.910" v="510"/>
          <ac:inkMkLst>
            <pc:docMk/>
            <pc:sldMk cId="1897102872" sldId="261"/>
            <ac:inkMk id="88" creationId="{916816CC-A88D-40B1-9027-EB55F6271829}"/>
          </ac:inkMkLst>
        </pc:inkChg>
        <pc:inkChg chg="add del mod">
          <ac:chgData name="Thompson, Connor" userId="266bd53f-142f-4e20-9606-d98dc2c41fdc" providerId="ADAL" clId="{A9DAFCE3-43E3-45C9-B26E-193405C5430D}" dt="2020-10-29T00:43:12.296" v="6424"/>
          <ac:inkMkLst>
            <pc:docMk/>
            <pc:sldMk cId="1897102872" sldId="261"/>
            <ac:inkMk id="89" creationId="{CE9CEE3B-A9D1-46F3-8EFE-7818B76DC2F7}"/>
          </ac:inkMkLst>
        </pc:inkChg>
        <pc:inkChg chg="add del mod">
          <ac:chgData name="Thompson, Connor" userId="266bd53f-142f-4e20-9606-d98dc2c41fdc" providerId="ADAL" clId="{A9DAFCE3-43E3-45C9-B26E-193405C5430D}" dt="2020-10-29T00:43:12.251" v="6397"/>
          <ac:inkMkLst>
            <pc:docMk/>
            <pc:sldMk cId="1897102872" sldId="261"/>
            <ac:inkMk id="90" creationId="{AF7C7F00-5449-41B3-8199-908AD4579422}"/>
          </ac:inkMkLst>
        </pc:inkChg>
        <pc:inkChg chg="add del mod">
          <ac:chgData name="Thompson, Connor" userId="266bd53f-142f-4e20-9606-d98dc2c41fdc" providerId="ADAL" clId="{A9DAFCE3-43E3-45C9-B26E-193405C5430D}" dt="2020-10-29T00:43:12.300" v="6426"/>
          <ac:inkMkLst>
            <pc:docMk/>
            <pc:sldMk cId="1897102872" sldId="261"/>
            <ac:inkMk id="91" creationId="{E6A72312-E8B7-4B3B-AC9D-BD926C14B8F1}"/>
          </ac:inkMkLst>
        </pc:inkChg>
        <pc:inkChg chg="add del mod">
          <ac:chgData name="Thompson, Connor" userId="266bd53f-142f-4e20-9606-d98dc2c41fdc" providerId="ADAL" clId="{A9DAFCE3-43E3-45C9-B26E-193405C5430D}" dt="2020-10-29T00:43:12.227" v="6385"/>
          <ac:inkMkLst>
            <pc:docMk/>
            <pc:sldMk cId="1897102872" sldId="261"/>
            <ac:inkMk id="92" creationId="{34FBFC3F-5C5F-4883-9A4C-52E17BC7D0D4}"/>
          </ac:inkMkLst>
        </pc:inkChg>
        <pc:inkChg chg="add del mod">
          <ac:chgData name="Thompson, Connor" userId="266bd53f-142f-4e20-9606-d98dc2c41fdc" providerId="ADAL" clId="{A9DAFCE3-43E3-45C9-B26E-193405C5430D}" dt="2020-10-29T00:43:12.300" v="6427"/>
          <ac:inkMkLst>
            <pc:docMk/>
            <pc:sldMk cId="1897102872" sldId="261"/>
            <ac:inkMk id="93" creationId="{4D14AB75-235D-4925-9DBC-D25DBF7CF2F6}"/>
          </ac:inkMkLst>
        </pc:inkChg>
        <pc:inkChg chg="add del mod">
          <ac:chgData name="Thompson, Connor" userId="266bd53f-142f-4e20-9606-d98dc2c41fdc" providerId="ADAL" clId="{A9DAFCE3-43E3-45C9-B26E-193405C5430D}" dt="2020-10-29T00:43:12.280" v="6413"/>
          <ac:inkMkLst>
            <pc:docMk/>
            <pc:sldMk cId="1897102872" sldId="261"/>
            <ac:inkMk id="94" creationId="{13713832-939B-4713-91BB-B7F618789F3D}"/>
          </ac:inkMkLst>
        </pc:inkChg>
        <pc:inkChg chg="add del mod">
          <ac:chgData name="Thompson, Connor" userId="266bd53f-142f-4e20-9606-d98dc2c41fdc" providerId="ADAL" clId="{A9DAFCE3-43E3-45C9-B26E-193405C5430D}" dt="2020-10-29T00:43:12.275" v="6410"/>
          <ac:inkMkLst>
            <pc:docMk/>
            <pc:sldMk cId="1897102872" sldId="261"/>
            <ac:inkMk id="95" creationId="{96781727-AC07-4DB7-B957-CE8793EDE545}"/>
          </ac:inkMkLst>
        </pc:inkChg>
        <pc:inkChg chg="add del mod">
          <ac:chgData name="Thompson, Connor" userId="266bd53f-142f-4e20-9606-d98dc2c41fdc" providerId="ADAL" clId="{A9DAFCE3-43E3-45C9-B26E-193405C5430D}" dt="2020-10-29T00:43:12.223" v="6382"/>
          <ac:inkMkLst>
            <pc:docMk/>
            <pc:sldMk cId="1897102872" sldId="261"/>
            <ac:inkMk id="96" creationId="{7D2E651D-342F-47BE-A956-586339229C1E}"/>
          </ac:inkMkLst>
        </pc:inkChg>
        <pc:inkChg chg="add del mod">
          <ac:chgData name="Thompson, Connor" userId="266bd53f-142f-4e20-9606-d98dc2c41fdc" providerId="ADAL" clId="{A9DAFCE3-43E3-45C9-B26E-193405C5430D}" dt="2020-10-29T00:43:12.219" v="6381"/>
          <ac:inkMkLst>
            <pc:docMk/>
            <pc:sldMk cId="1897102872" sldId="261"/>
            <ac:inkMk id="97" creationId="{828B2E8A-18D3-4C44-9289-6E409A732F21}"/>
          </ac:inkMkLst>
        </pc:inkChg>
        <pc:inkChg chg="add del mod">
          <ac:chgData name="Thompson, Connor" userId="266bd53f-142f-4e20-9606-d98dc2c41fdc" providerId="ADAL" clId="{A9DAFCE3-43E3-45C9-B26E-193405C5430D}" dt="2020-10-29T00:43:12.223" v="6383"/>
          <ac:inkMkLst>
            <pc:docMk/>
            <pc:sldMk cId="1897102872" sldId="261"/>
            <ac:inkMk id="98" creationId="{B4EECCF3-FF42-4492-97CB-B8F092B9A71D}"/>
          </ac:inkMkLst>
        </pc:inkChg>
        <pc:inkChg chg="add del mod">
          <ac:chgData name="Thompson, Connor" userId="266bd53f-142f-4e20-9606-d98dc2c41fdc" providerId="ADAL" clId="{A9DAFCE3-43E3-45C9-B26E-193405C5430D}" dt="2020-10-29T00:43:12.239" v="6392"/>
          <ac:inkMkLst>
            <pc:docMk/>
            <pc:sldMk cId="1897102872" sldId="261"/>
            <ac:inkMk id="100" creationId="{8B5FFC90-C415-482E-9F59-619D670D7940}"/>
          </ac:inkMkLst>
        </pc:inkChg>
        <pc:inkChg chg="add del mod">
          <ac:chgData name="Thompson, Connor" userId="266bd53f-142f-4e20-9606-d98dc2c41fdc" providerId="ADAL" clId="{A9DAFCE3-43E3-45C9-B26E-193405C5430D}" dt="2020-10-29T00:43:12.243" v="6393"/>
          <ac:inkMkLst>
            <pc:docMk/>
            <pc:sldMk cId="1897102872" sldId="261"/>
            <ac:inkMk id="101" creationId="{3505B282-D317-4BFA-9A98-4BBBF5B1029E}"/>
          </ac:inkMkLst>
        </pc:inkChg>
        <pc:inkChg chg="add del mod">
          <ac:chgData name="Thompson, Connor" userId="266bd53f-142f-4e20-9606-d98dc2c41fdc" providerId="ADAL" clId="{A9DAFCE3-43E3-45C9-B26E-193405C5430D}" dt="2020-10-29T00:43:12.227" v="6386"/>
          <ac:inkMkLst>
            <pc:docMk/>
            <pc:sldMk cId="1897102872" sldId="261"/>
            <ac:inkMk id="102" creationId="{750A570C-8700-4C86-986C-3771034EF715}"/>
          </ac:inkMkLst>
        </pc:inkChg>
        <pc:inkChg chg="add del mod">
          <ac:chgData name="Thompson, Connor" userId="266bd53f-142f-4e20-9606-d98dc2c41fdc" providerId="ADAL" clId="{A9DAFCE3-43E3-45C9-B26E-193405C5430D}" dt="2020-10-29T00:43:12.243" v="6394"/>
          <ac:inkMkLst>
            <pc:docMk/>
            <pc:sldMk cId="1897102872" sldId="261"/>
            <ac:inkMk id="103" creationId="{8D81E1E8-3D46-4474-BBBF-32AC8806352E}"/>
          </ac:inkMkLst>
        </pc:inkChg>
        <pc:inkChg chg="add mod">
          <ac:chgData name="Thompson, Connor" userId="266bd53f-142f-4e20-9606-d98dc2c41fdc" providerId="ADAL" clId="{A9DAFCE3-43E3-45C9-B26E-193405C5430D}" dt="2020-10-29T00:44:17.711" v="6504"/>
          <ac:inkMkLst>
            <pc:docMk/>
            <pc:sldMk cId="1897102872" sldId="261"/>
            <ac:inkMk id="104" creationId="{B104C8DF-B2E3-4416-AC8B-9D5DE1763E6C}"/>
          </ac:inkMkLst>
        </pc:inkChg>
        <pc:inkChg chg="add del mod">
          <ac:chgData name="Thompson, Connor" userId="266bd53f-142f-4e20-9606-d98dc2c41fdc" providerId="ADAL" clId="{A9DAFCE3-43E3-45C9-B26E-193405C5430D}" dt="2020-10-29T00:43:12.235" v="6391"/>
          <ac:inkMkLst>
            <pc:docMk/>
            <pc:sldMk cId="1897102872" sldId="261"/>
            <ac:inkMk id="105" creationId="{6D6BF40D-0704-4B52-BF03-1A4D7EE68C09}"/>
          </ac:inkMkLst>
        </pc:inkChg>
        <pc:inkChg chg="add mod">
          <ac:chgData name="Thompson, Connor" userId="266bd53f-142f-4e20-9606-d98dc2c41fdc" providerId="ADAL" clId="{A9DAFCE3-43E3-45C9-B26E-193405C5430D}" dt="2020-10-29T00:44:17.711" v="6504"/>
          <ac:inkMkLst>
            <pc:docMk/>
            <pc:sldMk cId="1897102872" sldId="261"/>
            <ac:inkMk id="106" creationId="{28B437D4-3003-438E-9B2E-E0E14EE772B9}"/>
          </ac:inkMkLst>
        </pc:inkChg>
        <pc:inkChg chg="add del mod">
          <ac:chgData name="Thompson, Connor" userId="266bd53f-142f-4e20-9606-d98dc2c41fdc" providerId="ADAL" clId="{A9DAFCE3-43E3-45C9-B26E-193405C5430D}" dt="2020-10-25T18:09:34.756" v="541"/>
          <ac:inkMkLst>
            <pc:docMk/>
            <pc:sldMk cId="1897102872" sldId="261"/>
            <ac:inkMk id="106" creationId="{BA33C6F4-4BE0-4631-8F1E-60E6B1FE098A}"/>
          </ac:inkMkLst>
        </pc:inkChg>
        <pc:inkChg chg="add mod">
          <ac:chgData name="Thompson, Connor" userId="266bd53f-142f-4e20-9606-d98dc2c41fdc" providerId="ADAL" clId="{A9DAFCE3-43E3-45C9-B26E-193405C5430D}" dt="2020-10-29T00:44:17.711" v="6504"/>
          <ac:inkMkLst>
            <pc:docMk/>
            <pc:sldMk cId="1897102872" sldId="261"/>
            <ac:inkMk id="107" creationId="{6A1EE770-CBFC-4541-BB3E-37F71C0A6BB5}"/>
          </ac:inkMkLst>
        </pc:inkChg>
        <pc:inkChg chg="add del mod">
          <ac:chgData name="Thompson, Connor" userId="266bd53f-142f-4e20-9606-d98dc2c41fdc" providerId="ADAL" clId="{A9DAFCE3-43E3-45C9-B26E-193405C5430D}" dt="2020-10-25T18:09:34.762" v="543"/>
          <ac:inkMkLst>
            <pc:docMk/>
            <pc:sldMk cId="1897102872" sldId="261"/>
            <ac:inkMk id="107" creationId="{BD9DE3AC-322E-4D70-9195-4BC440FD91B3}"/>
          </ac:inkMkLst>
        </pc:inkChg>
        <pc:inkChg chg="add del mod">
          <ac:chgData name="Thompson, Connor" userId="266bd53f-142f-4e20-9606-d98dc2c41fdc" providerId="ADAL" clId="{A9DAFCE3-43E3-45C9-B26E-193405C5430D}" dt="2020-10-25T18:09:34.730" v="539"/>
          <ac:inkMkLst>
            <pc:docMk/>
            <pc:sldMk cId="1897102872" sldId="261"/>
            <ac:inkMk id="108" creationId="{9239429E-BB00-4765-89E4-248D6EF6F259}"/>
          </ac:inkMkLst>
        </pc:inkChg>
        <pc:inkChg chg="add mod">
          <ac:chgData name="Thompson, Connor" userId="266bd53f-142f-4e20-9606-d98dc2c41fdc" providerId="ADAL" clId="{A9DAFCE3-43E3-45C9-B26E-193405C5430D}" dt="2020-10-29T00:44:17.711" v="6504"/>
          <ac:inkMkLst>
            <pc:docMk/>
            <pc:sldMk cId="1897102872" sldId="261"/>
            <ac:inkMk id="108" creationId="{97EE8568-E0F6-4015-96F0-35A6F30BA640}"/>
          </ac:inkMkLst>
        </pc:inkChg>
        <pc:inkChg chg="add del mod">
          <ac:chgData name="Thompson, Connor" userId="266bd53f-142f-4e20-9606-d98dc2c41fdc" providerId="ADAL" clId="{A9DAFCE3-43E3-45C9-B26E-193405C5430D}" dt="2020-10-25T18:09:34.762" v="544"/>
          <ac:inkMkLst>
            <pc:docMk/>
            <pc:sldMk cId="1897102872" sldId="261"/>
            <ac:inkMk id="109" creationId="{4F24E1A6-624F-4D67-8478-D72E7BBEC96D}"/>
          </ac:inkMkLst>
        </pc:inkChg>
        <pc:inkChg chg="add del">
          <ac:chgData name="Thompson, Connor" userId="266bd53f-142f-4e20-9606-d98dc2c41fdc" providerId="ADAL" clId="{A9DAFCE3-43E3-45C9-B26E-193405C5430D}" dt="2020-10-29T00:44:30.763" v="6508"/>
          <ac:inkMkLst>
            <pc:docMk/>
            <pc:sldMk cId="1897102872" sldId="261"/>
            <ac:inkMk id="110" creationId="{658650DA-473D-435B-B6FD-6870D4DC03C8}"/>
          </ac:inkMkLst>
        </pc:inkChg>
        <pc:inkChg chg="add del mod">
          <ac:chgData name="Thompson, Connor" userId="266bd53f-142f-4e20-9606-d98dc2c41fdc" providerId="ADAL" clId="{A9DAFCE3-43E3-45C9-B26E-193405C5430D}" dt="2020-10-25T18:09:34.766" v="545"/>
          <ac:inkMkLst>
            <pc:docMk/>
            <pc:sldMk cId="1897102872" sldId="261"/>
            <ac:inkMk id="110" creationId="{7C7D5BFC-918E-460C-BDC3-9C65D25619BF}"/>
          </ac:inkMkLst>
        </pc:inkChg>
        <pc:inkChg chg="add del mod">
          <ac:chgData name="Thompson, Connor" userId="266bd53f-142f-4e20-9606-d98dc2c41fdc" providerId="ADAL" clId="{A9DAFCE3-43E3-45C9-B26E-193405C5430D}" dt="2020-10-25T18:09:34.759" v="542"/>
          <ac:inkMkLst>
            <pc:docMk/>
            <pc:sldMk cId="1897102872" sldId="261"/>
            <ac:inkMk id="111" creationId="{50A4655A-81D9-40D0-A20D-11DA2BD9A6DD}"/>
          </ac:inkMkLst>
        </pc:inkChg>
        <pc:inkChg chg="add del">
          <ac:chgData name="Thompson, Connor" userId="266bd53f-142f-4e20-9606-d98dc2c41fdc" providerId="ADAL" clId="{A9DAFCE3-43E3-45C9-B26E-193405C5430D}" dt="2020-10-29T00:44:30.759" v="6507"/>
          <ac:inkMkLst>
            <pc:docMk/>
            <pc:sldMk cId="1897102872" sldId="261"/>
            <ac:inkMk id="111" creationId="{BCD8D44A-0B79-4EB2-96A7-34E9A144FB83}"/>
          </ac:inkMkLst>
        </pc:inkChg>
        <pc:inkChg chg="add del mod">
          <ac:chgData name="Thompson, Connor" userId="266bd53f-142f-4e20-9606-d98dc2c41fdc" providerId="ADAL" clId="{A9DAFCE3-43E3-45C9-B26E-193405C5430D}" dt="2020-10-25T18:09:34.750" v="540"/>
          <ac:inkMkLst>
            <pc:docMk/>
            <pc:sldMk cId="1897102872" sldId="261"/>
            <ac:inkMk id="112" creationId="{64E97EFD-23B2-4104-A235-7FAF14C05EBD}"/>
          </ac:inkMkLst>
        </pc:inkChg>
        <pc:inkChg chg="add">
          <ac:chgData name="Thompson, Connor" userId="266bd53f-142f-4e20-9606-d98dc2c41fdc" providerId="ADAL" clId="{A9DAFCE3-43E3-45C9-B26E-193405C5430D}" dt="2020-10-29T00:44:33.122" v="6509" actId="9405"/>
          <ac:inkMkLst>
            <pc:docMk/>
            <pc:sldMk cId="1897102872" sldId="261"/>
            <ac:inkMk id="112" creationId="{F490FC0D-733B-40B1-BED4-D13DD61C9F4B}"/>
          </ac:inkMkLst>
        </pc:inkChg>
        <pc:inkChg chg="add mod">
          <ac:chgData name="Thompson, Connor" userId="266bd53f-142f-4e20-9606-d98dc2c41fdc" providerId="ADAL" clId="{A9DAFCE3-43E3-45C9-B26E-193405C5430D}" dt="2020-10-29T00:44:38.761" v="6513"/>
          <ac:inkMkLst>
            <pc:docMk/>
            <pc:sldMk cId="1897102872" sldId="261"/>
            <ac:inkMk id="113" creationId="{BA1DA49C-72AA-4F64-AF84-7D680FEC4369}"/>
          </ac:inkMkLst>
        </pc:inkChg>
        <pc:inkChg chg="add del mod">
          <ac:chgData name="Thompson, Connor" userId="266bd53f-142f-4e20-9606-d98dc2c41fdc" providerId="ADAL" clId="{A9DAFCE3-43E3-45C9-B26E-193405C5430D}" dt="2020-10-29T00:43:12.263" v="6404"/>
          <ac:inkMkLst>
            <pc:docMk/>
            <pc:sldMk cId="1897102872" sldId="261"/>
            <ac:inkMk id="114" creationId="{3D8FC9EB-3972-46E2-94EA-6854F3DEE58F}"/>
          </ac:inkMkLst>
        </pc:inkChg>
        <pc:inkChg chg="add del mod">
          <ac:chgData name="Thompson, Connor" userId="266bd53f-142f-4e20-9606-d98dc2c41fdc" providerId="ADAL" clId="{A9DAFCE3-43E3-45C9-B26E-193405C5430D}" dt="2020-10-29T00:43:12.235" v="6390"/>
          <ac:inkMkLst>
            <pc:docMk/>
            <pc:sldMk cId="1897102872" sldId="261"/>
            <ac:inkMk id="115" creationId="{6A58A562-3CED-4EEB-9441-08F9B9085306}"/>
          </ac:inkMkLst>
        </pc:inkChg>
        <pc:inkChg chg="add mod">
          <ac:chgData name="Thompson, Connor" userId="266bd53f-142f-4e20-9606-d98dc2c41fdc" providerId="ADAL" clId="{A9DAFCE3-43E3-45C9-B26E-193405C5430D}" dt="2020-10-29T00:44:38.761" v="6513"/>
          <ac:inkMkLst>
            <pc:docMk/>
            <pc:sldMk cId="1897102872" sldId="261"/>
            <ac:inkMk id="116" creationId="{C726A918-6F50-4B72-8494-A457F3FBD84F}"/>
          </ac:inkMkLst>
        </pc:inkChg>
        <pc:inkChg chg="add del mod">
          <ac:chgData name="Thompson, Connor" userId="266bd53f-142f-4e20-9606-d98dc2c41fdc" providerId="ADAL" clId="{A9DAFCE3-43E3-45C9-B26E-193405C5430D}" dt="2020-10-29T00:43:12.300" v="6425"/>
          <ac:inkMkLst>
            <pc:docMk/>
            <pc:sldMk cId="1897102872" sldId="261"/>
            <ac:inkMk id="117" creationId="{B25595C2-3620-47E9-B800-2086AA7C3175}"/>
          </ac:inkMkLst>
        </pc:inkChg>
        <pc:inkChg chg="add del mod">
          <ac:chgData name="Thompson, Connor" userId="266bd53f-142f-4e20-9606-d98dc2c41fdc" providerId="ADAL" clId="{A9DAFCE3-43E3-45C9-B26E-193405C5430D}" dt="2020-10-29T00:43:12.279" v="6412"/>
          <ac:inkMkLst>
            <pc:docMk/>
            <pc:sldMk cId="1897102872" sldId="261"/>
            <ac:inkMk id="118" creationId="{A369E09E-B37C-45B3-9E59-20C4DC429D73}"/>
          </ac:inkMkLst>
        </pc:inkChg>
        <pc:inkChg chg="add del mod">
          <ac:chgData name="Thompson, Connor" userId="266bd53f-142f-4e20-9606-d98dc2c41fdc" providerId="ADAL" clId="{A9DAFCE3-43E3-45C9-B26E-193405C5430D}" dt="2020-10-29T00:43:12.231" v="6388"/>
          <ac:inkMkLst>
            <pc:docMk/>
            <pc:sldMk cId="1897102872" sldId="261"/>
            <ac:inkMk id="119" creationId="{72CD6F99-2FF3-4C29-9775-A311DADD4273}"/>
          </ac:inkMkLst>
        </pc:inkChg>
        <pc:inkChg chg="add del mod">
          <ac:chgData name="Thompson, Connor" userId="266bd53f-142f-4e20-9606-d98dc2c41fdc" providerId="ADAL" clId="{A9DAFCE3-43E3-45C9-B26E-193405C5430D}" dt="2020-10-29T00:43:12.288" v="6419"/>
          <ac:inkMkLst>
            <pc:docMk/>
            <pc:sldMk cId="1897102872" sldId="261"/>
            <ac:inkMk id="120" creationId="{2A8C15E7-27A2-4A6B-827D-63FA26A64C1E}"/>
          </ac:inkMkLst>
        </pc:inkChg>
        <pc:inkChg chg="add del mod">
          <ac:chgData name="Thompson, Connor" userId="266bd53f-142f-4e20-9606-d98dc2c41fdc" providerId="ADAL" clId="{A9DAFCE3-43E3-45C9-B26E-193405C5430D}" dt="2020-10-29T00:43:12.267" v="6406"/>
          <ac:inkMkLst>
            <pc:docMk/>
            <pc:sldMk cId="1897102872" sldId="261"/>
            <ac:inkMk id="121" creationId="{86902599-4AA5-457A-9772-B86FB325DC5E}"/>
          </ac:inkMkLst>
        </pc:inkChg>
        <pc:inkChg chg="add del mod">
          <ac:chgData name="Thompson, Connor" userId="266bd53f-142f-4e20-9606-d98dc2c41fdc" providerId="ADAL" clId="{A9DAFCE3-43E3-45C9-B26E-193405C5430D}" dt="2020-10-29T00:43:12.231" v="6387"/>
          <ac:inkMkLst>
            <pc:docMk/>
            <pc:sldMk cId="1897102872" sldId="261"/>
            <ac:inkMk id="123" creationId="{AA4A6568-399B-4662-9564-48C0C6700457}"/>
          </ac:inkMkLst>
        </pc:inkChg>
        <pc:inkChg chg="add del mod">
          <ac:chgData name="Thompson, Connor" userId="266bd53f-142f-4e20-9606-d98dc2c41fdc" providerId="ADAL" clId="{A9DAFCE3-43E3-45C9-B26E-193405C5430D}" dt="2020-10-29T00:43:12.271" v="6408"/>
          <ac:inkMkLst>
            <pc:docMk/>
            <pc:sldMk cId="1897102872" sldId="261"/>
            <ac:inkMk id="124" creationId="{7AA1A6FD-27F0-49BD-A064-C9F9DFD4B2F4}"/>
          </ac:inkMkLst>
        </pc:inkChg>
        <pc:inkChg chg="add">
          <ac:chgData name="Thompson, Connor" userId="266bd53f-142f-4e20-9606-d98dc2c41fdc" providerId="ADAL" clId="{A9DAFCE3-43E3-45C9-B26E-193405C5430D}" dt="2020-10-29T00:44:38.043" v="6512" actId="9405"/>
          <ac:inkMkLst>
            <pc:docMk/>
            <pc:sldMk cId="1897102872" sldId="261"/>
            <ac:inkMk id="125" creationId="{EA78CA50-9FD0-4B92-8662-3599075F9E58}"/>
          </ac:inkMkLst>
        </pc:inkChg>
        <pc:inkChg chg="add del mod">
          <ac:chgData name="Thompson, Connor" userId="266bd53f-142f-4e20-9606-d98dc2c41fdc" providerId="ADAL" clId="{A9DAFCE3-43E3-45C9-B26E-193405C5430D}" dt="2020-10-29T00:43:12.251" v="6396"/>
          <ac:inkMkLst>
            <pc:docMk/>
            <pc:sldMk cId="1897102872" sldId="261"/>
            <ac:inkMk id="126" creationId="{9C306E1A-7D26-4B08-A8E2-120B00FA29BE}"/>
          </ac:inkMkLst>
        </pc:inkChg>
        <pc:inkChg chg="add del mod">
          <ac:chgData name="Thompson, Connor" userId="266bd53f-142f-4e20-9606-d98dc2c41fdc" providerId="ADAL" clId="{A9DAFCE3-43E3-45C9-B26E-193405C5430D}" dt="2020-10-29T00:43:12.195" v="6379"/>
          <ac:inkMkLst>
            <pc:docMk/>
            <pc:sldMk cId="1897102872" sldId="261"/>
            <ac:inkMk id="128" creationId="{3E6130B6-B0D1-4C74-97B8-C35DBF63798F}"/>
          </ac:inkMkLst>
        </pc:inkChg>
        <pc:inkChg chg="add del mod">
          <ac:chgData name="Thompson, Connor" userId="266bd53f-142f-4e20-9606-d98dc2c41fdc" providerId="ADAL" clId="{A9DAFCE3-43E3-45C9-B26E-193405C5430D}" dt="2020-10-29T00:43:12.259" v="6402"/>
          <ac:inkMkLst>
            <pc:docMk/>
            <pc:sldMk cId="1897102872" sldId="261"/>
            <ac:inkMk id="130" creationId="{12647DC5-2BAB-4577-8B20-D1200F6411F9}"/>
          </ac:inkMkLst>
        </pc:inkChg>
        <pc:inkChg chg="add del mod">
          <ac:chgData name="Thompson, Connor" userId="266bd53f-142f-4e20-9606-d98dc2c41fdc" providerId="ADAL" clId="{A9DAFCE3-43E3-45C9-B26E-193405C5430D}" dt="2020-10-29T00:43:12.267" v="6407"/>
          <ac:inkMkLst>
            <pc:docMk/>
            <pc:sldMk cId="1897102872" sldId="261"/>
            <ac:inkMk id="131" creationId="{80337DF7-69A3-4E66-9B86-3773E0CC0B20}"/>
          </ac:inkMkLst>
        </pc:inkChg>
        <pc:inkChg chg="add del mod">
          <ac:chgData name="Thompson, Connor" userId="266bd53f-142f-4e20-9606-d98dc2c41fdc" providerId="ADAL" clId="{A9DAFCE3-43E3-45C9-B26E-193405C5430D}" dt="2020-10-29T00:43:12.259" v="6401"/>
          <ac:inkMkLst>
            <pc:docMk/>
            <pc:sldMk cId="1897102872" sldId="261"/>
            <ac:inkMk id="132" creationId="{BD980412-F21A-4F15-8595-952D6E7062D6}"/>
          </ac:inkMkLst>
        </pc:inkChg>
        <pc:inkChg chg="add del mod">
          <ac:chgData name="Thompson, Connor" userId="266bd53f-142f-4e20-9606-d98dc2c41fdc" providerId="ADAL" clId="{A9DAFCE3-43E3-45C9-B26E-193405C5430D}" dt="2020-10-29T00:43:12.292" v="6421"/>
          <ac:inkMkLst>
            <pc:docMk/>
            <pc:sldMk cId="1897102872" sldId="261"/>
            <ac:inkMk id="133" creationId="{59FAAFFB-EFDA-4209-94D3-D90D22B244C2}"/>
          </ac:inkMkLst>
        </pc:inkChg>
        <pc:inkChg chg="add del mod">
          <ac:chgData name="Thompson, Connor" userId="266bd53f-142f-4e20-9606-d98dc2c41fdc" providerId="ADAL" clId="{A9DAFCE3-43E3-45C9-B26E-193405C5430D}" dt="2020-10-29T00:43:12.267" v="6405"/>
          <ac:inkMkLst>
            <pc:docMk/>
            <pc:sldMk cId="1897102872" sldId="261"/>
            <ac:inkMk id="134" creationId="{24E510DA-75EF-46FD-8E2A-E96619EDD13B}"/>
          </ac:inkMkLst>
        </pc:inkChg>
        <pc:inkChg chg="add del mod">
          <ac:chgData name="Thompson, Connor" userId="266bd53f-142f-4e20-9606-d98dc2c41fdc" providerId="ADAL" clId="{A9DAFCE3-43E3-45C9-B26E-193405C5430D}" dt="2020-10-29T00:43:12.235" v="6389"/>
          <ac:inkMkLst>
            <pc:docMk/>
            <pc:sldMk cId="1897102872" sldId="261"/>
            <ac:inkMk id="135" creationId="{E7EF9E7E-217A-4930-BB13-333E90ACB34D}"/>
          </ac:inkMkLst>
        </pc:inkChg>
        <pc:inkChg chg="add del mod">
          <ac:chgData name="Thompson, Connor" userId="266bd53f-142f-4e20-9606-d98dc2c41fdc" providerId="ADAL" clId="{A9DAFCE3-43E3-45C9-B26E-193405C5430D}" dt="2020-10-29T00:43:12.275" v="6411"/>
          <ac:inkMkLst>
            <pc:docMk/>
            <pc:sldMk cId="1897102872" sldId="261"/>
            <ac:inkMk id="136" creationId="{7D628729-864A-4D32-8712-CA4B4D598A8A}"/>
          </ac:inkMkLst>
        </pc:inkChg>
        <pc:inkChg chg="add del mod">
          <ac:chgData name="Thompson, Connor" userId="266bd53f-142f-4e20-9606-d98dc2c41fdc" providerId="ADAL" clId="{A9DAFCE3-43E3-45C9-B26E-193405C5430D}" dt="2020-10-29T00:43:12.243" v="6395"/>
          <ac:inkMkLst>
            <pc:docMk/>
            <pc:sldMk cId="1897102872" sldId="261"/>
            <ac:inkMk id="137" creationId="{F2106DFD-6399-40F1-8A08-CC8F4E7D4F64}"/>
          </ac:inkMkLst>
        </pc:inkChg>
        <pc:inkChg chg="add del mod">
          <ac:chgData name="Thompson, Connor" userId="266bd53f-142f-4e20-9606-d98dc2c41fdc" providerId="ADAL" clId="{A9DAFCE3-43E3-45C9-B26E-193405C5430D}" dt="2020-10-29T00:43:12.255" v="6399"/>
          <ac:inkMkLst>
            <pc:docMk/>
            <pc:sldMk cId="1897102872" sldId="261"/>
            <ac:inkMk id="138" creationId="{282C5D62-A516-4752-B1D8-E1EEE0703912}"/>
          </ac:inkMkLst>
        </pc:inkChg>
        <pc:inkChg chg="add del mod">
          <ac:chgData name="Thompson, Connor" userId="266bd53f-142f-4e20-9606-d98dc2c41fdc" providerId="ADAL" clId="{A9DAFCE3-43E3-45C9-B26E-193405C5430D}" dt="2020-10-29T00:43:12.223" v="6384"/>
          <ac:inkMkLst>
            <pc:docMk/>
            <pc:sldMk cId="1897102872" sldId="261"/>
            <ac:inkMk id="139" creationId="{DBF10104-8246-4283-BE04-87B3E77FB2BB}"/>
          </ac:inkMkLst>
        </pc:inkChg>
        <pc:inkChg chg="add mod">
          <ac:chgData name="Thompson, Connor" userId="266bd53f-142f-4e20-9606-d98dc2c41fdc" providerId="ADAL" clId="{A9DAFCE3-43E3-45C9-B26E-193405C5430D}" dt="2020-10-29T00:43:12.296" v="6422"/>
          <ac:inkMkLst>
            <pc:docMk/>
            <pc:sldMk cId="1897102872" sldId="261"/>
            <ac:inkMk id="140" creationId="{00FDC292-4424-471A-8E26-4DD83EDA6D12}"/>
          </ac:inkMkLst>
        </pc:inkChg>
        <pc:inkChg chg="add del mod">
          <ac:chgData name="Thompson, Connor" userId="266bd53f-142f-4e20-9606-d98dc2c41fdc" providerId="ADAL" clId="{A9DAFCE3-43E3-45C9-B26E-193405C5430D}" dt="2020-10-29T00:43:12.296" v="6422"/>
          <ac:inkMkLst>
            <pc:docMk/>
            <pc:sldMk cId="1897102872" sldId="261"/>
            <ac:inkMk id="141" creationId="{9ABFB9CA-45B9-4F8A-8DC7-718B780DD1B4}"/>
          </ac:inkMkLst>
        </pc:inkChg>
        <pc:inkChg chg="add del mod">
          <ac:chgData name="Thompson, Connor" userId="266bd53f-142f-4e20-9606-d98dc2c41fdc" providerId="ADAL" clId="{A9DAFCE3-43E3-45C9-B26E-193405C5430D}" dt="2020-10-29T00:43:12.284" v="6416"/>
          <ac:inkMkLst>
            <pc:docMk/>
            <pc:sldMk cId="1897102872" sldId="261"/>
            <ac:inkMk id="142" creationId="{7CF92A1E-1C78-439D-BA6C-7207D005FD8E}"/>
          </ac:inkMkLst>
        </pc:inkChg>
        <pc:inkChg chg="add del mod">
          <ac:chgData name="Thompson, Connor" userId="266bd53f-142f-4e20-9606-d98dc2c41fdc" providerId="ADAL" clId="{A9DAFCE3-43E3-45C9-B26E-193405C5430D}" dt="2020-10-29T00:43:12.284" v="6415"/>
          <ac:inkMkLst>
            <pc:docMk/>
            <pc:sldMk cId="1897102872" sldId="261"/>
            <ac:inkMk id="143" creationId="{6CB0E94F-B187-4C1D-812B-DD8E023380F0}"/>
          </ac:inkMkLst>
        </pc:inkChg>
        <pc:inkChg chg="add del mod">
          <ac:chgData name="Thompson, Connor" userId="266bd53f-142f-4e20-9606-d98dc2c41fdc" providerId="ADAL" clId="{A9DAFCE3-43E3-45C9-B26E-193405C5430D}" dt="2020-10-29T00:43:12.263" v="6403"/>
          <ac:inkMkLst>
            <pc:docMk/>
            <pc:sldMk cId="1897102872" sldId="261"/>
            <ac:inkMk id="144" creationId="{8481D461-A2F2-4200-8BB0-23FF1ED61D1B}"/>
          </ac:inkMkLst>
        </pc:inkChg>
        <pc:inkChg chg="add del mod">
          <ac:chgData name="Thompson, Connor" userId="266bd53f-142f-4e20-9606-d98dc2c41fdc" providerId="ADAL" clId="{A9DAFCE3-43E3-45C9-B26E-193405C5430D}" dt="2020-10-29T00:43:12.255" v="6398"/>
          <ac:inkMkLst>
            <pc:docMk/>
            <pc:sldMk cId="1897102872" sldId="261"/>
            <ac:inkMk id="145" creationId="{40971965-622C-4D56-965E-54E95B258AF5}"/>
          </ac:inkMkLst>
        </pc:inkChg>
        <pc:inkChg chg="add del">
          <ac:chgData name="Thompson, Connor" userId="266bd53f-142f-4e20-9606-d98dc2c41fdc" providerId="ADAL" clId="{A9DAFCE3-43E3-45C9-B26E-193405C5430D}" dt="2020-10-29T00:43:23.586" v="6449"/>
          <ac:inkMkLst>
            <pc:docMk/>
            <pc:sldMk cId="1897102872" sldId="261"/>
            <ac:inkMk id="147" creationId="{32B3C18E-9FCF-4359-AD52-B36537FE7329}"/>
          </ac:inkMkLst>
        </pc:inkChg>
        <pc:inkChg chg="add del mod">
          <ac:chgData name="Thompson, Connor" userId="266bd53f-142f-4e20-9606-d98dc2c41fdc" providerId="ADAL" clId="{A9DAFCE3-43E3-45C9-B26E-193405C5430D}" dt="2020-10-29T00:43:23.566" v="6436"/>
          <ac:inkMkLst>
            <pc:docMk/>
            <pc:sldMk cId="1897102872" sldId="261"/>
            <ac:inkMk id="148" creationId="{8A0AEDD8-F721-4958-A602-73F1033202E1}"/>
          </ac:inkMkLst>
        </pc:inkChg>
        <pc:inkChg chg="add del mod">
          <ac:chgData name="Thompson, Connor" userId="266bd53f-142f-4e20-9606-d98dc2c41fdc" providerId="ADAL" clId="{A9DAFCE3-43E3-45C9-B26E-193405C5430D}" dt="2020-10-29T00:43:23.594" v="6455"/>
          <ac:inkMkLst>
            <pc:docMk/>
            <pc:sldMk cId="1897102872" sldId="261"/>
            <ac:inkMk id="149" creationId="{30D2623D-08B6-4B43-AC9B-AAF765D70A17}"/>
          </ac:inkMkLst>
        </pc:inkChg>
        <pc:inkChg chg="add del mod">
          <ac:chgData name="Thompson, Connor" userId="266bd53f-142f-4e20-9606-d98dc2c41fdc" providerId="ADAL" clId="{A9DAFCE3-43E3-45C9-B26E-193405C5430D}" dt="2020-10-29T00:43:23.578" v="6445"/>
          <ac:inkMkLst>
            <pc:docMk/>
            <pc:sldMk cId="1897102872" sldId="261"/>
            <ac:inkMk id="150" creationId="{93112B65-B3AD-462E-ADC4-BEDC4DE6B4B7}"/>
          </ac:inkMkLst>
        </pc:inkChg>
        <pc:inkChg chg="add del mod">
          <ac:chgData name="Thompson, Connor" userId="266bd53f-142f-4e20-9606-d98dc2c41fdc" providerId="ADAL" clId="{A9DAFCE3-43E3-45C9-B26E-193405C5430D}" dt="2020-10-29T00:43:23.602" v="6462"/>
          <ac:inkMkLst>
            <pc:docMk/>
            <pc:sldMk cId="1897102872" sldId="261"/>
            <ac:inkMk id="151" creationId="{DDBAE094-89E8-447D-9843-5946610696E5}"/>
          </ac:inkMkLst>
        </pc:inkChg>
        <pc:inkChg chg="add del mod">
          <ac:chgData name="Thompson, Connor" userId="266bd53f-142f-4e20-9606-d98dc2c41fdc" providerId="ADAL" clId="{A9DAFCE3-43E3-45C9-B26E-193405C5430D}" dt="2020-10-29T00:43:23.570" v="6439"/>
          <ac:inkMkLst>
            <pc:docMk/>
            <pc:sldMk cId="1897102872" sldId="261"/>
            <ac:inkMk id="152" creationId="{0B026B69-A025-4241-9D7D-01DFF91B8ED2}"/>
          </ac:inkMkLst>
        </pc:inkChg>
        <pc:inkChg chg="add del mod">
          <ac:chgData name="Thompson, Connor" userId="266bd53f-142f-4e20-9606-d98dc2c41fdc" providerId="ADAL" clId="{A9DAFCE3-43E3-45C9-B26E-193405C5430D}" dt="2020-10-29T00:43:23.582" v="6447"/>
          <ac:inkMkLst>
            <pc:docMk/>
            <pc:sldMk cId="1897102872" sldId="261"/>
            <ac:inkMk id="153" creationId="{AA7F89AC-BEC6-4D52-8835-F6F656F66114}"/>
          </ac:inkMkLst>
        </pc:inkChg>
        <pc:inkChg chg="add del mod">
          <ac:chgData name="Thompson, Connor" userId="266bd53f-142f-4e20-9606-d98dc2c41fdc" providerId="ADAL" clId="{A9DAFCE3-43E3-45C9-B26E-193405C5430D}" dt="2020-10-29T00:43:23.590" v="6452"/>
          <ac:inkMkLst>
            <pc:docMk/>
            <pc:sldMk cId="1897102872" sldId="261"/>
            <ac:inkMk id="154" creationId="{9D068054-51BB-4A1B-B760-4732FE92A9B3}"/>
          </ac:inkMkLst>
        </pc:inkChg>
        <pc:inkChg chg="add mod">
          <ac:chgData name="Thompson, Connor" userId="266bd53f-142f-4e20-9606-d98dc2c41fdc" providerId="ADAL" clId="{A9DAFCE3-43E3-45C9-B26E-193405C5430D}" dt="2020-10-29T00:47:20.422" v="6549"/>
          <ac:inkMkLst>
            <pc:docMk/>
            <pc:sldMk cId="1897102872" sldId="261"/>
            <ac:inkMk id="156" creationId="{E39494F8-1FB9-469D-9870-09F7190A2526}"/>
          </ac:inkMkLst>
        </pc:inkChg>
        <pc:inkChg chg="add mod">
          <ac:chgData name="Thompson, Connor" userId="266bd53f-142f-4e20-9606-d98dc2c41fdc" providerId="ADAL" clId="{A9DAFCE3-43E3-45C9-B26E-193405C5430D}" dt="2020-10-29T00:47:20.422" v="6549"/>
          <ac:inkMkLst>
            <pc:docMk/>
            <pc:sldMk cId="1897102872" sldId="261"/>
            <ac:inkMk id="157" creationId="{3C2633F5-69DF-4FDB-A02B-4CB1DA90DFA6}"/>
          </ac:inkMkLst>
        </pc:inkChg>
        <pc:inkChg chg="add mod">
          <ac:chgData name="Thompson, Connor" userId="266bd53f-142f-4e20-9606-d98dc2c41fdc" providerId="ADAL" clId="{A9DAFCE3-43E3-45C9-B26E-193405C5430D}" dt="2020-10-29T00:47:20.422" v="6549"/>
          <ac:inkMkLst>
            <pc:docMk/>
            <pc:sldMk cId="1897102872" sldId="261"/>
            <ac:inkMk id="158" creationId="{F5B0DC1E-E3EC-42B9-AB01-4C8C13450D4F}"/>
          </ac:inkMkLst>
        </pc:inkChg>
        <pc:inkChg chg="add del mod">
          <ac:chgData name="Thompson, Connor" userId="266bd53f-142f-4e20-9606-d98dc2c41fdc" providerId="ADAL" clId="{A9DAFCE3-43E3-45C9-B26E-193405C5430D}" dt="2020-10-29T00:46:52.065" v="6521"/>
          <ac:inkMkLst>
            <pc:docMk/>
            <pc:sldMk cId="1897102872" sldId="261"/>
            <ac:inkMk id="159" creationId="{5F75FC3C-969B-419F-BB14-EF029D8A9D20}"/>
          </ac:inkMkLst>
        </pc:inkChg>
        <pc:inkChg chg="add del">
          <ac:chgData name="Thompson, Connor" userId="266bd53f-142f-4e20-9606-d98dc2c41fdc" providerId="ADAL" clId="{A9DAFCE3-43E3-45C9-B26E-193405C5430D}" dt="2020-10-29T00:46:50.105" v="6520"/>
          <ac:inkMkLst>
            <pc:docMk/>
            <pc:sldMk cId="1897102872" sldId="261"/>
            <ac:inkMk id="161" creationId="{41F7B474-4562-4C10-8462-5B12300B0271}"/>
          </ac:inkMkLst>
        </pc:inkChg>
        <pc:inkChg chg="add">
          <ac:chgData name="Thompson, Connor" userId="266bd53f-142f-4e20-9606-d98dc2c41fdc" providerId="ADAL" clId="{A9DAFCE3-43E3-45C9-B26E-193405C5430D}" dt="2020-10-29T00:46:53.559" v="6522" actId="9405"/>
          <ac:inkMkLst>
            <pc:docMk/>
            <pc:sldMk cId="1897102872" sldId="261"/>
            <ac:inkMk id="162" creationId="{5A79A2E6-9417-462D-8EF0-A32B7ECEDC16}"/>
          </ac:inkMkLst>
        </pc:inkChg>
        <pc:inkChg chg="add">
          <ac:chgData name="Thompson, Connor" userId="266bd53f-142f-4e20-9606-d98dc2c41fdc" providerId="ADAL" clId="{A9DAFCE3-43E3-45C9-B26E-193405C5430D}" dt="2020-10-29T00:46:54.956" v="6523" actId="9405"/>
          <ac:inkMkLst>
            <pc:docMk/>
            <pc:sldMk cId="1897102872" sldId="261"/>
            <ac:inkMk id="163" creationId="{D699D0FF-90F5-4EC1-A046-1A47DAAAB014}"/>
          </ac:inkMkLst>
        </pc:inkChg>
        <pc:inkChg chg="add mod">
          <ac:chgData name="Thompson, Connor" userId="266bd53f-142f-4e20-9606-d98dc2c41fdc" providerId="ADAL" clId="{A9DAFCE3-43E3-45C9-B26E-193405C5430D}" dt="2020-10-29T00:47:07.490" v="6536"/>
          <ac:inkMkLst>
            <pc:docMk/>
            <pc:sldMk cId="1897102872" sldId="261"/>
            <ac:inkMk id="164" creationId="{49B02D0E-2829-49E1-9427-9F7C1C5E0A34}"/>
          </ac:inkMkLst>
        </pc:inkChg>
        <pc:inkChg chg="add mod">
          <ac:chgData name="Thompson, Connor" userId="266bd53f-142f-4e20-9606-d98dc2c41fdc" providerId="ADAL" clId="{A9DAFCE3-43E3-45C9-B26E-193405C5430D}" dt="2020-10-29T00:47:07.490" v="6536"/>
          <ac:inkMkLst>
            <pc:docMk/>
            <pc:sldMk cId="1897102872" sldId="261"/>
            <ac:inkMk id="165" creationId="{6F4767C8-2E93-42D3-A826-95FA5B88640F}"/>
          </ac:inkMkLst>
        </pc:inkChg>
        <pc:inkChg chg="add mod">
          <ac:chgData name="Thompson, Connor" userId="266bd53f-142f-4e20-9606-d98dc2c41fdc" providerId="ADAL" clId="{A9DAFCE3-43E3-45C9-B26E-193405C5430D}" dt="2020-10-29T00:47:07.490" v="6536"/>
          <ac:inkMkLst>
            <pc:docMk/>
            <pc:sldMk cId="1897102872" sldId="261"/>
            <ac:inkMk id="166" creationId="{26FA9FFE-9D0C-44CA-95F8-F4F4AA50B6E3}"/>
          </ac:inkMkLst>
        </pc:inkChg>
        <pc:inkChg chg="add mod">
          <ac:chgData name="Thompson, Connor" userId="266bd53f-142f-4e20-9606-d98dc2c41fdc" providerId="ADAL" clId="{A9DAFCE3-43E3-45C9-B26E-193405C5430D}" dt="2020-10-29T00:47:07.490" v="6536"/>
          <ac:inkMkLst>
            <pc:docMk/>
            <pc:sldMk cId="1897102872" sldId="261"/>
            <ac:inkMk id="168" creationId="{EE3530E8-848A-4EDA-89A5-6125A82799F0}"/>
          </ac:inkMkLst>
        </pc:inkChg>
        <pc:inkChg chg="add mod">
          <ac:chgData name="Thompson, Connor" userId="266bd53f-142f-4e20-9606-d98dc2c41fdc" providerId="ADAL" clId="{A9DAFCE3-43E3-45C9-B26E-193405C5430D}" dt="2020-10-29T00:47:07.490" v="6536"/>
          <ac:inkMkLst>
            <pc:docMk/>
            <pc:sldMk cId="1897102872" sldId="261"/>
            <ac:inkMk id="169" creationId="{FD907BFE-C938-4941-B67D-3DF284DE9BDF}"/>
          </ac:inkMkLst>
        </pc:inkChg>
        <pc:inkChg chg="add mod">
          <ac:chgData name="Thompson, Connor" userId="266bd53f-142f-4e20-9606-d98dc2c41fdc" providerId="ADAL" clId="{A9DAFCE3-43E3-45C9-B26E-193405C5430D}" dt="2020-10-29T00:47:07.490" v="6536"/>
          <ac:inkMkLst>
            <pc:docMk/>
            <pc:sldMk cId="1897102872" sldId="261"/>
            <ac:inkMk id="171" creationId="{46FAA429-5D6B-4EF9-8EC7-3DF2FFF06C4E}"/>
          </ac:inkMkLst>
        </pc:inkChg>
        <pc:inkChg chg="add mod">
          <ac:chgData name="Thompson, Connor" userId="266bd53f-142f-4e20-9606-d98dc2c41fdc" providerId="ADAL" clId="{A9DAFCE3-43E3-45C9-B26E-193405C5430D}" dt="2020-10-29T00:47:07.490" v="6536"/>
          <ac:inkMkLst>
            <pc:docMk/>
            <pc:sldMk cId="1897102872" sldId="261"/>
            <ac:inkMk id="172" creationId="{68EAEC18-2089-42DF-A4E3-24953D98349F}"/>
          </ac:inkMkLst>
        </pc:inkChg>
        <pc:inkChg chg="add mod">
          <ac:chgData name="Thompson, Connor" userId="266bd53f-142f-4e20-9606-d98dc2c41fdc" providerId="ADAL" clId="{A9DAFCE3-43E3-45C9-B26E-193405C5430D}" dt="2020-10-29T00:47:07.490" v="6536"/>
          <ac:inkMkLst>
            <pc:docMk/>
            <pc:sldMk cId="1897102872" sldId="261"/>
            <ac:inkMk id="173" creationId="{E1D2185B-1BEE-4C3A-95D4-2B2B56707A69}"/>
          </ac:inkMkLst>
        </pc:inkChg>
        <pc:inkChg chg="add mod">
          <ac:chgData name="Thompson, Connor" userId="266bd53f-142f-4e20-9606-d98dc2c41fdc" providerId="ADAL" clId="{A9DAFCE3-43E3-45C9-B26E-193405C5430D}" dt="2020-10-29T00:47:07.490" v="6536"/>
          <ac:inkMkLst>
            <pc:docMk/>
            <pc:sldMk cId="1897102872" sldId="261"/>
            <ac:inkMk id="174" creationId="{F75CC03E-9501-4460-B605-2CD6D76E9168}"/>
          </ac:inkMkLst>
        </pc:inkChg>
        <pc:inkChg chg="add mod">
          <ac:chgData name="Thompson, Connor" userId="266bd53f-142f-4e20-9606-d98dc2c41fdc" providerId="ADAL" clId="{A9DAFCE3-43E3-45C9-B26E-193405C5430D}" dt="2020-10-29T00:47:07.490" v="6536"/>
          <ac:inkMkLst>
            <pc:docMk/>
            <pc:sldMk cId="1897102872" sldId="261"/>
            <ac:inkMk id="175" creationId="{DC19079B-866C-46A1-BF54-D8486558B8E1}"/>
          </ac:inkMkLst>
        </pc:inkChg>
        <pc:inkChg chg="add mod">
          <ac:chgData name="Thompson, Connor" userId="266bd53f-142f-4e20-9606-d98dc2c41fdc" providerId="ADAL" clId="{A9DAFCE3-43E3-45C9-B26E-193405C5430D}" dt="2020-10-29T00:47:20.422" v="6549"/>
          <ac:inkMkLst>
            <pc:docMk/>
            <pc:sldMk cId="1897102872" sldId="261"/>
            <ac:inkMk id="177" creationId="{732EEA13-62A3-458E-95A9-0CCE642F7481}"/>
          </ac:inkMkLst>
        </pc:inkChg>
        <pc:inkChg chg="add mod">
          <ac:chgData name="Thompson, Connor" userId="266bd53f-142f-4e20-9606-d98dc2c41fdc" providerId="ADAL" clId="{A9DAFCE3-43E3-45C9-B26E-193405C5430D}" dt="2020-10-29T00:47:20.422" v="6549"/>
          <ac:inkMkLst>
            <pc:docMk/>
            <pc:sldMk cId="1897102872" sldId="261"/>
            <ac:inkMk id="178" creationId="{EAB4BE5A-9137-459F-A82F-E47923231480}"/>
          </ac:inkMkLst>
        </pc:inkChg>
        <pc:inkChg chg="add mod">
          <ac:chgData name="Thompson, Connor" userId="266bd53f-142f-4e20-9606-d98dc2c41fdc" providerId="ADAL" clId="{A9DAFCE3-43E3-45C9-B26E-193405C5430D}" dt="2020-10-29T00:47:20.422" v="6549"/>
          <ac:inkMkLst>
            <pc:docMk/>
            <pc:sldMk cId="1897102872" sldId="261"/>
            <ac:inkMk id="179" creationId="{AAB7B278-103C-45D4-BECA-7FA1B3A27ACC}"/>
          </ac:inkMkLst>
        </pc:inkChg>
        <pc:inkChg chg="add mod">
          <ac:chgData name="Thompson, Connor" userId="266bd53f-142f-4e20-9606-d98dc2c41fdc" providerId="ADAL" clId="{A9DAFCE3-43E3-45C9-B26E-193405C5430D}" dt="2020-10-29T00:47:20.422" v="6549"/>
          <ac:inkMkLst>
            <pc:docMk/>
            <pc:sldMk cId="1897102872" sldId="261"/>
            <ac:inkMk id="181" creationId="{CC48446D-C0ED-4C9F-AA66-9CF59CCF88EE}"/>
          </ac:inkMkLst>
        </pc:inkChg>
        <pc:inkChg chg="add mod">
          <ac:chgData name="Thompson, Connor" userId="266bd53f-142f-4e20-9606-d98dc2c41fdc" providerId="ADAL" clId="{A9DAFCE3-43E3-45C9-B26E-193405C5430D}" dt="2020-10-29T00:47:20.422" v="6549"/>
          <ac:inkMkLst>
            <pc:docMk/>
            <pc:sldMk cId="1897102872" sldId="261"/>
            <ac:inkMk id="182" creationId="{C5112B0C-A22C-4A56-96A6-3C3E80C3C906}"/>
          </ac:inkMkLst>
        </pc:inkChg>
        <pc:inkChg chg="add mod">
          <ac:chgData name="Thompson, Connor" userId="266bd53f-142f-4e20-9606-d98dc2c41fdc" providerId="ADAL" clId="{A9DAFCE3-43E3-45C9-B26E-193405C5430D}" dt="2020-10-29T00:47:20.422" v="6549"/>
          <ac:inkMkLst>
            <pc:docMk/>
            <pc:sldMk cId="1897102872" sldId="261"/>
            <ac:inkMk id="183" creationId="{1D3363D7-5E5D-406B-9EA8-225E511C28E7}"/>
          </ac:inkMkLst>
        </pc:inkChg>
        <pc:inkChg chg="add mod">
          <ac:chgData name="Thompson, Connor" userId="266bd53f-142f-4e20-9606-d98dc2c41fdc" providerId="ADAL" clId="{A9DAFCE3-43E3-45C9-B26E-193405C5430D}" dt="2020-10-29T00:47:20.422" v="6549"/>
          <ac:inkMkLst>
            <pc:docMk/>
            <pc:sldMk cId="1897102872" sldId="261"/>
            <ac:inkMk id="184" creationId="{82D96AB7-2B09-4D37-A01F-9E67495C3847}"/>
          </ac:inkMkLst>
        </pc:inkChg>
        <pc:inkChg chg="add mod">
          <ac:chgData name="Thompson, Connor" userId="266bd53f-142f-4e20-9606-d98dc2c41fdc" providerId="ADAL" clId="{A9DAFCE3-43E3-45C9-B26E-193405C5430D}" dt="2020-10-29T00:47:20.422" v="6549"/>
          <ac:inkMkLst>
            <pc:docMk/>
            <pc:sldMk cId="1897102872" sldId="261"/>
            <ac:inkMk id="185" creationId="{19D289E4-E8DD-4B12-91C6-97828F5FBE38}"/>
          </ac:inkMkLst>
        </pc:inkChg>
        <pc:inkChg chg="add mod">
          <ac:chgData name="Thompson, Connor" userId="266bd53f-142f-4e20-9606-d98dc2c41fdc" providerId="ADAL" clId="{A9DAFCE3-43E3-45C9-B26E-193405C5430D}" dt="2020-10-29T00:47:20.422" v="6549"/>
          <ac:inkMkLst>
            <pc:docMk/>
            <pc:sldMk cId="1897102872" sldId="261"/>
            <ac:inkMk id="186" creationId="{A8867592-9F06-4185-B325-563156200175}"/>
          </ac:inkMkLst>
        </pc:inkChg>
        <pc:inkChg chg="add mod">
          <ac:chgData name="Thompson, Connor" userId="266bd53f-142f-4e20-9606-d98dc2c41fdc" providerId="ADAL" clId="{A9DAFCE3-43E3-45C9-B26E-193405C5430D}" dt="2020-10-29T00:47:20.422" v="6549"/>
          <ac:inkMkLst>
            <pc:docMk/>
            <pc:sldMk cId="1897102872" sldId="261"/>
            <ac:inkMk id="187" creationId="{A3AB8458-004A-4C58-A7F5-5A4373E8C0C0}"/>
          </ac:inkMkLst>
        </pc:inkChg>
        <pc:inkChg chg="add mod">
          <ac:chgData name="Thompson, Connor" userId="266bd53f-142f-4e20-9606-d98dc2c41fdc" providerId="ADAL" clId="{A9DAFCE3-43E3-45C9-B26E-193405C5430D}" dt="2020-10-29T00:47:20.422" v="6549"/>
          <ac:inkMkLst>
            <pc:docMk/>
            <pc:sldMk cId="1897102872" sldId="261"/>
            <ac:inkMk id="188" creationId="{FD19F28B-AFE7-4B98-B70D-EE4CE04521A7}"/>
          </ac:inkMkLst>
        </pc:inkChg>
        <pc:inkChg chg="add mod">
          <ac:chgData name="Thompson, Connor" userId="266bd53f-142f-4e20-9606-d98dc2c41fdc" providerId="ADAL" clId="{A9DAFCE3-43E3-45C9-B26E-193405C5430D}" dt="2020-10-29T00:47:25.347" v="6559"/>
          <ac:inkMkLst>
            <pc:docMk/>
            <pc:sldMk cId="1897102872" sldId="261"/>
            <ac:inkMk id="190" creationId="{1523ECB9-DEFC-4BD2-9C13-DB6D3379CCA4}"/>
          </ac:inkMkLst>
        </pc:inkChg>
        <pc:inkChg chg="add mod">
          <ac:chgData name="Thompson, Connor" userId="266bd53f-142f-4e20-9606-d98dc2c41fdc" providerId="ADAL" clId="{A9DAFCE3-43E3-45C9-B26E-193405C5430D}" dt="2020-10-29T00:47:25.347" v="6559"/>
          <ac:inkMkLst>
            <pc:docMk/>
            <pc:sldMk cId="1897102872" sldId="261"/>
            <ac:inkMk id="191" creationId="{C597E76F-934D-4081-983E-71366CB2D097}"/>
          </ac:inkMkLst>
        </pc:inkChg>
        <pc:inkChg chg="add mod">
          <ac:chgData name="Thompson, Connor" userId="266bd53f-142f-4e20-9606-d98dc2c41fdc" providerId="ADAL" clId="{A9DAFCE3-43E3-45C9-B26E-193405C5430D}" dt="2020-10-29T00:47:25.347" v="6559"/>
          <ac:inkMkLst>
            <pc:docMk/>
            <pc:sldMk cId="1897102872" sldId="261"/>
            <ac:inkMk id="192" creationId="{A913F2D9-136E-404F-9958-87974962451C}"/>
          </ac:inkMkLst>
        </pc:inkChg>
        <pc:inkChg chg="add mod">
          <ac:chgData name="Thompson, Connor" userId="266bd53f-142f-4e20-9606-d98dc2c41fdc" providerId="ADAL" clId="{A9DAFCE3-43E3-45C9-B26E-193405C5430D}" dt="2020-10-29T00:47:25.347" v="6559"/>
          <ac:inkMkLst>
            <pc:docMk/>
            <pc:sldMk cId="1897102872" sldId="261"/>
            <ac:inkMk id="193" creationId="{E391D8DB-480A-43DC-B75C-2A1CEA2B699E}"/>
          </ac:inkMkLst>
        </pc:inkChg>
        <pc:inkChg chg="add mod">
          <ac:chgData name="Thompson, Connor" userId="266bd53f-142f-4e20-9606-d98dc2c41fdc" providerId="ADAL" clId="{A9DAFCE3-43E3-45C9-B26E-193405C5430D}" dt="2020-10-29T00:47:25.347" v="6559"/>
          <ac:inkMkLst>
            <pc:docMk/>
            <pc:sldMk cId="1897102872" sldId="261"/>
            <ac:inkMk id="194" creationId="{EDD28024-62EE-413F-B35C-540C59B80190}"/>
          </ac:inkMkLst>
        </pc:inkChg>
        <pc:inkChg chg="add mod">
          <ac:chgData name="Thompson, Connor" userId="266bd53f-142f-4e20-9606-d98dc2c41fdc" providerId="ADAL" clId="{A9DAFCE3-43E3-45C9-B26E-193405C5430D}" dt="2020-10-29T00:47:25.347" v="6559"/>
          <ac:inkMkLst>
            <pc:docMk/>
            <pc:sldMk cId="1897102872" sldId="261"/>
            <ac:inkMk id="195" creationId="{2F7C28B9-5C3B-481F-B1DD-B58A829DBCAC}"/>
          </ac:inkMkLst>
        </pc:inkChg>
        <pc:inkChg chg="add mod">
          <ac:chgData name="Thompson, Connor" userId="266bd53f-142f-4e20-9606-d98dc2c41fdc" providerId="ADAL" clId="{A9DAFCE3-43E3-45C9-B26E-193405C5430D}" dt="2020-10-29T00:47:25.347" v="6559"/>
          <ac:inkMkLst>
            <pc:docMk/>
            <pc:sldMk cId="1897102872" sldId="261"/>
            <ac:inkMk id="196" creationId="{FB78DE62-0C2F-403E-A74E-8760243F84AF}"/>
          </ac:inkMkLst>
        </pc:inkChg>
        <pc:inkChg chg="add mod">
          <ac:chgData name="Thompson, Connor" userId="266bd53f-142f-4e20-9606-d98dc2c41fdc" providerId="ADAL" clId="{A9DAFCE3-43E3-45C9-B26E-193405C5430D}" dt="2020-10-29T00:47:25.347" v="6559"/>
          <ac:inkMkLst>
            <pc:docMk/>
            <pc:sldMk cId="1897102872" sldId="261"/>
            <ac:inkMk id="197" creationId="{DEF51D51-9238-47F5-AACB-33140C369746}"/>
          </ac:inkMkLst>
        </pc:inkChg>
        <pc:inkChg chg="add mod">
          <ac:chgData name="Thompson, Connor" userId="266bd53f-142f-4e20-9606-d98dc2c41fdc" providerId="ADAL" clId="{A9DAFCE3-43E3-45C9-B26E-193405C5430D}" dt="2020-10-29T00:47:25.347" v="6559"/>
          <ac:inkMkLst>
            <pc:docMk/>
            <pc:sldMk cId="1897102872" sldId="261"/>
            <ac:inkMk id="198" creationId="{F2D10610-F4F4-4C4C-A99B-BD79330B7553}"/>
          </ac:inkMkLst>
        </pc:inkChg>
        <pc:inkChg chg="add del">
          <ac:chgData name="Thompson, Connor" userId="266bd53f-142f-4e20-9606-d98dc2c41fdc" providerId="ADAL" clId="{A9DAFCE3-43E3-45C9-B26E-193405C5430D}" dt="2020-10-29T00:47:31.923" v="6561"/>
          <ac:inkMkLst>
            <pc:docMk/>
            <pc:sldMk cId="1897102872" sldId="261"/>
            <ac:inkMk id="200" creationId="{5B1B8009-469E-4E46-9D9C-3737FC50D013}"/>
          </ac:inkMkLst>
        </pc:inkChg>
        <pc:inkChg chg="add mod">
          <ac:chgData name="Thompson, Connor" userId="266bd53f-142f-4e20-9606-d98dc2c41fdc" providerId="ADAL" clId="{A9DAFCE3-43E3-45C9-B26E-193405C5430D}" dt="2020-10-29T00:47:37.114" v="6566"/>
          <ac:inkMkLst>
            <pc:docMk/>
            <pc:sldMk cId="1897102872" sldId="261"/>
            <ac:inkMk id="201" creationId="{847E1B94-8C50-46ED-B516-0B5DC1A59BB8}"/>
          </ac:inkMkLst>
        </pc:inkChg>
        <pc:inkChg chg="add mod">
          <ac:chgData name="Thompson, Connor" userId="266bd53f-142f-4e20-9606-d98dc2c41fdc" providerId="ADAL" clId="{A9DAFCE3-43E3-45C9-B26E-193405C5430D}" dt="2020-10-29T00:47:37.114" v="6566"/>
          <ac:inkMkLst>
            <pc:docMk/>
            <pc:sldMk cId="1897102872" sldId="261"/>
            <ac:inkMk id="202" creationId="{AEC422CD-26CC-4722-BF47-25A7F03370AA}"/>
          </ac:inkMkLst>
        </pc:inkChg>
        <pc:inkChg chg="add mod">
          <ac:chgData name="Thompson, Connor" userId="266bd53f-142f-4e20-9606-d98dc2c41fdc" providerId="ADAL" clId="{A9DAFCE3-43E3-45C9-B26E-193405C5430D}" dt="2020-10-29T00:47:37.114" v="6566"/>
          <ac:inkMkLst>
            <pc:docMk/>
            <pc:sldMk cId="1897102872" sldId="261"/>
            <ac:inkMk id="204" creationId="{46352D7F-2D0F-41E7-86D3-B8D16CFDA290}"/>
          </ac:inkMkLst>
        </pc:inkChg>
        <pc:inkChg chg="add del mod">
          <ac:chgData name="Thompson, Connor" userId="266bd53f-142f-4e20-9606-d98dc2c41fdc" providerId="ADAL" clId="{A9DAFCE3-43E3-45C9-B26E-193405C5430D}" dt="2020-10-29T00:47:52.038" v="6571"/>
          <ac:inkMkLst>
            <pc:docMk/>
            <pc:sldMk cId="1897102872" sldId="261"/>
            <ac:inkMk id="206" creationId="{008434D5-AA4C-4C25-A011-91EF146583DF}"/>
          </ac:inkMkLst>
        </pc:inkChg>
        <pc:inkChg chg="add del mod">
          <ac:chgData name="Thompson, Connor" userId="266bd53f-142f-4e20-9606-d98dc2c41fdc" providerId="ADAL" clId="{A9DAFCE3-43E3-45C9-B26E-193405C5430D}" dt="2020-10-29T00:47:52.035" v="6570"/>
          <ac:inkMkLst>
            <pc:docMk/>
            <pc:sldMk cId="1897102872" sldId="261"/>
            <ac:inkMk id="207" creationId="{6A2277CA-DC10-41F1-A0BF-999453A52CE8}"/>
          </ac:inkMkLst>
        </pc:inkChg>
        <pc:inkChg chg="add del mod">
          <ac:chgData name="Thompson, Connor" userId="266bd53f-142f-4e20-9606-d98dc2c41fdc" providerId="ADAL" clId="{A9DAFCE3-43E3-45C9-B26E-193405C5430D}" dt="2020-10-29T00:47:55.887" v="6575"/>
          <ac:inkMkLst>
            <pc:docMk/>
            <pc:sldMk cId="1897102872" sldId="261"/>
            <ac:inkMk id="209" creationId="{DDB56F47-1A95-4A6B-9A4F-28B378E3E590}"/>
          </ac:inkMkLst>
        </pc:inkChg>
        <pc:inkChg chg="add del mod">
          <ac:chgData name="Thompson, Connor" userId="266bd53f-142f-4e20-9606-d98dc2c41fdc" providerId="ADAL" clId="{A9DAFCE3-43E3-45C9-B26E-193405C5430D}" dt="2020-10-29T00:47:55.888" v="6576"/>
          <ac:inkMkLst>
            <pc:docMk/>
            <pc:sldMk cId="1897102872" sldId="261"/>
            <ac:inkMk id="210" creationId="{F86F4607-D0D9-4CE5-B4D1-86D488A9AFE9}"/>
          </ac:inkMkLst>
        </pc:inkChg>
        <pc:inkChg chg="add mod">
          <ac:chgData name="Thompson, Connor" userId="266bd53f-142f-4e20-9606-d98dc2c41fdc" providerId="ADAL" clId="{A9DAFCE3-43E3-45C9-B26E-193405C5430D}" dt="2020-10-29T00:48:10.131" v="6596"/>
          <ac:inkMkLst>
            <pc:docMk/>
            <pc:sldMk cId="1897102872" sldId="261"/>
            <ac:inkMk id="212" creationId="{DFD7B996-7310-4235-A5E9-2475CEAE8501}"/>
          </ac:inkMkLst>
        </pc:inkChg>
        <pc:inkChg chg="add mod">
          <ac:chgData name="Thompson, Connor" userId="266bd53f-142f-4e20-9606-d98dc2c41fdc" providerId="ADAL" clId="{A9DAFCE3-43E3-45C9-B26E-193405C5430D}" dt="2020-10-29T00:48:10.131" v="6596"/>
          <ac:inkMkLst>
            <pc:docMk/>
            <pc:sldMk cId="1897102872" sldId="261"/>
            <ac:inkMk id="213" creationId="{373B7664-E114-43F4-B184-DAFCC59FB951}"/>
          </ac:inkMkLst>
        </pc:inkChg>
        <pc:inkChg chg="add mod">
          <ac:chgData name="Thompson, Connor" userId="266bd53f-142f-4e20-9606-d98dc2c41fdc" providerId="ADAL" clId="{A9DAFCE3-43E3-45C9-B26E-193405C5430D}" dt="2020-10-29T00:48:10.131" v="6596"/>
          <ac:inkMkLst>
            <pc:docMk/>
            <pc:sldMk cId="1897102872" sldId="261"/>
            <ac:inkMk id="214" creationId="{054556CE-A46B-4EE9-B6B7-4FC0278C6881}"/>
          </ac:inkMkLst>
        </pc:inkChg>
        <pc:inkChg chg="add mod">
          <ac:chgData name="Thompson, Connor" userId="266bd53f-142f-4e20-9606-d98dc2c41fdc" providerId="ADAL" clId="{A9DAFCE3-43E3-45C9-B26E-193405C5430D}" dt="2020-10-29T00:48:10.131" v="6596"/>
          <ac:inkMkLst>
            <pc:docMk/>
            <pc:sldMk cId="1897102872" sldId="261"/>
            <ac:inkMk id="215" creationId="{A0598F93-856E-475A-A66F-DAB142D5F464}"/>
          </ac:inkMkLst>
        </pc:inkChg>
        <pc:inkChg chg="add mod">
          <ac:chgData name="Thompson, Connor" userId="266bd53f-142f-4e20-9606-d98dc2c41fdc" providerId="ADAL" clId="{A9DAFCE3-43E3-45C9-B26E-193405C5430D}" dt="2020-10-29T00:48:10.131" v="6596"/>
          <ac:inkMkLst>
            <pc:docMk/>
            <pc:sldMk cId="1897102872" sldId="261"/>
            <ac:inkMk id="216" creationId="{6D80B531-E344-4CAD-A53B-E7B6E00272D0}"/>
          </ac:inkMkLst>
        </pc:inkChg>
        <pc:inkChg chg="add mod">
          <ac:chgData name="Thompson, Connor" userId="266bd53f-142f-4e20-9606-d98dc2c41fdc" providerId="ADAL" clId="{A9DAFCE3-43E3-45C9-B26E-193405C5430D}" dt="2020-10-29T00:48:10.131" v="6596"/>
          <ac:inkMkLst>
            <pc:docMk/>
            <pc:sldMk cId="1897102872" sldId="261"/>
            <ac:inkMk id="217" creationId="{1DEEB53D-6D31-4DF1-9C42-4C38F5C037B8}"/>
          </ac:inkMkLst>
        </pc:inkChg>
        <pc:inkChg chg="add mod">
          <ac:chgData name="Thompson, Connor" userId="266bd53f-142f-4e20-9606-d98dc2c41fdc" providerId="ADAL" clId="{A9DAFCE3-43E3-45C9-B26E-193405C5430D}" dt="2020-10-29T00:48:10.131" v="6596"/>
          <ac:inkMkLst>
            <pc:docMk/>
            <pc:sldMk cId="1897102872" sldId="261"/>
            <ac:inkMk id="218" creationId="{2041FF71-8884-4973-BEFD-822B5FC35693}"/>
          </ac:inkMkLst>
        </pc:inkChg>
        <pc:inkChg chg="add mod">
          <ac:chgData name="Thompson, Connor" userId="266bd53f-142f-4e20-9606-d98dc2c41fdc" providerId="ADAL" clId="{A9DAFCE3-43E3-45C9-B26E-193405C5430D}" dt="2020-10-29T00:48:10.131" v="6596"/>
          <ac:inkMkLst>
            <pc:docMk/>
            <pc:sldMk cId="1897102872" sldId="261"/>
            <ac:inkMk id="219" creationId="{4F180C97-4429-46C0-B104-3CC0C169C081}"/>
          </ac:inkMkLst>
        </pc:inkChg>
        <pc:inkChg chg="add mod">
          <ac:chgData name="Thompson, Connor" userId="266bd53f-142f-4e20-9606-d98dc2c41fdc" providerId="ADAL" clId="{A9DAFCE3-43E3-45C9-B26E-193405C5430D}" dt="2020-10-29T00:48:10.131" v="6596"/>
          <ac:inkMkLst>
            <pc:docMk/>
            <pc:sldMk cId="1897102872" sldId="261"/>
            <ac:inkMk id="220" creationId="{97CB6827-454A-4285-ADAB-81E901CE1C1F}"/>
          </ac:inkMkLst>
        </pc:inkChg>
        <pc:inkChg chg="add mod">
          <ac:chgData name="Thompson, Connor" userId="266bd53f-142f-4e20-9606-d98dc2c41fdc" providerId="ADAL" clId="{A9DAFCE3-43E3-45C9-B26E-193405C5430D}" dt="2020-10-29T00:48:10.131" v="6596"/>
          <ac:inkMkLst>
            <pc:docMk/>
            <pc:sldMk cId="1897102872" sldId="261"/>
            <ac:inkMk id="221" creationId="{A0F7CBB5-3EF5-49C8-AACB-0CADDB088CE8}"/>
          </ac:inkMkLst>
        </pc:inkChg>
        <pc:inkChg chg="add mod">
          <ac:chgData name="Thompson, Connor" userId="266bd53f-142f-4e20-9606-d98dc2c41fdc" providerId="ADAL" clId="{A9DAFCE3-43E3-45C9-B26E-193405C5430D}" dt="2020-10-29T00:48:10.131" v="6596"/>
          <ac:inkMkLst>
            <pc:docMk/>
            <pc:sldMk cId="1897102872" sldId="261"/>
            <ac:inkMk id="222" creationId="{3EFBB4F0-5CF7-491F-B867-D886671D5421}"/>
          </ac:inkMkLst>
        </pc:inkChg>
        <pc:inkChg chg="add del mod">
          <ac:chgData name="Thompson, Connor" userId="266bd53f-142f-4e20-9606-d98dc2c41fdc" providerId="ADAL" clId="{A9DAFCE3-43E3-45C9-B26E-193405C5430D}" dt="2020-10-29T00:48:06.430" v="6590"/>
          <ac:inkMkLst>
            <pc:docMk/>
            <pc:sldMk cId="1897102872" sldId="261"/>
            <ac:inkMk id="223" creationId="{CBC63889-1439-49D5-81C5-2CC3486760F1}"/>
          </ac:inkMkLst>
        </pc:inkChg>
        <pc:inkChg chg="add mod">
          <ac:chgData name="Thompson, Connor" userId="266bd53f-142f-4e20-9606-d98dc2c41fdc" providerId="ADAL" clId="{A9DAFCE3-43E3-45C9-B26E-193405C5430D}" dt="2020-10-29T00:48:10.131" v="6596"/>
          <ac:inkMkLst>
            <pc:docMk/>
            <pc:sldMk cId="1897102872" sldId="261"/>
            <ac:inkMk id="225" creationId="{0DA1E0FE-593A-4A71-A5D6-FB5FA1C8DCD0}"/>
          </ac:inkMkLst>
        </pc:inkChg>
        <pc:inkChg chg="add mod">
          <ac:chgData name="Thompson, Connor" userId="266bd53f-142f-4e20-9606-d98dc2c41fdc" providerId="ADAL" clId="{A9DAFCE3-43E3-45C9-B26E-193405C5430D}" dt="2020-10-29T00:48:10.131" v="6596"/>
          <ac:inkMkLst>
            <pc:docMk/>
            <pc:sldMk cId="1897102872" sldId="261"/>
            <ac:inkMk id="226" creationId="{1D6EAEE6-3DCC-4765-A20B-3009C813885C}"/>
          </ac:inkMkLst>
        </pc:inkChg>
        <pc:inkChg chg="add mod">
          <ac:chgData name="Thompson, Connor" userId="266bd53f-142f-4e20-9606-d98dc2c41fdc" providerId="ADAL" clId="{A9DAFCE3-43E3-45C9-B26E-193405C5430D}" dt="2020-10-29T00:48:10.131" v="6596"/>
          <ac:inkMkLst>
            <pc:docMk/>
            <pc:sldMk cId="1897102872" sldId="261"/>
            <ac:inkMk id="227" creationId="{C2C70A3F-E71B-4C70-AF66-E67F804711F5}"/>
          </ac:inkMkLst>
        </pc:inkChg>
        <pc:inkChg chg="add mod">
          <ac:chgData name="Thompson, Connor" userId="266bd53f-142f-4e20-9606-d98dc2c41fdc" providerId="ADAL" clId="{A9DAFCE3-43E3-45C9-B26E-193405C5430D}" dt="2020-10-29T00:48:10.131" v="6596"/>
          <ac:inkMkLst>
            <pc:docMk/>
            <pc:sldMk cId="1897102872" sldId="261"/>
            <ac:inkMk id="228" creationId="{9A7332C8-D383-480B-B513-9375C860D333}"/>
          </ac:inkMkLst>
        </pc:inkChg>
        <pc:inkChg chg="add mod">
          <ac:chgData name="Thompson, Connor" userId="266bd53f-142f-4e20-9606-d98dc2c41fdc" providerId="ADAL" clId="{A9DAFCE3-43E3-45C9-B26E-193405C5430D}" dt="2020-10-29T00:48:10.131" v="6596"/>
          <ac:inkMkLst>
            <pc:docMk/>
            <pc:sldMk cId="1897102872" sldId="261"/>
            <ac:inkMk id="229" creationId="{B2052682-030B-4261-997D-573D4D20DE20}"/>
          </ac:inkMkLst>
        </pc:inkChg>
      </pc:sldChg>
      <pc:sldChg chg="modSp new mod">
        <pc:chgData name="Thompson, Connor" userId="266bd53f-142f-4e20-9606-d98dc2c41fdc" providerId="ADAL" clId="{A9DAFCE3-43E3-45C9-B26E-193405C5430D}" dt="2020-10-29T00:50:14.539" v="6868" actId="20577"/>
        <pc:sldMkLst>
          <pc:docMk/>
          <pc:sldMk cId="581372238" sldId="262"/>
        </pc:sldMkLst>
        <pc:spChg chg="mod">
          <ac:chgData name="Thompson, Connor" userId="266bd53f-142f-4e20-9606-d98dc2c41fdc" providerId="ADAL" clId="{A9DAFCE3-43E3-45C9-B26E-193405C5430D}" dt="2020-10-25T18:12:12.160" v="605" actId="20577"/>
          <ac:spMkLst>
            <pc:docMk/>
            <pc:sldMk cId="581372238" sldId="262"/>
            <ac:spMk id="2" creationId="{228BEF1F-311C-463A-86A6-D674B31F2D3A}"/>
          </ac:spMkLst>
        </pc:spChg>
        <pc:spChg chg="mod">
          <ac:chgData name="Thompson, Connor" userId="266bd53f-142f-4e20-9606-d98dc2c41fdc" providerId="ADAL" clId="{A9DAFCE3-43E3-45C9-B26E-193405C5430D}" dt="2020-10-29T00:50:14.539" v="6868" actId="20577"/>
          <ac:spMkLst>
            <pc:docMk/>
            <pc:sldMk cId="581372238" sldId="262"/>
            <ac:spMk id="3" creationId="{37C87298-DD15-466A-BDF4-E2A0B64394EB}"/>
          </ac:spMkLst>
        </pc:spChg>
      </pc:sldChg>
      <pc:sldChg chg="modSp new mod ord">
        <pc:chgData name="Thompson, Connor" userId="266bd53f-142f-4e20-9606-d98dc2c41fdc" providerId="ADAL" clId="{A9DAFCE3-43E3-45C9-B26E-193405C5430D}" dt="2020-10-27T13:37:08.656" v="4877"/>
        <pc:sldMkLst>
          <pc:docMk/>
          <pc:sldMk cId="2858326873" sldId="263"/>
        </pc:sldMkLst>
        <pc:spChg chg="mod">
          <ac:chgData name="Thompson, Connor" userId="266bd53f-142f-4e20-9606-d98dc2c41fdc" providerId="ADAL" clId="{A9DAFCE3-43E3-45C9-B26E-193405C5430D}" dt="2020-10-25T18:19:30.312" v="895" actId="20577"/>
          <ac:spMkLst>
            <pc:docMk/>
            <pc:sldMk cId="2858326873" sldId="263"/>
            <ac:spMk id="2" creationId="{B213FB85-BC26-4F10-B4EF-10A1B5E5BCF5}"/>
          </ac:spMkLst>
        </pc:spChg>
        <pc:spChg chg="mod">
          <ac:chgData name="Thompson, Connor" userId="266bd53f-142f-4e20-9606-d98dc2c41fdc" providerId="ADAL" clId="{A9DAFCE3-43E3-45C9-B26E-193405C5430D}" dt="2020-10-25T18:25:01.439" v="1095" actId="20577"/>
          <ac:spMkLst>
            <pc:docMk/>
            <pc:sldMk cId="2858326873" sldId="263"/>
            <ac:spMk id="3" creationId="{57F2A40F-B92A-48A5-AC22-D033D408391D}"/>
          </ac:spMkLst>
        </pc:spChg>
      </pc:sldChg>
      <pc:sldChg chg="new del">
        <pc:chgData name="Thompson, Connor" userId="266bd53f-142f-4e20-9606-d98dc2c41fdc" providerId="ADAL" clId="{A9DAFCE3-43E3-45C9-B26E-193405C5430D}" dt="2020-10-26T13:47:12.602" v="1097" actId="2696"/>
        <pc:sldMkLst>
          <pc:docMk/>
          <pc:sldMk cId="347313558" sldId="264"/>
        </pc:sldMkLst>
      </pc:sldChg>
      <pc:sldChg chg="modSp new mod">
        <pc:chgData name="Thompson, Connor" userId="266bd53f-142f-4e20-9606-d98dc2c41fdc" providerId="ADAL" clId="{A9DAFCE3-43E3-45C9-B26E-193405C5430D}" dt="2020-10-28T01:42:58.649" v="6321" actId="20577"/>
        <pc:sldMkLst>
          <pc:docMk/>
          <pc:sldMk cId="3074999944" sldId="264"/>
        </pc:sldMkLst>
        <pc:spChg chg="mod">
          <ac:chgData name="Thompson, Connor" userId="266bd53f-142f-4e20-9606-d98dc2c41fdc" providerId="ADAL" clId="{A9DAFCE3-43E3-45C9-B26E-193405C5430D}" dt="2020-10-26T13:48:52.257" v="1125" actId="20577"/>
          <ac:spMkLst>
            <pc:docMk/>
            <pc:sldMk cId="3074999944" sldId="264"/>
            <ac:spMk id="2" creationId="{533CBA81-C0A2-4054-80A2-6B807C8F2E00}"/>
          </ac:spMkLst>
        </pc:spChg>
        <pc:spChg chg="mod">
          <ac:chgData name="Thompson, Connor" userId="266bd53f-142f-4e20-9606-d98dc2c41fdc" providerId="ADAL" clId="{A9DAFCE3-43E3-45C9-B26E-193405C5430D}" dt="2020-10-28T01:42:58.649" v="6321" actId="20577"/>
          <ac:spMkLst>
            <pc:docMk/>
            <pc:sldMk cId="3074999944" sldId="264"/>
            <ac:spMk id="3" creationId="{3ABE4883-1009-4856-AC9F-A715D873BEB5}"/>
          </ac:spMkLst>
        </pc:spChg>
      </pc:sldChg>
      <pc:sldChg chg="modSp new mod">
        <pc:chgData name="Thompson, Connor" userId="266bd53f-142f-4e20-9606-d98dc2c41fdc" providerId="ADAL" clId="{A9DAFCE3-43E3-45C9-B26E-193405C5430D}" dt="2020-10-28T13:34:55.071" v="6372" actId="20577"/>
        <pc:sldMkLst>
          <pc:docMk/>
          <pc:sldMk cId="3108543269" sldId="265"/>
        </pc:sldMkLst>
        <pc:spChg chg="mod">
          <ac:chgData name="Thompson, Connor" userId="266bd53f-142f-4e20-9606-d98dc2c41fdc" providerId="ADAL" clId="{A9DAFCE3-43E3-45C9-B26E-193405C5430D}" dt="2020-10-28T13:34:55.071" v="6372" actId="20577"/>
          <ac:spMkLst>
            <pc:docMk/>
            <pc:sldMk cId="3108543269" sldId="265"/>
            <ac:spMk id="2" creationId="{74921D3D-267B-453A-8E6A-ED1EE820EB4C}"/>
          </ac:spMkLst>
        </pc:spChg>
        <pc:spChg chg="mod">
          <ac:chgData name="Thompson, Connor" userId="266bd53f-142f-4e20-9606-d98dc2c41fdc" providerId="ADAL" clId="{A9DAFCE3-43E3-45C9-B26E-193405C5430D}" dt="2020-10-27T01:21:11.713" v="2325" actId="20577"/>
          <ac:spMkLst>
            <pc:docMk/>
            <pc:sldMk cId="3108543269" sldId="265"/>
            <ac:spMk id="3" creationId="{44BF9CA9-FC50-472E-BBC0-42909711DBC7}"/>
          </ac:spMkLst>
        </pc:spChg>
      </pc:sldChg>
      <pc:sldChg chg="modSp new mod">
        <pc:chgData name="Thompson, Connor" userId="266bd53f-142f-4e20-9606-d98dc2c41fdc" providerId="ADAL" clId="{A9DAFCE3-43E3-45C9-B26E-193405C5430D}" dt="2020-10-28T13:34:48.403" v="6365" actId="20577"/>
        <pc:sldMkLst>
          <pc:docMk/>
          <pc:sldMk cId="2057085014" sldId="266"/>
        </pc:sldMkLst>
        <pc:spChg chg="mod">
          <ac:chgData name="Thompson, Connor" userId="266bd53f-142f-4e20-9606-d98dc2c41fdc" providerId="ADAL" clId="{A9DAFCE3-43E3-45C9-B26E-193405C5430D}" dt="2020-10-28T13:34:48.403" v="6365" actId="20577"/>
          <ac:spMkLst>
            <pc:docMk/>
            <pc:sldMk cId="2057085014" sldId="266"/>
            <ac:spMk id="2" creationId="{37500613-0165-439E-AB77-8FB2180EBAFA}"/>
          </ac:spMkLst>
        </pc:spChg>
        <pc:spChg chg="mod">
          <ac:chgData name="Thompson, Connor" userId="266bd53f-142f-4e20-9606-d98dc2c41fdc" providerId="ADAL" clId="{A9DAFCE3-43E3-45C9-B26E-193405C5430D}" dt="2020-10-27T01:29:44.462" v="2952" actId="20577"/>
          <ac:spMkLst>
            <pc:docMk/>
            <pc:sldMk cId="2057085014" sldId="266"/>
            <ac:spMk id="3" creationId="{66FD4746-DB39-4C6B-9D47-023626FA5858}"/>
          </ac:spMkLst>
        </pc:spChg>
      </pc:sldChg>
      <pc:sldChg chg="modSp new mod">
        <pc:chgData name="Thompson, Connor" userId="266bd53f-142f-4e20-9606-d98dc2c41fdc" providerId="ADAL" clId="{A9DAFCE3-43E3-45C9-B26E-193405C5430D}" dt="2020-10-28T13:34:39.462" v="6358" actId="20577"/>
        <pc:sldMkLst>
          <pc:docMk/>
          <pc:sldMk cId="2447128605" sldId="267"/>
        </pc:sldMkLst>
        <pc:spChg chg="mod">
          <ac:chgData name="Thompson, Connor" userId="266bd53f-142f-4e20-9606-d98dc2c41fdc" providerId="ADAL" clId="{A9DAFCE3-43E3-45C9-B26E-193405C5430D}" dt="2020-10-28T13:34:39.462" v="6358" actId="20577"/>
          <ac:spMkLst>
            <pc:docMk/>
            <pc:sldMk cId="2447128605" sldId="267"/>
            <ac:spMk id="2" creationId="{7D46217F-B0C2-408A-965D-4B4750515776}"/>
          </ac:spMkLst>
        </pc:spChg>
        <pc:spChg chg="mod">
          <ac:chgData name="Thompson, Connor" userId="266bd53f-142f-4e20-9606-d98dc2c41fdc" providerId="ADAL" clId="{A9DAFCE3-43E3-45C9-B26E-193405C5430D}" dt="2020-10-27T01:36:12.662" v="3372" actId="20577"/>
          <ac:spMkLst>
            <pc:docMk/>
            <pc:sldMk cId="2447128605" sldId="267"/>
            <ac:spMk id="3" creationId="{3CADF477-3BF6-48B0-BB68-1F68B2DFEA08}"/>
          </ac:spMkLst>
        </pc:spChg>
      </pc:sldChg>
      <pc:sldChg chg="modSp new mod">
        <pc:chgData name="Thompson, Connor" userId="266bd53f-142f-4e20-9606-d98dc2c41fdc" providerId="ADAL" clId="{A9DAFCE3-43E3-45C9-B26E-193405C5430D}" dt="2020-10-28T13:34:30.723" v="6351" actId="20577"/>
        <pc:sldMkLst>
          <pc:docMk/>
          <pc:sldMk cId="1208806272" sldId="268"/>
        </pc:sldMkLst>
        <pc:spChg chg="mod">
          <ac:chgData name="Thompson, Connor" userId="266bd53f-142f-4e20-9606-d98dc2c41fdc" providerId="ADAL" clId="{A9DAFCE3-43E3-45C9-B26E-193405C5430D}" dt="2020-10-28T13:34:30.723" v="6351" actId="20577"/>
          <ac:spMkLst>
            <pc:docMk/>
            <pc:sldMk cId="1208806272" sldId="268"/>
            <ac:spMk id="2" creationId="{DBBDF4DB-0F28-42CD-9B5E-78E92D5E8B8D}"/>
          </ac:spMkLst>
        </pc:spChg>
        <pc:spChg chg="mod">
          <ac:chgData name="Thompson, Connor" userId="266bd53f-142f-4e20-9606-d98dc2c41fdc" providerId="ADAL" clId="{A9DAFCE3-43E3-45C9-B26E-193405C5430D}" dt="2020-10-27T01:40:12.818" v="3838" actId="20577"/>
          <ac:spMkLst>
            <pc:docMk/>
            <pc:sldMk cId="1208806272" sldId="268"/>
            <ac:spMk id="3" creationId="{D6D85710-D2E4-4515-AF7A-389EDF01652F}"/>
          </ac:spMkLst>
        </pc:spChg>
      </pc:sldChg>
      <pc:sldChg chg="modSp new mod">
        <pc:chgData name="Thompson, Connor" userId="266bd53f-142f-4e20-9606-d98dc2c41fdc" providerId="ADAL" clId="{A9DAFCE3-43E3-45C9-B26E-193405C5430D}" dt="2020-10-28T13:34:23.668" v="6344" actId="20577"/>
        <pc:sldMkLst>
          <pc:docMk/>
          <pc:sldMk cId="3783074439" sldId="269"/>
        </pc:sldMkLst>
        <pc:spChg chg="mod">
          <ac:chgData name="Thompson, Connor" userId="266bd53f-142f-4e20-9606-d98dc2c41fdc" providerId="ADAL" clId="{A9DAFCE3-43E3-45C9-B26E-193405C5430D}" dt="2020-10-28T13:34:23.668" v="6344" actId="20577"/>
          <ac:spMkLst>
            <pc:docMk/>
            <pc:sldMk cId="3783074439" sldId="269"/>
            <ac:spMk id="2" creationId="{A300FC47-C442-499D-B10D-E6F28640E2FB}"/>
          </ac:spMkLst>
        </pc:spChg>
        <pc:spChg chg="mod">
          <ac:chgData name="Thompson, Connor" userId="266bd53f-142f-4e20-9606-d98dc2c41fdc" providerId="ADAL" clId="{A9DAFCE3-43E3-45C9-B26E-193405C5430D}" dt="2020-10-27T01:46:15.876" v="4200" actId="20577"/>
          <ac:spMkLst>
            <pc:docMk/>
            <pc:sldMk cId="3783074439" sldId="269"/>
            <ac:spMk id="3" creationId="{AB474DC0-2A50-47C0-B1BB-89393AFEC191}"/>
          </ac:spMkLst>
        </pc:spChg>
      </pc:sldChg>
      <pc:sldChg chg="modSp new mod">
        <pc:chgData name="Thompson, Connor" userId="266bd53f-142f-4e20-9606-d98dc2c41fdc" providerId="ADAL" clId="{A9DAFCE3-43E3-45C9-B26E-193405C5430D}" dt="2020-10-28T13:34:08.900" v="6337" actId="20577"/>
        <pc:sldMkLst>
          <pc:docMk/>
          <pc:sldMk cId="2615154515" sldId="270"/>
        </pc:sldMkLst>
        <pc:spChg chg="mod">
          <ac:chgData name="Thompson, Connor" userId="266bd53f-142f-4e20-9606-d98dc2c41fdc" providerId="ADAL" clId="{A9DAFCE3-43E3-45C9-B26E-193405C5430D}" dt="2020-10-28T13:34:08.900" v="6337" actId="20577"/>
          <ac:spMkLst>
            <pc:docMk/>
            <pc:sldMk cId="2615154515" sldId="270"/>
            <ac:spMk id="2" creationId="{F4235D09-80CA-4999-B510-0D70639D8EF2}"/>
          </ac:spMkLst>
        </pc:spChg>
        <pc:spChg chg="mod">
          <ac:chgData name="Thompson, Connor" userId="266bd53f-142f-4e20-9606-d98dc2c41fdc" providerId="ADAL" clId="{A9DAFCE3-43E3-45C9-B26E-193405C5430D}" dt="2020-10-27T13:54:38.045" v="4906" actId="2711"/>
          <ac:spMkLst>
            <pc:docMk/>
            <pc:sldMk cId="2615154515" sldId="270"/>
            <ac:spMk id="3" creationId="{31DD0446-A4CA-4736-BE52-98F34576E5F9}"/>
          </ac:spMkLst>
        </pc:spChg>
      </pc:sldChg>
      <pc:sldChg chg="modSp new mod">
        <pc:chgData name="Thompson, Connor" userId="266bd53f-142f-4e20-9606-d98dc2c41fdc" providerId="ADAL" clId="{A9DAFCE3-43E3-45C9-B26E-193405C5430D}" dt="2020-10-28T13:34:00.222" v="6330" actId="20577"/>
        <pc:sldMkLst>
          <pc:docMk/>
          <pc:sldMk cId="2523967247" sldId="271"/>
        </pc:sldMkLst>
        <pc:spChg chg="mod">
          <ac:chgData name="Thompson, Connor" userId="266bd53f-142f-4e20-9606-d98dc2c41fdc" providerId="ADAL" clId="{A9DAFCE3-43E3-45C9-B26E-193405C5430D}" dt="2020-10-28T13:34:00.222" v="6330" actId="20577"/>
          <ac:spMkLst>
            <pc:docMk/>
            <pc:sldMk cId="2523967247" sldId="271"/>
            <ac:spMk id="2" creationId="{8F314650-D554-4A6E-B80B-2062884AC738}"/>
          </ac:spMkLst>
        </pc:spChg>
        <pc:spChg chg="mod">
          <ac:chgData name="Thompson, Connor" userId="266bd53f-142f-4e20-9606-d98dc2c41fdc" providerId="ADAL" clId="{A9DAFCE3-43E3-45C9-B26E-193405C5430D}" dt="2020-10-27T13:56:03.459" v="5075" actId="20577"/>
          <ac:spMkLst>
            <pc:docMk/>
            <pc:sldMk cId="2523967247" sldId="271"/>
            <ac:spMk id="3" creationId="{B279E4FE-7636-4084-99E9-4CDCB8B316E9}"/>
          </ac:spMkLst>
        </pc:spChg>
      </pc:sldChg>
      <pc:sldChg chg="modSp mod">
        <pc:chgData name="Thompson, Connor" userId="266bd53f-142f-4e20-9606-d98dc2c41fdc" providerId="ADAL" clId="{A9DAFCE3-43E3-45C9-B26E-193405C5430D}" dt="2020-10-28T13:36:59.860" v="6378" actId="20577"/>
        <pc:sldMkLst>
          <pc:docMk/>
          <pc:sldMk cId="913212909" sldId="272"/>
        </pc:sldMkLst>
        <pc:spChg chg="mod">
          <ac:chgData name="Thompson, Connor" userId="266bd53f-142f-4e20-9606-d98dc2c41fdc" providerId="ADAL" clId="{A9DAFCE3-43E3-45C9-B26E-193405C5430D}" dt="2020-10-28T13:36:59.860" v="6378" actId="20577"/>
          <ac:spMkLst>
            <pc:docMk/>
            <pc:sldMk cId="913212909" sldId="272"/>
            <ac:spMk id="3" creationId="{8169B23B-DFDE-45CC-8BAA-BFF8618D7521}"/>
          </ac:spMkLst>
        </pc:spChg>
      </pc:sldChg>
      <pc:sldChg chg="modSp new mod">
        <pc:chgData name="Thompson, Connor" userId="266bd53f-142f-4e20-9606-d98dc2c41fdc" providerId="ADAL" clId="{A9DAFCE3-43E3-45C9-B26E-193405C5430D}" dt="2020-10-28T01:44:17.676" v="6322" actId="2711"/>
        <pc:sldMkLst>
          <pc:docMk/>
          <pc:sldMk cId="2241836588" sldId="273"/>
        </pc:sldMkLst>
        <pc:spChg chg="mod">
          <ac:chgData name="Thompson, Connor" userId="266bd53f-142f-4e20-9606-d98dc2c41fdc" providerId="ADAL" clId="{A9DAFCE3-43E3-45C9-B26E-193405C5430D}" dt="2020-10-28T01:31:49.684" v="5151" actId="20577"/>
          <ac:spMkLst>
            <pc:docMk/>
            <pc:sldMk cId="2241836588" sldId="273"/>
            <ac:spMk id="2" creationId="{46494FCD-F9F5-4EFF-9B37-EEE49B9109CD}"/>
          </ac:spMkLst>
        </pc:spChg>
        <pc:spChg chg="mod">
          <ac:chgData name="Thompson, Connor" userId="266bd53f-142f-4e20-9606-d98dc2c41fdc" providerId="ADAL" clId="{A9DAFCE3-43E3-45C9-B26E-193405C5430D}" dt="2020-10-28T01:44:17.676" v="6322" actId="2711"/>
          <ac:spMkLst>
            <pc:docMk/>
            <pc:sldMk cId="2241836588" sldId="273"/>
            <ac:spMk id="3" creationId="{A267AB3E-5E3A-4C28-9C95-3E3DDAE19C20}"/>
          </ac:spMkLst>
        </pc:spChg>
      </pc:sldChg>
      <pc:sldChg chg="modSp new mod">
        <pc:chgData name="Thompson, Connor" userId="266bd53f-142f-4e20-9606-d98dc2c41fdc" providerId="ADAL" clId="{A9DAFCE3-43E3-45C9-B26E-193405C5430D}" dt="2020-10-28T01:44:28.690" v="6323" actId="2711"/>
        <pc:sldMkLst>
          <pc:docMk/>
          <pc:sldMk cId="2916723516" sldId="274"/>
        </pc:sldMkLst>
        <pc:spChg chg="mod">
          <ac:chgData name="Thompson, Connor" userId="266bd53f-142f-4e20-9606-d98dc2c41fdc" providerId="ADAL" clId="{A9DAFCE3-43E3-45C9-B26E-193405C5430D}" dt="2020-10-28T01:34:12.644" v="5498" actId="20577"/>
          <ac:spMkLst>
            <pc:docMk/>
            <pc:sldMk cId="2916723516" sldId="274"/>
            <ac:spMk id="2" creationId="{1006472C-6087-476D-84A2-19505E1D3767}"/>
          </ac:spMkLst>
        </pc:spChg>
        <pc:spChg chg="mod">
          <ac:chgData name="Thompson, Connor" userId="266bd53f-142f-4e20-9606-d98dc2c41fdc" providerId="ADAL" clId="{A9DAFCE3-43E3-45C9-B26E-193405C5430D}" dt="2020-10-28T01:44:28.690" v="6323" actId="2711"/>
          <ac:spMkLst>
            <pc:docMk/>
            <pc:sldMk cId="2916723516" sldId="274"/>
            <ac:spMk id="3" creationId="{CE6C7AB6-C10C-4BA2-8E2E-519913F0ADAC}"/>
          </ac:spMkLst>
        </pc:spChg>
      </pc:sldChg>
      <pc:sldChg chg="addSp delSp modSp new mod">
        <pc:chgData name="Thompson, Connor" userId="266bd53f-142f-4e20-9606-d98dc2c41fdc" providerId="ADAL" clId="{A9DAFCE3-43E3-45C9-B26E-193405C5430D}" dt="2020-10-29T01:20:46.589" v="7630" actId="1076"/>
        <pc:sldMkLst>
          <pc:docMk/>
          <pc:sldMk cId="4218979670" sldId="276"/>
        </pc:sldMkLst>
        <pc:spChg chg="mod">
          <ac:chgData name="Thompson, Connor" userId="266bd53f-142f-4e20-9606-d98dc2c41fdc" providerId="ADAL" clId="{A9DAFCE3-43E3-45C9-B26E-193405C5430D}" dt="2020-10-29T01:10:03.344" v="6976" actId="20577"/>
          <ac:spMkLst>
            <pc:docMk/>
            <pc:sldMk cId="4218979670" sldId="276"/>
            <ac:spMk id="2" creationId="{137EB3AC-F7BF-47A9-B5B8-57D2CA0A7D3E}"/>
          </ac:spMkLst>
        </pc:spChg>
        <pc:spChg chg="del">
          <ac:chgData name="Thompson, Connor" userId="266bd53f-142f-4e20-9606-d98dc2c41fdc" providerId="ADAL" clId="{A9DAFCE3-43E3-45C9-B26E-193405C5430D}" dt="2020-10-29T01:10:13.526" v="6977" actId="22"/>
          <ac:spMkLst>
            <pc:docMk/>
            <pc:sldMk cId="4218979670" sldId="276"/>
            <ac:spMk id="3" creationId="{81CD8577-E8FB-43C9-888B-20E289329C00}"/>
          </ac:spMkLst>
        </pc:spChg>
        <pc:spChg chg="add mod">
          <ac:chgData name="Thompson, Connor" userId="266bd53f-142f-4e20-9606-d98dc2c41fdc" providerId="ADAL" clId="{A9DAFCE3-43E3-45C9-B26E-193405C5430D}" dt="2020-10-29T01:19:36.939" v="7622" actId="1076"/>
          <ac:spMkLst>
            <pc:docMk/>
            <pc:sldMk cId="4218979670" sldId="276"/>
            <ac:spMk id="6" creationId="{90544F44-2B1D-4351-A980-BFAAC3793FB3}"/>
          </ac:spMkLst>
        </pc:spChg>
        <pc:spChg chg="add del mod">
          <ac:chgData name="Thompson, Connor" userId="266bd53f-142f-4e20-9606-d98dc2c41fdc" providerId="ADAL" clId="{A9DAFCE3-43E3-45C9-B26E-193405C5430D}" dt="2020-10-29T01:17:45.285" v="7611"/>
          <ac:spMkLst>
            <pc:docMk/>
            <pc:sldMk cId="4218979670" sldId="276"/>
            <ac:spMk id="7" creationId="{678CC361-E344-4131-BBE3-1FC7A07F4756}"/>
          </ac:spMkLst>
        </pc:spChg>
        <pc:spChg chg="add mod">
          <ac:chgData name="Thompson, Connor" userId="266bd53f-142f-4e20-9606-d98dc2c41fdc" providerId="ADAL" clId="{A9DAFCE3-43E3-45C9-B26E-193405C5430D}" dt="2020-10-29T01:20:46.589" v="7630" actId="1076"/>
          <ac:spMkLst>
            <pc:docMk/>
            <pc:sldMk cId="4218979670" sldId="276"/>
            <ac:spMk id="8" creationId="{81D23A8C-B03C-4D66-8F7F-27F4EE56AFBB}"/>
          </ac:spMkLst>
        </pc:spChg>
        <pc:picChg chg="add mod ord">
          <ac:chgData name="Thompson, Connor" userId="266bd53f-142f-4e20-9606-d98dc2c41fdc" providerId="ADAL" clId="{A9DAFCE3-43E3-45C9-B26E-193405C5430D}" dt="2020-10-29T01:10:17.563" v="6978" actId="1076"/>
          <ac:picMkLst>
            <pc:docMk/>
            <pc:sldMk cId="4218979670" sldId="276"/>
            <ac:picMk id="5" creationId="{3F4332A6-27DC-4695-A310-30CCB1380B5A}"/>
          </ac:picMkLst>
        </pc:picChg>
      </pc:sldChg>
    </pc:docChg>
  </pc:docChgLst>
  <pc:docChgLst>
    <pc:chgData name="Miranda, Maxwell" userId="7033a5a7-1995-4eea-bcc2-b8612248e2c5" providerId="ADAL" clId="{3C21B29F-2520-473B-9001-EB74B9A8D846}"/>
    <pc:docChg chg="undo redo custSel addSld delSld modSld">
      <pc:chgData name="Miranda, Maxwell" userId="7033a5a7-1995-4eea-bcc2-b8612248e2c5" providerId="ADAL" clId="{3C21B29F-2520-473B-9001-EB74B9A8D846}" dt="2020-10-28T13:58:47.090" v="1768" actId="9405"/>
      <pc:docMkLst>
        <pc:docMk/>
      </pc:docMkLst>
      <pc:sldChg chg="addSp modSp mod">
        <pc:chgData name="Miranda, Maxwell" userId="7033a5a7-1995-4eea-bcc2-b8612248e2c5" providerId="ADAL" clId="{3C21B29F-2520-473B-9001-EB74B9A8D846}" dt="2020-10-27T13:52:29.031" v="1196"/>
        <pc:sldMkLst>
          <pc:docMk/>
          <pc:sldMk cId="3381658715" sldId="256"/>
        </pc:sldMkLst>
        <pc:spChg chg="mod">
          <ac:chgData name="Miranda, Maxwell" userId="7033a5a7-1995-4eea-bcc2-b8612248e2c5" providerId="ADAL" clId="{3C21B29F-2520-473B-9001-EB74B9A8D846}" dt="2020-10-27T13:52:29.031" v="1196"/>
          <ac:spMkLst>
            <pc:docMk/>
            <pc:sldMk cId="3381658715" sldId="256"/>
            <ac:spMk id="2" creationId="{EDBE65BC-63E1-4E9C-AF07-2EF8CBDF25D5}"/>
          </ac:spMkLst>
        </pc:spChg>
        <pc:spChg chg="mod">
          <ac:chgData name="Miranda, Maxwell" userId="7033a5a7-1995-4eea-bcc2-b8612248e2c5" providerId="ADAL" clId="{3C21B29F-2520-473B-9001-EB74B9A8D846}" dt="2020-10-27T13:52:29.031" v="1196"/>
          <ac:spMkLst>
            <pc:docMk/>
            <pc:sldMk cId="3381658715" sldId="256"/>
            <ac:spMk id="3" creationId="{07EF69EE-1D34-4142-B201-880802C0FB16}"/>
          </ac:spMkLst>
        </pc:spChg>
        <pc:spChg chg="add mod">
          <ac:chgData name="Miranda, Maxwell" userId="7033a5a7-1995-4eea-bcc2-b8612248e2c5" providerId="ADAL" clId="{3C21B29F-2520-473B-9001-EB74B9A8D846}" dt="2020-10-23T13:46:07.942" v="714" actId="1076"/>
          <ac:spMkLst>
            <pc:docMk/>
            <pc:sldMk cId="3381658715" sldId="256"/>
            <ac:spMk id="4" creationId="{67AEB199-725C-4A2E-871D-F33F3BFCEE61}"/>
          </ac:spMkLst>
        </pc:spChg>
      </pc:sldChg>
      <pc:sldChg chg="addSp modSp new mod">
        <pc:chgData name="Miranda, Maxwell" userId="7033a5a7-1995-4eea-bcc2-b8612248e2c5" providerId="ADAL" clId="{3C21B29F-2520-473B-9001-EB74B9A8D846}" dt="2020-10-28T13:33:32.729" v="1590" actId="313"/>
        <pc:sldMkLst>
          <pc:docMk/>
          <pc:sldMk cId="1265107250" sldId="257"/>
        </pc:sldMkLst>
        <pc:spChg chg="mod">
          <ac:chgData name="Miranda, Maxwell" userId="7033a5a7-1995-4eea-bcc2-b8612248e2c5" providerId="ADAL" clId="{3C21B29F-2520-473B-9001-EB74B9A8D846}" dt="2020-10-27T13:52:29.031" v="1196"/>
          <ac:spMkLst>
            <pc:docMk/>
            <pc:sldMk cId="1265107250" sldId="257"/>
            <ac:spMk id="2" creationId="{5AA2EF04-FF09-4102-A4D4-401AEBAED81B}"/>
          </ac:spMkLst>
        </pc:spChg>
        <pc:spChg chg="mod">
          <ac:chgData name="Miranda, Maxwell" userId="7033a5a7-1995-4eea-bcc2-b8612248e2c5" providerId="ADAL" clId="{3C21B29F-2520-473B-9001-EB74B9A8D846}" dt="2020-10-28T13:33:32.729" v="1590" actId="313"/>
          <ac:spMkLst>
            <pc:docMk/>
            <pc:sldMk cId="1265107250" sldId="257"/>
            <ac:spMk id="3" creationId="{3E35533F-C25A-4E1F-90CE-3D84D3E5157E}"/>
          </ac:spMkLst>
        </pc:spChg>
        <pc:spChg chg="add mod">
          <ac:chgData name="Miranda, Maxwell" userId="7033a5a7-1995-4eea-bcc2-b8612248e2c5" providerId="ADAL" clId="{3C21B29F-2520-473B-9001-EB74B9A8D846}" dt="2020-10-23T13:45:18.211" v="691" actId="1037"/>
          <ac:spMkLst>
            <pc:docMk/>
            <pc:sldMk cId="1265107250" sldId="257"/>
            <ac:spMk id="4" creationId="{79679D71-AC05-4C9A-ACF2-6F301E8992ED}"/>
          </ac:spMkLst>
        </pc:spChg>
      </pc:sldChg>
      <pc:sldChg chg="addSp delSp modSp new mod">
        <pc:chgData name="Miranda, Maxwell" userId="7033a5a7-1995-4eea-bcc2-b8612248e2c5" providerId="ADAL" clId="{3C21B29F-2520-473B-9001-EB74B9A8D846}" dt="2020-10-27T13:55:32.441" v="1203" actId="2711"/>
        <pc:sldMkLst>
          <pc:docMk/>
          <pc:sldMk cId="2000244433" sldId="258"/>
        </pc:sldMkLst>
        <pc:spChg chg="mod">
          <ac:chgData name="Miranda, Maxwell" userId="7033a5a7-1995-4eea-bcc2-b8612248e2c5" providerId="ADAL" clId="{3C21B29F-2520-473B-9001-EB74B9A8D846}" dt="2020-10-27T13:52:29.031" v="1196"/>
          <ac:spMkLst>
            <pc:docMk/>
            <pc:sldMk cId="2000244433" sldId="258"/>
            <ac:spMk id="2" creationId="{631F17B6-FCB5-4E6E-BB32-E06DFB8DE53F}"/>
          </ac:spMkLst>
        </pc:spChg>
        <pc:spChg chg="mod">
          <ac:chgData name="Miranda, Maxwell" userId="7033a5a7-1995-4eea-bcc2-b8612248e2c5" providerId="ADAL" clId="{3C21B29F-2520-473B-9001-EB74B9A8D846}" dt="2020-10-27T13:55:32.441" v="1203" actId="2711"/>
          <ac:spMkLst>
            <pc:docMk/>
            <pc:sldMk cId="2000244433" sldId="258"/>
            <ac:spMk id="3" creationId="{5D6B4F9E-2AA2-4449-BEB2-9BF35693D9A5}"/>
          </ac:spMkLst>
        </pc:spChg>
        <pc:spChg chg="add del mod">
          <ac:chgData name="Miranda, Maxwell" userId="7033a5a7-1995-4eea-bcc2-b8612248e2c5" providerId="ADAL" clId="{3C21B29F-2520-473B-9001-EB74B9A8D846}" dt="2020-10-26T13:46:22.706" v="973" actId="478"/>
          <ac:spMkLst>
            <pc:docMk/>
            <pc:sldMk cId="2000244433" sldId="258"/>
            <ac:spMk id="4" creationId="{2F0ED48E-F4DD-4C75-B5FE-08861739D325}"/>
          </ac:spMkLst>
        </pc:spChg>
        <pc:spChg chg="add">
          <ac:chgData name="Miranda, Maxwell" userId="7033a5a7-1995-4eea-bcc2-b8612248e2c5" providerId="ADAL" clId="{3C21B29F-2520-473B-9001-EB74B9A8D846}" dt="2020-10-26T13:47:55.703" v="978" actId="22"/>
          <ac:spMkLst>
            <pc:docMk/>
            <pc:sldMk cId="2000244433" sldId="258"/>
            <ac:spMk id="6" creationId="{A58C324F-93E0-4AE3-B29C-9B219AC88A7D}"/>
          </ac:spMkLst>
        </pc:spChg>
        <pc:spChg chg="add mod">
          <ac:chgData name="Miranda, Maxwell" userId="7033a5a7-1995-4eea-bcc2-b8612248e2c5" providerId="ADAL" clId="{3C21B29F-2520-473B-9001-EB74B9A8D846}" dt="2020-10-27T13:46:30.983" v="1144" actId="20577"/>
          <ac:spMkLst>
            <pc:docMk/>
            <pc:sldMk cId="2000244433" sldId="258"/>
            <ac:spMk id="7" creationId="{E223A770-4AE7-46EC-8E32-F88D4394CFFA}"/>
          </ac:spMkLst>
        </pc:spChg>
        <pc:picChg chg="add del mod">
          <ac:chgData name="Miranda, Maxwell" userId="7033a5a7-1995-4eea-bcc2-b8612248e2c5" providerId="ADAL" clId="{3C21B29F-2520-473B-9001-EB74B9A8D846}" dt="2020-10-27T13:44:21.631" v="1095" actId="478"/>
          <ac:picMkLst>
            <pc:docMk/>
            <pc:sldMk cId="2000244433" sldId="258"/>
            <ac:picMk id="4" creationId="{A6EED909-3A77-4798-B576-256681EDA663}"/>
          </ac:picMkLst>
        </pc:picChg>
        <pc:picChg chg="add mod">
          <ac:chgData name="Miranda, Maxwell" userId="7033a5a7-1995-4eea-bcc2-b8612248e2c5" providerId="ADAL" clId="{3C21B29F-2520-473B-9001-EB74B9A8D846}" dt="2020-10-27T13:46:01.033" v="1099" actId="14100"/>
          <ac:picMkLst>
            <pc:docMk/>
            <pc:sldMk cId="2000244433" sldId="258"/>
            <ac:picMk id="5" creationId="{0FD159A6-F9F1-49B3-99AB-30EFD0E7C12F}"/>
          </ac:picMkLst>
        </pc:picChg>
      </pc:sldChg>
      <pc:sldChg chg="modSp new del mod">
        <pc:chgData name="Miranda, Maxwell" userId="7033a5a7-1995-4eea-bcc2-b8612248e2c5" providerId="ADAL" clId="{3C21B29F-2520-473B-9001-EB74B9A8D846}" dt="2020-10-23T13:36:34.315" v="163" actId="2696"/>
        <pc:sldMkLst>
          <pc:docMk/>
          <pc:sldMk cId="2298688956" sldId="258"/>
        </pc:sldMkLst>
        <pc:spChg chg="mod">
          <ac:chgData name="Miranda, Maxwell" userId="7033a5a7-1995-4eea-bcc2-b8612248e2c5" providerId="ADAL" clId="{3C21B29F-2520-473B-9001-EB74B9A8D846}" dt="2020-10-23T13:35:16.009" v="162" actId="20577"/>
          <ac:spMkLst>
            <pc:docMk/>
            <pc:sldMk cId="2298688956" sldId="258"/>
            <ac:spMk id="2" creationId="{AEE7E568-D493-47EC-AA2F-AF2F92B80F27}"/>
          </ac:spMkLst>
        </pc:spChg>
      </pc:sldChg>
      <pc:sldChg chg="new del">
        <pc:chgData name="Miranda, Maxwell" userId="7033a5a7-1995-4eea-bcc2-b8612248e2c5" providerId="ADAL" clId="{3C21B29F-2520-473B-9001-EB74B9A8D846}" dt="2020-10-23T13:37:19.240" v="168" actId="47"/>
        <pc:sldMkLst>
          <pc:docMk/>
          <pc:sldMk cId="1877422122" sldId="259"/>
        </pc:sldMkLst>
      </pc:sldChg>
      <pc:sldChg chg="new del">
        <pc:chgData name="Miranda, Maxwell" userId="7033a5a7-1995-4eea-bcc2-b8612248e2c5" providerId="ADAL" clId="{3C21B29F-2520-473B-9001-EB74B9A8D846}" dt="2020-10-23T13:36:53.784" v="166" actId="47"/>
        <pc:sldMkLst>
          <pc:docMk/>
          <pc:sldMk cId="3009559803" sldId="259"/>
        </pc:sldMkLst>
      </pc:sldChg>
      <pc:sldChg chg="addSp delSp modSp new mod">
        <pc:chgData name="Miranda, Maxwell" userId="7033a5a7-1995-4eea-bcc2-b8612248e2c5" providerId="ADAL" clId="{3C21B29F-2520-473B-9001-EB74B9A8D846}" dt="2020-10-27T13:55:42.630" v="1204" actId="2711"/>
        <pc:sldMkLst>
          <pc:docMk/>
          <pc:sldMk cId="3685888190" sldId="259"/>
        </pc:sldMkLst>
        <pc:spChg chg="mod">
          <ac:chgData name="Miranda, Maxwell" userId="7033a5a7-1995-4eea-bcc2-b8612248e2c5" providerId="ADAL" clId="{3C21B29F-2520-473B-9001-EB74B9A8D846}" dt="2020-10-27T13:52:29.031" v="1196"/>
          <ac:spMkLst>
            <pc:docMk/>
            <pc:sldMk cId="3685888190" sldId="259"/>
            <ac:spMk id="2" creationId="{24E00875-6C00-4ABA-860C-ABE3924C507D}"/>
          </ac:spMkLst>
        </pc:spChg>
        <pc:spChg chg="mod">
          <ac:chgData name="Miranda, Maxwell" userId="7033a5a7-1995-4eea-bcc2-b8612248e2c5" providerId="ADAL" clId="{3C21B29F-2520-473B-9001-EB74B9A8D846}" dt="2020-10-27T13:55:42.630" v="1204" actId="2711"/>
          <ac:spMkLst>
            <pc:docMk/>
            <pc:sldMk cId="3685888190" sldId="259"/>
            <ac:spMk id="3" creationId="{A9F9B6DF-E2AB-4DDF-B583-E8EE645CE3F0}"/>
          </ac:spMkLst>
        </pc:spChg>
        <pc:spChg chg="add">
          <ac:chgData name="Miranda, Maxwell" userId="7033a5a7-1995-4eea-bcc2-b8612248e2c5" providerId="ADAL" clId="{3C21B29F-2520-473B-9001-EB74B9A8D846}" dt="2020-10-26T13:48:09.201" v="979" actId="22"/>
          <ac:spMkLst>
            <pc:docMk/>
            <pc:sldMk cId="3685888190" sldId="259"/>
            <ac:spMk id="4" creationId="{26166187-BB23-44C3-B79B-A018EC236DB5}"/>
          </ac:spMkLst>
        </pc:spChg>
        <pc:spChg chg="add del">
          <ac:chgData name="Miranda, Maxwell" userId="7033a5a7-1995-4eea-bcc2-b8612248e2c5" providerId="ADAL" clId="{3C21B29F-2520-473B-9001-EB74B9A8D846}" dt="2020-10-26T13:46:25.669" v="974" actId="478"/>
          <ac:spMkLst>
            <pc:docMk/>
            <pc:sldMk cId="3685888190" sldId="259"/>
            <ac:spMk id="5" creationId="{FEE5267D-89E1-41A8-ADB2-1BF13E7C04BC}"/>
          </ac:spMkLst>
        </pc:spChg>
        <pc:spChg chg="add mod">
          <ac:chgData name="Miranda, Maxwell" userId="7033a5a7-1995-4eea-bcc2-b8612248e2c5" providerId="ADAL" clId="{3C21B29F-2520-473B-9001-EB74B9A8D846}" dt="2020-10-27T13:48:01.454" v="1193" actId="20577"/>
          <ac:spMkLst>
            <pc:docMk/>
            <pc:sldMk cId="3685888190" sldId="259"/>
            <ac:spMk id="6" creationId="{7AD679D7-8646-459B-8944-7B4B5CEB69ED}"/>
          </ac:spMkLst>
        </pc:spChg>
        <pc:picChg chg="add mod">
          <ac:chgData name="Miranda, Maxwell" userId="7033a5a7-1995-4eea-bcc2-b8612248e2c5" providerId="ADAL" clId="{3C21B29F-2520-473B-9001-EB74B9A8D846}" dt="2020-10-27T13:47:29.738" v="1147" actId="14100"/>
          <ac:picMkLst>
            <pc:docMk/>
            <pc:sldMk cId="3685888190" sldId="259"/>
            <ac:picMk id="5" creationId="{99B4EE0C-CCB6-4ED5-85B3-748AB3338C5B}"/>
          </ac:picMkLst>
        </pc:picChg>
      </pc:sldChg>
      <pc:sldChg chg="addSp delSp modSp new mod">
        <pc:chgData name="Miranda, Maxwell" userId="7033a5a7-1995-4eea-bcc2-b8612248e2c5" providerId="ADAL" clId="{3C21B29F-2520-473B-9001-EB74B9A8D846}" dt="2020-10-27T13:55:56.618" v="1205" actId="2711"/>
        <pc:sldMkLst>
          <pc:docMk/>
          <pc:sldMk cId="4140010710" sldId="260"/>
        </pc:sldMkLst>
        <pc:spChg chg="mod">
          <ac:chgData name="Miranda, Maxwell" userId="7033a5a7-1995-4eea-bcc2-b8612248e2c5" providerId="ADAL" clId="{3C21B29F-2520-473B-9001-EB74B9A8D846}" dt="2020-10-23T13:48:11.297" v="759" actId="20577"/>
          <ac:spMkLst>
            <pc:docMk/>
            <pc:sldMk cId="4140010710" sldId="260"/>
            <ac:spMk id="2" creationId="{424A4883-6935-4C3E-8085-B4155BC9210E}"/>
          </ac:spMkLst>
        </pc:spChg>
        <pc:spChg chg="mod">
          <ac:chgData name="Miranda, Maxwell" userId="7033a5a7-1995-4eea-bcc2-b8612248e2c5" providerId="ADAL" clId="{3C21B29F-2520-473B-9001-EB74B9A8D846}" dt="2020-10-27T13:55:56.618" v="1205" actId="2711"/>
          <ac:spMkLst>
            <pc:docMk/>
            <pc:sldMk cId="4140010710" sldId="260"/>
            <ac:spMk id="3" creationId="{C2CDB3A4-1A67-41CE-9C84-4BA9AFB1C251}"/>
          </ac:spMkLst>
        </pc:spChg>
        <pc:spChg chg="add del mod">
          <ac:chgData name="Miranda, Maxwell" userId="7033a5a7-1995-4eea-bcc2-b8612248e2c5" providerId="ADAL" clId="{3C21B29F-2520-473B-9001-EB74B9A8D846}" dt="2020-10-26T13:46:10.280" v="972"/>
          <ac:spMkLst>
            <pc:docMk/>
            <pc:sldMk cId="4140010710" sldId="260"/>
            <ac:spMk id="4" creationId="{EEB6741A-6DAD-4CC0-9AE6-F7936E9D9B05}"/>
          </ac:spMkLst>
        </pc:spChg>
        <pc:spChg chg="add">
          <ac:chgData name="Miranda, Maxwell" userId="7033a5a7-1995-4eea-bcc2-b8612248e2c5" providerId="ADAL" clId="{3C21B29F-2520-473B-9001-EB74B9A8D846}" dt="2020-10-26T13:48:23.278" v="980" actId="22"/>
          <ac:spMkLst>
            <pc:docMk/>
            <pc:sldMk cId="4140010710" sldId="260"/>
            <ac:spMk id="6" creationId="{E531A647-F348-492F-BC75-B167C4FE008C}"/>
          </ac:spMkLst>
        </pc:spChg>
      </pc:sldChg>
      <pc:sldChg chg="addSp delSp modSp mod">
        <pc:chgData name="Miranda, Maxwell" userId="7033a5a7-1995-4eea-bcc2-b8612248e2c5" providerId="ADAL" clId="{3C21B29F-2520-473B-9001-EB74B9A8D846}" dt="2020-10-28T13:58:47.090" v="1768" actId="9405"/>
        <pc:sldMkLst>
          <pc:docMk/>
          <pc:sldMk cId="1897102872" sldId="261"/>
        </pc:sldMkLst>
        <pc:spChg chg="mod">
          <ac:chgData name="Miranda, Maxwell" userId="7033a5a7-1995-4eea-bcc2-b8612248e2c5" providerId="ADAL" clId="{3C21B29F-2520-473B-9001-EB74B9A8D846}" dt="2020-10-28T13:53:39.459" v="1668" actId="1076"/>
          <ac:spMkLst>
            <pc:docMk/>
            <pc:sldMk cId="1897102872" sldId="261"/>
            <ac:spMk id="2" creationId="{A926918C-FCBC-4873-9BF6-7FB2CA809AB3}"/>
          </ac:spMkLst>
        </pc:spChg>
        <pc:spChg chg="add">
          <ac:chgData name="Miranda, Maxwell" userId="7033a5a7-1995-4eea-bcc2-b8612248e2c5" providerId="ADAL" clId="{3C21B29F-2520-473B-9001-EB74B9A8D846}" dt="2020-10-26T13:47:25.547" v="976" actId="22"/>
          <ac:spMkLst>
            <pc:docMk/>
            <pc:sldMk cId="1897102872" sldId="261"/>
            <ac:spMk id="3" creationId="{026212D2-5B2D-444A-AD37-24330105E296}"/>
          </ac:spMkLst>
        </pc:spChg>
        <pc:picChg chg="mod">
          <ac:chgData name="Miranda, Maxwell" userId="7033a5a7-1995-4eea-bcc2-b8612248e2c5" providerId="ADAL" clId="{3C21B29F-2520-473B-9001-EB74B9A8D846}" dt="2020-10-27T13:52:29.031" v="1196"/>
          <ac:picMkLst>
            <pc:docMk/>
            <pc:sldMk cId="1897102872" sldId="261"/>
            <ac:picMk id="14" creationId="{4E59197E-C04D-4DD4-A021-8A70AB9EB838}"/>
          </ac:picMkLst>
        </pc:picChg>
        <pc:inkChg chg="add del">
          <ac:chgData name="Miranda, Maxwell" userId="7033a5a7-1995-4eea-bcc2-b8612248e2c5" providerId="ADAL" clId="{3C21B29F-2520-473B-9001-EB74B9A8D846}" dt="2020-10-28T13:58:45.372" v="1767"/>
          <ac:inkMkLst>
            <pc:docMk/>
            <pc:sldMk cId="1897102872" sldId="261"/>
            <ac:inkMk id="4" creationId="{E561A8EE-5BDC-4214-ADBC-D8617238BE64}"/>
          </ac:inkMkLst>
        </pc:inkChg>
        <pc:inkChg chg="add del">
          <ac:chgData name="Miranda, Maxwell" userId="7033a5a7-1995-4eea-bcc2-b8612248e2c5" providerId="ADAL" clId="{3C21B29F-2520-473B-9001-EB74B9A8D846}" dt="2020-10-28T13:58:43.441" v="1766" actId="9405"/>
          <ac:inkMkLst>
            <pc:docMk/>
            <pc:sldMk cId="1897102872" sldId="261"/>
            <ac:inkMk id="5" creationId="{1AB372F0-1DF5-4013-AA64-23C5D87FCEAC}"/>
          </ac:inkMkLst>
        </pc:inkChg>
        <pc:inkChg chg="add del">
          <ac:chgData name="Miranda, Maxwell" userId="7033a5a7-1995-4eea-bcc2-b8612248e2c5" providerId="ADAL" clId="{3C21B29F-2520-473B-9001-EB74B9A8D846}" dt="2020-10-28T13:42:17.751" v="1663" actId="9405"/>
          <ac:inkMkLst>
            <pc:docMk/>
            <pc:sldMk cId="1897102872" sldId="261"/>
            <ac:inkMk id="6" creationId="{7F992809-1FA6-4B61-B31C-6E9C242CF120}"/>
          </ac:inkMkLst>
        </pc:inkChg>
        <pc:inkChg chg="add del">
          <ac:chgData name="Miranda, Maxwell" userId="7033a5a7-1995-4eea-bcc2-b8612248e2c5" providerId="ADAL" clId="{3C21B29F-2520-473B-9001-EB74B9A8D846}" dt="2020-10-28T13:54:07.715" v="1670" actId="9405"/>
          <ac:inkMkLst>
            <pc:docMk/>
            <pc:sldMk cId="1897102872" sldId="261"/>
            <ac:inkMk id="7" creationId="{7E62E0D9-026D-445B-A8C5-9EA8651A31F1}"/>
          </ac:inkMkLst>
        </pc:inkChg>
        <pc:inkChg chg="add del">
          <ac:chgData name="Miranda, Maxwell" userId="7033a5a7-1995-4eea-bcc2-b8612248e2c5" providerId="ADAL" clId="{3C21B29F-2520-473B-9001-EB74B9A8D846}" dt="2020-10-28T13:58:47.090" v="1768" actId="9405"/>
          <ac:inkMkLst>
            <pc:docMk/>
            <pc:sldMk cId="1897102872" sldId="261"/>
            <ac:inkMk id="8" creationId="{AB2007CE-AC33-443B-B0CC-C31E5B88826D}"/>
          </ac:inkMkLst>
        </pc:inkChg>
      </pc:sldChg>
      <pc:sldChg chg="addSp modSp mod">
        <pc:chgData name="Miranda, Maxwell" userId="7033a5a7-1995-4eea-bcc2-b8612248e2c5" providerId="ADAL" clId="{3C21B29F-2520-473B-9001-EB74B9A8D846}" dt="2020-10-27T13:55:14.128" v="1202" actId="2711"/>
        <pc:sldMkLst>
          <pc:docMk/>
          <pc:sldMk cId="581372238" sldId="262"/>
        </pc:sldMkLst>
        <pc:spChg chg="mod">
          <ac:chgData name="Miranda, Maxwell" userId="7033a5a7-1995-4eea-bcc2-b8612248e2c5" providerId="ADAL" clId="{3C21B29F-2520-473B-9001-EB74B9A8D846}" dt="2020-10-27T13:52:29.031" v="1196"/>
          <ac:spMkLst>
            <pc:docMk/>
            <pc:sldMk cId="581372238" sldId="262"/>
            <ac:spMk id="2" creationId="{228BEF1F-311C-463A-86A6-D674B31F2D3A}"/>
          </ac:spMkLst>
        </pc:spChg>
        <pc:spChg chg="mod">
          <ac:chgData name="Miranda, Maxwell" userId="7033a5a7-1995-4eea-bcc2-b8612248e2c5" providerId="ADAL" clId="{3C21B29F-2520-473B-9001-EB74B9A8D846}" dt="2020-10-27T13:55:14.128" v="1202" actId="2711"/>
          <ac:spMkLst>
            <pc:docMk/>
            <pc:sldMk cId="581372238" sldId="262"/>
            <ac:spMk id="3" creationId="{37C87298-DD15-466A-BDF4-E2A0B64394EB}"/>
          </ac:spMkLst>
        </pc:spChg>
        <pc:spChg chg="add">
          <ac:chgData name="Miranda, Maxwell" userId="7033a5a7-1995-4eea-bcc2-b8612248e2c5" providerId="ADAL" clId="{3C21B29F-2520-473B-9001-EB74B9A8D846}" dt="2020-10-26T13:47:35.543" v="977" actId="22"/>
          <ac:spMkLst>
            <pc:docMk/>
            <pc:sldMk cId="581372238" sldId="262"/>
            <ac:spMk id="5" creationId="{8A70EDC7-779D-4DB1-86B7-AA52765E1507}"/>
          </ac:spMkLst>
        </pc:spChg>
      </pc:sldChg>
      <pc:sldChg chg="addSp delSp modSp mod">
        <pc:chgData name="Miranda, Maxwell" userId="7033a5a7-1995-4eea-bcc2-b8612248e2c5" providerId="ADAL" clId="{3C21B29F-2520-473B-9001-EB74B9A8D846}" dt="2020-10-28T13:58:33.970" v="1760" actId="20577"/>
        <pc:sldMkLst>
          <pc:docMk/>
          <pc:sldMk cId="2858326873" sldId="263"/>
        </pc:sldMkLst>
        <pc:spChg chg="mod">
          <ac:chgData name="Miranda, Maxwell" userId="7033a5a7-1995-4eea-bcc2-b8612248e2c5" providerId="ADAL" clId="{3C21B29F-2520-473B-9001-EB74B9A8D846}" dt="2020-10-27T13:52:29.031" v="1196"/>
          <ac:spMkLst>
            <pc:docMk/>
            <pc:sldMk cId="2858326873" sldId="263"/>
            <ac:spMk id="2" creationId="{B213FB85-BC26-4F10-B4EF-10A1B5E5BCF5}"/>
          </ac:spMkLst>
        </pc:spChg>
        <pc:spChg chg="add del mod">
          <ac:chgData name="Miranda, Maxwell" userId="7033a5a7-1995-4eea-bcc2-b8612248e2c5" providerId="ADAL" clId="{3C21B29F-2520-473B-9001-EB74B9A8D846}" dt="2020-10-28T13:58:33.970" v="1760" actId="20577"/>
          <ac:spMkLst>
            <pc:docMk/>
            <pc:sldMk cId="2858326873" sldId="263"/>
            <ac:spMk id="3" creationId="{57F2A40F-B92A-48A5-AC22-D033D408391D}"/>
          </ac:spMkLst>
        </pc:spChg>
        <pc:spChg chg="add del mod">
          <ac:chgData name="Miranda, Maxwell" userId="7033a5a7-1995-4eea-bcc2-b8612248e2c5" providerId="ADAL" clId="{3C21B29F-2520-473B-9001-EB74B9A8D846}" dt="2020-10-28T13:58:31.674" v="1746" actId="22"/>
          <ac:spMkLst>
            <pc:docMk/>
            <pc:sldMk cId="2858326873" sldId="263"/>
            <ac:spMk id="4" creationId="{8B9BEEA4-FCCE-49D7-B243-DF0D3B1609EA}"/>
          </ac:spMkLst>
        </pc:spChg>
        <pc:spChg chg="add">
          <ac:chgData name="Miranda, Maxwell" userId="7033a5a7-1995-4eea-bcc2-b8612248e2c5" providerId="ADAL" clId="{3C21B29F-2520-473B-9001-EB74B9A8D846}" dt="2020-10-26T13:47:11.494" v="975" actId="22"/>
          <ac:spMkLst>
            <pc:docMk/>
            <pc:sldMk cId="2858326873" sldId="263"/>
            <ac:spMk id="5" creationId="{AB2FA6A2-B820-4A45-8EAA-9A4E4C3B1E4C}"/>
          </ac:spMkLst>
        </pc:spChg>
      </pc:sldChg>
      <pc:sldChg chg="addSp modSp mod">
        <pc:chgData name="Miranda, Maxwell" userId="7033a5a7-1995-4eea-bcc2-b8612248e2c5" providerId="ADAL" clId="{3C21B29F-2520-473B-9001-EB74B9A8D846}" dt="2020-10-27T13:56:05.491" v="1206" actId="2711"/>
        <pc:sldMkLst>
          <pc:docMk/>
          <pc:sldMk cId="3074999944" sldId="264"/>
        </pc:sldMkLst>
        <pc:spChg chg="mod">
          <ac:chgData name="Miranda, Maxwell" userId="7033a5a7-1995-4eea-bcc2-b8612248e2c5" providerId="ADAL" clId="{3C21B29F-2520-473B-9001-EB74B9A8D846}" dt="2020-10-27T13:52:29.031" v="1196"/>
          <ac:spMkLst>
            <pc:docMk/>
            <pc:sldMk cId="3074999944" sldId="264"/>
            <ac:spMk id="2" creationId="{533CBA81-C0A2-4054-80A2-6B807C8F2E00}"/>
          </ac:spMkLst>
        </pc:spChg>
        <pc:spChg chg="mod">
          <ac:chgData name="Miranda, Maxwell" userId="7033a5a7-1995-4eea-bcc2-b8612248e2c5" providerId="ADAL" clId="{3C21B29F-2520-473B-9001-EB74B9A8D846}" dt="2020-10-27T13:56:05.491" v="1206" actId="2711"/>
          <ac:spMkLst>
            <pc:docMk/>
            <pc:sldMk cId="3074999944" sldId="264"/>
            <ac:spMk id="3" creationId="{3ABE4883-1009-4856-AC9F-A715D873BEB5}"/>
          </ac:spMkLst>
        </pc:spChg>
        <pc:spChg chg="add mod">
          <ac:chgData name="Miranda, Maxwell" userId="7033a5a7-1995-4eea-bcc2-b8612248e2c5" providerId="ADAL" clId="{3C21B29F-2520-473B-9001-EB74B9A8D846}" dt="2020-10-27T13:34:26.157" v="1069"/>
          <ac:spMkLst>
            <pc:docMk/>
            <pc:sldMk cId="3074999944" sldId="264"/>
            <ac:spMk id="4" creationId="{FEE5267D-89E1-41A8-ADB2-1BF13E7C04BC}"/>
          </ac:spMkLst>
        </pc:spChg>
        <pc:spChg chg="add mod">
          <ac:chgData name="Miranda, Maxwell" userId="7033a5a7-1995-4eea-bcc2-b8612248e2c5" providerId="ADAL" clId="{3C21B29F-2520-473B-9001-EB74B9A8D846}" dt="2020-10-27T13:34:29.638" v="1071"/>
          <ac:spMkLst>
            <pc:docMk/>
            <pc:sldMk cId="3074999944" sldId="264"/>
            <ac:spMk id="5" creationId="{FEE5267D-89E1-41A8-ADB2-1BF13E7C04BC}"/>
          </ac:spMkLst>
        </pc:spChg>
        <pc:spChg chg="add">
          <ac:chgData name="Miranda, Maxwell" userId="7033a5a7-1995-4eea-bcc2-b8612248e2c5" providerId="ADAL" clId="{3C21B29F-2520-473B-9001-EB74B9A8D846}" dt="2020-10-27T13:34:36.039" v="1072" actId="22"/>
          <ac:spMkLst>
            <pc:docMk/>
            <pc:sldMk cId="3074999944" sldId="264"/>
            <ac:spMk id="7" creationId="{8FAE9B32-9993-4EF2-B51E-FFEB54FCA155}"/>
          </ac:spMkLst>
        </pc:spChg>
      </pc:sldChg>
      <pc:sldChg chg="addSp modSp mod">
        <pc:chgData name="Miranda, Maxwell" userId="7033a5a7-1995-4eea-bcc2-b8612248e2c5" providerId="ADAL" clId="{3C21B29F-2520-473B-9001-EB74B9A8D846}" dt="2020-10-27T13:56:20.610" v="1207" actId="2711"/>
        <pc:sldMkLst>
          <pc:docMk/>
          <pc:sldMk cId="3108543269" sldId="265"/>
        </pc:sldMkLst>
        <pc:spChg chg="mod">
          <ac:chgData name="Miranda, Maxwell" userId="7033a5a7-1995-4eea-bcc2-b8612248e2c5" providerId="ADAL" clId="{3C21B29F-2520-473B-9001-EB74B9A8D846}" dt="2020-10-27T13:52:29.031" v="1196"/>
          <ac:spMkLst>
            <pc:docMk/>
            <pc:sldMk cId="3108543269" sldId="265"/>
            <ac:spMk id="2" creationId="{74921D3D-267B-453A-8E6A-ED1EE820EB4C}"/>
          </ac:spMkLst>
        </pc:spChg>
        <pc:spChg chg="mod">
          <ac:chgData name="Miranda, Maxwell" userId="7033a5a7-1995-4eea-bcc2-b8612248e2c5" providerId="ADAL" clId="{3C21B29F-2520-473B-9001-EB74B9A8D846}" dt="2020-10-27T13:56:20.610" v="1207" actId="2711"/>
          <ac:spMkLst>
            <pc:docMk/>
            <pc:sldMk cId="3108543269" sldId="265"/>
            <ac:spMk id="3" creationId="{44BF9CA9-FC50-472E-BBC0-42909711DBC7}"/>
          </ac:spMkLst>
        </pc:spChg>
        <pc:spChg chg="add">
          <ac:chgData name="Miranda, Maxwell" userId="7033a5a7-1995-4eea-bcc2-b8612248e2c5" providerId="ADAL" clId="{3C21B29F-2520-473B-9001-EB74B9A8D846}" dt="2020-10-27T13:34:52.142" v="1073" actId="22"/>
          <ac:spMkLst>
            <pc:docMk/>
            <pc:sldMk cId="3108543269" sldId="265"/>
            <ac:spMk id="5" creationId="{1E33AD16-C7EF-4366-A2A1-9A0C31F9209F}"/>
          </ac:spMkLst>
        </pc:spChg>
      </pc:sldChg>
      <pc:sldChg chg="addSp modSp mod">
        <pc:chgData name="Miranda, Maxwell" userId="7033a5a7-1995-4eea-bcc2-b8612248e2c5" providerId="ADAL" clId="{3C21B29F-2520-473B-9001-EB74B9A8D846}" dt="2020-10-27T13:56:31.623" v="1208" actId="2711"/>
        <pc:sldMkLst>
          <pc:docMk/>
          <pc:sldMk cId="2057085014" sldId="266"/>
        </pc:sldMkLst>
        <pc:spChg chg="mod">
          <ac:chgData name="Miranda, Maxwell" userId="7033a5a7-1995-4eea-bcc2-b8612248e2c5" providerId="ADAL" clId="{3C21B29F-2520-473B-9001-EB74B9A8D846}" dt="2020-10-27T13:52:29.031" v="1196"/>
          <ac:spMkLst>
            <pc:docMk/>
            <pc:sldMk cId="2057085014" sldId="266"/>
            <ac:spMk id="2" creationId="{37500613-0165-439E-AB77-8FB2180EBAFA}"/>
          </ac:spMkLst>
        </pc:spChg>
        <pc:spChg chg="mod">
          <ac:chgData name="Miranda, Maxwell" userId="7033a5a7-1995-4eea-bcc2-b8612248e2c5" providerId="ADAL" clId="{3C21B29F-2520-473B-9001-EB74B9A8D846}" dt="2020-10-27T13:56:31.623" v="1208" actId="2711"/>
          <ac:spMkLst>
            <pc:docMk/>
            <pc:sldMk cId="2057085014" sldId="266"/>
            <ac:spMk id="3" creationId="{66FD4746-DB39-4C6B-9D47-023626FA5858}"/>
          </ac:spMkLst>
        </pc:spChg>
        <pc:spChg chg="add">
          <ac:chgData name="Miranda, Maxwell" userId="7033a5a7-1995-4eea-bcc2-b8612248e2c5" providerId="ADAL" clId="{3C21B29F-2520-473B-9001-EB74B9A8D846}" dt="2020-10-27T13:35:03.901" v="1074" actId="22"/>
          <ac:spMkLst>
            <pc:docMk/>
            <pc:sldMk cId="2057085014" sldId="266"/>
            <ac:spMk id="5" creationId="{F842F149-8EB1-4DC1-ADF1-EDB06AD67462}"/>
          </ac:spMkLst>
        </pc:spChg>
      </pc:sldChg>
      <pc:sldChg chg="addSp modSp mod">
        <pc:chgData name="Miranda, Maxwell" userId="7033a5a7-1995-4eea-bcc2-b8612248e2c5" providerId="ADAL" clId="{3C21B29F-2520-473B-9001-EB74B9A8D846}" dt="2020-10-27T13:56:44.270" v="1209" actId="2711"/>
        <pc:sldMkLst>
          <pc:docMk/>
          <pc:sldMk cId="2447128605" sldId="267"/>
        </pc:sldMkLst>
        <pc:spChg chg="mod">
          <ac:chgData name="Miranda, Maxwell" userId="7033a5a7-1995-4eea-bcc2-b8612248e2c5" providerId="ADAL" clId="{3C21B29F-2520-473B-9001-EB74B9A8D846}" dt="2020-10-27T13:52:29.031" v="1196"/>
          <ac:spMkLst>
            <pc:docMk/>
            <pc:sldMk cId="2447128605" sldId="267"/>
            <ac:spMk id="2" creationId="{7D46217F-B0C2-408A-965D-4B4750515776}"/>
          </ac:spMkLst>
        </pc:spChg>
        <pc:spChg chg="mod">
          <ac:chgData name="Miranda, Maxwell" userId="7033a5a7-1995-4eea-bcc2-b8612248e2c5" providerId="ADAL" clId="{3C21B29F-2520-473B-9001-EB74B9A8D846}" dt="2020-10-27T13:56:44.270" v="1209" actId="2711"/>
          <ac:spMkLst>
            <pc:docMk/>
            <pc:sldMk cId="2447128605" sldId="267"/>
            <ac:spMk id="3" creationId="{3CADF477-3BF6-48B0-BB68-1F68B2DFEA08}"/>
          </ac:spMkLst>
        </pc:spChg>
        <pc:spChg chg="add">
          <ac:chgData name="Miranda, Maxwell" userId="7033a5a7-1995-4eea-bcc2-b8612248e2c5" providerId="ADAL" clId="{3C21B29F-2520-473B-9001-EB74B9A8D846}" dt="2020-10-27T13:35:26.039" v="1075" actId="22"/>
          <ac:spMkLst>
            <pc:docMk/>
            <pc:sldMk cId="2447128605" sldId="267"/>
            <ac:spMk id="5" creationId="{129793BF-885C-4A5D-AF64-C71A2A3610FD}"/>
          </ac:spMkLst>
        </pc:spChg>
      </pc:sldChg>
      <pc:sldChg chg="addSp modSp mod">
        <pc:chgData name="Miranda, Maxwell" userId="7033a5a7-1995-4eea-bcc2-b8612248e2c5" providerId="ADAL" clId="{3C21B29F-2520-473B-9001-EB74B9A8D846}" dt="2020-10-27T13:56:55.946" v="1210" actId="2711"/>
        <pc:sldMkLst>
          <pc:docMk/>
          <pc:sldMk cId="1208806272" sldId="268"/>
        </pc:sldMkLst>
        <pc:spChg chg="mod">
          <ac:chgData name="Miranda, Maxwell" userId="7033a5a7-1995-4eea-bcc2-b8612248e2c5" providerId="ADAL" clId="{3C21B29F-2520-473B-9001-EB74B9A8D846}" dt="2020-10-27T13:52:29.031" v="1196"/>
          <ac:spMkLst>
            <pc:docMk/>
            <pc:sldMk cId="1208806272" sldId="268"/>
            <ac:spMk id="2" creationId="{DBBDF4DB-0F28-42CD-9B5E-78E92D5E8B8D}"/>
          </ac:spMkLst>
        </pc:spChg>
        <pc:spChg chg="mod">
          <ac:chgData name="Miranda, Maxwell" userId="7033a5a7-1995-4eea-bcc2-b8612248e2c5" providerId="ADAL" clId="{3C21B29F-2520-473B-9001-EB74B9A8D846}" dt="2020-10-27T13:56:55.946" v="1210" actId="2711"/>
          <ac:spMkLst>
            <pc:docMk/>
            <pc:sldMk cId="1208806272" sldId="268"/>
            <ac:spMk id="3" creationId="{D6D85710-D2E4-4515-AF7A-389EDF01652F}"/>
          </ac:spMkLst>
        </pc:spChg>
        <pc:spChg chg="add">
          <ac:chgData name="Miranda, Maxwell" userId="7033a5a7-1995-4eea-bcc2-b8612248e2c5" providerId="ADAL" clId="{3C21B29F-2520-473B-9001-EB74B9A8D846}" dt="2020-10-27T13:49:26.923" v="1194" actId="22"/>
          <ac:spMkLst>
            <pc:docMk/>
            <pc:sldMk cId="1208806272" sldId="268"/>
            <ac:spMk id="5" creationId="{FB4048FB-5749-49C1-B8AC-FD5FA1D50130}"/>
          </ac:spMkLst>
        </pc:spChg>
      </pc:sldChg>
      <pc:sldChg chg="addSp modSp mod">
        <pc:chgData name="Miranda, Maxwell" userId="7033a5a7-1995-4eea-bcc2-b8612248e2c5" providerId="ADAL" clId="{3C21B29F-2520-473B-9001-EB74B9A8D846}" dt="2020-10-27T13:57:07.868" v="1211" actId="2711"/>
        <pc:sldMkLst>
          <pc:docMk/>
          <pc:sldMk cId="3783074439" sldId="269"/>
        </pc:sldMkLst>
        <pc:spChg chg="mod">
          <ac:chgData name="Miranda, Maxwell" userId="7033a5a7-1995-4eea-bcc2-b8612248e2c5" providerId="ADAL" clId="{3C21B29F-2520-473B-9001-EB74B9A8D846}" dt="2020-10-27T13:52:29.031" v="1196"/>
          <ac:spMkLst>
            <pc:docMk/>
            <pc:sldMk cId="3783074439" sldId="269"/>
            <ac:spMk id="2" creationId="{A300FC47-C442-499D-B10D-E6F28640E2FB}"/>
          </ac:spMkLst>
        </pc:spChg>
        <pc:spChg chg="mod">
          <ac:chgData name="Miranda, Maxwell" userId="7033a5a7-1995-4eea-bcc2-b8612248e2c5" providerId="ADAL" clId="{3C21B29F-2520-473B-9001-EB74B9A8D846}" dt="2020-10-27T13:57:07.868" v="1211" actId="2711"/>
          <ac:spMkLst>
            <pc:docMk/>
            <pc:sldMk cId="3783074439" sldId="269"/>
            <ac:spMk id="3" creationId="{AB474DC0-2A50-47C0-B1BB-89393AFEC191}"/>
          </ac:spMkLst>
        </pc:spChg>
        <pc:spChg chg="add">
          <ac:chgData name="Miranda, Maxwell" userId="7033a5a7-1995-4eea-bcc2-b8612248e2c5" providerId="ADAL" clId="{3C21B29F-2520-473B-9001-EB74B9A8D846}" dt="2020-10-27T13:35:41.233" v="1076" actId="22"/>
          <ac:spMkLst>
            <pc:docMk/>
            <pc:sldMk cId="3783074439" sldId="269"/>
            <ac:spMk id="5" creationId="{36608DE8-3703-4ED6-BDB5-7CA4B77F60A8}"/>
          </ac:spMkLst>
        </pc:spChg>
      </pc:sldChg>
      <pc:sldChg chg="addSp modSp mod">
        <pc:chgData name="Miranda, Maxwell" userId="7033a5a7-1995-4eea-bcc2-b8612248e2c5" providerId="ADAL" clId="{3C21B29F-2520-473B-9001-EB74B9A8D846}" dt="2020-10-27T13:52:29.031" v="1196"/>
        <pc:sldMkLst>
          <pc:docMk/>
          <pc:sldMk cId="2615154515" sldId="270"/>
        </pc:sldMkLst>
        <pc:spChg chg="mod">
          <ac:chgData name="Miranda, Maxwell" userId="7033a5a7-1995-4eea-bcc2-b8612248e2c5" providerId="ADAL" clId="{3C21B29F-2520-473B-9001-EB74B9A8D846}" dt="2020-10-27T13:52:29.031" v="1196"/>
          <ac:spMkLst>
            <pc:docMk/>
            <pc:sldMk cId="2615154515" sldId="270"/>
            <ac:spMk id="2" creationId="{F4235D09-80CA-4999-B510-0D70639D8EF2}"/>
          </ac:spMkLst>
        </pc:spChg>
        <pc:spChg chg="mod">
          <ac:chgData name="Miranda, Maxwell" userId="7033a5a7-1995-4eea-bcc2-b8612248e2c5" providerId="ADAL" clId="{3C21B29F-2520-473B-9001-EB74B9A8D846}" dt="2020-10-27T13:52:29.031" v="1196"/>
          <ac:spMkLst>
            <pc:docMk/>
            <pc:sldMk cId="2615154515" sldId="270"/>
            <ac:spMk id="3" creationId="{31DD0446-A4CA-4736-BE52-98F34576E5F9}"/>
          </ac:spMkLst>
        </pc:spChg>
        <pc:spChg chg="add">
          <ac:chgData name="Miranda, Maxwell" userId="7033a5a7-1995-4eea-bcc2-b8612248e2c5" providerId="ADAL" clId="{3C21B29F-2520-473B-9001-EB74B9A8D846}" dt="2020-10-27T13:50:07.720" v="1195" actId="22"/>
          <ac:spMkLst>
            <pc:docMk/>
            <pc:sldMk cId="2615154515" sldId="270"/>
            <ac:spMk id="5" creationId="{0ABCAC03-EE91-4CCF-A33B-D684376C5E70}"/>
          </ac:spMkLst>
        </pc:spChg>
      </pc:sldChg>
      <pc:sldChg chg="addSp modSp mod">
        <pc:chgData name="Miranda, Maxwell" userId="7033a5a7-1995-4eea-bcc2-b8612248e2c5" providerId="ADAL" clId="{3C21B29F-2520-473B-9001-EB74B9A8D846}" dt="2020-10-27T14:01:21.786" v="1270" actId="1076"/>
        <pc:sldMkLst>
          <pc:docMk/>
          <pc:sldMk cId="2523967247" sldId="271"/>
        </pc:sldMkLst>
        <pc:spChg chg="mod">
          <ac:chgData name="Miranda, Maxwell" userId="7033a5a7-1995-4eea-bcc2-b8612248e2c5" providerId="ADAL" clId="{3C21B29F-2520-473B-9001-EB74B9A8D846}" dt="2020-10-27T13:52:29.031" v="1196"/>
          <ac:spMkLst>
            <pc:docMk/>
            <pc:sldMk cId="2523967247" sldId="271"/>
            <ac:spMk id="2" creationId="{8F314650-D554-4A6E-B80B-2062884AC738}"/>
          </ac:spMkLst>
        </pc:spChg>
        <pc:spChg chg="mod">
          <ac:chgData name="Miranda, Maxwell" userId="7033a5a7-1995-4eea-bcc2-b8612248e2c5" providerId="ADAL" clId="{3C21B29F-2520-473B-9001-EB74B9A8D846}" dt="2020-10-27T13:52:29.031" v="1196"/>
          <ac:spMkLst>
            <pc:docMk/>
            <pc:sldMk cId="2523967247" sldId="271"/>
            <ac:spMk id="3" creationId="{B279E4FE-7636-4084-99E9-4CDCB8B316E9}"/>
          </ac:spMkLst>
        </pc:spChg>
        <pc:spChg chg="add mod">
          <ac:chgData name="Miranda, Maxwell" userId="7033a5a7-1995-4eea-bcc2-b8612248e2c5" providerId="ADAL" clId="{3C21B29F-2520-473B-9001-EB74B9A8D846}" dt="2020-10-27T13:58:14.627" v="1236" actId="14100"/>
          <ac:spMkLst>
            <pc:docMk/>
            <pc:sldMk cId="2523967247" sldId="271"/>
            <ac:spMk id="5" creationId="{24491B06-A951-4217-88D1-199A6C28E581}"/>
          </ac:spMkLst>
        </pc:spChg>
        <pc:spChg chg="add mod">
          <ac:chgData name="Miranda, Maxwell" userId="7033a5a7-1995-4eea-bcc2-b8612248e2c5" providerId="ADAL" clId="{3C21B29F-2520-473B-9001-EB74B9A8D846}" dt="2020-10-27T14:01:21.786" v="1270" actId="1076"/>
          <ac:spMkLst>
            <pc:docMk/>
            <pc:sldMk cId="2523967247" sldId="271"/>
            <ac:spMk id="7" creationId="{A645696F-B712-4D75-A7FA-8C37C1CC4FF8}"/>
          </ac:spMkLst>
        </pc:spChg>
      </pc:sldChg>
      <pc:sldChg chg="addSp modSp new mod">
        <pc:chgData name="Miranda, Maxwell" userId="7033a5a7-1995-4eea-bcc2-b8612248e2c5" providerId="ADAL" clId="{3C21B29F-2520-473B-9001-EB74B9A8D846}" dt="2020-10-28T13:34:22.216" v="1591" actId="22"/>
        <pc:sldMkLst>
          <pc:docMk/>
          <pc:sldMk cId="913212909" sldId="272"/>
        </pc:sldMkLst>
        <pc:spChg chg="mod">
          <ac:chgData name="Miranda, Maxwell" userId="7033a5a7-1995-4eea-bcc2-b8612248e2c5" providerId="ADAL" clId="{3C21B29F-2520-473B-9001-EB74B9A8D846}" dt="2020-10-27T14:01:38.608" v="1305" actId="20577"/>
          <ac:spMkLst>
            <pc:docMk/>
            <pc:sldMk cId="913212909" sldId="272"/>
            <ac:spMk id="2" creationId="{623E4FB1-0712-403C-AFA3-C4AE153C8E1D}"/>
          </ac:spMkLst>
        </pc:spChg>
        <pc:spChg chg="mod">
          <ac:chgData name="Miranda, Maxwell" userId="7033a5a7-1995-4eea-bcc2-b8612248e2c5" providerId="ADAL" clId="{3C21B29F-2520-473B-9001-EB74B9A8D846}" dt="2020-10-27T14:04:21.001" v="1516" actId="20577"/>
          <ac:spMkLst>
            <pc:docMk/>
            <pc:sldMk cId="913212909" sldId="272"/>
            <ac:spMk id="3" creationId="{8169B23B-DFDE-45CC-8BAA-BFF8618D7521}"/>
          </ac:spMkLst>
        </pc:spChg>
        <pc:spChg chg="add">
          <ac:chgData name="Miranda, Maxwell" userId="7033a5a7-1995-4eea-bcc2-b8612248e2c5" providerId="ADAL" clId="{3C21B29F-2520-473B-9001-EB74B9A8D846}" dt="2020-10-28T13:34:22.216" v="1591" actId="22"/>
          <ac:spMkLst>
            <pc:docMk/>
            <pc:sldMk cId="913212909" sldId="272"/>
            <ac:spMk id="5" creationId="{9B3E37C8-E068-49AD-A29A-D0F8BA37AE42}"/>
          </ac:spMkLst>
        </pc:spChg>
      </pc:sldChg>
      <pc:sldChg chg="addSp mod">
        <pc:chgData name="Miranda, Maxwell" userId="7033a5a7-1995-4eea-bcc2-b8612248e2c5" providerId="ADAL" clId="{3C21B29F-2520-473B-9001-EB74B9A8D846}" dt="2020-10-28T13:35:10.194" v="1592" actId="22"/>
        <pc:sldMkLst>
          <pc:docMk/>
          <pc:sldMk cId="2241836588" sldId="273"/>
        </pc:sldMkLst>
        <pc:spChg chg="add">
          <ac:chgData name="Miranda, Maxwell" userId="7033a5a7-1995-4eea-bcc2-b8612248e2c5" providerId="ADAL" clId="{3C21B29F-2520-473B-9001-EB74B9A8D846}" dt="2020-10-28T13:35:10.194" v="1592" actId="22"/>
          <ac:spMkLst>
            <pc:docMk/>
            <pc:sldMk cId="2241836588" sldId="273"/>
            <ac:spMk id="5" creationId="{6CE1E6A8-9F74-4589-B418-DF586ECABC25}"/>
          </ac:spMkLst>
        </pc:spChg>
      </pc:sldChg>
      <pc:sldChg chg="addSp modSp mod">
        <pc:chgData name="Miranda, Maxwell" userId="7033a5a7-1995-4eea-bcc2-b8612248e2c5" providerId="ADAL" clId="{3C21B29F-2520-473B-9001-EB74B9A8D846}" dt="2020-10-28T13:38:39.503" v="1628" actId="20577"/>
        <pc:sldMkLst>
          <pc:docMk/>
          <pc:sldMk cId="2916723516" sldId="274"/>
        </pc:sldMkLst>
        <pc:spChg chg="add mod">
          <ac:chgData name="Miranda, Maxwell" userId="7033a5a7-1995-4eea-bcc2-b8612248e2c5" providerId="ADAL" clId="{3C21B29F-2520-473B-9001-EB74B9A8D846}" dt="2020-10-28T13:35:28.801" v="1598" actId="20577"/>
          <ac:spMkLst>
            <pc:docMk/>
            <pc:sldMk cId="2916723516" sldId="274"/>
            <ac:spMk id="5" creationId="{6C83BFAF-A845-4A6D-8F93-CBEFD6DCCE50}"/>
          </ac:spMkLst>
        </pc:spChg>
        <pc:spChg chg="add mod">
          <ac:chgData name="Miranda, Maxwell" userId="7033a5a7-1995-4eea-bcc2-b8612248e2c5" providerId="ADAL" clId="{3C21B29F-2520-473B-9001-EB74B9A8D846}" dt="2020-10-28T13:38:39.503" v="1628" actId="20577"/>
          <ac:spMkLst>
            <pc:docMk/>
            <pc:sldMk cId="2916723516" sldId="274"/>
            <ac:spMk id="7" creationId="{CA26C267-C554-42A8-9D49-8BBE7CECEB26}"/>
          </ac:spMkLst>
        </pc:spChg>
      </pc:sldChg>
      <pc:sldChg chg="addSp delSp modSp new mod">
        <pc:chgData name="Miranda, Maxwell" userId="7033a5a7-1995-4eea-bcc2-b8612248e2c5" providerId="ADAL" clId="{3C21B29F-2520-473B-9001-EB74B9A8D846}" dt="2020-10-28T13:58:42.082" v="1765" actId="14100"/>
        <pc:sldMkLst>
          <pc:docMk/>
          <pc:sldMk cId="4139421178" sldId="275"/>
        </pc:sldMkLst>
        <pc:spChg chg="del">
          <ac:chgData name="Miranda, Maxwell" userId="7033a5a7-1995-4eea-bcc2-b8612248e2c5" providerId="ADAL" clId="{3C21B29F-2520-473B-9001-EB74B9A8D846}" dt="2020-10-28T13:37:56.575" v="1600"/>
          <ac:spMkLst>
            <pc:docMk/>
            <pc:sldMk cId="4139421178" sldId="275"/>
            <ac:spMk id="3" creationId="{DFA5609A-4F95-419C-A534-C6E865C6C011}"/>
          </ac:spMkLst>
        </pc:spChg>
        <pc:spChg chg="add mod">
          <ac:chgData name="Miranda, Maxwell" userId="7033a5a7-1995-4eea-bcc2-b8612248e2c5" providerId="ADAL" clId="{3C21B29F-2520-473B-9001-EB74B9A8D846}" dt="2020-10-28T13:58:42.082" v="1765" actId="14100"/>
          <ac:spMkLst>
            <pc:docMk/>
            <pc:sldMk cId="4139421178" sldId="275"/>
            <ac:spMk id="7" creationId="{DBED2C6B-9F5F-4D80-8BCE-9541E6C96997}"/>
          </ac:spMkLst>
        </pc:spChg>
        <pc:picChg chg="add mod">
          <ac:chgData name="Miranda, Maxwell" userId="7033a5a7-1995-4eea-bcc2-b8612248e2c5" providerId="ADAL" clId="{3C21B29F-2520-473B-9001-EB74B9A8D846}" dt="2020-10-28T13:38:10.104" v="1606" actId="1076"/>
          <ac:picMkLst>
            <pc:docMk/>
            <pc:sldMk cId="4139421178" sldId="275"/>
            <ac:picMk id="5" creationId="{E0284EBD-D787-4E25-838F-94A77077EDBC}"/>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5T18:05:00.244"/>
    </inkml:context>
    <inkml:brush xml:id="br0">
      <inkml:brushProperty name="width" value="0.05" units="cm"/>
      <inkml:brushProperty name="height" value="0.05" units="cm"/>
    </inkml:brush>
  </inkml:definitions>
  <inkml:trace contextRef="#ctx0" brushRef="#br0">83 90 5987,'1'-7'924,"0"0"1,0 1-1,-1-1 0,0 0 1,-1 0-1,1 0 0,-2-1-924,-7-19 833,8 26-787,1 1 0,0-1 0,-1 1 0,1 0 0,-1-1 0,1 1 0,-1-1 0,1 1 0,-1 0 0,1-1 1,-1 1-1,1 0 0,-1 0 0,0-1 0,1 1 0,-1 0 0,1 0 0,-1 0 0,0 0 0,1 0 0,-1 0 0,0 0 0,1 0 0,-1 0 0,1 0 0,-1 0 0,0 0 0,1 0 0,-1 0 0,1 1 0,-1-1 0,0 0 0,1 0 0,-1 1-46,-2 1 20,0 1-1,-1 0 1,1 0 0,1 0 0,-1 0 0,0 0 0,1 1-1,0-1 1,0 1 0,0 0 0,0 0 0,0 0-1,1-1 1,-1 2-20,-14 56 48,15-53-47,1-1 0,0 1 0,0-1 0,1 1 0,0-1-1,0 0 1,1 0 0,0 1 0,0-1 0,1 0 0,1 4-1,-3-10 0,0 0 0,-1 1 0,1-1 0,0 0 0,-1 0 0,1 0 0,0 0 0,0 0 0,0 0 0,0 0 0,0 0 0,0 0 0,0-1 0,0 1 0,0 0 0,1-1 0,-1 1 1,0 0-1,0-1 0,1 0 0,-1 1 0,0-1 0,1 0 0,0 0 0,0 0 0,0-1 0,1 0 0,-1 0 0,0 0 0,1 0 0,-1 0 0,0 0 0,0 0 0,0-1 0,0 1 0,-1-1 0,1 0 0,0 0 0,-1 1 0,1-1 0,-1 0 0,1 0 0,-1-1 0,1 0 0,3-5 21,-1-1 0,0-1 0,0 1 0,-1-1 0,0 1 1,0-1-1,-1 0 0,-1 0 0,0 0 0,0 0 0,-1-3-21,-7 22 738,1 15-673,20 106-142,-12-143-5371,-1 6 3167</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5T18:05:00.734"/>
    </inkml:context>
    <inkml:brush xml:id="br0">
      <inkml:brushProperty name="width" value="0.05" units="cm"/>
      <inkml:brushProperty name="height" value="0.05" units="cm"/>
    </inkml:brush>
  </inkml:definitions>
  <inkml:trace contextRef="#ctx0" brushRef="#br0">59 29 5971,'1'-1'329,"0"0"0,0 1 1,0-1-1,0 0 0,-1 0 1,1 0-1,0 0 1,0 0-1,-1 0 0,1 0 1,0 0-1,-1 0 0,1-1 1,-1 1-1,0 0 0,1 0 1,-1 0-1,0-1 0,0 1 1,0 0-1,0-1-329,-5-3 1739,-10 18-913,10-7-803,0 0 0,0 0 0,0 1-1,1 0 1,0 0 0,0 0 0,1 0-1,-1 1 1,2-1 0,-1 1-1,1 0 1,0 0 0,1-1 0,0 1-1,0 0 1,1 1 0,0-1 0,0 0-1,1 0 1,0 0 0,1 0 0,-1-1-1,3 5-22,-4-11-1,1 0 0,-1-1-1,1 1 1,-1-1 0,1 1 0,-1 0-1,1-1 1,0 1 0,-1-1-1,1 1 1,0-1 0,0 0-1,-1 1 1,1-1 0,0 0 0,0 1-1,0-1 1,-1 0 0,1 0-1,0 0 1,0 0 0,0 0-1,0 0 1,0 0 0,-1 0 0,1 0-1,0 0 1,0 0 0,0-1-1,-1 1 1,1 0 0,0-1 0,0 1-1,0 0 1,-1-1 0,1 1-1,0-1 1,-1 1 0,1-1 1,40-21-662,-33 17 158,1 1-1951,-5 3 1692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5T18:05:01.201"/>
    </inkml:context>
    <inkml:brush xml:id="br0">
      <inkml:brushProperty name="width" value="0.05" units="cm"/>
      <inkml:brushProperty name="height" value="0.05" units="cm"/>
    </inkml:brush>
  </inkml:definitions>
  <inkml:trace contextRef="#ctx0" brushRef="#br0">86 56 6275,'1'-1'304,"0"-1"1,0 0-1,-1 0 0,1-1 1,-1 1-1,1 0 1,-1 0-1,0 0 0,0 0 1,0 0-1,0 0 0,0 0 1,0-1-1,0 1 1,-1 0-1,1 0 0,-1 0 1,0 0-1,0 0 1,1 0-1,-1 0 0,-1-1-304,1 2 29,0 0-1,0 1 1,0-1-1,0 0 1,0 1-1,0-1 0,0 1 1,0-1-1,0 1 1,0 0-1,0-1 1,0 1-1,0 0 1,0 0-1,0 0 1,0-1-1,0 1 1,-1 1-1,1-1 0,0 0 1,0 0-1,0 0 1,0 0-1,0 1 1,0-1-1,0 0 1,0 1-1,0-1 1,0 1-1,0 0 0,0-1 1,0 1-1,0 0 1,0-1-1,1 1 1,-1 0-1,0 0 1,0 0-1,1-1 1,-1 1-1,1 0 0,-1 1-28,-5 5 15,1 1 0,1-1-1,-1 1 1,2 0 0,-1 0 0,1 0-1,0 0 1,0 1 0,0 5-15,2-9 4,0-1 1,1 1 0,-1-1 0,1 1 0,0 0 0,0-1 0,1 1 0,-1-1 0,2 3-5,-2-5 2,1 0-1,-1-1 0,1 1 0,0 0 1,0 0-1,0-1 0,0 1 0,0-1 0,0 1 1,0-1-1,0 1 0,0-1 0,1 0 1,-1 0-1,1 1 0,-1-1 0,1 0 1,-1 0-1,1 0 0,0-1 0,1 2-1,-2-2-3,1 0 0,-1 0 1,0 1-1,1-1 0,-1 0 0,0 0 0,1 0 0,-1 0 0,0-1 0,1 1 1,-1 0-1,0 0 0,0-1 0,1 1 0,-1-1 0,0 1 0,0-1 0,1 0 0,-1 1 1,0-1-1,0 0 0,0 0 0,0 0 0,1-1 3,22-28-189,-18 21 100,-4 7 410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5T18:10:43.082"/>
    </inkml:context>
    <inkml:brush xml:id="br0">
      <inkml:brushProperty name="width" value="0.05" units="cm"/>
      <inkml:brushProperty name="height" value="0.05" units="cm"/>
    </inkml:brush>
  </inkml:definitions>
  <inkml:trace contextRef="#ctx0" brushRef="#br0">0 0 7139,'2'0'1569,"-1"1"-865,2-1 881,-1 0-1505,0 0-96,0 0 448,1 0-2016,-2 1 1087,1-2-591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28T13:42:10.699"/>
    </inkml:context>
    <inkml:brush xml:id="br0">
      <inkml:brushProperty name="width" value="0.05" units="cm"/>
      <inkml:brushProperty name="height" value="0.05" units="cm"/>
      <inkml:brushProperty name="color" value="#E71224"/>
      <inkml:brushProperty name="ignorePressure" value="1"/>
    </inkml:brush>
  </inkml:definitions>
  <inkml:trace contextRef="#ctx0" brushRef="#br0">0 1,'0'0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0-10-28T13:54:51.913"/>
    </inkml:context>
    <inkml:brush xml:id="br0">
      <inkml:brushProperty name="width" value="0.05" units="cm"/>
      <inkml:brushProperty name="height" value="0.05" units="cm"/>
      <inkml:brushProperty name="color" value="#F6630D"/>
      <inkml:brushProperty name="ignorePressure" value="1"/>
    </inkml:brush>
  </inkml:definitions>
  <inkml:trace contextRef="#ctx0" brushRef="#br0">0 1,'0'0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0.991"/>
    </inkml:context>
    <inkml:brush xml:id="br0">
      <inkml:brushProperty name="width" value="0.05" units="cm"/>
      <inkml:brushProperty name="height" value="0.05" units="cm"/>
    </inkml:brush>
  </inkml:definitions>
  <inkml:trace contextRef="#ctx0" brushRef="#br0">55 51 3714,'0'-1'148,"1"0"-1,-1 1 1,1-1 0,-1 0 0,1 1 0,-1-1 0,1 0 0,-1 0-1,0 1 1,0-1 0,1 0 0,-1 0 0,0 0 0,0 1 0,0-1 0,0 0-1,0 0 1,0 0 0,0 1 0,0-1 0,0 0 0,0 0 0,-1 0-1,1 0 1,0 1 0,-1-1 0,1 0 0,0 0 0,-1 1 0,1-1-1,-1 0 1,1 1 0,-1-1 0,1 0 0,-1 1 0,1-1 0,-1 1-1,0-1 1,0 1-148,0 0 149,0 0 1,0 0-1,0 0 0,0 0 0,0 0 0,0 1 0,0-1 0,0 0 0,1 1 1,-1-1-1,0 1 0,0-1 0,0 1 0,0-1 0,0 1 0,1 0 1,-1-1-1,0 1 0,0 0 0,1 0 0,-1-1 0,1 1 0,-1 0 0,1 0 1,-1 0-1,1 0 0,-1 0 0,1 0 0,0 0 0,-1 0 0,1 0 0,0 0 1,0 0-1,0 0-149,-1 3-73,1 1 1,0-1-1,0 1 1,0-1-1,0 0 1,1 1-1,0-1 1,0 0 0,0 1-1,0-1 1,1 2 72,-2-5-20,1 0 1,-1 0-1,0 1 0,0-1 1,1 0-1,-1 0 1,1 0-1,-1 0 1,1 0-1,0 0 1,-1 0-1,1 0 1,0 0-1,-1 0 1,1 0-1,0 0 0,0 0 1,0 0-1,0-1 1,0 1-1,0 0 1,0-1-1,0 1 1,0-1-1,0 1 1,1-1-1,-1 0 1,0 1-1,0-1 1,0 0-1,1 0 0,-1 0 1,0 0-1,0 0 1,0 0-1,1 0 1,-1 0-1,0 0 1,0-1-1,0 1 1,1 0 19,-1-2 19,1 0 1,-1 1 0,0-1 0,1 0-1,-1 0 1,0 0 0,0 0 0,0 0-1,-1 0 1,1 0 0,0 0 0,-1 0-1,1 0 1,-1 0 0,0-1 0,0 1-1,0 0 1,0 0 0,0 0 0,0-1-1,-1 1 1,1 0 0,-1 0 0,0-1-20,1-1 117,0 1-1,-1 0 1,0 0 0,1 0 0,-1 0 0,0 0-1,-1 1 1,1-1 0,0 0 0,-1 0 0,0 1-1,1-1 1,-1 1 0,0-1 0,0 1 0,-1 0-1,1 0-116,1 1 22,0 1 0,0 0-1,0 0 1,0 0-1,0-1 1,0 1-1,1 0 1,-1 0-1,0 1 1,0-1 0,0 0-1,0 0 1,0 0-1,0 0 1,0 1-1,1-1 1,-1 0 0,0 1-1,0-1 1,0 1-1,1-1 1,-1 1-1,0-1 1,0 1-1,1 0 1,-1-1 0,1 1-1,-1 0 1,1 0-1,-1-1 1,1 1-1,-1 0 1,1 0 0,-1 0-1,1-1 1,0 1-1,0 0 1,-1 0-1,1 0 1,0 0-1,0 0 1,0 0 0,0 0-1,0-1 1,0 1-1,0 1-21,-1 42-119,1-42 108,1 0 0,-1 0 0,0 0 0,1 0 0,0 0 1,0 0-1,-1 0 0,1 0 0,0 0 0,1-1 0,-1 1 0,0 0 0,1 0 11,-1-1-12,-1-1-1,1 1 1,-1-1-1,1 1 0,0-1 1,-1 0-1,1 1 1,0-1-1,0 0 0,-1 1 1,1-1-1,0 0 0,0 0 1,-1 0-1,1 1 1,0-1-1,0 0 0,0 0 1,-1 0-1,1-1 1,0 1-1,0 0 0,0 0 13,1-1-5,0 0 0,-1 0 0,1 0 0,-1 0 0,1 0-1,-1-1 1,1 1 0,-1-1 0,0 1 0,1-1 0,-1 1 0,0-1-1,0 1 1,0-1 0,0 0 0,-1 0 0,1 1 0,0-1-1,-1 0 1,1 0 0,-1 0 0,0 0 0,1 0 0,-1 0 0,0-1 5,0-4 109,0 1 1,-1 0-1,1-1 1,-1 1 0,-1 0-1,1 0 1,-1-2-110,1 7 41,1 0 0,0 0 1,0 0-1,-1 1 0,1-1 0,-1 0 0,1 0 1,-1 1-1,1-1 0,-1 0 0,1 1 1,-1-1-1,1 0 0,-1 1 0,0-1 1,1 1-1,-1-1 0,0 1 0,0-1 1,1 1-1,-1 0 0,0-1 0,0 1-41,0 0 25,0 0-1,0 1 0,-1-1 0,1 0 1,0 1-1,0-1 0,0 1 0,0 0 1,0-1-1,0 1 0,0 0 0,0-1 1,0 1-1,0 0 0,0 0 0,0 0 1,0 0-1,0 0 0,1 0 0,-1 0 1,0 1-25,-2 3 3,1-1 0,0 1 1,1 0-1,-1 0 0,1 0 1,-1 0-1,2 0 0,-1 0 1,0 0-1,1 0 0,0 1 1,1 4-4,-1-9-9,-1 0 0,1 1 0,0-1 0,0 0 1,0 1-1,1-1 0,-1 1 0,0-1 1,0 0-1,1 1 0,-1-1 0,1 0 0,-1 0 1,1 1-1,-1-1 0,1 0 0,0 0 1,0 0-1,0 0 0,0 1 0,0-1 0,0-1 1,0 1-1,0 0 0,0 0 0,0 0 0,0 0 1,0-1-1,1 1 0,-1-1 0,0 1 1,0-1-1,1 1 0,-1-1 0,0 0 0,1 1 1,-1-1-1,1 0 0,-1 0 0,0 0 1,1 0-1,-1 0 0,0-1 0,1 1 0,-1 0 1,1-1-1,-1 1 0,1-1 9,0 0 12,0-1 1,0 1-1,0-1 0,0 1 0,0-1 1,0 0-1,-1 0 0,1 0 0,-1 0 1,1 0-1,-1 0 0,0 0 0,0 0 1,0 0-1,0-1 0,0 1 1,0 0-1,-1-1 0,1 1 0,-1-1 1,1 1-1,-1-1 0,0 1 0,0-1 1,0 1-1,-1-1 0,1 1 0,-1-1 1,1 1-1,-1 0 0,0-1 0,0 1 1,0 0-1,0-1-12,1 1 60,-1-1 0,1 0 0,-1 1 0,0-1 0,0 1 0,0-1 0,-1 1 0,1 0 0,0-1 0,-1 1 0,1 0 0,-1 0 0,0 0 0,0 0 0,0 0 0,0 0 0,0 1 0,0-1 0,0 1 0,-1-1 0,1 1 0,-1 0 0,1 0 0,-1 0 0,1 0 0,-1 1 0,1-1 0,-1 0 0,0 1 0,-2 0-60,3 1 10,0 0 0,0 0 1,0 1-1,0-1 0,0 1 0,0-1 0,0 1 1,1 0-1,-1 0 0,1-1 0,-1 1 0,1 0 1,0 1-1,-1-1 0,1 0 0,0 0 0,1 0 1,-1 1-1,0-1 0,1 0 0,-1 1 0,1-1 1,-1 1-1,1-1 0,0 0 0,0 1 0,1 0-10,-2 0-18,1 1 0,0-1 0,0 0 0,0 0 0,0 1 0,1-1 0,-1 0 0,1 0 0,0 0 0,0 0 0,0 1 0,0-1 0,0-1 0,1 1 0,-1 0 0,1 0 0,0 0 0,0-1 0,0 1 0,1 0 18,-2-2-7,0-1 0,0 1 0,-1-1 0,1 1 0,0-1 0,0 1 0,0-1 1,0 0-1,0 1 0,0-1 0,0 0 0,0 0 0,0 0 0,0 0 0,0 0 0,0 0 0,0 0 1,0 0-1,0 0 0,0 0 0,0 0 0,0-1 0,0 1 0,-1 0 0,1-1 0,0 1 0,0 0 1,1-1 6,-1-1-3,1 1 1,-1-1 0,0 0 0,0 1 0,0-1-1,0 0 1,0 0 0,0 1 0,0-1 0,-1 0-1,1 0 1,0 0 0,-1-2 2,2-2 41,-1-1-1,-1 1 1,1-1 0,-1 1 0,0-1-1,-1 0 1,0 1 0,0-4-41,1 8 41,-1 1 1,1-1 0,0 1-1,-1-1 1,1 1-1,-1-1 1,0 1 0,1-1-1,-1 1 1,0-1 0,0 1-1,0 0 1,0 0-1,0-1 1,0 1 0,0 0-1,-1 0 1,1 0 0,0 0-1,0 0 1,-1 1-1,1-1 1,-1 0 0,1 1-1,-1-1 1,1 1-1,-1-1 1,1 1 0,-1-1-1,1 1 1,-1 0 0,0 0-1,-1 0-41,2 1 11,-1-1 0,0 1 0,1 0 0,-1 0 0,0 0-1,1 0 1,-1 1 0,1-1 0,0 0 0,-1 0 0,1 1 0,0-1 0,0 1 0,0-1-1,0 1 1,0 0 0,0-1 0,0 1 0,1 0 0,-1 0 0,1-1 0,-1 1-1,1 0 1,-1 0 0,1 0 0,0 0 0,0 0 0,0 1-11,1 5-59,-1 0 1,1 0-1,1-1 0,0 1 1,0 0-1,0-1 1,2 4 58,-3-9-24,0 0 0,-1-1 0,1 1 0,0-1 0,0 1 0,0-1 0,0 1-1,0-1 1,0 0 0,1 1 0,-1-1 0,0 0 0,1 0 0,-1 0 0,1 0 0,0 0 24,-1-1-5,0 0 0,0 0 0,0 1 0,0-1 0,0-1 0,0 1 0,0 0 0,0 0 0,0 0 0,0-1 0,0 1 0,0 0-1,0-1 1,0 1 0,0-1 0,0 1 0,0-1 0,0 1 0,0-1 0,0 0 0,-1 0 0,1 1 0,0-1 0,0 0 0,-1 0 0,1 0-1,-1 0 1,1-1 5,1-3 42,0 0 1,-1 0-1,0-1 0,0 1 0,0-1 0,-1 0 0,1 1 0,-1-1 0,-1 1 0,1-1 0,-1 1 0,0-1 0,0 1 0,-1-1 0,0 1 0,0 0 0,0 0 0,0 0 0,-1 0 0,0 0 0,0 0-42,3 4 7,-1 1-1,1 0 0,0 0 1,0-1-1,-1 1 0,1 0 0,0 0 1,-1 0-1,1-1 0,0 1 0,-1 0 1,1 0-1,0 0 0,-1 0 0,1 0 1,0 0-1,-1 0 0,1 0 0,0 0 1,-1 0-1,1 0 0,0 0 1,-1 0-1,1 0 0,-1 0 0,1 0 1,0 0-1,-1 0 0,1 0 0,0 0 1,-1 1-1,1-1 0,0 0 0,0 0 1,-1 0-1,1 1 0,0-1 0,0 0 1,-1 0-7,-10 18 61,0 19-78,15 8-90,6-27-100,-9-18 193,-1 0 0,1 0 0,0 0 1,-1 0-1,1 1 0,-1-1 0,1 0 0,0 0 1,-1 0-1,1-1 0,0 1 0,-1 0 0,1 0 1,-1 0-1,1 0 0,0-1 0,-1 1 1,1 0-1,-1 0 0,1-1 0,-1 1 0,1 0 1,-1-1-1,1 1 0,-1-1 0,1 1 1,-1-1-1,0 1 0,1-1 0,-1 1 0,0-1 1,1 1 13,0-2-177,0 1 1,-1-1 0,1 1-1,0-1 1,0 1 0,-1-1 0,1 1-1,-1-1 1,0 1 0,1-1-1,-1 0 1,0 1 0,0-1-1,0 0 177,-2-14-6090,0 11 2715</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3.718"/>
    </inkml:context>
    <inkml:brush xml:id="br0">
      <inkml:brushProperty name="width" value="0.05" units="cm"/>
      <inkml:brushProperty name="height" value="0.05" units="cm"/>
    </inkml:brush>
  </inkml:definitions>
  <inkml:trace contextRef="#ctx0" brushRef="#br0">4 1 6515,'-4'20'7365,"4"6"-4123,10 60-3905,-8-65 1447,3 14-821,-1-16-193,-1 1 1,-1 0-1,-1 0 1,-1 0-1,-2 19 230,2-40-72,0 1 0,0 0-1,0 0 1,-1 0 0,1 0 0,0-1 0,0 1-1,0 0 1,0 0 0,0 0 0,0 0-1,-1 0 1,1 0 0,0-1 0,0 1 0,0 0-1,0 0 1,-1 0 0,1 0 0,0 0-1,0 0 1,0 0 0,0 0 0,-1 0 0,1 0-1,0 0 1,0 0 0,0 0 0,-1 0 0,1 0-1,0 0 1,0 0 0,0 0 0,0 0-1,-1 0 1,1 0 0,0 0 0,0 0 0,0 1-1,0-1 1,-1 0 0,1 0 0,0 0 0,0 0-1,0 0 1,0 0 0,0 0 0,-1 1-1,1-1 1,0 0 0,0 0 0,0 0 0,0 0-1,0 1 1,0-1 0,0 0 0,0 0 0,0 0-1,0 1 1,0-1 0,0 0 0,0 0 72,-7-13-3588,5 1 989</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4.086"/>
    </inkml:context>
    <inkml:brush xml:id="br0">
      <inkml:brushProperty name="width" value="0.05" units="cm"/>
      <inkml:brushProperty name="height" value="0.05" units="cm"/>
    </inkml:brush>
  </inkml:definitions>
  <inkml:trace contextRef="#ctx0" brushRef="#br0">5 1 6979,'4'13'7130,"-4"24"-6180,0-32-231,-5 327 537,4-311-1715,-1-6-1430,2-10-2718,-1-7 2356</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4.501"/>
    </inkml:context>
    <inkml:brush xml:id="br0">
      <inkml:brushProperty name="width" value="0.05" units="cm"/>
      <inkml:brushProperty name="height" value="0.05" units="cm"/>
    </inkml:brush>
  </inkml:definitions>
  <inkml:trace contextRef="#ctx0" brushRef="#br0">1 14 7427,'16'2'8238,"20"-7"-7797,-33 5 98,18-4-302,2 0-646,-7 2-4320,-12 2 2013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5.117"/>
    </inkml:context>
    <inkml:brush xml:id="br0">
      <inkml:brushProperty name="width" value="0.05" units="cm"/>
      <inkml:brushProperty name="height" value="0.05" units="cm"/>
    </inkml:brush>
  </inkml:definitions>
  <inkml:trace contextRef="#ctx0" brushRef="#br0">104 33 7379,'1'-2'424,"-1"1"0,0-1 0,-1 1 0,1-1 0,0 1 0,0-1 0,-1 1 0,1-1-1,0 1 1,-1-1 0,0 1 0,1-1 0,-1 1 0,0 0 0,0-1 0,0 1 0,0 0-424,0 0 137,1 0 0,-1 1 1,0-1-1,0 1 0,0-1 0,0 1 1,0-1-1,1 1 0,-1 0 0,0 0 1,0-1-1,0 1 0,0 0 1,0 0-1,0 0 0,0 0 0,0 0 1,0 0-1,0 0 0,-1 0-137,0 1 46,-1 0 0,1-1-1,-1 1 1,1 0 0,-1 1 0,1-1 0,0 0-1,-1 1 1,1-1 0,0 1 0,0 0-1,0-1 1,0 1 0,0 0 0,1 1-1,-1-1 1,0 0 0,1 0-46,-5 8 26,1 1 0,0 0 1,1-1-1,0 2 0,1-1 0,-2 9-26,4-18-13,1 0 1,-1 1-1,1-1 0,-1 0 1,1 1-1,0-1 0,0 0 0,0 1 1,0-1-1,0 0 0,1 1 0,-1-1 1,1 0-1,0 1 0,-1-1 1,1 0-1,0 0 0,0 0 0,1 1 1,-1-1-1,0-1 0,1 1 1,-1 0-1,1 0 0,-1 0 0,1-1 1,0 1-1,0-1 0,0 1 0,0-1 1,0 0-1,0 0 0,0 0 1,0 0-1,1 0 13,-1 0 4,0-1 0,0 1 0,0-1 0,-1 0 0,1 0 1,0 0-1,0 0 0,0 0 0,-1 0 0,1 0 0,0 0 0,0-1 0,0 1 0,-1-1 1,1 0-1,0 1 0,-1-1 0,1 0 0,0 0 0,-1 0 0,2-1-4,0-1 34,0 0 1,0 0-1,0 0 0,0-1 0,-1 1 1,0-1-1,1 0 0,-1 0 0,1-2-34,2-6 109,-1 0 0,0-1 0,-1 0 0,0 0 0,1-11-109,-3 3 150,-5 35 3,-6 35-88,9-40-171,1 0 0,-1 0 0,2-1-1,-1 1 1,1 0 0,0 0 0,1-1 0,0 1-1,1-1 1,1 4 106,-4-12-103,0 0 0,0 0 0,1 0 0,-1 0 0,0 0 0,0 0 0,1 0 0,-1 0 0,0 0 0,0 0 0,1 0 0,-1-1 0,0 1 0,0 0 0,1 0 0,-1 0 0,0 0 0,0 0 0,0 0 0,1-1 0,-1 1 0,0 0 0,0 0 0,0 0 0,0-1 0,1 1 0,-1 0 0,0 0 0,0 0 0,0-1 0,0 1 0,0 0 0,0 0 0,0-1 0,0 1 0,0 0 0,0 0 0,0-1 0,0 1 0,0 0 0,0 0 0,0-1 0,0 1 0,0 0 103,0 0-94,2-5-970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5.746"/>
    </inkml:context>
    <inkml:brush xml:id="br0">
      <inkml:brushProperty name="width" value="0.05" units="cm"/>
      <inkml:brushProperty name="height" value="0.05" units="cm"/>
    </inkml:brush>
  </inkml:definitions>
  <inkml:trace contextRef="#ctx0" brushRef="#br0">0 130 5779,'13'44'4586,"-10"-29"-3969,-6-24 927,1-3-1255,0 0 0,0 0 1,1 0-1,1 0 0,0 0 1,0 0-1,2-2-289,-2 10 7,0 0-1,1 0 1,0 0-1,-1 1 0,1-1 1,1 0-1,-1 0 1,1 0-1,-1 1 1,1-1-1,0 1 1,0-1-1,1 1 1,-1 0-1,1 0 1,-1 0-1,1 0 1,0 0-1,0 1 1,1-1-1,-1 1 1,0 0-1,1 0-6,-3 1 8,0 1-1,1-1 1,-1 1-1,0 0 1,1-1-1,-1 1 1,0 0-1,1 0 1,-1 0-1,1 0 1,-1 0-1,0 0 0,1 0 1,-1 1-1,0-1 1,1 0-1,-1 1 1,0-1-1,0 1 1,1-1-1,-1 1 1,0 0-1,1 0-7,1 2 11,-1-1-1,1 0 0,-1 1 0,0 0 1,0-1-1,0 1 0,0 0 0,0 0 1,-1 0-1,1 1-10,2 6 11,0 0 0,-1 1 1,0-1-1,-1 1 0,1 9-11,1 41 25,-4-56-53,0 0-1,-1 0 0,1-1 0,-1 1 1,0 0-1,0 0 0,0-1 0,0 1 1,-1-1-1,0 1 0,-1 2 29,3-7-59,0-1 1,0 1-1,0 0 0,0 0 0,0 0 1,0 0-1,0 0 0,0-1 0,0 1 1,0 0-1,0 0 0,1 0 1,-1 0-1,0-1 0,0 1 0,0 0 1,0 0-1,0 0 0,0 0 0,-1 0 1,1-1-1,0 1 0,0 0 0,0 0 1,0 0-1,0 0 0,0 0 1,0-1-1,0 1 0,0 0 0,0 0 1,0 0-1,0 0 0,-1 0 0,1 0 1,0-1-1,0 1 0,0 0 0,0 0 1,0 0-1,0 0 0,-1 0 1,1 0-1,0 0 0,0 0 0,0 0 1,0 0-1,0 0 0,-1 0 0,1 0 1,0 0-1,0 0 0,0 0 0,0 0 1,-1 0-1,1 0 0,0 0 1,0 0-1,0 0 0,0 0 0,0 0 1,-1 0-1,1 0 0,0 0 0,0 0 1,0 0-1,0 0 59,0-5-1489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6.447"/>
    </inkml:context>
    <inkml:brush xml:id="br0">
      <inkml:brushProperty name="width" value="0.05" units="cm"/>
      <inkml:brushProperty name="height" value="0.05" units="cm"/>
    </inkml:brush>
  </inkml:definitions>
  <inkml:trace contextRef="#ctx0" brushRef="#br0">227 32 6819,'0'-2'386,"0"1"0,0-1-1,-1 1 1,1-1 0,0 1 0,0-1-1,-1 1 1,1 0 0,-1-1 0,1 1-1,-1 0 1,0-1 0,1 1 0,-1 0 0,0 0-1,0-1 1,0 1-386,0 0 154,1 1 0,-1-1 0,0 0 0,0 1 0,0-1 0,0 1 0,0-1 0,0 1 0,0-1 0,0 1 0,0 0 0,0 0 0,0-1 0,0 1 0,0 0 0,-1 0 0,1 0 0,0 0-154,-1 0 42,0 1 0,0-1 0,0 0 0,1 1 0,-1 0 0,0-1 0,0 1 0,0 0 0,1 0 0,-1 0 0,0 0 0,1 0 0,-1 0 0,1 0 0,0 1 0,-1-1 0,1 0 0,0 1 0,0 0 0,0-1 0,0 1 0,0-1 0,0 1 0,-1 1-42,0 5-7,-1 0 0,1 0 0,1 0 0,-1 0 0,1 0 0,1 1 0,-1-1 0,2 0 0,-1 5 7,1-9-42,-1-1 1,1 1-1,-1 0 0,1 0 1,0 0-1,0-1 1,1 1-1,-1-1 1,1 1-1,0-1 0,0 1 1,0-1-1,0 0 1,1 0-1,-1 0 1,1 0-1,0-1 0,0 1 1,0-1-1,0 1 1,0-1 41,-2-1-11,0-1 0,0 0 0,0 1 1,0-1-1,-1 0 0,1 1 0,0-1 0,0 0 0,0 0 1,0 0-1,0 0 0,0 0 0,0 0 0,0 0 1,0 0-1,0 0 0,0 0 0,0-1 0,0 1 0,0 0 1,-1-1-1,1 1 0,0-1 0,0 1 0,0-1 1,0 0 10,19-24-70,2-33 157,-21 56-84,1-5-5,0-1-1,0 1 1,-1-1-1,1 1 1,-2-1-1,1 1 1,-1-1 0,-1-3 2,-1 10 19,-2 11 20,0 11-9,15 54-29,-5-47-3,-2 1 0,-1-1 0,-1 20 2,-2-40 12,0-1 1,-1 1 0,1-1 0,-2 0 0,1 1 0,-1-1-1,-1 0 1,1 0 0,-1 0 0,0-1 0,0 1-1,-1-1 1,0 1 0,0-1 0,-1 0 0,-1 0-13,3-3 10,0 0 0,0-1 0,0 1 0,-1-1 1,0 0-1,1 0 0,-1 0 0,0-1 0,0 1 0,0-1 0,0 0 1,0 0-1,0 0 0,0-1 0,0 1 0,0-1 0,0 0 0,0 0 1,0-1-1,-1 1 0,1-1 0,0 0 0,0 0 0,0 0 1,1 0-1,-1-1 0,0 0 0,0 1 0,1-2 0,-1 1-10,-13-7-1006,0-2-1,1 0 1,1 0 0,-1-2-1,-8-9 1007,7 6-2697</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7.590"/>
    </inkml:context>
    <inkml:brush xml:id="br0">
      <inkml:brushProperty name="width" value="0.05" units="cm"/>
      <inkml:brushProperty name="height" value="0.05" units="cm"/>
    </inkml:brush>
  </inkml:definitions>
  <inkml:trace contextRef="#ctx0" brushRef="#br0">0 22 6659,'6'1'7747,"26"-3"-5030,-30 2-2594,70-18 1159,-67 17-1213,0 0 0,0 1 0,0-1-1,0 1 1,0 0 0,-1 0 0,1 1-1,0 0 1,0-1 0,0 2 0,-1-1-1,1 0 1,3 3-69,-7-4 20,0 1-1,-1 0 1,1 0 0,-1-1-1,1 1 1,-1 0-1,1 0 1,-1 0 0,0 0-1,1 0 1,-1 0-1,0 0 1,0 0 0,0 0-1,0-1 1,0 1-1,0 0 1,0 0 0,0 0-1,0 0 1,0 0-1,0 0 1,0 0 0,-1 0-1,1 0 1,0 0-1,-1 0 1,1 0 0,-1-1-1,1 1 1,-1 0-1,1 0 1,-1 0 0,0-1-1,0 1-19,-27 37-61,21-29 74,-10 14-29,4-8 25,1 1 0,1 0 0,1 1 0,0 0 1,2 1-1,0 0 0,-2 6-9,10-23-1,0-1-1,0 0 1,0 1-1,1-1 1,-1 1 0,0-1-1,0 0 1,0 1 0,0-1-1,1 1 1,-1-1 0,0 0-1,0 1 1,1-1 0,-1 0-1,0 0 1,1 1 0,-1-1-1,0 0 1,1 0-1,-1 1 1,1-1 0,-1 0-1,0 0 1,1 0 0,-1 1-1,1-1 1,-1 0 0,0 0-1,1 0 1,-1 0 0,1 0-1,-1 0 1,1 0 0,-1 0-1,0 0 1,1 0 0,-1 0-1,1 0 1,-1-1-1,0 1 1,1 0 0,-1 0 1,35-4 202,-3 2-42,4 11 31,-30-7-456,-1-1 0,1 1 0,0-1 0,0 0 0,0 0-1,-1 0 1,5-1 265,2-11-8806,-10 6 5012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8.214"/>
    </inkml:context>
    <inkml:brush xml:id="br0">
      <inkml:brushProperty name="width" value="0.05" units="cm"/>
      <inkml:brushProperty name="height" value="0.05" units="cm"/>
    </inkml:brush>
  </inkml:definitions>
  <inkml:trace contextRef="#ctx0" brushRef="#br0">1 1 3922,'14'35'8212,"-6"8"-5948,-4 44-3358,-4-71 1719,3 26-630,-1-33 8,-1 1-1,0-1 0,0 1 1,-1-1-1,-1 1 0,0-1 0,0 0 1,0 1-1,-3 7-2,20-70 1105,-13 45-1084,1-1 0,0 1 0,1 0 0,0 1 1,0-1-1,1 1 0,0 0 0,2-1-21,-7 6 10,0 1-1,0 0 0,1 0 0,-1 0 1,1 0-1,-1 0 0,1 0 0,-1 0 1,1 0-1,0 1 0,-1-1 1,1 1-1,0-1 0,-1 1 0,1 0 1,0-1-1,0 1 0,-1 0 0,1 0-9,0 1 13,0-1-1,0 1 0,-1 0 0,1 0 0,0 0 0,-1 0 1,1 0-1,-1 0 0,1 1 0,-1-1 0,0 0 0,0 1 1,1-1-1,-1 1 0,0-1 0,0 1 0,0-1 0,-1 1 1,1 0-1,0 0 0,0-1 0,-1 2-12,4 7 30,-2-1-1,1 1 0,-1 0 1,0 0-1,-1 0 0,0 0 1,-1 0-1,0 0 0,-1 0 1,0 0-1,0-1 0,-1 1 1,0 0-1,-1 0 0,0-1 1,-1 1-1,0-1 0,-3 6-29,3-12-1282,5-10-2438,0 2 1223</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8.751"/>
    </inkml:context>
    <inkml:brush xml:id="br0">
      <inkml:brushProperty name="width" value="0.05" units="cm"/>
      <inkml:brushProperty name="height" value="0.05" units="cm"/>
    </inkml:brush>
  </inkml:definitions>
  <inkml:trace contextRef="#ctx0" brushRef="#br0">104 52 7139,'-7'-29'6997,"7"28"-6828,-1 0 0,1 0 0,-1 0 0,0 0 0,0 0 0,0 0 1,1 0-1,-1 1 0,0-1 0,0 0 0,0 1 0,0-1 0,0 0 0,0 1 0,-1-1 0,1 1 0,0 0-169,-1-1 29,0 1-1,0 0 0,1 0 1,-1 0-1,0 1 0,0-1 1,0 0-1,1 1 1,-1-1-1,0 1 0,1 0 1,-1-1-1,0 1 0,1 0 1,-1 0-1,1 0 0,-1 0 1,1 0-1,0 1 1,-1-1-1,1 0 0,0 1 1,0-1-1,0 0 0,0 1 1,0 0-1,0 0-28,-5 7-16,1 1 0,0 0 0,1 0 0,0 1 0,1-1 1,0 1-1,0 0 0,1 0 0,1 0 0,-1 2 16,2-10-35,0 0 0,-1-1 0,1 1 0,0 0 0,0-1 0,1 1 1,-1 0-1,1-1 0,-1 1 0,1-1 0,0 1 0,0-1 0,0 1 0,0-1 1,0 1-1,0-1 0,1 0 0,-1 0 0,1 1 0,0-1 0,0 0 0,0-1 1,0 1-1,0 0 0,0 0 0,0-1 0,0 0 0,1 1 0,-1-1 0,0 0 1,1 0-1,-1 0 0,1 0 0,0-1 0,-1 1 0,1-1 0,-1 1 0,1-1 0,0 0 1,-1 0-1,1 0 0,0 0 0,-1-1 0,1 1 35,1-1-3,0 1 0,0-1-1,0 0 1,0-1 0,-1 1 0,1-1-1,0 1 1,-1-1 0,1 0 0,-1 0-1,0-1 1,0 1 0,0-1 0,0 0-1,0 1 1,0-1 0,-1-1 0,1 1-1,-1 0 1,0 0 0,0-1 0,0 1-1,-1-1 1,1 0 0,-1 0 0,0 1-1,0-1 1,0 0 0,0 0 0,-1-1 3,2-1 19,-1-1 1,-1 1 0,1-1 0,-1 0 0,0 0 0,0 1 0,-1-1-1,0 0 1,0 1 0,-1-1 0,0 0 0,0 1 0,0 0 0,-1 0-1,0 0 1,0 0 0,-2-3-20,3 8 0,1-1-1,0 0 1,0 1 0,-1 0-1,1-1 1,-1 1 0,1 0-1,-1 0 1,0 0 0,1 0-1,-1 0 1,0 0 0,0 0-1,0 1 1,0-1 0,1 1-1,-1-1 1,0 1 0,0 0-1,0-1 1,0 1 0,0 0-1,0 0 1,0 1 0,0-1-1,0 0 1,0 1 0,0-1-1,0 1 1,0 0 0,0 0 0,0 0-267,1 0 1,-1 0-1,0 0 1,1 1 0,0-1-1,-1 0 1,1 1-1,0 0 1,0-1-1,-1 1 1,1 0 0,1-1-1,-1 1 1,0 1 266,-2 3-1697</inkml:trace>
</inkml:ink>
</file>

<file path=ppt/ink/ink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39.245"/>
    </inkml:context>
    <inkml:brush xml:id="br0">
      <inkml:brushProperty name="width" value="0.05" units="cm"/>
      <inkml:brushProperty name="height" value="0.05" units="cm"/>
    </inkml:brush>
  </inkml:definitions>
  <inkml:trace contextRef="#ctx0" brushRef="#br0">4 42 3442,'2'7'561,"0"-1"0,-1 1 0,1 0 0,-1 0 0,-1 0 1,0 0-1,0-1 0,0 1 0,-1 0 0,1 0 0,-2 0 1,-1 6-562,1-2 566,0-1 1,1 1-1,1 0 1,0-1 0,0 2-567,0-10 2,0-1 1,0 1-1,1-1 1,-1 1 0,0 0-1,1-1 1,-1 1 0,1-1-1,-1 1 1,1-1-1,0 1 1,0-1 0,0 0-1,0 1 1,0-1-1,0 0 1,0 0 0,0 0-1,0 1 1,1-1 0,-1-1-1,0 1 1,1 0-1,-1 0 1,1 0-3,1 0 11,0-1-1,0 1 1,-1-1-1,1 0 1,0 0-1,0 0 1,-1 0-1,1 0 1,0-1-1,0 1 1,-1-1-1,1 0 1,0 1-1,0-2-10,4 0 25,1-2 0,-1 1 0,-1-1 0,1 0 0,0 0 0,-1-1 0,0 0-1,0 0 1,0 0 0,2-4-25,-5 4 103,1 0 0,-2 0-1,1 0 1,-1-1 0,1 0-1,-2 1 1,1-1 0,0 0-1,-1 0 1,0 1 0,-1-1-1,1 0 1,-1 0 0,0 0-1,-1 0 1,1 0 0,-1 0-1,-1 0 1,1 0 0,-1 1-1,0-1 1,-2-4-103,2 6-336,0 0 0,0 0 0,-1 1 1,1-1-1,-1 1 0,0 0 0,0-1 0,0 1 0,0 1 0,-1-1 1,1 0-1,-5-1 336,2 1-2319</inkml:trace>
</inkml:ink>
</file>

<file path=ppt/ink/ink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42.465"/>
    </inkml:context>
    <inkml:brush xml:id="br0">
      <inkml:brushProperty name="width" value="0.05" units="cm"/>
      <inkml:brushProperty name="height" value="0.05" units="cm"/>
    </inkml:brush>
  </inkml:definitions>
  <inkml:trace contextRef="#ctx0" brushRef="#br0">136 1 6051,'-7'-1'6294,"-27"5"-3926,27 1-2302,-1 0-1,1 1 0,0 0 0,0 0 0,1 1 0,0 0 0,0 0 0,0 0 1,1 1-1,0 0 0,1 0 0,-1 0 0,2 0 0,-1 1 0,1-1 0,0 1 1,1 1-66,2-9-1,0 0 1,0 0 0,0 0-1,0 0 1,0 0 0,0-1 0,1 1-1,-1 0 1,0 0 0,1 0-1,-1 0 1,0-1 0,1 1 0,-1 0-1,1 0 1,0-1 0,-1 1 0,1 0-1,-1-1 1,1 1 0,0 0-1,-1-1 1,1 1 0,0-1 0,0 0-1,0 1 1,-1-1 0,1 1-1,0-1 1,0 0 0,0 0 0,0 1-1,0-1 1,41 3-15,-3 2 16,-35-3 2,0 0 1,0 0-1,-1 0 1,1 1-1,-1-1 1,0 1-1,1 0 1,-1 0-1,0 0 1,-1 0-1,1 1 1,-1-1-1,1 1 1,-1 0-1,0-1 1,0 1-1,-1 0 1,1 0-1,-1 0 1,0 1-1,0-1 1,0 0-1,-1 0 1,1 0-1,-1 1 1,0-1-1,0 0 1,-1 1-1,1-1 1,-1 0-1,0 0 1,0 0-1,0 1 1,-1-1-1,1 0 1,-1-1-1,0 1 1,0 0-1,-1 0 1,1-1-1,-1 0 1,0 1-1,1-1 1,-2 0-1,1 0 1,0 0-1,0-1 1,-1 1-1,0-1 1,1 0-1,-1 0 1,0 0-1,0 0 1,0-1-1,0 0 1,0 0-1,0 0 1,-1 0-1,1 0 1,0-1-1,0 0 1,-1 0-1,1 0 1,0 0-1,-1-1 1,1 0-1,-2 0-3,4 0-98,1 1 0,-1 0 0,1-1 0,0 1 0,-1-1 0,1 0 0,0 1 0,0-1 0,-1 0 0,1 0 0,0 0 1,0 0-1,0 0 0,-1-1 98,1 1-375,1 0 1,-1-1 0,0 1 0,1 0 0,-1-1-1,1 1 1,0 0 0,-1-1 0,1 1 0,0 0 0,0-1-1,0 1 1,0 0 0,0-1 0,0 0 374,1-6-2420</inkml:trace>
</inkml:ink>
</file>

<file path=ppt/ink/ink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42.817"/>
    </inkml:context>
    <inkml:brush xml:id="br0">
      <inkml:brushProperty name="width" value="0.05" units="cm"/>
      <inkml:brushProperty name="height" value="0.05" units="cm"/>
    </inkml:brush>
  </inkml:definitions>
  <inkml:trace contextRef="#ctx0" brushRef="#br0">1 1 6291,'18'115'7026,"-3"10"-6433,-4 21-593,-11-146-5,0 0-118,0 1 1,0-1-1,0 1 0,1-1 0,-1 1 0,0-1 0,0 0 1,0 1-1,0-1 0,0 1 0,0-1 0,0 1 1,-1-1-1,1 0 0,0 1 0,0-1 0,0 1 1,0-1-1,0 0 0,-1 1 0,1-1 0,0 0 1,0 1-1,-1-1 0,1 0 0,0 1 0,-1-1 0,1 0 1,0 1-1,-1-1 0,1 0 0,0 0 123,-2 0-2115</inkml:trace>
</inkml:ink>
</file>

<file path=ppt/ink/ink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43.157"/>
    </inkml:context>
    <inkml:brush xml:id="br0">
      <inkml:brushProperty name="width" value="0.05" units="cm"/>
      <inkml:brushProperty name="height" value="0.05" units="cm"/>
    </inkml:brush>
  </inkml:definitions>
  <inkml:trace contextRef="#ctx0" brushRef="#br0">0 36 4818,'54'-18'10193,"-14"4"-9603,-37 13-876,0 0 0,0 1-1,0-1 1,0 1-1,0 0 1,0 0-1,1 0 1,-1 0 0,0 1-1,0-1 1,0 1-1,0 0 1,0 0-1,0 0 1,0 0 0,0 0-1,0 1 1,-1-1-1,1 1 287,-2-1-2123</inkml:trace>
</inkml:ink>
</file>

<file path=ppt/ink/ink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43.706"/>
    </inkml:context>
    <inkml:brush xml:id="br0">
      <inkml:brushProperty name="width" value="0.05" units="cm"/>
      <inkml:brushProperty name="height" value="0.05" units="cm"/>
    </inkml:brush>
  </inkml:definitions>
  <inkml:trace contextRef="#ctx0" brushRef="#br0">138 115 4690,'0'0'171,"1"0"0,-1 0 0,1-1 0,0 1 0,-1 0 0,1 0 0,-1 0 0,1-1 0,0 1 0,-1 0 0,1-1 0,-1 1 0,1-1 0,-1 1 0,1 0 0,-1-1 0,0 1 0,1-1 0,-1 1 0,0-1 0,1 1 0,-1-1 0,0 1 0,1-1 0,-1 0 0,0 1 0,0-1 0,0 1 0,0-1 0,1 0 0,-1 1-171,-4-26 2083,-17-19-49,19 43-1926,1-1-1,-1 1 1,0 0 0,0 0 0,0 0-1,0 0 1,0 0 0,0 1-1,0-1 1,0 1 0,-1-1 0,1 1-1,-1 0 1,1 0 0,-1 0 0,1 0-1,-1 0 1,0 0 0,1 1 0,-1 0-1,0-1 1,0 1 0,1 0 0,-1 0-1,0 0-107,0 2 31,0-1-1,0 0 0,0 1 1,0-1-1,0 1 0,1 0 0,-1 0 1,1 0-1,-1 0 0,1 1 1,0-1-1,0 1 0,0-1 0,0 1 1,1 0-1,-1 0 0,0-1 0,1 1 1,0 0-1,0 0 0,0 1-30,-3 7 6,0 1-1,1 0 1,1 0-1,0 0 0,1 0 1,0 0-1,1 0 1,0 0-1,1 3-5,-1-13-9,0 1 1,0 0-1,0-1 1,0 1-1,1-1 1,0 1-1,-1-1 0,1 1 1,0-1-1,0 1 1,0-1-1,0 0 1,1 1-1,-1-1 1,1 0-1,-1 0 0,1 0 1,0 0-1,0 0 1,0-1-1,0 1 1,0 0-1,0-1 0,0 0 1,0 1-1,1-1 1,-1 0-1,0 0 1,1 0-1,-1 0 1,1-1-1,-1 1 0,1-1 1,0 1-1,-1-1 1,1 0-1,-1 0 1,1 0-1,0-1 0,-1 1 1,1 0-1,-1-1 1,1 0-1,1 0 9,0-1-11,0 1 0,0-1 0,-1 0 0,1 0-1,-1-1 1,1 1 0,-1-1 0,0 1 0,0-1 0,0 0-1,-1 0 1,1 0 0,-1-1 0,1 1 0,-1-1 0,0 1-1,0-1 1,-1 0 0,1 1 0,-1-1 0,0 0 0,0 0-1,0 0 1,0-2 11,0-1 9,0 1 0,0-1-1,0 1 1,-1-1-1,0 1 1,0-1 0,-1 1-1,0-1 1,0 1-1,0 0 1,-1-1 0,0 1-1,0 0 1,-1 0-1,0-1-8,10 77 206,-4-29-228,-4-32-21,2-1-1,-1 1 1,1-1 0,0 1 0,1-1-1,0 0 1,0 0 0,2 4 43,-3-12-121,-1 0 1,0 0 0,1 0 0,-1 0-1,0 0 1,1-1 0,-1 1-1,0 0 1,0 0 0,1 0 0,-1 0-1,0-1 1,1 1 0,-1 0-1,0 0 1,0-1 0,0 1 0,1 0-1,-1 0 1,0-1 0,0 1-1,0 0 1,0-1 0,1 1 0,-1 0-1,0-1 1,0 1 0,0 0-1,0-1 1,0 1 0,0 0 0,0-1-1,0 1 1,0 0 0,0-1 120,1-5-1185</inkml:trace>
</inkml:ink>
</file>

<file path=ppt/ink/ink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44.057"/>
    </inkml:context>
    <inkml:brush xml:id="br0">
      <inkml:brushProperty name="width" value="0.05" units="cm"/>
      <inkml:brushProperty name="height" value="0.05" units="cm"/>
    </inkml:brush>
  </inkml:definitions>
  <inkml:trace contextRef="#ctx0" brushRef="#br0">25 327 6035,'4'9'1260,"-3"-6"-1013,0 0 1,1 0 0,-1 0-1,0 0 1,0 1-1,-1-1 1,1 0-1,-1 1 1,0-1-1,1 0 1,-2 3-248,-19-40 4063,16 24-3824,1-1 1,0 1-1,1-1 0,0 0 1,0 0-1,1 1 0,1-1 1,0 0-1,1 0 0,0 0 1,0 0-1,1 0 0,1 1 0,2-10-239,0 6-154,0 1-1,0-1 0,1 1 1,1 1-1,0-1 0,1 1 1,0 1-1,1-1 0,0 1 1,1 1-1,2-2 155,14-8-5117,-17 14 2668</inkml:trace>
</inkml:ink>
</file>

<file path=ppt/ink/ink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44.428"/>
    </inkml:context>
    <inkml:brush xml:id="br0">
      <inkml:brushProperty name="width" value="0.05" units="cm"/>
      <inkml:brushProperty name="height" value="0.05" units="cm"/>
    </inkml:brush>
  </inkml:definitions>
  <inkml:trace contextRef="#ctx0" brushRef="#br0">0 1 8180,'9'26'1884,"-1"0"0,-2 1 1,2 10-1885,2 42-199,-2 25 199,-4-45 426,0 67-890,-5-127-3274,-1-4 1740</inkml:trace>
</inkml:ink>
</file>

<file path=ppt/ink/ink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44.788"/>
    </inkml:context>
    <inkml:brush xml:id="br0">
      <inkml:brushProperty name="width" value="0.05" units="cm"/>
      <inkml:brushProperty name="height" value="0.05" units="cm"/>
    </inkml:brush>
  </inkml:definitions>
  <inkml:trace contextRef="#ctx0" brushRef="#br0">1 33 7555,'33'-5'6945,"0"-5"-5246,-24 6-1699,0 1 1,1 1 0,-1-1-1,1 1 1,9 0-1,28 1-4890,-39 0 2398</inkml:trace>
</inkml:ink>
</file>

<file path=ppt/ink/ink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48.036"/>
    </inkml:context>
    <inkml:brush xml:id="br0">
      <inkml:brushProperty name="width" value="0.05" units="cm"/>
      <inkml:brushProperty name="height" value="0.05" units="cm"/>
    </inkml:brush>
  </inkml:definitions>
  <inkml:trace contextRef="#ctx0" brushRef="#br0">269 1 4338,'1'10'7942,"1"15"-5554,2 44-2161,-14 45 201,6-73-365,2-29-35,-1-1-1,1 0 1,-2 0 0,0 0 0,0 0 0,0 0-1,-2-1 1,1 0 0,-1 0 0,-1 0 0,0-1 0,0 0-1,-1-1 1,0 1-28,3-3 10,0 0-1,0 0 1,0-1-1,-1 0 1,0 0-1,0 0 0,0-1 1,-1 1-1,0-2 1,0 1-1,-1 0-9,0 0 2,0 1 0,-1 0-1,2 1 1,-1-1 0,1 2-1,-1-1 1,2 1 0,-7 7-2,9-5-44,3-6 11,-1 0 0,1 0 0,-1 1 0,0-1 1,1 0-1,-1-1 0,-1 1 0,1 0 0,0 0 0,-1-1 0,1 0 0,-1 1 0,0-1 0,-1 1 33,4-6-5207,1 1 2886</inkml:trace>
</inkml:ink>
</file>

<file path=ppt/ink/ink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49.309"/>
    </inkml:context>
    <inkml:brush xml:id="br0">
      <inkml:brushProperty name="width" value="0.05" units="cm"/>
      <inkml:brushProperty name="height" value="0.05" units="cm"/>
    </inkml:brush>
  </inkml:definitions>
  <inkml:trace contextRef="#ctx0" brushRef="#br0">5 5 5362,'0'0'122,"-4"-4"5645,4 6-3241,1-1-2450,0 1-1,0 0 1,-1-1 0,1 1 0,-1-1-1,1 1 1,-1 0 0,0 0 0,0-1 0,0 1-1,0 0 1,0-1 0,0 1 0,0 0-1,0 0-75,-1 5 138,0 1 0,1-1 0,0 1 0,0-1-1,0 1 1,1-1 0,2 5-138,1 34 103,-4-12 259,1 0 1,4 13-363,4 27 283,5 67 448,-13-134-899,-1-1-1,0 1 1,0 0-1,-1-1 1,0 1-1,0-1 1,-1 4 168,0-11-5141,3-3 2433</inkml:trace>
</inkml:ink>
</file>

<file path=ppt/ink/ink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3:50.669"/>
    </inkml:context>
    <inkml:brush xml:id="br0">
      <inkml:brushProperty name="width" value="0.05" units="cm"/>
      <inkml:brushProperty name="height" value="0.05" units="cm"/>
    </inkml:brush>
  </inkml:definitions>
  <inkml:trace contextRef="#ctx0" brushRef="#br0">165 0 3794,'0'37'9914,"1"24"-5267,-2-23-4809,-1 0-1,-6 36 163,-5-23 314,-1-1 0,-3-1 0,-2-1 1,-2 0-1,-23 35-314,36-69-28,6-11-175,0 0 0,0 0 0,0 1 0,0-1 0,0 1-1,1-1 1,-1 1 0,1 0 0,0 0 0,0-1 0,0 4 203,3-8-2828,1 0 1971</inkml:trace>
</inkml:ink>
</file>

<file path=ppt/ink/ink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01.893"/>
    </inkml:context>
    <inkml:brush xml:id="br0">
      <inkml:brushProperty name="width" value="0.05" units="cm"/>
      <inkml:brushProperty name="height" value="0.05" units="cm"/>
    </inkml:brush>
  </inkml:definitions>
  <inkml:trace contextRef="#ctx0" brushRef="#br0">540 1 4802,'-16'27'6456,"0"0"-3793,7-13-2590,0 0 0,1 1 0,1 0 0,0 1 1,0 2-74,5-10 25,-1-1 0,1 1 0,-1-1 1,-1 0-1,1 0 0,-1-1 0,0 1 1,-1-1-1,1 0 0,-1 0 0,-1 0 1,1-1-1,-1 1 0,0-2 0,-5 5-25,4-4 74,1 0-1,0 1 0,0 0 1,0 0-1,1 0 0,0 1 1,0 0-1,0 0 0,1 0 0,0 0 1,1 1-1,-1-1 0,1 1-73,-2 4 214,0-1 0,-2 1 0,1-2 0,-9 11-214,9-15 12,0-1 0,0 0 0,-1 0 0,0 0 0,0-1 0,-1 0 0,1-1 0,-8 3-12,-23 13 35,21-8-44,0 0 0,1 1-1,0 2 1,1-1 0,1 2 0,0 0 0,-9 12 9,6-13-1936,15-13 1538,0 0-1,0 0 1,0 1-1,0-1 1,0 1 0,1-1-1,-1 1 1,0 0-1,1 0 1,-1 0-1,1 0 1,-1 0 0,1 1 398,1-2-2767</inkml:trace>
</inkml:ink>
</file>

<file path=ppt/ink/ink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05.701"/>
    </inkml:context>
    <inkml:brush xml:id="br0">
      <inkml:brushProperty name="width" value="0.05" units="cm"/>
      <inkml:brushProperty name="height" value="0.05" units="cm"/>
    </inkml:brush>
  </inkml:definitions>
  <inkml:trace contextRef="#ctx0" brushRef="#br0">285 0 4674,'-20'20'7241,"-17"9"-5632,3-4-964,-77 79 2210,107-98-2844,0 0 1,1 1-1,0 0 1,0-1-1,0 1 1,1 0-1,0 1 0,0-1 1,1 0-1,0 0 1,0 5-12,-9 35 103,-34 104-175,47-129 638,1-11-1701,2-8-4880,-5-4 3838</inkml:trace>
</inkml:ink>
</file>

<file path=ppt/ink/ink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07.664"/>
    </inkml:context>
    <inkml:brush xml:id="br0">
      <inkml:brushProperty name="width" value="0.05" units="cm"/>
      <inkml:brushProperty name="height" value="0.05" units="cm"/>
    </inkml:brush>
  </inkml:definitions>
  <inkml:trace contextRef="#ctx0" brushRef="#br0">555 0 4850,'-39'26'7161,"32"-23"-7078,0 0 1,0 0-1,-1-1 1,1 0 0,-1 0-1,1-1 1,-1 0-1,0 0 1,0-1 0,1 0-1,-1 0 1,-4-1-84,-4-1 131,-1 1 0,0 1 0,0 1 0,1 0 0,-1 1 0,0 1 0,1 1 0,-3 1-131,11-3 58,1-1 0,0-1-1,-1 1 1,1-1 0,0 0-1,-1-1 1,1 0 0,0 0-1,-2-1-57,0 1 34,0-1-1,0 2 0,0-1 1,0 1-1,-6 1-33,6-1 3,0 0 1,0 0-1,0-1 0,0 0 0,0-1 1,0 1-1,0-2 0,0 1 0,0-2-3,3 0 43,6 4-43,-1-1-1,1 0 1,-1 0-1,0 1 1,0-1 0,0 0-1,1 1 1,-1-1-1,0 1 1,0-1-1,0 1 1,0-1 0,0 1-1,0 0 1,0-1-1,0 1 1,0 0-1,0 0 1,0 0 0,0 0-1,0 0 1,0 0-1,0 0 1,0 0-1,0 0 1,0 0 0,0 1-1,0-1 1,0 0-1,0 1 1,0-1 0,-1-5-3735,3 4 1739</inkml:trace>
</inkml:ink>
</file>

<file path=ppt/ink/ink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09.405"/>
    </inkml:context>
    <inkml:brush xml:id="br0">
      <inkml:brushProperty name="width" value="0.05" units="cm"/>
      <inkml:brushProperty name="height" value="0.05" units="cm"/>
    </inkml:brush>
  </inkml:definitions>
  <inkml:trace contextRef="#ctx0" brushRef="#br0">543 610 2977,'-28'-13'6349,"-13"-22"-4037,2 2-1302,25 24-882,0 0-1,1 0 1,0-1-1,0-1 1,1 0-1,0 0 1,1-2-1,0 1 0,1-1 1,1-1-1,0 0 1,1 0-1,-3-8-127,0 4 13,-1 0 0,0 1 0,-1 1 0,0 0 0,-2 0-13,1 0 42,-33-49 1140,21 36-1083,21 22-96,0 1 0,0 0 0,0 0 0,-1 1 0,0-1 0,0 1 0,-1 1 0,-2-3-3,4 4-78,1 0 0,0 0 1,-1-1-1,2 0 0,-1 0 1,0 0-1,1 0 0,0-1 1,-1 1-1,2-1 0,-1 0 1,1 0-1,-1 0 0,1 0 1,1 0-1,-1-1 0,1 1 1,0 0-1,0-2 78,1 4 406</inkml:trace>
</inkml:ink>
</file>

<file path=ppt/ink/ink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11.542"/>
    </inkml:context>
    <inkml:brush xml:id="br0">
      <inkml:brushProperty name="width" value="0.05" units="cm"/>
      <inkml:brushProperty name="height" value="0.05" units="cm"/>
    </inkml:brush>
  </inkml:definitions>
  <inkml:trace contextRef="#ctx0" brushRef="#br0">33 31 4146,'5'1'6417,"-8"1"-4324,-15 8-1495,17-8-588,0-1 0,0 1 0,0-1 0,0 1 0,0-1 0,1 1 0,-1 0 0,0-1 0,1 1 0,-1 0 0,1 0 0,0-1 0,-1 1 0,1 0 0,0 0 0,0 0-1,0 0 1,0-1 0,1 1 0,-1 0 0,0 0 0,1-1 0,-1 1 0,1 0 0,0 0 0,0-1 0,-1 1 0,1-1 0,0 1 0,0-1 0,0 1 0,1-1 0,-1 1 0,0-1 0,0 0 0,1 0 0,-1 0 0,1 0 0,-1 0 0,2 1-10,1 1 1,1 0 0,0 0 0,-1 0-1,1 0 1,0-1 0,0 0 0,1 0 0,-1 0 0,0-1 0,1 0 0,-1 0 0,1 0 0,2 0-1,-7-2 1,-1 0-1,1 1 1,0-1 0,-1 1-1,1-1 1,0 0-1,-1 0 1,1 1 0,-1-1-1,1 0 1,-1 0 0,0 1-1,1-1 1,-1 0 0,0 0-1,1 0 1,-1 0 0,0 0-1,0 0 1,0 0-1,0 0 1,0 1 0,0-1-1,0 0 1,0 0 0,0 0-1,0 0 1,0 0 0,-1 0-1,1 0 1,0 0 0,-1 1-1,1-1 1,-1 0 0,1 0-1,-1 0 0,-13-34 449,-26-11 348,15 33-567,24 13-226,0 0-1,0 0 1,1 0 0,-1 0-1,0 0 1,0 0 0,0 0-1,1 1 1,-1-1 0,0 0-1,0 0 1,1 1 0,-1-1-1,0 0 1,1 1 0,-1-1-1,0 1 1,1-1 0,-1 1-1,1 0 1,-1-1-1,1 1 1,-1-1 0,1 1-1,-1 0 1,1-1 0,-1 1-1,1 0 1,0 0 0,-1 0-4,1 1 2,0 1 1,0-1-1,-1 0 1,2 0-1,-1 1 1,0-1-1,0 0 1,1 0-1,-1 1 1,1-1-1,0 0 1,-1 0-1,1 0 1,0 0-1,0 0 1,1 0-1,-1 0 1,0 0-1,1 0 1,-1-1-1,1 1 1,-1 0-1,1-1 1,0 0-1,0 1-2,48 37 7,-49-38-8,0 0-1,0 0 1,1 0-1,-1 0 1,0-1-1,1 1 1,-1 0-1,1-1 0,-1 1 1,1-1-1,-1 0 1,1 1-1,-1-1 1,1 0-1,-1 0 1,1 0-1,0 0 1,-1 0-1,1 0 2,-1 0 0,-1-1-1,1 1 0,-1-1 1,1 1-1,0-1 0,-1 1 0,1-1 1,-1 1-1,1-1 0,-1 0 0,0 1 1,1-1-1,-1 1 0,1-1 1,-1 0-1,0 0 0,0 1 0,1-1 1,-1 0-1,0 1 0,0-1 0,0 0 1,0 0-1,0 1 0,0-1 0,0 0 1,0-4 18,-1 1-1,1 0 1,-1 0-1,0 0 1,0 1-1,0-1 0,0 0 1,-1 0-1,0 0 1,0 1-1,0-1 0,0 1 1,-2-2-18,1 1 81,-1 0-1,0 0 1,0 0 0,0 1 0,-1 0 0,1 0-1,-1 0 1,0 0 0,0 1 0,0-1 0,0 1-1,0 1-80,4 0 7,0 1-1,0 0 0,0 0 0,0 0 1,0 0-1,0 0 0,0 0 0,0 0 0,0 0 1,0 0-1,0 0 0,0 0 0,0 1 1,0-1-1,0 0 0,0 1 0,1-1 1,-1 0-1,0 1 0,0 0 0,0-1 1,0 1-1,1-1 0,-1 1 0,0 0-6,0 1 0,0 0 0,0 0 0,0 0 0,0 0 0,1 1 0,-1-1 0,1 0 0,-1 0 0,1 0 1,0 1-1,0-1 0,0 0 0,0 1 0,0-1 0,1 0 0,-1 1 0,1 2 4,1 0 1,-1 0-1,1 0 1,0 0-1,0-1 1,0 1-1,1-1 1,-1 0-1,1 1 1,0-1-1,4 3-4,-6-5 1,1 0 0,0 0-1,0 0 1,0 0 0,0 0-1,0 0 1,1-1 0,-1 1-1,0-1 1,1 0-1,-1 1 1,1-1 0,0 0-1,-1 0 1,1-1 0,0 1-1,-1-1 1,1 1 0,0-1-1,0 0 1,0 0 0,0 0-1,-2-1 1,0 1 0,-1-1 1,1 1-1,0-1 0,0 0 1,0 1-1,0-1 0,-1 0 1,1 0-1,0 0 0,-1 0 1,1 0-1,0 0 0,-1 0 1,1 0-1,-1 0 0,0 0 1,1 0-1,-1 0 0,0 0 1,0 0-1,1 0 1,-1 0-1,0 0 0,0 0 1,0 0-1,0-1 0,-1 1 1,1 0-1,0 0 0,0 0 1,-1 0-1,1 0 0,0 0 1,-1 0-1,1 0 0,-1 0 1,0 0-1,0 0-1,-20-42 385,13 32-114,-23-26 401,31 36-663,-1 0 0,0 0 1,0 0-1,0 0 0,0 0 0,0 1 0,0-1 0,0 0 0,0 1 0,-1-1 0,1 0 0,0 1 0,0-1 0,0 1 0,-1 0 0,1 0 0,0-1 0,-1 1 0,1 0 1,0 0-1,-1 0 0,1 0 0,0 0 0,0 0 0,-1 1 0,1-1 0,0 0 0,0 1 0,-1-1-9,1 2 6,-1-1 1,2 0-1,-1 0 1,0 1-1,0-1 0,0 0 1,1 1-1,-1-1 1,0 1-1,1-1 0,0 1 1,-1-1-1,1 1 1,0-1-1,0 1 0,0-1 1,0 1-1,0 0 1,0-1-1,0 1 0,0-1 1,1 1-1,-1-1 0,0 1 1,1-1-1,-1 1 1,1-1-1,0 0 0,0 1 1,0 0-7,24 44-8,-24-45 0,1 3-20,18 25-11,-19-28 36,-1 0-1,1 0 1,0 0 0,-1 0-1,1 0 1,0-1-1,0 1 1,0 0 0,-1 0-1,1-1 1,0 1-1,0-1 1,0 1 0,0-1-1,0 1 1,0-1-1,0 1 1,0-1 0,1 0-1,-1 0 1,0 1-1,0-1 1,0 0 0,0 0-1,1 0 4,-1-1-1,0-1 0,-1 1 1,1 0-1,0 0 0,-1-1 0,1 1 0,-1 0 0,1-1 1,-1 1-1,0 0 0,0-1 0,0 1 0,1-1 0,-1 1 0,0 0 1,-1-1-1,1 1 0,0-1 0,0 1 0,-1 0 0,1-1 1,0 1-1,-1 0 0,1-1 0,-2 0 1,-11-36 42,11 35-32,1 0 0,-1 0 0,1 0-1,-1 0 1,0 1 0,0-1-1,0 0 1,0 1 0,-1 0 0,1-1-1,-1 1 1,1 0 0,-2 0-10,4 2 2,-1-1-1,1 1 1,0 0 0,0 0 0,-1 0-1,1 0 1,0 0 0,-1 0 0,1 0-1,0 0 1,-1 0 0,1 0 0,0 0-1,-1 0 1,1 0 0,0 0 0,0 0-1,-1 0 1,1 0 0,0 0 0,-1 1 0,1-1-1,0 0 1,0 0 0,-1 0 0,1 0-1,0 1 1,0-1 0,-1 0 0,1 0-1,0 0 1,0 1 0,0-1 0,0 0-1,-1 0 1,1 1 0,0-1 0,0 0-1,0 1 1,0-1 0,0 0-2,0 29 39,16 20-11,-15-48-29,-1 0 0,0 0 0,1 0 0,-1 0 0,1 0 0,-1 0 0,1-1 0,0 1 0,-1 0 1,1 0-1,0-1 0,0 1 0,-1 0 0,1-1 0,0 1 0,0-1 0,0 1 0,0-1 1,0 1 0,0-1-2,0-1 0,0 1 1,0 0-1,0-1 1,-1 1-1,1-1 1,0 1-1,0-1 1,-1 1-1,1-1 1,0 0-1,-1 1 1,1-1-1,0 0 0,-1 1 1,1-1-1,-1 0 1,1 0-1,-1 0 1,0 1-1,1-1 1,-1 0-1,0 0 1,0 0-1,1 0 1,-1-1 1,1-2-3,-1 0 1,1 0-1,-1-1 1,0 1 0,0 0-1,-1 0 1,1-1 0,-1 1-1,0 0 1,-1-3 2,2 6 1,0 0 0,0 0 0,0 0 0,0-1-1,0 1 1,-1 0 0,1 0 0,0 0 0,-1 0 0,1 0 0,-1 0 0,1 0 0,-1 0 0,0 0 0,1 0 0,-1 0 0,0 1 0,0-1-1,1 0 1,-1 0 0,0 1 0,0-1 0,0 0 0,0 1 0,0-1 0,0 1 0,0-1 0,0 1 0,0 0 0,0-1 0,0 1-1,-1 0 1,1 0 0,0 0 0,0 0 0,0 0 0,0 0 0,0 0 0,0 0 0,-1 0-1,1 1 0,0 0 1,0 0 0,1 0-1,-1 0 1,0 0 0,1 0-1,-1 0 1,1 0 0,-1 0-1,1 0 1,-1 1-1,1-1 1,0 0 0,0 0-1,-1 0 1,1 1 0,0-1-1,0 0 1,0 0-1,0 0 1,1 1 0,-1-1-1,0 0 1,0 0 0,1 0-1,-1 1 1,1-1-1,11 38-26,-11-35 35,8 11-444,-9-14 348,0-1 1,0 0-1,1 0 1,-1 1-1,0-1 1,0 0-1,1 0 1,-1 0 0,0 1-1,0-1 1,1 0-1,-1 0 1,0 0-1,1 0 1,-1 0-1,0 0 1,1 0-1,-1 0 1,0 0 0,0 0-1,1 0 1,-1 0-1,0 0 1,1 0-1,-1 0 1,0 0-1,1 0 1,-1 0 0,0 0-1,0 0 1,1 0-1,-1 0 1,0-1-1,1 1 1,-1 0-1,0 0 1,0 0-1,1-1 1,-1 1 0,0 0-1,0 0 1,0-1-1,1 1 1,-1 0-1,0 0 1,0-1-1,0 1 1,0 0-1,0 0 1,1-1 0,-1 1-1,0 0 1,0-1-1,0 1 87,3-11-2777</inkml:trace>
</inkml:ink>
</file>

<file path=ppt/ink/ink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13.235"/>
    </inkml:context>
    <inkml:brush xml:id="br0">
      <inkml:brushProperty name="width" value="0.05" units="cm"/>
      <inkml:brushProperty name="height" value="0.05" units="cm"/>
    </inkml:brush>
  </inkml:definitions>
  <inkml:trace contextRef="#ctx0" brushRef="#br0">0 473 4962,'3'2'7520,"3"-10"-5098,5-9-1863,11-56 1975,6-40-2534,5-21 1276,-29 126-737,-1 13-203,1 30-98,-2 52-231,-4-56-16,1 1-1,2-1 1,1 0-1,2 0 0,3 12 10,-7-50-24,1 0 0,0 0 0,0 0 1,1 1-1,0-1 0,0 0 0,1 1 0,0-1 24,7-25 37,18-119 125,-14 66-63,7-11-99,-21 95 8,0 0-1,0 0 1,0 0-1,0 1 1,0-1 0,0 0-1,0 0 1,0 0 0,1 0-1,-1 0 1,0 1-1,1-1 1,-1 0 0,0 0-1,1 0 1,-1 1-1,1-1 1,-1 0 0,1 1-1,-1-1 1,1 0-1,0 1 1,-1-1 0,1 1-1,0-1 1,0 1 0,-1-1-1,1 1 1,0 0-1,0-1-7,1 2 7,-1 0 0,0 1 0,0-1 0,0 0 0,0 1 0,-1-1 0,1 0 0,0 1 0,0-1 0,-1 1 0,1 0 1,-1-1-1,0 1 0,1 0-7,11 67 89,-5 31-527,-5 1 0,-5 19 438,2-97-564,2-23 492,-1 0 1,0 0 0,0 0-1,0-1 1,0 1-1,1 0 1,-1 0 0,0 0-1,0 0 1,0 0 0,1 0-1,-1 0 1,0 0 0,0 0-1,0 0 1,0 0 0,1 0-1,-1 0 1,0 0-1,0 0 1,0 1 0,0-1-1,1 0 1,-1 0 0,0 0-1,0 0 1,0 0 0,0 0-1,0 0 1,1 0 0,-1 1-1,0-1 1,0 0-1,0 0 1,0 0 0,0 0-1,0 1 1,0-1 0,0 0-1,1 0 1,-1 0 0,0 0-1,0 1 1,0-1 0,0 0-1,0 0 1,0 0 0,0 0-1,0 1 1,0-1-1,0 0 1,0 0 0,0 0-1,0 1 1,0-1 0,0 0-1,-1 0 1,1 0 0,0 0 71,4-5-779</inkml:trace>
</inkml:ink>
</file>

<file path=ppt/ink/ink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13.923"/>
    </inkml:context>
    <inkml:brush xml:id="br0">
      <inkml:brushProperty name="width" value="0.05" units="cm"/>
      <inkml:brushProperty name="height" value="0.05" units="cm"/>
    </inkml:brush>
  </inkml:definitions>
  <inkml:trace contextRef="#ctx0" brushRef="#br0">111 61 7043,'0'-2'452,"0"-1"0,0 1-1,-1-1 1,1 1-1,-1 0 1,1-1 0,-1 1-1,0 0 1,0-1 0,0 1-1,0 0 1,0 0 0,-1 0-1,1 0 1,-1 0 0,1 0-1,-1 0 1,0 1 0,1-1-1,-1 1 1,0-1-452,0 1 58,1 1 0,0-1 0,0 1 1,0-1-1,-1 1 0,1-1 0,0 1 0,-1 0 0,1-1 1,0 1-1,-1 0 0,1 0 0,0 0 0,-1 0 1,1 0-1,0 0 0,-1 1 0,1-1 0,0 0 0,0 1 1,-1-1-1,1 1 0,0-1 0,0 1 0,0 0 1,-1-1-1,1 1 0,0 0 0,0 0 0,0 0 0,0 0 1,0 0-1,1 0 0,-1 0 0,0 0 0,0 0 1,0 0-59,-5 8 23,1 1 1,-1-1-1,1 1 1,1-1-1,0 1 1,-2 10-24,4-15-17,1-1 1,0 1-1,0-1 0,0 1 1,1 0-1,0-1 0,0 1 1,0 0-1,0-1 1,1 1-1,0-1 0,0 1 1,0 0-1,0-1 0,1 0 1,-1 1-1,2 0 17,-2-4-9,0 0-1,0 0 0,0 0 1,0 0-1,0 0 0,0 0 1,0 0-1,1-1 1,-1 1-1,0 0 0,1-1 1,-1 1-1,0-1 0,1 0 1,-1 1-1,1-1 1,-1 0-1,0 0 0,1 0 1,-1 0-1,1 0 0,-1 0 1,1 0-1,-1 0 1,0 0-1,1-1 0,-1 1 1,1-1-1,-1 1 0,0-1 1,1 0-1,-1 1 1,0-1-1,0 0 0,0 0 1,0 0-1,1 0 0,0-1 11,4-2-2,0-1 0,0 0 0,0 0 0,-1 0 0,0-1 0,4-5 1,-5 4 10,0 0 0,0-1 1,-1 0-1,0 0 0,-1 0 0,0 0 0,0 0 0,-1 0 0,1-1 0,-1-6-10,7-37 1103,-9 62-980,0-1 1,1 1-1,0-1 1,1 0-1,0 1 1,1 4-124,2 21 32,-4-28-90,7 64-1395,-6-66 837,0 0 0,0 0 0,1-1 0,-1 1 0,1-1-1,0 1 1,3 3 616,-3-5-1035</inkml:trace>
</inkml:ink>
</file>

<file path=ppt/ink/ink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14.295"/>
    </inkml:context>
    <inkml:brush xml:id="br0">
      <inkml:brushProperty name="width" value="0.05" units="cm"/>
      <inkml:brushProperty name="height" value="0.05" units="cm"/>
    </inkml:brush>
  </inkml:definitions>
  <inkml:trace contextRef="#ctx0" brushRef="#br0">1 0 7091,'27'295'9194,"-20"-95"-10133,-7-204-755,1-2 1344</inkml:trace>
</inkml:ink>
</file>

<file path=ppt/ink/ink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15.242"/>
    </inkml:context>
    <inkml:brush xml:id="br0">
      <inkml:brushProperty name="width" value="0.05" units="cm"/>
      <inkml:brushProperty name="height" value="0.05" units="cm"/>
    </inkml:brush>
  </inkml:definitions>
  <inkml:trace contextRef="#ctx0" brushRef="#br0">132 76 4642,'-10'-33'7673,"-10"4"-3820,19 28-3798,0 0 0,-1 0 0,1 0 1,0 0-1,0 0 0,0 0 0,-1 0 1,1 0-1,0 1 0,-1-1 0,1 0 1,0 1-1,-1-1 0,1 1 0,-1 0 1,1-1-1,-1 1 0,1 0 1,-1 0-1,0 0 0,1 0 0,-1 0 1,1 0-1,-1 1 0,1-1 0,-1 0 1,1 1-1,0-1 0,-1 1 0,1 0 1,-1-1-1,1 1 0,0 0 0,0 0 1,-1 0-1,1 0 0,0 0 0,0 0 1,0 0-1,0 0 0,0 0 0,0 1-55,-5 5 1,1 0 0,1 0 0,-1 1 0,1 0 0,1-1 0,-1 1-1,1 0 1,1 1 0,0-1 0,0 0 0,0 1 0,1-1-1,0 4 0,1-5-105,-1-1 0,2 1-1,-1-1 1,1 1 0,0-1-1,0 1 1,0-1 0,1 0 0,0 0-1,1 0 1,-1 0 0,1 0-1,0 0 1,0-1 0,1 1-1,0-1 1,4 5 105,-7-9-15,0 0 0,-1 0 0,1 0 0,0 0 0,0-1-1,0 1 1,0 0 0,0-1 0,0 1 0,0 0 0,1-1 0,-1 1 0,0-1 0,0 0 0,0 1 0,0-1-1,1 0 1,-1 0 0,0 0 0,0 1 0,1-2 0,-1 1 0,0 0 0,0 0 0,0 0 0,1 0 0,-1-1 0,0 1 15,2-2-10,-1 1 0,1-1 0,-1 1 0,0-1 0,0 0 0,0 0 1,0 0-1,0 0 0,0 0 0,-1 0 0,1-1 0,0 0 10,5-10 32,-1 1 0,0-1 0,-1 0-1,2-7-31,-4 8 197,-1-1-1,0 0 1,-1 1-1,0-1 1,-1 0-1,0 1 1,-1-1-1,0 0 1,-1-2-197,1 8 107,4 35 220,3 29-528,2 0 0,9 26 201,-14-78-816,-3-5 718,0 0 0,0 0 0,0 0 0,0 1 0,0-1 1,1 0-1,-1 0 0,0 0 0,0 0 0,0 0 0,0 0 0,0 0 1,0 0-1,1 0 0,-1 0 0,0 0 0,0 0 0,0 0 1,0 0-1,0 0 0,1 0 0,-1 0 0,0 0 0,0 0 0,0 0 1,0 0-1,0 0 0,1-1 0,-1 1 0,0 0 0,0 0 1,0 0-1,0 0 0,0 0 0,0 0 0,0 0 0,1 0 0,-1 0 1,0-1-1,0 1 0,0 0 0,0 0 0,0 0 0,0 0 0,0 0 1,0-1-1,0 1 0,0 0 0,0 0 0,0 0 0,0 0 1,0 0-1,0-1 0,0 1 0,0 0 0,0 0 0,0 0 0,0 0 1,0 0 97,1-6-2463</inkml:trace>
</inkml:ink>
</file>

<file path=ppt/ink/ink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15.695"/>
    </inkml:context>
    <inkml:brush xml:id="br0">
      <inkml:brushProperty name="width" value="0.05" units="cm"/>
      <inkml:brushProperty name="height" value="0.05" units="cm"/>
    </inkml:brush>
  </inkml:definitions>
  <inkml:trace contextRef="#ctx0" brushRef="#br0">83 2 6675,'5'1'7232,"-10"-3"-4771,4 1-2408,0 1 1,0 0-1,-1 0 1,1 0-1,0 0 1,0 0-1,0 1 0,0-1 1,0 0-1,0 0 1,0 1-1,0-1 1,0 1-1,0-1 1,0 1-1,0-1 1,1 1-1,-1-1 0,0 1 1,0 0-1,0-1 1,1 1-1,-1 0 1,0 0-1,1 0-53,-8 8 81,2 0-1,0 1 0,0 0 1,1 0-1,0 1 1,0 0-1,1 0 1,1 0-1,-2 6-80,4-11-17,-1 1 0,1 0 0,0 0 0,1 0 1,-1 0-1,1-1 0,1 1 0,-1 0 0,1 0 0,1 0 0,-1-1 0,1 1 0,0 0 0,0-1 1,1 1-1,2 3 17,-4-9-19,0 1 0,0-1 0,0 1 0,0-1 0,0 0 1,1 1-1,-1-1 0,0 0 0,1 0 0,-1 0 0,1 0 1,-1 0-1,1 0 0,-1 0 0,1-1 0,0 1 0,-1 0 1,1-1-1,0 1 0,0-1 0,-1 0 0,3 0 19,-1 0-25,0 0-1,1-1 0,-1 1 1,0-1-1,1 0 0,-1 0 1,0 0-1,0-1 0,0 1 1,0-1-1,3-1 26,8-7-630,-1-1 0,0 0 1,0-1-1,6-9 630,-11 13-954,-3 3 476</inkml:trace>
</inkml:ink>
</file>

<file path=ppt/ink/ink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16.152"/>
    </inkml:context>
    <inkml:brush xml:id="br0">
      <inkml:brushProperty name="width" value="0.05" units="cm"/>
      <inkml:brushProperty name="height" value="0.05" units="cm"/>
    </inkml:brush>
  </inkml:definitions>
  <inkml:trace contextRef="#ctx0" brushRef="#br0">91 0 7395,'-5'1'7782,"4"-1"-7749,0 1 0,0-1 0,0 0 0,0 1-1,0 0 1,0-1 0,0 1 0,1 0 0,-1-1-1,0 1 1,0 0 0,0 0 0,1 0 0,-1-1 0,0 1-1,1 0 1,-1 1-33,-14 22 188,6-11-149,0 1 1,1 0-1,1 1 0,1-1 0,0 1 0,-2 8-39,7-21-2,1 1 0,-1-1 0,1 1-1,0-1 1,0 1 0,0 0 0,0-1 0,0 1 0,1-1-1,-1 1 1,1-1 0,-1 1 0,1-1 0,0 0-1,0 1 1,0-1 0,0 0 0,1 1 2,0-1-5,0 0 0,1 1 1,-1-1-1,1 0 0,-1-1 1,1 1-1,0 0 0,0-1 1,0 1-1,0-1 0,0 0 1,0 0-1,0 0 0,0 0 1,0-1-1,1 1 0,2-1 5,2 1 23,1-1 0,-1 0 0,1-1 0,-1 0 0,0 0 0,1 0 0,3-2-23,-9 2-122,0 0-1,1-1 1,-1 1 0,0-1 0,1 1-1,-1-1 1,0 0 0,0 0-1,0-1 123,-2 2-239,0 0 0,0 0 0,0 0 0,0-1 0,0 1 0,0 0-1,0 0 1,-1-1 0,1 1 0,0 0 0,-1-1 0,1 1 0,-1-1 0,0 1-1,1-1 1,-1 1 0,0-1 0,0 1 0,0-1 0,0 0 239,-1-5-2105</inkml:trace>
</inkml:ink>
</file>

<file path=ppt/ink/ink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16.864"/>
    </inkml:context>
    <inkml:brush xml:id="br0">
      <inkml:brushProperty name="width" value="0.05" units="cm"/>
      <inkml:brushProperty name="height" value="0.05" units="cm"/>
    </inkml:brush>
  </inkml:definitions>
  <inkml:trace contextRef="#ctx0" brushRef="#br0">128 34 7539,'0'-2'249,"0"1"0,0-1 0,0 1 0,0 0 0,0-1 0,0 1-1,-1-1 1,1 1 0,0-1 0,-1 1 0,1 0 0,-1-1-1,1 1 1,-1 0 0,0-1 0,1 1 0,-1 0 0,0 0 0,0 0-1,0 0 1,0 0 0,0-1-249,-1 2 75,1-1-1,0 1 1,0 0 0,0-1-1,0 1 1,-1 0 0,1 0-1,0 0 1,0 0 0,0 0-1,-1 0 1,1 0-1,0 0 1,0 1 0,0-1-1,-1 0 1,1 1 0,0-1-1,0 1 1,-1 0-75,-3 1-4,0 1 0,0 0 1,0 1-1,0-1 0,1 1 1,-1 0-1,1 0 0,0 1 0,-3 3 4,2 0 12,-1 0-1,1 0 1,0 1-1,1 0 0,0 0 1,1 0-1,0 1 1,0-1-1,0 4-11,3-11-2,-1 1-1,1 0 1,0-1 0,0 1-1,1-1 1,-1 1 0,0-1-1,1 1 1,0-1 0,-1 1-1,1-1 1,0 1-1,0-1 1,0 0 0,1 1-1,-1-1 1,1 0 0,-1 0-1,1 0 1,0 0 0,-1 0-1,1 0 1,0-1 0,0 1-1,0 0 1,1-1 0,-1 0-1,0 0 1,0 1 0,1-1-1,-1-1 1,1 1 0,-1 0-1,1 0 1,-1-1 0,1 0-1,1 1 3,0 0-15,0 0 0,1 0 0,-1-1 0,0 1 0,0-1 0,0 0 0,1 0 0,-1 0-1,0 0 1,0-1 0,0 0 0,1 0 0,-1 0 0,0 0 0,0-1 0,0 1 0,-1-1 0,1 0 0,0-1 0,-1 1-1,1 0 1,-1-1 0,0 0 0,0 0 0,0 0 0,1-1 15,-1-1 21,1-1 1,-1 0 0,0 0-1,-1 0 1,0 0-1,0 0 1,0 0-1,0-1 1,-1 1-1,0-1 1,-1 1-1,1-1 1,-1 1-1,0-1 1,-1 1-1,-1-6-21,0 67 1508,29 101-1322,-26-157-4003,-1-3 1504</inkml:trace>
</inkml:ink>
</file>

<file path=ppt/ink/ink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33.118"/>
    </inkml:context>
    <inkml:brush xml:id="br0">
      <inkml:brushProperty name="width" value="0.05" units="cm"/>
      <inkml:brushProperty name="height" value="0.05" units="cm"/>
    </inkml:brush>
  </inkml:definitions>
  <inkml:trace contextRef="#ctx0" brushRef="#br0">711 186 4098,'-2'-45'6456,"-15"-25"-5797,14 61-451,0 1 0,0 0 0,-1 1 1,0-1-1,-1 1 0,0 0 0,-1-3-208,5 9 6,0 1 0,0-1 0,0 0 0,0 1 0,0-1 0,-1 1 0,1-1 0,0 1 0,0 0 0,0-1 0,0 1 0,-1 0 0,1 0 0,0-1 0,0 1 0,0 0 0,-1 1 0,1-1 0,0 0 0,0 0 0,0 0 1,-1 1-1,1-1 0,0 0 0,0 1 0,0-1 0,0 1 0,0 0 0,0-1 0,0 1 0,0 0 0,0 0-6,-32 34 74,8-7-26,20-25-51,-2 1 9,0 0-1,0 0 1,0 0 0,-1-1-1,0 0 1,1-1 0,-1 0-1,-4 1-5,-39 15-2,43-14 7,0 0 1,0-1 0,-1 0 0,1-1 0,-5 1-6,5-2-5,0 0 1,0-1-1,0-1 1,-1 1-1,-5-2 5,7 0 0,-1 1 0,0 1 0,1 0-1,-1 0 1,0 0 0,-2 1 0,2 0 6,0 0 0,0-1-1,1 0 1,-1-1 0,0 0 0,0 0-1,-5-2-5,5 1 3,1 1 0,0 0 0,-1 0 0,0 1 0,1-1 0,-1 2 0,1-1 0,-1 1 0,-1 0-3,1 1-3,0-1 0,0 0 0,-1 0 0,1-1 0,0 0 0,-6-1 3,7 0-1,6 1 2,-1 0 1,0 0-1,1-1 0,-1 1 0,0 0 1,1 1-1,-1-1 0,1 0 1,-1 0-1,0 1 0,1-1 1,-1 1-1,1-1 0,-1 1 0,1 0 1,-1 0-1,1 0 0,-1 0 1,1 0-1,0 0 0,0 0 0,-1 0 1,1 0-1,0 0 0,0 1 1,0-1-1,0 0 0,0 1 1,1-1-1,-1 1 0,0-1 0,1 1 1,-1 0-2,1-2-41,0 0 1,0 0 0,-1 1 0,1-1 0,0 0 0,0 0-1,0 0 1,-1 0 0,1 1 0,0-1 0,0 0 0,-1 0-1,1 0 1,0 0 0,0 0 0,-1 0 0,1 0-1,0 0 1,0 0 0,-1 0 0,1 0 0,0 0 0,-1 0-1,1 0 1,0 0 0,0 0 0,-1 0 0,1 0-1,0 0 1,0 0 0,-1 0 0,1 0 0,0 0 0,0 0-1,-1-1 1,1 1 0,0 0 0,0 0 0,-1 0-1,1 0 1,0-1 0,0 1 40,-2-1-329,1 0-738</inkml:trace>
</inkml:ink>
</file>

<file path=ppt/ink/ink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34.751"/>
    </inkml:context>
    <inkml:brush xml:id="br0">
      <inkml:brushProperty name="width" value="0.05" units="cm"/>
      <inkml:brushProperty name="height" value="0.05" units="cm"/>
    </inkml:brush>
  </inkml:definitions>
  <inkml:trace contextRef="#ctx0" brushRef="#br0">532 0 3762,'-13'2'4733,"12"-2"-4625,0 0 0,1 0 1,-1 0-1,0 0 0,0 0 0,0 1 0,0-1 0,1 0 0,-1 0 0,0 0 1,0 1-1,0-1 0,1 0 0,-1 1 0,0-1 0,0 1 0,1-1 0,-1 1 1,1-1-1,-1 1 0,0-1 0,1 1 0,-1 0 0,1-1 0,-1 1 1,1 0-109,-3 1 93,1 1 1,0-1 0,-1 0 0,1-1 0,-1 1 0,1 0 0,-1-1 0,0 0 0,0 1 0,0-1 0,1 0-1,-1 0 1,0-1 0,-1 1 0,1-1 0,-2 1-94,-57 0 50,32-1 108,9 0-22,0 2 1,1 0-1,0 1 1,-1 1 0,-13 5-137,29-8 45,0 0 1,-1-1 0,1 1 0,0-1 0,0 0 0,-1-1 0,1 1 0,0-1-1,0 0 1,0 0 0,-1-1 0,1 1 0,1-1 0,-1 0 0,0-1-1,-2 0-45,2 0 1,-1 0-1,0 1 0,1 0 0,-1 0 0,0 0 1,0 1-1,-1 0 0,1 0 0,0 0 1,0 1-1,0 0 0,-3 0 0,-1 2-95,-11 2-215,7-6-2745,7 0 1123</inkml:trace>
</inkml:ink>
</file>

<file path=ppt/ink/ink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36.289"/>
    </inkml:context>
    <inkml:brush xml:id="br0">
      <inkml:brushProperty name="width" value="0.05" units="cm"/>
      <inkml:brushProperty name="height" value="0.05" units="cm"/>
    </inkml:brush>
  </inkml:definitions>
  <inkml:trace contextRef="#ctx0" brushRef="#br0">606 71 4578,'-1'0'272,"1"1"0,-1-1 0,1 1-1,-1 0 1,1-1 0,-1 1 0,0-1 0,1 1-1,-1-1 1,0 1 0,1-1 0,-1 0 0,0 1 0,0-1-1,0 0 1,1 0 0,-1 1 0,0-1 0,0 0-1,0 0 1,0 0-272,-32-7 2365,30 5-2323,1 1 0,-1 0 1,1 1-1,-1-1 0,0 0 0,1 1 0,-1-1 0,0 1 0,1 0 0,-1 0 0,0 0 1,0 0-1,1 1 0,-2-1-42,-2 1 22,-1 0 0,1 0 0,-1-1 1,1 0-1,0 0 0,-1-1 0,1 0 1,0 0-1,-1-1 0,1 1 0,0-1-22,-28-5 95,-279-33 190,252 33-503,35 2-3499,20 4 1871</inkml:trace>
</inkml:ink>
</file>

<file path=ppt/ink/ink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38.039"/>
    </inkml:context>
    <inkml:brush xml:id="br0">
      <inkml:brushProperty name="width" value="0.05" units="cm"/>
      <inkml:brushProperty name="height" value="0.05" units="cm"/>
    </inkml:brush>
  </inkml:definitions>
  <inkml:trace contextRef="#ctx0" brushRef="#br0">519 346 4082,'-3'1'445,"1"0"0,-1-1 1,1 1-1,-1-1 0,1 0 1,-1 0-1,1 0 0,-1 0 1,1 0-1,-1 0 0,1-1 0,-1 1 1,1-1-1,-1 0 0,1 0 1,0 1-1,-1-2 0,-1 0-445,-41-22 1034,23 9-659,8 5-289,-1 1 0,0 0 1,-1 1-1,1 0 0,-15-4-86,-38-9 45,41 7-19,-1-1 0,2-1 0,0-1 0,-5-6-26,22 15 0,1 0 0,0-1 0,0 1 0,1-1 0,0-1 0,0 0 0,1 1 0,-1-5 0,-2-8 148,-4-7-3884,10 25 1706</inkml:trace>
</inkml:ink>
</file>

<file path=ppt/ink/ink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6:53.555"/>
    </inkml:context>
    <inkml:brush xml:id="br0">
      <inkml:brushProperty name="width" value="0.05" units="cm"/>
      <inkml:brushProperty name="height" value="0.05" units="cm"/>
    </inkml:brush>
  </inkml:definitions>
  <inkml:trace contextRef="#ctx0" brushRef="#br0">608 606 3586,'-23'-65'8156,"15"46"-7765,-1 0 1,0 1-1,-1 0 0,-1 1-391,-18-27 464,11 13-220,-2 2 0,-1 0-1,-2 1 1,0 1 0,-2 2 0,-2-1-244,-18-10 147,-1 2 1,-1 2 0,-51-24-148,75 42 10,19 11-10,-1 0 0,0 1 1,0-1-1,0 1 0,0 0 1,0 0-1,0 0 1,0 1-1,-6-1 0,-21-6-129,26 1-3104,7 5 1550</inkml:trace>
</inkml:ink>
</file>

<file path=ppt/ink/ink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6:54.952"/>
    </inkml:context>
    <inkml:brush xml:id="br0">
      <inkml:brushProperty name="width" value="0.05" units="cm"/>
      <inkml:brushProperty name="height" value="0.05" units="cm"/>
    </inkml:brush>
  </inkml:definitions>
  <inkml:trace contextRef="#ctx0" brushRef="#br0">718 150 4370,'-10'7'6294,"-6"-15"-5156,13 6-985,-14-10 34,-2 2 1,0 0-1,0 1 1,0 1-1,-1 1 1,-1 0-1,1 2 1,-1 0-1,0 2 1,0 0-1,-18 1-187,4-1 344,16 3-203,1-1 0,0-1-1,0 0 1,0-2-1,0 0 1,1-1 0,-16-6-141,17 4 13,0 1 1,-1 1 0,0 1 0,0 0 0,0 1-1,0 1 1,0 1 0,-1 0 0,1 1 0,-1 1-1,1 0 1,-2 2-14,7 2-394,8 2-5911,4-7 2839</inkml:trace>
</inkml:ink>
</file>

<file path=ppt/ink/ink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6:56.321"/>
    </inkml:context>
    <inkml:brush xml:id="br0">
      <inkml:brushProperty name="width" value="0.05" units="cm"/>
      <inkml:brushProperty name="height" value="0.05" units="cm"/>
    </inkml:brush>
  </inkml:definitions>
  <inkml:trace contextRef="#ctx0" brushRef="#br0">764 143 4242,'-41'-33'6299,"35"30"-6152,1 1 0,0-1 0,-1 1-1,1 0 1,-1 1 0,0-1 0,1 1 0,-1 0 0,0 0 0,0 1 0,0 0 0,1 0 0,-1 0 0,0 1 0,0 0-1,-5 1-146,1 0 130,1-1 0,-1-1 0,1 1 0,-1-2 0,1 1 0,-1-1 0,-3-1-130,-109-33 1263,51 13-733,-62-10-530,124 32 42,1-1 1,-1 1-1,0 0 0,1 1 1,-1 0-1,1 0 0,-1 1-42,0 0 2,1-1-1,-1 0 1,0 0-1,1-1 1,-1 0-1,0-1 1,0 0-2,-16-5-102,-2 0-1388,9 5-2822,13 1 2207</inkml:trace>
</inkml:ink>
</file>

<file path=ppt/ink/ink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6:57.487"/>
    </inkml:context>
    <inkml:brush xml:id="br0">
      <inkml:brushProperty name="width" value="0.05" units="cm"/>
      <inkml:brushProperty name="height" value="0.05" units="cm"/>
    </inkml:brush>
  </inkml:definitions>
  <inkml:trace contextRef="#ctx0" brushRef="#br0">387 32 4546,'3'5'6701,"-10"-8"-5168,-11-5-1107,-17 0-290,0 1 0,-1 2 0,1 2 0,-1 1 0,0 1 0,0 3 0,-15 2-136,49-4 8,0 0 0,0 1 0,0-1 0,-1 0 0,1 1 0,0-1 0,0 1 0,0 0 0,1 0 0,-1 0 0,0 0 0,0 0 0,0 0 0,1 0 0,-1 1 0,0-1 0,1 0 0,-1 1 0,1 0-1,0-1 1,-1 1 0,1 0 0,0-1 0,0 1 0,0 0 0,0 0 0,0 2-8,-13 19 12,14-23-103,-1 0 0,1 0 0,0 0 0,0 0 0,0 0 0,0 0 0,0 0 0,0 0 0,-1 0 0,1 0 0,0 0 0,0 0 0,0 0 0,0 0 0,0 0 0,-1 0 0,1 0 0,0 0 0,0 0 0,0 0 0,0-1 0,0 1 0,0 0 0,0 0 0,-1 0 0,1 0 0,0 0 0,0 0 0,0 0 0,0-1 0,0 1 0,0 0 0,0 0 0,0 0 0,0 0 0,0 0 0,0 0 0,0-1 0,0 1 0,0 0 0,0 0 0,0 0 0,0 0 0,0 0 0,0-1 0,0 1 0,0 0 0,0 0 0,0 0 0,0 0 0,0 0 0,0 0 0,0-1 0,0 1 0,0 0 0,0 0 0,0 0 0,0 0 0,1 0 0,-1 0 0,0 0 0,0-1 0,0 1 0,0 0 91,1-5-3151</inkml:trace>
</inkml:ink>
</file>

<file path=ppt/ink/ink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6:59.222"/>
    </inkml:context>
    <inkml:brush xml:id="br0">
      <inkml:brushProperty name="width" value="0.05" units="cm"/>
      <inkml:brushProperty name="height" value="0.05" units="cm"/>
    </inkml:brush>
  </inkml:definitions>
  <inkml:trace contextRef="#ctx0" brushRef="#br0">60 10 272,'-1'-2'578,"-1"1"0,0 0 0,1 0 0,-1 1 0,0-1 1,0 0-1,1 0 0,-1 1 0,0-1 0,0 1 0,0 0 0,0-1 0,0 1 0,0 0 0,0 0 0,0 0 0,0 0 0,1 1 0,-2-1-578,1 1 139,1 0-1,0-1 1,0 1 0,0 0-1,0 0 1,0 0-1,0 0 1,0 0-1,0 0 1,0 0-1,0 0 1,0 0-1,0 0 1,1 1 0,-1-1-1,1 0 1,-1 1-1,1-1 1,-1 0-1,1 1-138,-2 4-6,1 0-1,1 0 1,-1 1-1,1-1 1,0 0-1,1 0 1,-1 0-1,1 0 1,0 0-1,2 6 7,1-1-6,13 41-46,-16-50 51,0 0-1,0 0 0,0-1 1,0 1-1,0 0 1,0 0-1,0-1 0,0 1 1,1-1-1,-1 1 0,1-1 1,-1 1-1,1-1 1,-1 0-1,1 0 0,0 0 1,0 0-1,-1 0 1,1 0-1,0 0 0,0-1 1,1 1 1,-2-1 1,1-1 1,-1 1 0,0-1-1,0 0 1,1 1 0,-1-1-1,0 0 1,0 0 0,0 0 0,0 0-1,0 0 1,0 0 0,0 0-1,0 0 1,0-1 0,0 1-1,-1 0 1,1 0 0,0-1-1,-1 1 1,1 0 0,-1-1-1,0 1 1,1 0 0,-1-1 0,0 1-1,0-1 1,0 1 0,0-1-1,0 1 1,0-1 0,0 0-2,-1-50 154,0 46-123,0 0 0,0 0 0,-1 0 1,0 0-1,0 0 0,-1 1 0,1-1 0,-1 1 0,0-1 1,-1 1-1,0 0 0,1 1 0,-1-1 0,-1 0 0,1 1 1,-3-2-32,6 7 7,0-1 0,1 1 0,-1-1 0,0 1 0,1 0 0,-1-1 1,1 1-1,-1 0 0,1 0 0,-1 0 0,1-1 0,0 1 0,-1 0 0,1 0 0,0 0 1,-1 0-1,1 0 0,0-1 0,0 1 0,0 0 0,0 0 0,0 0 0,0 0 1,0 0-1,0 0 0,0 0 0,1 0 0,-1-1 0,0 1 0,1 0-7,1 34-5,-1-25 21,1 1 0,1-1 1,0 0-1,0 0 0,4 8-16,-6-16-4,-1 0 0,1 0 0,0 0 0,0 1 0,0-1 0,0 0 0,0 0 1,1-1-1,-1 1 0,1 0 0,-1 0 0,1-1 0,0 1 0,-1 0 0,1-1 0,0 0 0,0 1 0,0-1 0,0 0 0,0 0 0,0 0 0,1-1 0,-1 1 0,0 0 0,0-1 0,1 1 0,-1-1 0,2 0 4,-3 0-1,0 0-1,1-1 0,-1 1 0,0 0 1,0-1-1,0 1 0,1-1 0,-1 0 1,0 1-1,0-1 0,0 0 1,0 0-1,0 1 0,0-1 0,0 0 1,0 0-1,0 0 0,-1 0 0,1 0 1,0 0-1,-1-1 0,1 1 0,-1 0 1,1 0-1,0-1 2,0-2-2,-1 0 1,1 0-1,-1 0 1,0 1-1,0-1 1,0 0-1,0 0 1,0 0-1,-2-2 2,1-3 42,-1 0-1,-1 0 0,0 0 1,0 1-1,-1-1 0,0 1 1,-3-5-42,6 12 27,0-1 1,1 1-1,-1-1 1,0 1-1,0 0 1,0-1 0,0 1-1,0 0 1,0 0-1,-1 0 1,1 0 0,0 0-1,0 0 1,-1 0-1,1 0 1,-1 0 0,1 1-1,-1-1 1,1 1-1,-1-1 1,1 1-1,-1-1 1,1 1 0,-1 0-1,0 0 1,1 0-1,-1 0 1,1 0 0,-1 0-1,-1 0-27,2 2 13,-1-1 0,1 1 0,-1-1-1,1 1 1,-1 0 0,1-1 0,0 1 0,0 0 0,0 0-1,0 0 1,0 0 0,0 0 0,0 0 0,1 0 0,-1 0-1,1 0 1,0 0 0,-1 1 0,1-1 0,0 0 0,0 0-1,1 2-12,-1 12-22,0-1 0,1 0 0,3 15 22,-3-26-43,0 0 0,0 1 1,0-1-1,0 0 0,1 0 0,-1 0 1,1-1-1,0 1 0,0 0 1,1-1-1,-1 1 0,1-1 1,0 1-1,0-1 0,0 0 1,2 2 42,-4-5-13,0 1 1,-1 0 0,1-1-1,0 1 1,0-1 0,0 1-1,0-1 1,0 1 0,0-1-1,0 0 1,0 0 0,0 1-1,0-1 1,0 0 0,0 0-1,0 0 1,0 0 0,0 0-1,0 0 1,0 0 0,0 0-1,0 0 1,0-1 0,0 1-1,0 0 1,-1-1 0,1 1-1,0 0 1,0-1 0,0 0 12,1 0 4,-1-1 0,0 1-1,0-1 1,0 0 0,0 1 0,0-1 0,0 0 0,-1 0 0,1 0 0,0 0 0,-1 0 0,0 0 0,1 0 0,-1 1 0,0-2-4,1-3 68,-1 0 0,0 0 0,0 0 0,-1 0 1,1 0-1,-1 0 0,-1 0 0,1 0 0,-1 0 1,0-1-69,-3-1 93,0-2-26,-1 0-1,-1 0 0,1 0 1,-9-8-67,14 17 11,0 0 1,0 0 0,0 0-1,0 0 1,0 0 0,0 0 0,0 0-1,0 0 1,0 0 0,-1 0-1,1 1 1,0-1 0,-1 0 0,1 1-1,0-1 1,-1 1 0,1 0-1,-1-1 1,1 1 0,-1 0 0,1 0-1,0 0 1,-1 0 0,1 0-1,-1 0 1,1 0 0,-1 0 0,1 1-1,-1-1 1,1 1 0,0-1-1,-1 1 1,1-1 0,0 1 0,-1 0-1,1 0 1,0-1 0,0 1-1,0 0 1,0 0 0,0 0 0,-1 1-12,1 1 9,-1 0 0,1 0 0,0 0 0,0 0 0,0 0 0,0 1 0,1-1 0,-1 0 0,1 0 0,0 0 0,0 1 0,0-1 0,0 0 0,0 0 0,1 1 0,0-1 0,-1 0 0,1 0 0,1 2-9,1 6 8,1-1 0,0 1 0,1-1 0,0 0-1,1 2-7,-4-9 2,0 0-1,0 0 1,0-1-1,1 1 0,-1 0 1,1-1-1,-1 1 1,1-1-1,0 0 1,0 0-1,0 0 0,0 0 1,1-1-1,-1 1-1,-2-2 2,-1 0 1,1 0-1,-1 0 0,1 0 0,-1 0 0,1 1 1,-1-1-1,1 0 0,-1 0 0,1-1 0,-1 1 1,1 0-1,-1 0 0,1 0 0,-1 0 0,1 0 1,-1 0-1,1-1 0,-1 1 0,1 0 0,-1 0 1,1-1-1,-1 1 0,0 0 0,1-1 0,-1 1 1,1 0-1,-1-1 0,0 1 0,0-1 1,1 1-1,-1-1-2,1-1 3,-1 0 0,1 0 1,-1 0-1,1 0 0,-1 0 1,0 0-1,0 0 0,0-1 0,0 1 1,0 0-1,-1 0 0,1 0 1,-1-2-4,-13-47 157,13 49-143,0 0-1,0 0 0,1 0 0,-1 0 0,0 0 0,-1 0 0,1 0 0,0 1 0,-1-1 0,1 0 0,-1 1 0,1-1 1,-1 1-1,0-1 0,1 1 0,-1 0 0,0 0 0,0 0 0,0 0 0,0 0 0,0 0 0,-1 0-13,2 1-12,1 0 1,-1 0-1,1 0 0,-1 1 0,1-1 0,-1 0 1,1 0-1,-1 1 0,1-1 0,-1 0 0,1 1 0,-1-1 1,1 0-1,0 1 0,-1-1 0,1 1 0,0-1 1,-1 0-1,1 1 0,0-1 0,0 1 0,-1-1 0,1 1 1,0-1-1,0 1 0,0-1 0,0 1 0,-1-1 1,1 1-1,0 0 0,0-1 0,0 1 0,0-1 0,0 1 1,0-1-1,1 1 0,-1-1 0,0 1 0,0-1 0,0 1 1,0-1-1,1 1 0,-1-1 0,0 1 0,1-1 1,-1 1-1,0-1 12,9 28-4426,-4-18 1686</inkml:trace>
</inkml:ink>
</file>

<file path=ppt/ink/ink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02.558"/>
    </inkml:context>
    <inkml:brush xml:id="br0">
      <inkml:brushProperty name="width" value="0.05" units="cm"/>
      <inkml:brushProperty name="height" value="0.05" units="cm"/>
    </inkml:brush>
  </inkml:definitions>
  <inkml:trace contextRef="#ctx0" brushRef="#br0">1 119 5234,'3'47'5774,"8"23"-3834,2 17-1650,-11 16-122,-14-168 649,6 26-213,1 0 0,3 0 0,1 0 1,2-1-1,1 1 0,6-28-604,-7 63 43,0 1 0,0 0-1,0 0 1,0 0 0,0 0 0,1 1-1,-1-1 1,1 0 0,0 0 0,-1 1-1,1-1 1,1 1 0,-1 0 0,0-1-1,0 1 1,1 0 0,-1 1 0,1-1-1,0 0 1,0 1 0,0-1 0,-1 1-1,4-1-42,-4 1 11,1 1-1,-1 0 0,0 0 0,1 0 1,-1 0-1,0 0 0,1 0 0,-1 1 0,0-1 1,0 1-1,0-1 0,1 1 0,-1 0 1,0 0-1,0 0 0,0 0 0,0 0 0,0 1 1,0-1-1,-1 1 0,1-1 0,0 1 1,-1-1-1,1 1 0,-1 0 0,1 0 0,-1 0 1,0 0-1,0 0 0,0 0 0,0 0 1,0 0-1,0 1-10,1 5 10,1-1 1,-1 1-1,-1 0 0,1-1 1,-1 1-1,-1 0 1,1 0-1,-1 0 1,-1 0-1,1-1 0,-1 1 1,-1 0-1,0 0 1,0-1-1,0 1 0,-1-1 1,0 0-1,0 0 1,-1 0-1,0 0 1,-4 6-11,7-12-3,0 0 1,0 0 0,1 0-1,-1 0 1,0 0 0,1 0 0,-1 0-1,1 0 1,0 1 0,-1-1 0,1 0-1,0 0 1,-1 1 0,1-1-1,0 0 1,0 1 0,0-1 0,0 1 2,1-2-2,0 0 0,0 0-1,-1 0 1,1 0 0,0 0 0,0 0 0,-1 0 0,1-1 0,0 1 0,-1 0 0,1 0 0,0-1 0,0 1 0,-1 0 0,1-1 0,-1 1 0,1-1 0,0 1 0,-1-1 0,1 1 0,-1-1 0,1 1 0,-1-1 0,1 1 0,-1-1 0,0 0 0,1 1 0,-1-1 0,0 0 0,1 1 0,-1-1 1,1-1 5,1 0 0,0 0-1,0 0 1,0 0-1,0 0 1,0 0-1,0 1 1,0-1-1,0 1 1,1-1-1,-1 1 1,0 0-1,1 0 1,-1 0-1,1 0 1,0 1-1,-1-1 1,1 1-1,-1-1 1,1 1-1,0 0 1,-1 0-1,1 0 1,0 0-1,-1 1 1,1-1-1,0 1 1,-1 0-1,1-1 1,-1 1-1,1 0 1,-1 1-1,1-1 1,-1 0-1,2 2-3,0 0-10,1 0-1,-1 1 1,0 0-1,0 0 1,0 0-1,-1 0 1,1 1-1,-1 0 1,0-1-1,0 1 1,-1 0-1,0 0 1,0 1-1,0-1 1,0 0-1,0 4 11,0 1 4,-1-1 1,-1 1-1,0-1 0,0 1 0,0-1 0,-1 1 1,-1-1-1,0 1 0,0-1 0,-1 0 0,0 0 1,0 0-1,-1 0 0,-5 8-4,7-13-1,-1-1 1,1 1-1,-1-1 0,0 1 1,0-1-1,0 0 0,0 0 1,-1 0-1,1 0 0,-1-1 1,0 1-1,0-1 0,0 0 1,0 0-1,0 0 0,0-1 1,0 1-1,0-1 0,-1 0 1,1-1-1,-1 1 0,1-1 1,-1 1-1,1-1 0,-1-1 1,1 1-1,0-1 0,-1 1 1,1-1-1,0-1 0,-1 1 0,-1-1 1,2 0-185,-6-1 327,-1 0 1,1-2 0,0 1-1,1-1 1,-6-4-143,-8-16-1293,22 23 787,0 0 0,0-1 1,0 1-1,0-1 1,1 0-1,-1 1 1,1-1-1,-1 0 1,1 1-1,0-1 1,0 0-1,1-1 506,0-2-3111</inkml:trace>
</inkml:ink>
</file>

<file path=ppt/ink/ink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03.267"/>
    </inkml:context>
    <inkml:brush xml:id="br0">
      <inkml:brushProperty name="width" value="0.05" units="cm"/>
      <inkml:brushProperty name="height" value="0.05" units="cm"/>
    </inkml:brush>
  </inkml:definitions>
  <inkml:trace contextRef="#ctx0" brushRef="#br0">138 57 3474,'0'-2'654,"0"0"0,0 0 0,-1-1 0,1 1 0,-1 0 1,0 0-1,1-1 0,-1 1 0,0 0 0,0 0 1,0 0-1,-1 0 0,1 0-654,-1 0 311,0-1 0,1 1 0,-1 0 1,0 0-1,-1 1 0,1-1 0,0 0 0,0 1 0,-1-1 1,-1 0-312,2 1 31,1 1 1,-1-1 0,0 0 0,0 1 0,0-1 0,1 1 0,-1-1 0,0 1 0,0 0 0,0 0 0,0 0 0,0 0 0,0 0 0,1 0 0,-1 1-1,0-1 1,0 1 0,0-1 0,0 1 0,1 0 0,-1-1 0,0 1 0,1 0 0,-1 0 0,0 0 0,1 1 0,0-1 0,-1 0 0,1 0 0,0 1-1,-1-1 1,0 2-32,-4 8 10,0 0 0,0 0 0,1 1-1,0-1 1,1 1 0,1 0 0,0 1-1,-1 5-9,3-13-55,0 0-1,0 0 0,1-1 1,-1 1-1,1 0 0,0 0 1,0 0-1,1 0 0,0 0 0,-1 0 1,2 0-1,-1 0 0,1 0 1,-1 0-1,1-1 0,0 1 1,1-1-1,-1 0 0,1 1 1,0-1-1,0 0 0,2 1 56,-3-3-16,0-1 1,0 1-1,0 0 0,0-1 0,1 0 1,-1 1-1,1-1 0,-1 0 0,1 0 1,-1 0-1,1-1 0,0 1 0,-1-1 0,1 1 1,0-1-1,-1 0 0,1 0 0,0 0 1,-1 0-1,1-1 0,0 1 0,-1-1 1,1 1-1,0-1 0,-1 0 0,1 0 0,-1 0 1,0-1-1,1 1 0,-1 0 0,0-1 1,0 0-1,0 1 0,0-1 0,0 0 1,0 0-1,0 0 0,1-2 16,1-2 71,1 0-1,-1 0 0,-1 0 1,1 0-1,-1-1 1,0 1-1,0-1 0,-1 0 1,0 1-1,0-1 1,-1 0-1,0-1 1,0 1-1,-1-1-70,0 2 133,-3-49 761,3 52-800,-1-1 0,1 0 0,-1 0-1,0 1 1,0-1 0,0 1 0,-1-1 0,1 1 0,-1-1-1,0 1 1,0 0 0,-1-2-94,5 60 392,4 11-316,-5-47-340,0 0 1,2-1 0,0 1-1,1 0 1,1-1 0,1 2 263,-6-20-41,0 0 0,0 0 0,0 1 0,0-1 0,0 0 0,1 1 0,-1-1 1,0 0-1,0 0 0,0 1 0,0-1 0,0 0 0,1 0 0,-1 1 1,0-1-1,0 0 0,0 0 0,1 0 0,-1 1 0,0-1 0,0 0 1,1 0-1,-1 0 0,0 0 0,1 0 0,-1 1 0,0-1 0,0 0 1,1 0-1,-1 0 0,0 0 0,1 0 0,-1 0 0,0 0 0,0 0 1,1 0-1,-1 0 0,0 0 41,3-3 240</inkml:trace>
</inkml:ink>
</file>

<file path=ppt/ink/ink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04.010"/>
    </inkml:context>
    <inkml:brush xml:id="br0">
      <inkml:brushProperty name="width" value="0.05" units="cm"/>
      <inkml:brushProperty name="height" value="0.05" units="cm"/>
    </inkml:brush>
  </inkml:definitions>
  <inkml:trace contextRef="#ctx0" brushRef="#br0">122 92 6131,'1'-2'309,"0"0"0,0 0 0,0 1 0,0-1 0,-1 0 0,1 0 0,0 0 0,-1 0 0,0 0 0,1 0 0,-1 0-1,0 0 1,0 0 0,0 0 0,0 0 0,0 0 0,0 0 0,-1 0 0,1 0 0,-1 0 0,1 0 0,-1 0-309,-1-1 260,1 0 1,-1 0-1,1 0 0,-1 0 0,0 1 0,0-1 0,0 1 1,-1-1-1,1 1 0,0 0 0,-1 0 0,0 0 1,-1-1-261,2 2 34,0-1 1,1 1 0,-1 0 0,0 0-1,0 0 1,0 0 0,0 1 0,-1-1-1,1 1 1,0-1 0,0 1 0,0-1 0,0 1-1,-1 0 1,1 0 0,0 0 0,0 1-1,0-1 1,-1 0 0,1 1 0,0-1-1,0 1 1,0 0 0,0 0 0,0 0-1,0 0 1,0 0 0,0 0 0,0 0-1,1 1 1,-1-1 0,0 1 0,1-1 0,-1 1-1,1 0 1,0-1 0,-1 1 0,1 0-1,0 0 1,0 0 0,0 0 0,0 0-1,1 0 1,-1 1-35,-2 6 9,-1 1 0,2-1 1,0 1-1,0 0 0,1-1 0,0 1 0,0 0 0,1 0 1,0 0-1,1 0 0,2 9-9,-2-15-73,0 0 0,0 0 1,0-1-1,1 1 0,-1-1 0,1 1 0,0-1 1,0 1-1,0-1 0,1 0 0,-1 0 1,1 0-1,-1 0 0,1-1 0,0 1 0,0-1 1,0 0-1,0 0 0,1 0 0,-1 0 0,1 0 1,-1-1-1,1 1 0,0-1 0,-1 0 0,1 0 1,0 0-1,0-1 0,0 1 0,-1-1 1,4 0 72,-5 0-23,0 0 0,0 0 0,0 0 0,-1-1 0,1 1 0,0 0 0,0-1 0,0 1 0,0-1 0,-1 0 0,1 1 0,0-1 0,-1 0 0,1 0 0,-1 0 0,1 0 0,-1 0 0,1-1 0,-1 1 0,0 0 0,1-1 0,-1 1 0,0-1 23,1-2 0,0 1-1,0-1 1,-1 0 0,1 0-1,-1 0 1,0 0-1,0 0 1,0 0-1,-1 0 1,1-3 0,-1-5 84,0 1 1,0 0-1,-1-1 1,-1 1-1,0-1 1,-1 1-1,-1-5-84,-12-13 386,16 29-380,0 0 0,0 0 0,0 0 0,0 0 0,0 0 0,0 0 0,0 0 1,0 0-1,0 0 0,0 0 0,0 0 0,0 0 0,0 0 0,0 0 0,0 0 0,0 0 0,0 0 0,0 0 1,0 0-1,0 1 0,-1-1 0,1 0 0,0 0 0,0 0 0,0 0 0,0 0 0,0 0 0,0 0 0,0 0 1,0 0-7,10 17 80,1 2-72,0 0 1,-1 1 0,-1 1 0,-2-1 0,0 2 0,0-1 0,-2 1 0,-1-1 0,-1 1 0,0 10-9,-2-21 8,0 1 1,-1-1-1,0 0 0,-1 0 0,-1 1 1,0-1-1,0 0 0,-1 0 1,0 0-1,-1-1 0,0 1 1,-1-1-1,0 0 0,0 0 1,-1-1-1,-1 1 0,0-1 1,0-1-1,0 1 0,-1-1 1,-3 2-9,8-8-71,0 0-1,1 0 1,-2-1 0,1 1 0,0-1 0,0 1 0,0-1 0,-1 0 0,1 0 0,0-1 0,-1 1-1,1-1 1,-1 1 71,-1-1-496,1 0 0,-1-1-1,0 1 1,0-1-1,1 0 1,-1 0 0,0 0-1,1-1 1,-1 0 496,-10-5-2604</inkml:trace>
</inkml:ink>
</file>

<file path=ppt/ink/ink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04.943"/>
    </inkml:context>
    <inkml:brush xml:id="br0">
      <inkml:brushProperty name="width" value="0.05" units="cm"/>
      <inkml:brushProperty name="height" value="0.05" units="cm"/>
    </inkml:brush>
  </inkml:definitions>
  <inkml:trace contextRef="#ctx0" brushRef="#br0">1 1 6483,'42'73'5661,"-10"8"-3999,13 87-2451,-34-122 1285,-6-13-438,-4-32-57,-1 0 0,0 0 0,1 0-1,-1 1 1,0-1 0,0 0 0,0 0 0,0 0 0,0 0 0,0 0 0,0 0 0,0 1 0,0-1 0,0 0 0,-1 0 0,1 0 0,-1 0 0,1 0 0,0 0 0,-1 0 0,0 0 0,1 0 0,-1 0-1,0-1 13,0-1-1,0 0 1,0 0 0,0 0 0,1 0 0,-1 0-1,0 1 1,1-1 0,-1-1 0,1 1 0,-1 0-1,1 0 1,-1 0 0,1 0 0,0 0 0,0 0-1,-1 0 1,1-1 0,0 1 0,0 0 0,0 0 0,0 0-1,0 0 1,1-1 0,-1 1 0,0 0-13,4-34 574,-3 28-461,1 0 1,0 0 0,1 0-1,0 1 1,0-1-1,0 1 1,0 0-1,1 0 1,0 0-1,1 0 1,-1 1-1,1-1-113,-4 5 21,1 0 1,-1 0-1,0-1 0,1 1 0,-1 1 0,1-1 1,-1 0-1,1 0 0,0 0 0,-1 1 0,1-1 0,0 1 1,-1-1-1,1 1 0,0 0 0,0 0 0,-1 0 1,1 0-1,0 0 0,0 0-21,1 1 6,-1 0-1,1 0 1,-1 0-1,0 0 1,1 0-1,-1 1 1,0-1 0,0 1-1,0 0 1,0-1-1,0 1 1,0 0 0,-1 0-1,1 0 1,0 1-1,-1-1 1,1 2-6,2 5-34,-1-1 0,0 0 1,0 1-1,-1 0 0,-1-1 1,1 1-1,-1 0 0,-1 0 1,0 0-1,0 0 0,0 0 1,-1 0-1,-1 0 0,0-1 1,-1 5 33,-1 15-1643,3-27-2047,1-4 1519</inkml:trace>
</inkml:ink>
</file>

<file path=ppt/ink/ink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05.530"/>
    </inkml:context>
    <inkml:brush xml:id="br0">
      <inkml:brushProperty name="width" value="0.05" units="cm"/>
      <inkml:brushProperty name="height" value="0.05" units="cm"/>
    </inkml:brush>
  </inkml:definitions>
  <inkml:trace contextRef="#ctx0" brushRef="#br0">45 0 7107,'7'8'894,"-1"1"0,0 0 0,-1 0 0,0 0 0,-1 0 1,0 1-1,0 0 0,0 3-894,21 87-52,-16-61 579,14 48-426,-10-43-47,-2 1-1,1 22-53,-44-139 277,26 61-102,0-1 0,-1 1 0,0 0 0,0 1 0,-10-10-175,14 17 30,0 0 0,0 0 0,0 1 0,0-1 1,0 1-1,-1 0 0,1 0 0,-1 0 1,1 0-1,-2 0-30,3 2 4,1-1-1,-1 1 1,0 0 0,0-1 0,1 1 0,-1 0 0,0 0-1,1 0 1,-1 0 0,0 1 0,0-1 0,1 0 0,-1 1-1,0-1 1,1 1 0,-1 0 0,1-1 0,-1 1 0,1 0-1,-1 0 1,1 0 0,-1 0 0,1 0-4,-2 3 6,0 0 0,1-1 0,-1 1 0,1 0 0,0 0 0,0 0 0,1 1 0,-1-1 0,1 0 0,0 1 0,0-1 0,0 1 0,1-1 0,-1 1 0,1-1 0,0 1 0,1-1 0,-1 1 0,1 1-6,0 2-19,0 0 1,0-1 0,0 1-1,1-1 1,0 1 0,1-1-1,0 0 1,0 0 0,0 0-1,1 0 1,1 1 18,-3-6-12,0 1-1,-1-1 1,2 1 0,-1-1-1,0 0 1,0 0 0,1 0 0,-1 0-1,1 0 1,-1 0 0,1-1 0,0 1-1,0-1 1,0 0 0,0 0-1,0 0 1,0 0 0,0 0 0,0-1-1,0 0 1,0 1 0,0-1-1,1 0 1,-1 0 0,0-1 0,0 1-1,0-1 1,0 1 0,0-1 0,0 0-1,0 0 1,0-1 0,0 1 12,1-2-99,0 1 0,-1-1 0,1 0 0,-1 0 0,0-1 1,0 1-1,0-1 0,0 1 0,-1-1 0,0 0 0,1 0 1,-1 0-1,-1 0 0,1 0 0,0-1 0,-1 1 0,0-1 0,0 1 1,-1 0-1,1-1 0,-1 0 0,0-3 99,-1-11-3594,-2 11 1375</inkml:trace>
</inkml:ink>
</file>

<file path=ppt/ink/ink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06.122"/>
    </inkml:context>
    <inkml:brush xml:id="br0">
      <inkml:brushProperty name="width" value="0.05" units="cm"/>
      <inkml:brushProperty name="height" value="0.05" units="cm"/>
    </inkml:brush>
  </inkml:definitions>
  <inkml:trace contextRef="#ctx0" brushRef="#br0">73 38 6931,'0'-2'352,"1"1"-1,-1-1 1,0 0-1,0 0 1,0 0 0,0 1-1,0-1 1,0 0-1,0 0 1,0 1-1,-1-1 1,1 0-1,-1 0 1,1 1 0,-1-1-1,0 0 1,0 1-1,1-1 1,-1 1-1,0-1 1,-1 0-352,1 2 55,0 0-1,0 0 1,-1 1 0,1-1 0,0 0-1,0 0 1,0 0 0,0 1-1,0-1 1,-1 1 0,1-1 0,0 1-1,0-1 1,0 1 0,0 0-1,0-1 1,0 1 0,1 0-1,-1 0 1,0 0 0,0-1 0,1 1-1,-1 0 1,0 0 0,1 0-1,-1 0 1,1 0 0,-1 1 0,1-1-1,-1 0 1,1 1-55,-6 7 15,1 1 0,1 0 0,0 0-1,0 0 1,1 0 0,0 1 0,0-1 0,2 1 0,-1 0 0,1 10-15,0-18-9,1 1 1,1-1 0,-1 0-1,0 0 1,1 1 0,-1-1-1,1 0 1,0 0-1,0 0 1,1 0 0,-1 0-1,0 0 1,1 0 0,0 0-1,0 0 1,0-1 0,0 1-1,0-1 1,0 1 0,1-1-1,-1 0 1,1 0 0,-1 0-1,1 0 1,0-1 0,0 1-1,0-1 1,0 1 0,0-1-1,0 0 1,0 0 0,0-1-1,1 1 1,-1-1 0,0 1-1,0-1 1,3 0 8,-5 0-4,0 0 0,0 0 1,1 0-1,-1 0 0,0 0 0,0 0 1,1 0-1,-1-1 0,0 1 1,0 0-1,1-1 0,-1 1 0,0-1 1,0 1-1,0-1 0,0 0 0,0 1 1,0-1-1,0 0 0,0 0 0,0 0 1,0 0-1,0 0 0,-1 0 0,1 0 1,0 0 3,0-2 6,1 0-1,-1 0 1,0 0 0,0 0 0,-1 0 0,1-1 0,-1 1 0,1 0 0,-1 0 0,0-4-6,-2-9 142,0-1-1,0 1 1,-2 0 0,0-1-142,2 10 127,-1-23 421,9 51-317,-4-6-282,4 30-464,2 0 1,8 24 514,-16-69-57,0-1 0,0 1 0,0 0-1,0 0 1,0 0 0,0 0 0,0 0 0,0-1 0,0 1 0,0 0 0,1 0 0,-1 0 0,0 0 0,0 0 0,0 0 0,0 0 0,0-1 0,0 1 0,0 0-1,1 0 1,-1 0 0,0 0 0,0 0 0,0 0 0,0 0 0,0 0 0,1 0 0,-1 0 0,0 0 0,0 0 0,0 0 0,0 0 0,1 0 0,-1 0-1,0 0 1,0 0 0,0 0 0,0 0 0,0 0 0,1 0 0,-1 0 0,0 0 0,0 0 0,0 0 0,0 0 0,0 0 0,1 1 0,-1-1 0,0 0-1,0 0 1,0 0 0,0 0 0,0 0 0,0 0 0,0 0 0,0 1 0,1-1 0,-1 0 0,0 0 57,2-10-1009</inkml:trace>
</inkml:ink>
</file>

<file path=ppt/ink/ink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06.671"/>
    </inkml:context>
    <inkml:brush xml:id="br0">
      <inkml:brushProperty name="width" value="0.05" units="cm"/>
      <inkml:brushProperty name="height" value="0.05" units="cm"/>
    </inkml:brush>
  </inkml:definitions>
  <inkml:trace contextRef="#ctx0" brushRef="#br0">59 1 5827,'4'4'805,"0"0"0,0 0 0,0 0 1,-1 0-1,1 1 0,-1 0 1,0-1-1,0 2-805,20 47 2147,4 57-1577,-17-54-499,-4-16-48,2 0 1,1-1-1,3 0 1,6 13-24,-21-58-5,-1-4 14,-1-1 0,0 1 0,-1 0 0,0 1 0,0-1 0,-2 0-9,5 6 3,0 1-1,-1 0 0,0-1 1,0 1-1,0 0 1,0 1-1,0-1 1,-1 1-1,1 0 1,-1 0-1,0 0 0,1 1 1,-1-1-1,0 1 1,0 0-1,0 1 1,-2-1-3,4 1 6,-1-1-1,1 1 1,0 0 0,0 0 0,0 0 0,-1 1 0,1-1 0,0 1-1,0 0 1,0-1 0,0 2 0,0-1 0,0 0 0,0 0 0,0 1-1,0 0 1,1-1 0,-1 1 0,1 0 0,-1 0 0,1 1 0,0-1-1,-2 2-5,3-1 2,-1 0-1,1 0 1,0 0-1,0 0 1,0 1-1,0-1 1,0 0 0,1 1-1,-1-1 1,1 0-1,0 1 1,0-1-1,0 0 1,1 1-1,-1-1 1,1 1-1,0-1 1,0 0-1,0 0 1,0 0-1,1 1 1,0 1-2,3 3 1,-1 0 0,2 0 0,-1 0 0,1 0 0,0-1 0,0 0 0,1-1 0,0 1 0,0-1 0,1 0-1,-5-4-3,0 1-1,0-1 0,1 0 1,-1 0-1,0 0 1,1 0-1,0-1 0,-1 1 1,1-1-1,0 0 0,0 0 1,0 0-1,-1-1 1,1 1-1,0-1 0,0 0 1,0 0-1,0 0 0,0-1 1,0 0-1,0 1 1,0-1-1,-1 0 0,1-1 1,0 1 3,-1-1 9,-1 0 1,0 1-1,0-1 1,0 0-1,0 0 1,0 0-1,0-1 1,0 1-1,0 0 1,-1-1-1,1 1 1,-1-1-1,0 1 1,0-1-1,0 0 1,0 1-1,0-1 1,-1 0-1,1 0 1,-1 0-1,0 0 1,1 1-1,-1-1 1,-1 0-1,1 0 1,0 0-1,-1 0 1,1 0-1,-1 0-9,-1-4-347,1 0-1,-1 1 0,-1-1 1,1 0-1,-1 1 1,-1-1-1,1 1 0,-1 0 1,0 0-1,0 0 0,-2-1 348,-6-6-2065</inkml:trace>
</inkml:ink>
</file>

<file path=ppt/ink/ink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43.190"/>
    </inkml:context>
    <inkml:brush xml:id="br0">
      <inkml:brushProperty name="width" value="0.05" units="cm"/>
      <inkml:brushProperty name="height" value="0.05" units="cm"/>
    </inkml:brush>
  </inkml:definitions>
  <inkml:trace contextRef="#ctx0" brushRef="#br0">179 551 3041,'13'-23'6658,"-1"-15"-3912,-10 29-2639,1 1-1,-1 0 1,1 0 0,1 0 0,0 1 0,3-6-107,7-20 221,-15 34-220,1 0-1,0-1 1,0 1 0,0-1-1,-1 1 1,1 0-1,0-1 1,-1 1-1,1-1 1,-1 1-1,1-1 1,0 1-1,-1-1 1,1 1-1,-1-1 1,1 0-1,-1 1 1,1-1-1,-1 0 1,0 1-1,1-1 1,-1 0-1,1 0 1,-1 0-1,0 1 1,1-1 0,-1 0-1,0 0 1,1 0-1,-1 0 1,0 0-1,1 0 1,-1 0-1,1 0 1,-1 0-1,0-1 1,1 1-1,-1 0 1,0 0-1,1 0 1,-1-1-1,1 1 1,-1 0-1,0-1 0,-27-10 76,17 3 37,-1-1 0,1 0 1,1 0-1,-1-1 0,1 0 0,-3-6-113,-18-18 359,24 24-335,0-1 1,0 1-1,1-2 0,1 1 1,0-1-1,1 0 0,0 0 1,-1-7-25,-23-89 10,27 104-74,0 0 0,0 0 0,1 0 0,0 0-1,0-1 1,0 1 0,0 0 0,1 0 0,-1 0-1,1-1 1,0 1 0,0 0 0,1 0 0,0 0-1,-1 1 1,2-2 64,4 4-4044,-4 1 2342</inkml:trace>
</inkml:ink>
</file>

<file path=ppt/ink/ink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44.864"/>
    </inkml:context>
    <inkml:brush xml:id="br0">
      <inkml:brushProperty name="width" value="0.05" units="cm"/>
      <inkml:brushProperty name="height" value="0.05" units="cm"/>
    </inkml:brush>
  </inkml:definitions>
  <inkml:trace contextRef="#ctx0" brushRef="#br0">278 530 2689,'-12'-18'8343,"-23"-12"-5835,-2-4-2076,25 18-144,1-1 0,1 0 0,-8-18-288,-19-31 8,36 65-7,-18-27 37,1-2-1,-13-27-37,27 46 58,-1-1-1,1 0 0,1 1 1,0-1-1,1 0 0,0 0 1,1-1-1,0 1 0,1-11-57,1 20 21,-1 0 0,0 0 0,0 0 1,0 0-1,0 1 0,-1-1 0,1 0 0,-1 0 0,1 0 0,-1 0 0,0 0 0,0 1 0,-1-1 0,1 0 0,0 1 0,-1-1 0,0 1-21,6 18-5845,-2-12 3403</inkml:trace>
</inkml:ink>
</file>

<file path=ppt/ink/ink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4:46.182"/>
    </inkml:context>
    <inkml:brush xml:id="br0">
      <inkml:brushProperty name="width" value="0.05" units="cm"/>
      <inkml:brushProperty name="height" value="0.05" units="cm"/>
    </inkml:brush>
  </inkml:definitions>
  <inkml:trace contextRef="#ctx0" brushRef="#br0">4 265 3570,'-3'-36'7253,"4"23"-6507,0 1 0,1 0 0,0 0 0,1 1 0,2-7-746,4-16 426,-1-1-1,2-33-425,-11 55 53,-4 30-60,-2 1-5542,5-14 3380</inkml:trace>
</inkml:ink>
</file>

<file path=ppt/ink/ink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2.948"/>
    </inkml:context>
    <inkml:brush xml:id="br0">
      <inkml:brushProperty name="width" value="0.05" units="cm"/>
      <inkml:brushProperty name="height" value="0.05" units="cm"/>
    </inkml:brush>
  </inkml:definitions>
  <inkml:trace contextRef="#ctx0" brushRef="#br0">81 65 4978,'0'-1'281,"0"0"-1,1 0 1,-1 0-1,0 0 1,0 0 0,0 0-1,0 0 1,0 0-1,0 0 1,0 0-1,0 0 1,0 0-1,-1 0 1,1 0 0,0 0-1,-1 0 1,1 0-1,0 0 1,-1 0-1,0 0 1,1 1-1,-1-1 1,0-1-281,0 2 118,1 0-1,-1-1 1,0 1 0,0 0 0,0-1-1,0 1 1,0 0 0,0 0-1,1 0 1,-1 0 0,0 0 0,0 0-1,0 0 1,0 0 0,0 0 0,0 0-1,0 1 1,0-1 0,1 0-1,-1 0 1,0 1-118,-3 0 58,1 1-1,0-1 1,0 1 0,-1 0-1,1 0 1,0 0-1,1 1 1,-1-1 0,0 0-1,1 1 1,-1 0-1,1 0 1,0 0-58,-1 3 4,0 1 0,1-1 0,0 1 0,0 0 0,0 0 0,1 0 0,0 0 0,0 0 0,1 0-1,0 0 1,1 7-4,-1-13-1,0 1-1,0 0 0,0 0 0,0 0 0,1-1 0,-1 1 1,1 0-1,-1 0 0,1-1 0,0 1 0,0 0 0,0-1 1,-1 1-1,2-1 0,-1 1 0,0-1 0,0 1 0,0-1 1,1 0-1,-1 0 0,0 0 0,1 1 0,-1-1 0,1 0 1,0-1-1,-1 1 0,1 0 0,0 0 0,-1-1 0,1 1 1,0-1-1,0 0 0,-1 1 0,1-1 0,0 0 0,0 0 1,0 0-1,0 0 0,-1 0 0,1-1 0,0 1 0,0-1 1,-1 1-1,1-1 0,0 1 0,0-1 0,-1 0 2,4-1-1,-1 0-1,1 0 0,-1-1 1,0 0-1,0 0 0,0 0 0,0 0 1,-1 0-1,1-1 0,-1 0 1,0 0-1,0 0 0,0 0 1,-1 0-1,1 0 0,-1-1 1,0 1-1,0-1 0,-1 0 0,1-1 2,1-3 66,-1-1-1,1 0 0,-2 1 0,1-1 0,-2 0 0,1 0 0,-1 0 0,-1 0 1,-1-7-66,2 16 5,0 1 0,1-1 1,-1 0-1,0 1 0,-1-1 1,1 1-1,0-1 0,0 0 1,0 1-1,0-1 0,0 1 1,-1-1-1,1 1 0,0-1 1,0 0-1,-1 1 0,1-1 1,0 1-1,-1-1 0,1 1 1,-1 0-1,1-1 0,-1 1 1,1-1-1,-1 1 0,1 0 1,-1-1-1,1 1 0,-1 0 1,1 0-1,-1-1 1,1 1-1,-1 0 0,0 0-5,-16 13 301,-8 29 105,20-28-427,0 1 0,2 0 0,-1-1 0,1 11 21,2-21-6,1-1 1,-1 1-1,1 0 0,0 0 1,0 0-1,0 0 0,1 0 0,-1 0 1,1 0-1,0 0 0,0 0 1,1 0-1,-1-1 0,1 1 1,-1-1-1,1 1 0,0-1 1,1 1-1,1 2 6,-3-6-6,0 1 0,-1-1 0,1 1 0,-1-1 0,1 1 0,0-1 0,-1 1 0,1-1 0,0 0 0,-1 1 0,1-1 1,0 0-1,0 1 0,-1-1 0,1 0 0,0 0 0,0 0 0,0 0 0,-1 0 0,1 0 0,0 0 0,0 0 0,0 0 0,-1 0 0,1-1 0,0 1 0,0 0 0,-1 0 0,1-1 6,15-19-23,-13 14 39,-1 0 0,0-1-1,0 1 1,0-1 0,-1 1 0,0-6-16,-1 3 32,0-1 0,-1 1 1,0 0-1,-1 0 0,-1-4-32,2 10 52,0 0-1,0 0 1,0 0-1,0 0 0,0 0 1,-1 0-1,1 0 0,-1 0 1,0 1-1,0-1 1,0 1-1,0-1 0,0 1 1,-1 0-1,1 0 0,-1 0 1,0-1-52,1 3 16,1 0 1,-1 0-1,1 0 1,-1 0 0,1 0-1,-1 0 1,1 0-1,0 0 1,-1 0-1,1 1 1,-1-1 0,1 0-1,-1 1 1,1 0-1,0-1 1,-1 1-1,1 0 1,0 0-1,0-1 1,0 1 0,0 0-1,-1 0 1,1 0-1,0 0 1,1 1-1,-1-1 1,0 0 0,0 0-1,0 1 1,1-1-1,-1 0 1,1 1-1,-1-1 1,1 1-17,-21 47-8,17-35 8,2-1 0,-1 1 0,2-1 1,0 1-1,0 11 0,1-22 0,1 0 1,-1 0-1,0 0 1,1 0-1,0 0 1,-1 0-1,1 0 1,0 0-1,1 0 1,-1-1-1,0 1 1,1 0-1,1 1 0,-2-3 0,0 0 0,0 0 0,0 0 1,1-1-1,-1 1 0,0 0 0,1 0 0,-1-1 0,1 1 0,-1-1 0,1 1 1,-1-1-1,1 1 0,-1-1 0,1 0 0,0 0 0,-1 0 0,1 0 0,-1 0 1,1 0-1,-1 0 0,1-1 0,0 1 0,-1-1 0,1 1 0,0-1 0,1 0 4,-1 0-1,1 0 0,0 0 0,-1-1 1,0 1-1,1 0 0,-1-1 1,0 0-1,0 1 0,0-1 0,0 0 1,0 0-1,0 0 0,0-1 0,-1 1 1,1 0-1,-1-1 0,2-1-3,-1-2 9,0 1-1,-1-1 0,1 1 1,-1-1-1,0 1 0,-1-1 1,1 0-1,-1 0 0,0-2-8,-1-5-51,-1 1-1,1-1 0,-2 0 0,0 1 0,0-1 1,-2 1-1,1 0 0,-2-1 52,-9-6-6643,10 17 2612</inkml:trace>
</inkml:ink>
</file>

<file path=ppt/ink/ink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3.489"/>
    </inkml:context>
    <inkml:brush xml:id="br0">
      <inkml:brushProperty name="width" value="0.05" units="cm"/>
      <inkml:brushProperty name="height" value="0.05" units="cm"/>
    </inkml:brush>
  </inkml:definitions>
  <inkml:trace contextRef="#ctx0" brushRef="#br0">27 0 12086,'-14'58'6165,"13"-46"-6173,-1 0 0,2 0 0,-1 0 0,2 0 0,0 0 0,0 0 0,1 0 0,0 0 0,1 0 0,3 7 8,-6-18-9,1-1-1,-1 0 1,0 1 0,0-1-1,0 1 1,0-1 0,0 0-1,0 1 1,0-1-1,0 0 1,1 0 0,-1 1-1,0-1 1,0 0 0,0 1-1,1-1 1,-1 0 0,0 0-1,0 1 1,1-1 0,-1 0-1,0 0 1,1 0 0,-1 1-1,0-1 1,1 0-1,-1 0 1,0 0 0,1 0-1,-1 0 1,0 0 0,1 0-1,-1 0 1,0 1 0,1-1-1,-1 0 1,1-1 0,-1 1 9,10-12-1340,1-21 607,-3-43 2859,-8 72-2108,0-1 0,0 0 0,0 1 0,0-1 0,-1 0 0,0 1 0,0-1 0,0 1 0,0-1 0,-1 1 0,0 0 0,0-1 0,0 1 0,0 0 0,-1 0-18,3 4 9,-1-1 0,0 1 1,1-1-1,-1 1 0,0-1 0,1 1 1,-1 0-1,0-1 0,0 1 0,1 0 1,-1-1-1,0 1 0,0 0 0,0 0 1,1 0-1,-1 0 0,0 0 0,0 0 0,0 0 1,1 0-1,-1 0 0,0 0 0,0 0 1,0 1-1,1-1 0,-1 0 0,0 1 1,0-1-1,1 0 0,-1 1 0,0-1 1,1 1-1,-1-1 0,0 1 0,1-1 1,-1 1-1,1 0 0,-1-1 0,1 1 0,-1 0 1,1-1-1,-1 1 0,1 0 0,0-1 1,-1 1-1,1 0 0,0 0 0,0 0 1,0-1-1,-1 2-9,-13 40 232,14-36-216,1 0 1,0 1-1,0-1 1,0 0-1,1 0 1,0 0-1,0 0 1,2 4-17,-3-8-5,0 0-1,0-1 1,0 1 0,-1 0-1,2-1 1,-1 0 0,0 1 0,0-1-1,0 1 1,1-1 0,-1 0-1,1 0 1,-1 0 0,2 1 5,-3-2-3,1 0 0,0 0 0,0 0 0,0 0 0,0 1 0,0-1 0,0-1 0,0 1 1,0 0-1,0 0 0,-1 0 0,1 0 0,0-1 0,0 1 0,0 0 0,0-1 0,-1 1 0,1-1 0,0 1 0,0-1 1,-1 1-1,1-1 0,0 1 0,-1-1 0,1 0 0,0 1 0,-1-1 0,1 0 0,-1 0 0,1 0 3,1-3 5,0-1 0,0 0 0,-1 0 0,0 0 0,0 0 0,0 0 0,0 0 0,-1 0 0,1 0-1,-2 0 1,1 0 0,0 0 0,-1 0 0,0 0 0,0 0 0,0 0 0,-1 0 0,0 0 0,-1-3-5,2 8 0,1 0 0,-1 0 0,0-1 0,1 1 0,-1 0 0,0 0 1,1 0-1,-1 0 0,1 0 0,-1 0 0,0 0 0,1 0 0,-1 0 0,0 1 1,1-1-1,-1 0 0,1 0 0,-1 1 0,0-1 0,1 0 0,-1 1 0,1-1 1,-1 0-1,1 1 0,-1-1 0,1 1 0,-1-1 0,1 1 0,0-1 1,-1 1-1,1-1 0,0 1 0,-1-1 0,1 1 0,0-1 0,0 1 0,-1 0 1,1-1-1,0 1 0,0-1 0,0 1 0,0 0 0,-11 27 0,9-22-20,1 1 1,0-1-1,1 0 0,0 1 0,0-1 1,0 0-1,1 1 0,-1-1 1,2 0-1,-1 0 0,1 1 1,0-1-1,1 3 20,-3-9-138,1 0 1,-1-1-1,0 1 1,0 0-1,1 0 1,-1 0-1,0 0 1,1 0-1,-1 0 1,0-1-1,0 1 1,1 0-1,-1 0 1,0 0-1,0-1 1,0 1-1,1 0 1,-1 0-1,0 0 1,0-1-1,0 1 0,0 0 1,0 0-1,1-1 1,-1 1-1,0 0 1,0-1-1,0 1 1,0 0-1,0 0 1,0-1-1,0 1 1,0 0-1,0-1 1,0 1-1,0 0 1,0-1-1,0 1 1,0 0 137,0-2-298,3-9-2682</inkml:trace>
</inkml:ink>
</file>

<file path=ppt/ink/ink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5.321"/>
    </inkml:context>
    <inkml:brush xml:id="br0">
      <inkml:brushProperty name="width" value="0.05" units="cm"/>
      <inkml:brushProperty name="height" value="0.05" units="cm"/>
    </inkml:brush>
  </inkml:definitions>
  <inkml:trace contextRef="#ctx0" brushRef="#br0">92 2 5058,'-6'-1'7473,"2"1"-7263,0 0 0,0 0 0,0 0-1,0 1 1,0 0 0,0 0 0,0 0 0,0 0 0,-2 2-210,2 1 31,0 0 0,0 0 0,0 0 0,1 1 0,0-1-1,0 1 1,0 0 0,0 0 0,1 0 0,0 0 0,0 1 0,0-1 0,1 1 0,-1-1 0,1 1 0,1-1-1,-1 1 1,1 0 0,0-1 0,0 1 0,1 0 0,0 2-31,-1-2-4,1 0 0,-1 0 0,1 0 1,0 0-1,1 0 0,0 0 0,-1 0 0,2 0 0,-1-1 0,1 1 1,0-1-1,0 0 0,0 1 0,1-2 0,0 1 0,0 0 0,0-1 1,1 0-1,-1 1 0,6 2 4,-9-6 2,0-1-1,1 1 1,-1 0 0,0-1-1,1 0 1,-1 1 0,1-1-1,-1 0 1,1 1 0,-1-1 0,1 0-1,-1 0 1,1 0 0,-1 0-1,1-1 1,-1 1 0,1 0-1,-1-1 1,0 1 0,1-1 0,-1 1-1,1-1 1,-1 1 0,0-1-1,1 0-1,1-2 1,-1 1 0,0 0 1,1-1-1,-1 1 0,0-1 0,-1 1 0,1-1 0,0 0 0,-1 0 0,1 0 0,0-3-1,1-2 5,-1 0 1,1-1-1,-2 1 0,1-1 0,-1 1 0,0-1 1,-1 0-1,0-7-5,-1 10 52,0-1 0,0 1 1,-1 0-1,0-1 0,0 1 0,0 0 0,-1 0 1,0 0-1,0 0 0,0 1 0,-1-1 0,0 1 1,0 0-1,-2-2-52,5 7 12,1 0-1,0 0 1,-1-1 0,1 1 0,-1 0-1,1 0 1,-1 0 0,1 0-1,0 0 1,-1 0 0,1 0 0,-1 0-1,1 0 1,-1 0 0,1 0 0,0 0-1,-1 0 1,1 0 0,-1 0-1,1 0 1,0 0 0,-1 0 0,1 1-1,-1-1 1,1 0 0,0 0 0,-1 0-1,1 1 1,0-1 0,-1 0-1,1 1 1,0-1 0,-1 0 0,1 1-1,0-1-11,-10 20 174,2 22-104,7-32-155,-2 63-467,3-71 574,0 0-1,0 0 0,0 0 1,0 0-1,1 0 0,-1 1 0,1-1 1,-1 0-1,1 0 0,0 0 1,0 0-1,0 0 0,0 0 0,0-1 1,0 1-1,0 0 0,1 0 1,-1-1-1,0 1 0,1-1 1,0 1-1,-1-1 0,1 0 0,0 0 1,0 1-1,-1-1 0,1-1 1,1 2-22,-1-2-6,0 0 1,0 1-1,-1-1 0,1 0 1,0 0-1,-1-1 1,1 1-1,0 0 1,0 0-1,-1-1 1,1 1-1,0-1 1,-1 1-1,1-1 1,-1 0-1,1 0 1,-1 0-1,1 0 1,-1 0-1,0 0 1,1 0-1,-1 0 1,0 0-1,0-1 1,0 1-1,0 0 1,0-1-1,0 1 1,0-1-1,0 1 1,-1-1-1,1 0 1,0 1-1,-1-1 1,0 0-1,1 1 1,-1-2 5,2-3 4,-1 0 1,0-1 0,-1 1 0,1 0 0,-1-1 0,-1 1 0,1 0 0,-1-1-1,0-1-4,-1 1 17,-1 0 0,1 0-1,-1 0 1,0 1 0,-1-1-1,-3-5-16,6 10 19,-1 0-1,1 0 1,0 1-1,0-1 1,-1 0-1,1 1 1,-1-1-1,1 1 1,-1-1-1,0 1 1,0 0-1,1 0 1,-1 0 0,0 0-1,0 0 1,0 0-1,0 0 1,0 1-1,0-1 1,-1 1-1,1-1 1,0 1-1,0 0 1,0 0-1,-1 0-18,2 1 7,0-1-1,0 1 1,0 0 0,0 0-1,-1 0 1,1 0-1,0 0 1,1 0-1,-1 0 1,0 0-1,0 0 1,0 1-1,1-1 1,-1 0-1,0 0 1,1 1-1,-1-1 1,1 0-1,0 1 1,-1-1 0,1 1-1,0-1 1,0 0-1,0 1 1,0-1-1,0 2-6,1 43 34,-1-40-27,1 1-10,5 48 5,-5-53 1,-1 1-1,1 0 0,0 0 0,0-1 1,0 1-1,0-1 0,0 1 0,0-1 1,1 1-1,0-1 0,-1 0 0,1 0 1,0 0-1,0 0 0,0 0 0,0 0 1,2 1-3,-4-3-4,0 0 1,1 0 0,-1 1 0,0-1 0,1 0 0,-1 0 0,0 0 0,1 0 0,-1 1 0,1-1 0,-1 0-1,0 0 1,1 0 0,-1 0 0,1 0 0,-1 0 0,1 0 0,-1 0 0,0 0 0,1 0 0,-1-1 0,1 1-1,-1 0 1,0 0 0,1 0 0,-1 0 0,0-1 0,1 1 0,-1 0 0,0 0 0,1 0 0,-1-1 0,0 1-1,1 0 1,-1-1 3,6-17-63,-6-26 14,0 41 45,0-24 32,1 18-2,-1 0 0,0 1 0,0-1 0,0 0 0,-2 0 0,1 0 0,-1 1 0,0-1-1,0 1 1,-1 0 0,-1-1 0,-1-3-26,4 12 43,0 1 0,0-1-1,1 0 1,-1 1-1,0-1 1,1 1 0,-1-1-1,1 1 1,-1-1 0,1 1-1,-1 0 1,1-1 0,-1 1-1,1 0 1,-1-1 0,1 1-1,0 0 1,-1 0 0,1-1-1,0 1 1,0 0 0,0 0-1,-1 0 1,1-1 0,0 1-1,0 0 1,0 0 0,0 0-1,1 0-42,-8 31 113,5-19-186,-5 40 7,7-51 73,0 0 0,0 0 0,0 0 0,0 0 0,0 0 0,0 0 0,1 1 1,-1-1-1,1 0 0,-1 0 0,1 0 0,0 0 0,-1-1 0,1 1 0,0 0 0,0 0 1,1 0-1,-1-1 0,0 1 0,1 0-7,-2-2-6,1 0 0,0 0 1,0 0-1,0 0 0,-1 1 0,1-1 1,0 0-1,0 0 0,-1-1 1,1 1-1,0 0 0,0 0 0,0 0 1,-1 0-1,1-1 0,0 1 1,-1 0-1,1-1 0,0 1 0,0 0 1,-1-1-1,1 1 0,-1-1 0,1 1 1,0-1-1,-1 1 0,1-1 1,-1 0-1,1 1 0,-1-1 0,0 0 1,1 1-1,-1-1 0,0 0 0,1 0 1,-1 1-1,0-1 0,0 0 1,0 0-1,1 1 0,-1-2 6,9-32-11,-8 28 15,0-1 0,0 1 0,-1-1 0,0 1 0,-1-1 0,1 1 0,-1-1 0,0 1 0,-1 0 0,1-1 0,-1 1 0,-1 0 0,1 0 0,-1 0 0,0 0 0,-4-5-4,7 11 8,0 0 0,0-1 0,0 1 0,-1 0 0,1 0 0,0-1 0,0 1 0,-1 0 0,1 0 0,0-1 0,0 1-1,-1 0 1,1 0 0,0 0 0,-1 0 0,1-1 0,0 1 0,-1 0 0,1 0 0,0 0 0,-1 0 0,1 0 0,0 0-1,-1 0 1,1 0 0,0 0 0,-1 0 0,1 0 0,0 0 0,-1 0 0,1 0 0,0 0 0,-1 0 0,1 1 0,0-1-1,-1 0 1,1 0 0,0 0 0,-1 0 0,1 1 0,0-1 0,0 0 0,-1 0-8,-5 19 146,3 26-60,3-43-72,0 2-30,0 1-35,0 1 1,0 0-1,0-1 0,1 1 1,-1 0-1,1-1 0,1 1 1,-1-1-1,1 0 0,1 3 51,-3-8-1,0 0-1,0 1 0,0-1 0,0 0 0,0 0 0,1 0 0,-1 0 0,0 0 0,0 0 0,0 1 0,0-1 0,0 0 0,0 0 0,0 0 1,1 0-1,-1 0 0,0 0 0,0 0 0,0 0 0,0 0 0,0 0 0,1 0 0,-1 1 0,0-1 0,0 0 0,0 0 0,0 0 0,0 0 1,1 0-1,-1 0 0,0 0 0,0 0 0,0 0 0,0-1 0,0 1 0,1 0 0,-1 0 0,0 0 0,0 0 0,0 0 0,0 0 0,0 0 0,0 0 1,1 0-1,-1 0 0,0 0 0,0-1 0,0 1 0,0 0 0,0 0 0,0 0 0,0 0 0,0 0 0,0 0 0,1-1 2,4-12 233,-1-12 350,-3 20-609,-1 1 0,0 0 0,0-1 0,0 1-1,-1 0 1,1 0 0,-1-1 0,0 1 0,0-1 26,1 5 2,-1-1 0,1 1-1,0-1 1,0 1 0,0 0 0,-1-1 0,1 1 0,0 0 0,0-1 0,-1 1-1,1 0 1,0 0 0,-1-1 0,1 1 0,0 0 0,-1 0 0,1-1-1,0 1 1,-1 0 0,1 0 0,-1 0 0,1 0 0,0-1 0,-1 1 0,1 0-1,-1 0 1,1 0 0,0 0 0,-1 0 0,1 0 0,-1 0 0,1 0-2,-21 16-49,7 4-579,-4 5-5075,10-18 2496</inkml:trace>
</inkml:ink>
</file>

<file path=ppt/ink/ink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6.466"/>
    </inkml:context>
    <inkml:brush xml:id="br0">
      <inkml:brushProperty name="width" value="0.05" units="cm"/>
      <inkml:brushProperty name="height" value="0.05" units="cm"/>
    </inkml:brush>
  </inkml:definitions>
  <inkml:trace contextRef="#ctx0" brushRef="#br0">198 41 5875,'11'-31'4775,"-12"21"-1952,-14 17-948,-7 13-1612,1 2 0,0 0 0,2 2 0,1 0 0,0 0 0,2 2 0,-10 21-263,21-35 4,0-1-1,0 1 1,2 0-1,-1 0 1,2 1-1,-1-1 1,2 0-1,-1 2-3,2-6-1,-1 0 1,1 0-1,0 0 1,1 1-1,0-1 1,0 0-1,1 0 1,0 0-1,0-1 1,1 1-1,0 0 1,3 6 0,-4-12-3,-1-1 0,1 1 0,-1 0-1,1-1 1,0 1 0,0-1 0,0 0 0,0 0 0,0 1 0,0-1 0,0 0 0,0-1 0,0 1 0,0 0 0,0-1 0,1 1 0,-1-1 0,0 1 0,0-1 0,1 0 0,-1 0 0,0 0 0,1 0 0,-1-1 0,0 1 0,0-1 0,0 1 0,1-1 0,0 0 3,12-4 15,1-1-1,-1 0 0,-1-1 1,2-1-15,12-5 72,-3 4-222,-11 5-5881,-13 4 3363</inkml:trace>
</inkml:ink>
</file>

<file path=ppt/ink/ink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7.169"/>
    </inkml:context>
    <inkml:brush xml:id="br0">
      <inkml:brushProperty name="width" value="0.05" units="cm"/>
      <inkml:brushProperty name="height" value="0.05" units="cm"/>
    </inkml:brush>
  </inkml:definitions>
  <inkml:trace contextRef="#ctx0" brushRef="#br0">147 77 6019,'1'-1'263,"0"0"-1,-1-1 1,1 1 0,0 0 0,-1-1 0,1 1-1,-1 0 1,1-1 0,-1 1 0,0-1 0,0 1-1,1 0 1,-1-1 0,0 1 0,0-1 0,0 1 0,-1-1-1,1 1 1,0-1 0,-1 1 0,1 0-263,-1 0 116,1 0 0,-1 0 0,0 0 0,1 1 0,-1-1 0,0 0 0,0 1 0,1-1 0,-1 1 1,0-1-1,0 1 0,0-1 0,0 1 0,0 0 0,0-1 0,0 1 0,0 0 0,0 0 0,0-1 0,0 1 0,0 0 0,0 0-116,-4 0 111,1 1 0,0-1-1,-1 0 1,1 1-1,0 0 1,-1 0-1,1 1 1,0-1-1,0 1 1,0 0-1,0 0 1,-3 2-111,0 2 22,0 0 1,0 0 0,1 1-1,0 0 1,0 0-1,1 1 1,0-1 0,-2 6-23,4-8-1,1-1 1,-1 1-1,1 0 1,1 0-1,-1 0 1,1 0-1,0 0 1,0 0-1,0 1 1,1-1-1,-1 0 1,1 0-1,1 1 1,-1-1-1,1 4 1,0-7-2,-1-1 1,1 1-1,0-1 0,0 1 0,-1-1 0,1 0 0,0 1 1,0-1-1,0 0 0,0 1 0,1-1 0,-1 0 0,0 0 1,0 0-1,1 0 0,-1 0 0,1 0 0,-1-1 1,1 1-1,-1 0 0,1-1 0,-1 1 0,1-1 0,0 1 1,-1-1-1,1 0 0,-1 0 0,1 0 0,0 0 0,-1 0 1,1 0-1,0 0 0,-1 0 0,1-1 0,0 1 1,-1-1-1,1 1 0,-1-1 0,1 0 0,-1 1 0,1-2 2,6-1-10,0 0-1,0-1 0,0 0 1,-1 0-1,1-1 0,-1 0 1,2-2 10,-4 1 4,1-1 0,-1 0 0,0 0 0,-1 0 0,1-1 0,-1 1 1,-1-1-1,0 0 0,0 0 0,0 0 0,-1-1 0,0 1 0,-1-1 0,0 1 1,0-1-1,-1 1 0,0-1 0,0 1 0,-1-1 0,0 0 0,-1 1 0,-2-7-4,1 59 196,0-19-119,-4 148-1491,7-175-2599,-1-2 2919,0-4-1419</inkml:trace>
</inkml:ink>
</file>

<file path=ppt/ink/ink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7.566"/>
    </inkml:context>
    <inkml:brush xml:id="br0">
      <inkml:brushProperty name="width" value="0.05" units="cm"/>
      <inkml:brushProperty name="height" value="0.05" units="cm"/>
    </inkml:brush>
  </inkml:definitions>
  <inkml:trace contextRef="#ctx0" brushRef="#br0">1 1 5298,'6'21'2049,"-1"0"0,0 1 0,0 11-2049,4 120 1656,-7-79-1260,-1-16-340,-2-36-96,2 0 0,0 0 0,1-1 0,1 1 0,1 0 0,4 9 40,-8-30-124,0-1-1,0 1 1,0-1 0,0 0 0,0 1 0,1-1-1,-1 1 1,0-1 0,0 0 0,1 1 0,-1-1 0,0 1-1,0-1 1,1 0 0,-1 1 0,0-1 0,1 0-1,-1 0 1,0 1 0,1-1 0,-1 0 0,1 0-1,-1 1 1,1-1 0,-1 0 0,0 0 0,1 0 0,-1 0-1,1 0 1,-1 0 0,1 0 124,1-2-1956</inkml:trace>
</inkml:ink>
</file>

<file path=ppt/ink/ink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8.030"/>
    </inkml:context>
    <inkml:brush xml:id="br0">
      <inkml:brushProperty name="width" value="0.05" units="cm"/>
      <inkml:brushProperty name="height" value="0.05" units="cm"/>
    </inkml:brush>
  </inkml:definitions>
  <inkml:trace contextRef="#ctx0" brushRef="#br0">48 55 5523,'8'61'5981,"-2"83"-5066,-8-160-4437,1 4 1652</inkml:trace>
  <inkml:trace contextRef="#ctx0" brushRef="#br0" timeOffset="1">0 8 5250,'2'1'1665,"0"0"-464,3 0 495,-1-1-959,-1 1-1,2 1-144,0 0-79,-1-2-97,-1 0-48,2 0-144,0 0-128,-1-1-112,0-1 64,0 0-192,-1-1-1809,-1 0 1025,2-2-929</inkml:trace>
</inkml:ink>
</file>

<file path=ppt/ink/ink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8.761"/>
    </inkml:context>
    <inkml:brush xml:id="br0">
      <inkml:brushProperty name="width" value="0.05" units="cm"/>
      <inkml:brushProperty name="height" value="0.05" units="cm"/>
    </inkml:brush>
  </inkml:definitions>
  <inkml:trace contextRef="#ctx0" brushRef="#br0">148 12 5859,'0'-1'185,"1"1"1,-1 0-1,0-1 1,0 1-1,0-1 1,0 1 0,0 0-1,0-1 1,-1 1-1,1-1 1,0 1-1,0 0 1,0-1-1,0 1 1,0-1-1,-1 1 1,1 0 0,0-1-1,0 1 1,0 0-1,-1-1 1,1 1-1,0 0 1,-1 0-1,1-1 1,0 1-1,-1 0 1,1 0 0,0-1-1,-1 1 1,1 0-1,0 0 1,-1 0-1,1 0 1,0-1-1,-1 1 1,1 0-1,-1 0 1,1 0-186,-20 7 2451,-13 20-1646,30-22-767,-12 14 36,1 1-1,1 0 1,2 1 0,-5 10-74,14-26 4,-1 1 1,1 0 0,0 0-1,1-1 1,-1 1-1,1 0 1,1 0 0,-1 1-1,1-1 1,0 0-1,0 0 1,0 0 0,1 0-1,0 0 1,1 0-1,-1 0 1,1 0-1,0-1 1,0 1 0,2 1-5,-3-5-20,0-1 0,0 1 1,0-1-1,0 0 0,0 1 1,0-1-1,0 0 0,1 0 1,-1 0-1,1 0 1,-1 0-1,1 0 0,-1 0 1,1 0-1,-1 0 0,1-1 1,0 1-1,-1-1 0,1 1 1,0-1-1,0 0 0,0 0 20,2 1 89,0-1 1,0-1-1,0 1 0,1-1 0,-1 1 0,0-1 0,0 0 0,0-1 0,3-1-89,2 0-291,-1-1 0,-1-1 0,1 1 0,-1-1 0,6-5 291,8-12-4736,-17 18 2282</inkml:trace>
</inkml:ink>
</file>

<file path=ppt/ink/ink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9.161"/>
    </inkml:context>
    <inkml:brush xml:id="br0">
      <inkml:brushProperty name="width" value="0.05" units="cm"/>
      <inkml:brushProperty name="height" value="0.05" units="cm"/>
    </inkml:brush>
  </inkml:definitions>
  <inkml:trace contextRef="#ctx0" brushRef="#br0">6 49 6963,'1'16'6025,"-4"1"-4123,-1 18-1532,5-28-350,0 0 0,0 0-1,1-1 1,-1 1 0,2 0-1,-1-1 1,1 1-1,0-1 1,2 5-20,-3-10 2,-1 0-1,0 1 1,0-1 0,0 0-1,1 0 1,-1 0-1,1 0 1,-1 0 0,1 0-1,-1 0 1,1 0 0,0 0-1,-1-1 1,1 1-1,0-1 1,-1 1 0,1-1-1,0 0 1,0 0 0,-1 0-1,1 0 1,0 0-1,0 0 1,0 0 0,-1 0-1,1-1 1,0 1 0,-1-1-1,1 1 1,0-1-1,-1 0 1,1 0 0,0 1-1,-1-1 1,0 0 0,1-1-1,-1 1 1,1 0-1,0-1-1,2-1 20,1-1-1,-1 1 1,0-1-1,0 0 1,-1 0-1,1 0 1,-1 0-1,0-1 1,0 1-1,0-1 1,-1 0-1,1 0 1,-1 0-1,0 0 1,-1 0-1,1-2-19,1-9-1038,-1 0 0,0-1 0,-2 1 1,0-12 1037,0 16-1552,0 3-761</inkml:trace>
</inkml:ink>
</file>

<file path=ppt/ink/ink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9.496"/>
    </inkml:context>
    <inkml:brush xml:id="br0">
      <inkml:brushProperty name="width" value="0.05" units="cm"/>
      <inkml:brushProperty name="height" value="0.05" units="cm"/>
    </inkml:brush>
  </inkml:definitions>
  <inkml:trace contextRef="#ctx0" brushRef="#br0">1 1 6835,'13'56'6734,"-9"39"-4651,-3-43-1421,2-2-420,2 27-238,-4 0 1,-5 44-5,-1-107-1057,5-13 947,0-1 1,-1 0 0,1 0-1,0 0 1,0 0 0,-1 0-1,1 1 1,0-1 0,-1 0 0,1 0-1,0 0 1,-1 0 0,1 0-1,0 0 1,-1 0 0,1 0-1,0 0 1,-1 0 0,1 0 0,0 0-1,-1-1 1,1 1 0,0 0-1,-1 0 1,1 0 0,0 0-1,0 0 1,-1-1 0,1 1 0,0 0-1,0 0 1,-1-1 0,1 1-1,0 0 1,0 0 0,0-1-1,-1 1 1,1 0 0,0 0 0,0-1-1,0 1 1,0 0 0,0-1 109,-7-7-2516</inkml:trace>
</inkml:ink>
</file>

<file path=ppt/ink/ink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19.898"/>
    </inkml:context>
    <inkml:brush xml:id="br0">
      <inkml:brushProperty name="width" value="0.05" units="cm"/>
      <inkml:brushProperty name="height" value="0.05" units="cm"/>
    </inkml:brush>
  </inkml:definitions>
  <inkml:trace contextRef="#ctx0" brushRef="#br0">1 43 5891,'6'1'1288,"0"-1"0,1 0-1,-1 0 1,1-1 0,-1 0 0,6-2-1288,38-13 2634,-39 12-2630,0 0 0,1 0 0,-1 2 1,0-1-1,1 1 0,10 0-4,-14 1-3388,-6 1 1080</inkml:trace>
</inkml:ink>
</file>

<file path=ppt/ink/ink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21.331"/>
    </inkml:context>
    <inkml:brush xml:id="br0">
      <inkml:brushProperty name="width" value="0.05" units="cm"/>
      <inkml:brushProperty name="height" value="0.05" units="cm"/>
    </inkml:brush>
  </inkml:definitions>
  <inkml:trace contextRef="#ctx0" brushRef="#br0">234 30 5859,'0'-1'249,"0"0"1,1 0 0,-1 0-1,0 0 1,0 0 0,0 0-1,0 0 1,0 0 0,0 0-1,0 0 1,0 0 0,0 0-1,0 0 1,0 0 0,-1 0-1,1 0 1,-1 0 0,1 0-1,0 0 1,-1 0 0,0 0-1,1 0 1,-1 1 0,1-1-1,-1 0 1,0 0 0,0 0-250,-1 1 184,1-1 0,0 1 0,-1-1 0,1 1 0,-1 0 0,1 0 0,-1 0 0,1 0 0,-1 0 0,1 0 0,-1 0 1,1 0-1,-1 1 0,1-1 0,0 1 0,-1-1 0,1 1-184,-7 2 214,1 0 1,0 0-1,0 1 1,0 0-1,1 1 1,-6 3-215,-2 6 35,0 1 0,1 1 1,0 0-1,2 0 1,0 1-1,0 1 0,2-1 1,0 2-1,1-1 0,-4 18-35,6-20-21,2 0 0,0 0 0,1 0 0,1 1 0,1-1 0,0 1 0,1 0 0,0-1 0,2 1 0,0-1 0,0 1 0,2-1 0,2 7 21,-5-20-40,0 0 1,0 0-1,0 0 1,1 0-1,-1 0 0,1-1 1,-1 1-1,1 0 1,0-1-1,0 1 1,0-1-1,0 0 1,1 0-1,-1 0 0,1 0 1,-1 0-1,1 0 1,-1-1-1,1 1 1,0-1-1,0 0 0,1 1 40,1-2-33,0 1 0,0-1 0,-1 1 0,1-1 0,0-1 0,0 1 0,-1-1 0,1 0 0,0 0 0,-1 0 0,1 0 0,-1-1 0,4-2 33,7-3-3,-1-1-1,-1 0 0,1-1 1,-1 0-1,-1-2 0,1 1 1,-2-1-1,5-7 4,-12 13 8,0 0 0,0 0 0,-1-1 0,0 0 0,0 0 0,-1 0 0,0 0 0,0 0 0,0 0 0,-1-1 0,1 1 0,-2 0 0,1-1 0,-1 1 0,0-1 0,0-1-8,0 8 8,0-1-1,-1 1 1,1-1-1,0 0 1,-1 1-1,1-1 1,-1 1-1,1-1 1,0 1-1,-1-1 1,1 1-1,-1-1 1,1 1-1,-1 0 1,0-1-1,1 1 1,-1 0-1,1-1 1,-1 1-1,0 0 1,1 0-1,-1-1 1,0 1-1,1 0 1,-1 0-1,0 0 1,1 0-1,-1 0 1,0 0-1,1 0 1,-1 0-1,0 0 1,1 0-1,-1 1 1,0-1-1,1 0 1,-1 0-8,-32 13 55,17-7-20,12-5-139,0 0 0,1 0 0,-1 1 0,1-1 0,-1 1 0,1 0-1,0 0 1,0 0 0,-1 0 0,0 2 104,-6 3-3998,8-5 1386</inkml:trace>
</inkml:ink>
</file>

<file path=ppt/ink/ink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21.787"/>
    </inkml:context>
    <inkml:brush xml:id="br0">
      <inkml:brushProperty name="width" value="0.05" units="cm"/>
      <inkml:brushProperty name="height" value="0.05" units="cm"/>
    </inkml:brush>
  </inkml:definitions>
  <inkml:trace contextRef="#ctx0" brushRef="#br0">5 6 3506,'1'32'6621,"-3"3"-3819,1-26-2816,0-1 0,0 1 0,1-1 0,0 0 0,0 1 0,1-1 0,0 1 1,1-1-1,0 0 0,0 1 0,0-1 0,1 0 0,1-1 0,1 4 14,-3-9-7,-1 0 0,1 0 0,0-1-1,0 1 1,1-1 0,-1 0 0,0 1 0,0-1 0,1 0 0,-1 0 0,0 0 0,1-1 0,-1 1-1,1-1 1,-1 1 0,1-1 0,-1 0 0,1 0 0,-1 0 0,1 0 0,-1 0 0,1-1 0,0 1-1,-1-1 1,0 1 0,1-1 0,-1 0 0,1 0 0,0-1 7,3 0 24,-1-1-1,0 1 1,0-1-1,0 0 1,0-1 0,0 1-1,-1-1 1,1 0-1,-1 0 1,0 0 0,-1 0-1,3-4-23,-3 2 21,0 0-1,0-1 0,-1 0 1,1 1-1,-2-1 0,1 0 0,-1 0 1,0 0-1,0 0 0,-1 0 1,0-1-1,0 1 0,-1 0 1,0-2-21,-12-36-2739,8 32 1202</inkml:trace>
</inkml:ink>
</file>

<file path=ppt/ink/ink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22.177"/>
    </inkml:context>
    <inkml:brush xml:id="br0">
      <inkml:brushProperty name="width" value="0.05" units="cm"/>
      <inkml:brushProperty name="height" value="0.05" units="cm"/>
    </inkml:brush>
  </inkml:definitions>
  <inkml:trace contextRef="#ctx0" brushRef="#br0">51 0 5747,'26'57'4613,"-20"-38"-4343,-1 1-1,0 1 0,-2-1 0,0 1 1,0 17-270,-3-38 1,1 32 223,-1-1 0,-1 12-224,0-34 19,0 0 1,-1-1-1,1 1 0,-2-1 1,1 0-1,-1 1 0,0-1 0,-1 0 1,0-1-1,0 1 0,-1 0-19,4-7-86,0 0-1,-1 1 0,1-1 1,0 0-1,-1 0 0,1 0 0,-1 0 1,1 0-1,-1 0 0,0-1 1,1 1-1,-1 0 0,0-1 0,1 1 1,-1-1-1,0 0 0,0 1 1,1-1-1,-1 0 0,0 0 0,0 0 1,0-1-1,1 1 0,-1 0 1,0-1-1,0 1 0,1-1 1,-1 1-1,0-1 0,1 0 0,-1 0 1,1 1-1,-1-1 0,0-1 87,-9-4-1656</inkml:trace>
</inkml:ink>
</file>

<file path=ppt/ink/ink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22.540"/>
    </inkml:context>
    <inkml:brush xml:id="br0">
      <inkml:brushProperty name="width" value="0.05" units="cm"/>
      <inkml:brushProperty name="height" value="0.05" units="cm"/>
    </inkml:brush>
  </inkml:definitions>
  <inkml:trace contextRef="#ctx0" brushRef="#br0">0 0 7107,'4'10'1889,"1"0"-928,-1 1 879,0-1-1551,2 0 15,0-1-96,-1 3-96,1-3-32,0 0 0,0 0-160,0-1-80,1-1-1665,0 1 977,2-2-1121</inkml:trace>
</inkml:ink>
</file>

<file path=ppt/ink/ink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23.015"/>
    </inkml:context>
    <inkml:brush xml:id="br0">
      <inkml:brushProperty name="width" value="0.05" units="cm"/>
      <inkml:brushProperty name="height" value="0.05" units="cm"/>
    </inkml:brush>
  </inkml:definitions>
  <inkml:trace contextRef="#ctx0" brushRef="#br0">141 24 6691,'-1'-1'356,"1"0"0,-1 0 0,1-1 0,-1 1 1,1 0-1,-1 0 0,1 0 0,-1 1 0,0-1 0,0 0 0,0 0 0,1 0 0,-1 0 0,0 1 1,0-1-1,0 0 0,0 1 0,0-1 0,-1 0-356,-26-5 2425,23 6-2340,1 0 1,0 0 0,0 1-1,-1-1 1,1 1 0,0 0-1,0 0 1,0 0-1,-1 0 1,2 1 0,-3 1-86,2 0 7,0 0 0,1 0 0,0 0 0,0 0 0,0 1 1,0 0-1,0-1 0,1 1 0,-1 0 0,1 0 0,0 1 0,0-1 1,1 0-1,-1 1 0,1-1 0,0 1 0,0-1 0,1 1 0,-1-1 1,1 1-1,0 0 0,0-1-7,0-2-3,1 1 1,-1-1 0,0 0-1,1 0 1,0 0 0,-1 0-1,1 0 1,0 0-1,0 0 1,0 0 0,0 0-1,1 0 1,-1-1 0,0 1-1,1 0 1,-1-1-1,1 1 1,0-1 0,0 1 2,1 0-10,-1-1-1,1 0 1,0 0 0,0 0 0,0 0 0,0-1 0,0 1 0,0-1 0,0 1 0,0-1 0,0 0 0,0 0 0,0 0 0,0-1 0,-1 1-1,1-1 1,0 0 0,0 0 10,3 0-2,-1-1 0,0 0 0,0 0-1,0 0 1,0-1 0,0 0 0,-1 0-1,1 0 1,-1 0 0,1-1 0,-1 0-1,-1 0 1,1 0 0,0 0 0,-1-1-1,0 1 1,0-1 0,0 0 0,-1 0-1,1 0 1,-1 0 0,-1 0 0,1 0-1,-1-1 1,1 1 0,-1 0 0,-1-1-1,1 0 1,-1 1 0,0-1 0,-1 1-1,1-1 3,0 5 0,0 1-1,0 0 1,0 0 0,0 0-1,0 0 1,0-1-1,0 1 1,0 0-1,0 0 1,0 0 0,0 0-1,0-1 1,0 1-1,0 0 1,0 0 0,0 0-1,0 0 1,0-1-1,0 1 1,0 0-1,0 0 1,0 0 0,0 0-1,0-1 1,-1 1-1,1 0 1,0 0-1,0 0 1,0 0 0,0 0-1,0 0 1,0-1-1,-1 1 1,1 0-1,0 0 1,0 0 0,0 0-1,0 0 1,-1 0-1,1 0 1,0 0 0,0 0-1,0 0 1,0 0-1,-1 0 1,1 0-1,0 0 1,0 0 0,0 0-1,-1 0 1,1 0-1,0 0 1,0 0-1,0 0 1,-6 12-16,0 17 29,5-24-86,-1 13-167,1 0-1,0 1 0,1-1 0,2 0 0,-1 1 0,2-1 0,3 11 241,-6-29-55,4 7-4734,-2-7 2676</inkml:trace>
</inkml:ink>
</file>

<file path=ppt/ink/ink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23.359"/>
    </inkml:context>
    <inkml:brush xml:id="br0">
      <inkml:brushProperty name="width" value="0.05" units="cm"/>
      <inkml:brushProperty name="height" value="0.05" units="cm"/>
    </inkml:brush>
  </inkml:definitions>
  <inkml:trace contextRef="#ctx0" brushRef="#br0">24 229 4242,'-3'-6'6193,"-10"-23"-4649,11 21-1340,0 0 0,1 1 0,0-1 0,0 0 0,1 0 1,0 0-1,0 0 0,1 0 0,0 1 0,1-1 0,-1 0 0,2 0 1,-1 1-1,1 0 0,0-1 0,2-3-204,-2 7-65,-1-1 0,1 1 0,0 0 0,0 0 0,1 0 0,-1 1 0,1-1 0,-1 1 0,1 0 0,0 0 0,1 0 0,0 0 65,-2 1-323,1 0 0,0 1 0,0-1-1,-1 1 1,1 0 0,0 0 0,0 1 0,0-1 0,0 1 0,0 0 0,1 0-1,-1 0 1,0 1 0,0-1 0,0 1 0,1 0 323,4 2-2012</inkml:trace>
</inkml:ink>
</file>

<file path=ppt/ink/ink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23.858"/>
    </inkml:context>
    <inkml:brush xml:id="br0">
      <inkml:brushProperty name="width" value="0.05" units="cm"/>
      <inkml:brushProperty name="height" value="0.05" units="cm"/>
    </inkml:brush>
  </inkml:definitions>
  <inkml:trace contextRef="#ctx0" brushRef="#br0">149 0 5378,'-11'4'4357,"-11"-2"-2238,-8 2-1103,24-1-936,0-1 1,0 1 0,0 1-1,1-1 1,-1 1-1,1 0 1,0 0 0,0 1-1,1-1 1,-1 1-1,1 0 1,0 0 0,0 1-1,-2 4-80,5-8 2,0 0-1,0 1 1,0-1-1,0 0 1,0 1-1,0-1 1,1 0-1,-1 1 1,1-1-1,0 1 0,0-1 1,0 1-1,0-1 1,0 0-1,1 1 1,-1-1-1,1 1 1,-1-1-1,1 0 1,0 1-1,0-1 1,0 0-1,0 0 1,0 0-1,0 0 1,1 0-1,-1 0 0,1 0 1,0 0-1,-1 0 1,1-1-1,0 1 1,0 0-1,0-1 1,0 0-1,0 0 1,0 1-1,1-1 1,-1 0-1,1 0-1,1 1-136,1 0 0,-1 0 0,1 0-1,0 0 1,0-1 0,0 1 0,0-1 0,0 0-1,0-1 1,1 0 0,-1 1 0,0-1 0,0-1 0,0 1-1,0-1 1,0 0 0,0 0 0,0-1 0,0 1 0,0-1 136,-2 0 35,1 0 1,-1-1 0,0 1 0,0-1 0,0 0-1,0 1 1,-1-1 0,1 0 0,-1-1 0,0 1-1,1 0 1,-1-1 0,-1 1 0,1-1 0,-1 0-1,1 1 1,-1-1 0,0 0 0,0 0-1,-1 0 1,1 0 0,-1 0 0,0 0 0,0 0-1,0 0 1,-1-1-36,-2-15-258,3 17 538,-1-1-1,0 1 0,1-1 1,-1 1-1,1-1 1,0 0-1,0 1 1,1-1-1,0-2-279,12 53 1404,-9 7-1305,-5-46-336,1 0 0,0 0 0,1 0-1,-1 0 1,2-1 0,-1 1-1,1 0 1,0-1 0,1 1 0,1 3 237,0-10-3653,-3-3 1530</inkml:trace>
</inkml:ink>
</file>

<file path=ppt/ink/ink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24.207"/>
    </inkml:context>
    <inkml:brush xml:id="br0">
      <inkml:brushProperty name="width" value="0.05" units="cm"/>
      <inkml:brushProperty name="height" value="0.05" units="cm"/>
    </inkml:brush>
  </inkml:definitions>
  <inkml:trace contextRef="#ctx0" brushRef="#br0">5 0 5410,'1'1'195,"0"0"0,0-1 0,0 1 0,0 0 0,0-1 0,0 1 0,-1 0 1,1 0-1,0 0 0,-1-1 0,1 1 0,0 0 0,-1 0 0,1 0 0,-1 0 0,0 0 0,1 0 0,-1 0 0,0 0 0,1 1 0,-1-1 0,0 0 0,0 0 0,0 0 0,0 0 0,0 1-195,1 39 895,-1-29-201,-2 216 2240,-1-22-2592,6-96-817,-15-143-5784,7 17 3746</inkml:trace>
</inkml:ink>
</file>

<file path=ppt/ink/ink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24.539"/>
    </inkml:context>
    <inkml:brush xml:id="br0">
      <inkml:brushProperty name="width" value="0.05" units="cm"/>
      <inkml:brushProperty name="height" value="0.05" units="cm"/>
    </inkml:brush>
  </inkml:definitions>
  <inkml:trace contextRef="#ctx0" brushRef="#br0">0 29 5442,'9'-1'1369,"0"1"-1,0-1 0,0 1 0,0 1 1,0 0-1,0 0-1368,0 0 284,0 0 1,0 0-1,0-1 1,0-1-1,0 1 1,3-2-285,8-1-180,33-8 784,-51 11-1041,0-1 1,0 0-1,0 1 0,0-1 1,0 0-1,0 0 1,-1 0-1,1-1 0,0 1 1,0 0-1,-1-1 0,1 0 437,-1 0-2891</inkml:trace>
</inkml:ink>
</file>

<file path=ppt/ink/ink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33.414"/>
    </inkml:context>
    <inkml:brush xml:id="br0">
      <inkml:brushProperty name="width" value="0.05" units="cm"/>
      <inkml:brushProperty name="height" value="0.05" units="cm"/>
    </inkml:brush>
  </inkml:definitions>
  <inkml:trace contextRef="#ctx0" brushRef="#br0">262 663 2337,'-33'-75'7912,"-2"-44"-5301,24 77-2242,-1 1 0,-14-31-369,15 44 227,2 0-1,1 0 1,-2-16-227,6 21 123,-2-1 0,-1 1 1,-1 0-1,0 0 1,-8-11-124,-11 9 42,26 24-42,0 0 1,0 0 0,0 1 0,0-1-1,0 0 1,0 0 0,-1 1-1,1-1 1,0 0 0,0 1 0,-1-1-1,1 1 1,0 0 0,-1-1 0,1 1-1,0 0 1,-1 0 0,1 0 0,-1 0-1,1 0 1,0 0 0,-1 0 0,0 1-1,6 0-3773,0-3 1604</inkml:trace>
</inkml:ink>
</file>

<file path=ppt/ink/ink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34.410"/>
    </inkml:context>
    <inkml:brush xml:id="br0">
      <inkml:brushProperty name="width" value="0.05" units="cm"/>
      <inkml:brushProperty name="height" value="0.05" units="cm"/>
    </inkml:brush>
  </inkml:definitions>
  <inkml:trace contextRef="#ctx0" brushRef="#br0">325 69 3714,'-3'-1'543,"0"0"1,1-1 0,-1 0-1,1 1 1,-1-1 0,1 0-1,0 0 1,0 0 0,0-1-1,0 1 1,0 0 0,0-1-1,1 1 1,-1-2-544,0 1 124,0 0 1,1 1-1,-1-1 0,0 1 0,0-1 1,-1 1-1,1 0 0,0-1 0,-1 1 1,1 1-1,-1-1 0,0 0 0,0 1 1,-2-2-125,-1 2 53,1 0 1,0 0-1,-1 1 1,1 0 0,0 0-1,-1 0 1,1 0 0,0 1-1,-1 0 1,1 0-1,0 1 1,0-1 0,0 1-1,0 0 1,-2 2-54,0-1 14,0-1 0,0 1-1,0-1 1,-1 0 0,1-1 0,0 0 0,-1 0 0,-4 0-14,-18 4 15,29-5-17,-1 1 0,1-1-1,0 1 1,-1-1-1,1 0 1,-1 0 0,1 1-1,-1-1 1,1 0-1,-1 0 1,1 0 0,0-1-1,-1 1 1,1 0-1,-1 0 1,1-1 0,-1 1-1,1-1 1,0 0-1,-1 1 1,1-1 0,0 0-1,0 1 1,0-1-1,-1 0 1,1 0 0,0 0-1,0 0 1,0 0-1,0-1 1,0 0 2,-10-4-185,-2-4-657,10 4 770</inkml:trace>
</inkml:ink>
</file>

<file path=ppt/ink/ink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36.560"/>
    </inkml:context>
    <inkml:brush xml:id="br0">
      <inkml:brushProperty name="width" value="0.05" units="cm"/>
      <inkml:brushProperty name="height" value="0.05" units="cm"/>
    </inkml:brush>
  </inkml:definitions>
  <inkml:trace contextRef="#ctx0" brushRef="#br0">83 78 4898,'-1'-7'1388,"-1"-1"-1,-1 1 0,1 0 1,-1 0-1,0 0 1,-3-3-1388,5 9 48,1 0 0,0 1 1,-1-1-1,1 0 1,-1 1-1,1-1 1,-1 1-1,1-1 1,-1 1-1,0-1 1,1 1-1,-1 0 1,0-1-1,1 1 1,-1 0-1,0-1 1,1 1-1,-1 0 1,0 0-1,0-1 1,1 1-1,-1 0 1,0 0-1,0 0 1,1 0-1,-2 0-48,1 1 61,-1 0-1,1 0 1,-1 0 0,1 0-1,-1 0 1,1 0-1,-1 0 1,1 1-1,0-1 1,0 0 0,-1 1-1,1-1 1,0 1-1,0-1 1,1 1-1,-2 1-60,-2 5 16,1 0 0,0 0 0,0 0 0,0 0-1,1 0 1,1 1 0,-1-1 0,1 1 0,1-1-1,0 1 1,0-1 0,0 1 0,1-1 0,0 1-1,1-1 1,0 0 0,0 0 0,1 1-1,0-2 1,1 1 0,-1 0 0,1-1 0,1 1-1,0-1 1,0 0-16,-5-6-2,1-1-1,-1 1 1,0-1 0,1 1-1,-1-1 1,1 1-1,-1-1 1,1 0 0,0 1-1,-1-1 1,1 0-1,-1 1 1,1-1 0,0 0-1,-1 0 1,1 0-1,-1 1 1,1-1 0,0 0-1,-1 0 1,1 0-1,0 0 1,-1 0-1,1 0 1,0 0 0,-1 0-1,1-1 1,0 1-1,-1 0 1,1 0 0,0-1 2,14-17-53,-1-29 140,-14 45-77,7-89 391,-7 84-355,0 1-1,0-1 1,-1 0-1,0 1 1,0-1 0,-1 1-1,1-1 1,-2 1-1,1 0 1,-1 0-1,0 0 1,-1-3-46,3 8 4,1 1 1,0-1-1,-1 1 0,1-1 0,0 1 1,-1-1-1,1 1 0,-1-1 1,1 1-1,-1-1 0,1 1 0,-1 0 1,1-1-1,-1 1 0,1 0 1,-1 0-1,1-1 0,-1 1 0,0 0 1,1 0-1,-1 0 0,0-1 1,1 1-1,-1 0 0,1 0 0,-1 0 1,0 0-1,1 0 0,-1 0 1,0 1-1,1-1 0,-1 0 0,1 0 1,-1 0-1,0 1 0,1-1-4,-18 22 42,14-15-30,0 1 0,1 1 0,0-1 0,1 0 0,-2 7-12,4-7 8,1 0 0,-1 0 0,1-1 0,0 1-1,1 0 1,0 0 0,1 2-8,-3-7 3,1 0 1,0 0-1,0-1 0,0 1 0,0-1 0,0 1 1,0-1-1,1 1 0,-1-1 0,1 0 0,0 1 0,0-1 1,0 0-1,0 0 0,0 0 0,0-1 0,0 1 1,0 0-1,1-1 0,-1 0 0,1 1 0,0-1-2,-3-1-2,1 0 0,-1 0 0,1 0 0,0 0 1,-1 0-1,1 0 0,-1 0 0,1 0 1,-1 0-1,1-1 0,0 1 0,-1 0 0,1 0 1,-1-1-1,1 1 0,-1 0 0,1-1 1,-1 1-1,0 0 0,1-1 0,-1 1 1,1-1-1,-1 1 0,0 0 0,1-1 0,-1 1 1,0-1-1,1 1 0,-1-1 0,0 1 1,0-1-1,0 0 1,6-26 82,-9-24 589,3 50-648,0 0 0,0 0 0,0 0 0,0 0 1,0 0-1,-1 0 0,1 0 0,0 0 0,0 0 0,-1 0 0,1 0 0,0 0 1,-1 0-1,1 0 0,-1 0 0,1 1 0,-1-1 0,0 0 0,1 0 1,-1 1-1,0-1 0,0 0 0,1 1 0,-1-1 0,0 0 0,0 1 0,0-1 1,0 1-1,0 0 0,0-1 0,0 1 0,0 0 0,0-1 0,0 1 1,0 0-1,0 0-23,-1 1 10,1 0-1,-1-1 1,1 1 0,-1 0 0,1 1 0,0-1 0,-1 0-1,1 0 1,0 0 0,0 1 0,0-1 0,0 1 0,0-1 0,0 1-1,0-1 1,1 1 0,-1 0 0,0-1 0,1 1 0,-1 1-10,-2 7 14,1 1 0,0 0 1,1 0-1,0 0 0,0 1 0,1 5-14,0-15-1,0 1 0,0-1 0,0 1 0,0-1 0,0 1-1,0-1 1,1 0 0,-1 1 0,1-1 0,0 1-1,0-1 1,0 0 0,0 0 0,0 0 0,0 1 0,0-1-1,1 0 1,-1 0 0,1-1 0,0 1 0,-1 0-1,1 0 1,0-1 0,0 1 0,0-1 0,0 0 0,0 0-1,0 1 1,1-1 0,-1-1 0,0 1 0,1 0 1,-2-1-1,1 1-1,-1-1 1,0 0 0,1 0 0,-1 0 0,0-1 0,0 1 0,1 0-1,-1 0 1,0-1 0,1 1 0,-1 0 0,0-1 0,0 0 0,0 1 0,0-1-1,1 0 1,-1 1 0,0-1 0,0 0 0,0 0 0,0 0 0,-1 0 0,1 0-1,1-1 2,-1-1 4,1 0-1,-1 0 1,0 0 0,0 0-1,0 0 1,0 0-1,-1 0 1,1 0-1,-1 0 1,1-1-1,-1 1-3,0-8 61,-1 1 0,0-1 0,0 0 0,-1 1 0,0-1 0,-2-2-61,2 6 96,-13-33 292,15 38-361,-1 0-1,1 1 0,-1 0 0,0-1 1,1 1-1,-1-1 0,0 1 0,0 0 0,0-1 1,0 1-1,0 0 0,0 0 0,0 0 0,-1 0 1,1 0-1,0 0 0,-1 0 0,1 0 1,0 0-1,-1 1 0,0-1-26,0 4 17,-1 1 0,1 0 0,1 0 0,-1-1 0,0 1 0,1 0 0,0 0 0,0 1 0,0-1 0,0 0 0,1 3-17,0-5 8,-4 21 27,2 0 0,0 0 0,2 11-35,0-24-8,0 0 1,1 0-1,1 1 1,0-1-1,0 0 1,1-1-1,0 1 1,1 0-1,0-1 8,-4-8-7,0-1 1,0 1-1,0-1 1,1 0-1,-1 1 0,0-1 1,0 0-1,0 1 0,1-1 1,-1 0-1,0 1 1,0-1-1,0 0 0,1 1 1,-1-1-1,0 0 1,1 0-1,-1 1 0,0-1 1,1 0-1,-1 0 0,0 1 1,1-1-1,-1 0 1,0 0-1,1 0 0,-1 0 1,1 0-1,-1 0 0,0 0 1,1 0-1,-1 0 1,1 0-1,-1 0 0,0 0 1,1 0-1,-1 0 0,1 0 7,9-14-121,0-23 41,-10 20 132,1 0 1,-2 0-1,0 0 1,-1 0 0,-1 1-1,0-1 1,-2 1 0,1 0-1,-2 0 1,0 0-1,-2 0-52,8 16 2,0-1 0,0 1 0,0 0-1,0-1 1,0 1 0,0 0-1,0-1 1,0 1 0,0 0-1,0 0 1,0-1 0,-1 1-1,1 0 1,0 0 0,0-1 0,0 1-1,0 0 1,-1 0 0,1-1-1,0 1 1,0 0 0,-1 0-1,1 0 1,0-1 0,0 1-1,-1 0 1,1 0 0,0 0 0,-1 0-1,1 0 1,0 0 0,0 0-1,-1 0 1,1-1 0,0 1-1,-1 0 1,1 0 0,0 0-1,-1 0 1,1 1 0,0-1 0,-1 0-1,1 0 1,0 0 0,0 0-1,-1 0 1,1 0 0,0 0-2,-8 18 36,1 25 33,7-32-53,1 60 38,0-66-59,-1 0 0,1 0-1,0 0 1,0 0-1,0 0 1,1 0 0,0-1-1,0 1 1,0 0-1,0-1 1,1 0 0,1 2 5,-4-6-56,1-1 0,-1 1 1,1 0-1,-1-1 0,1 1 1,-1 0-1,1-1 0,-1 1 1,1-1-1,-1 1 0,0-1 1,1 1-1,-1-1 0,0 1 1,1-1-1,-1 1 1,0-1-1,0 1 0,1-1 1,-1 1-1,0-1 0,0 0 1,0 1-1,0-1 0,0 1 1,0-1-1,0 0 0,0 1 1,0-1-1,0 1 0,0-1 56,4-24-4272,-3 12 1834,0-3-788</inkml:trace>
</inkml:ink>
</file>

<file path=ppt/ink/ink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59.089"/>
    </inkml:context>
    <inkml:brush xml:id="br0">
      <inkml:brushProperty name="width" value="0.05" units="cm"/>
      <inkml:brushProperty name="height" value="0.05" units="cm"/>
      <inkml:brushProperty name="color" value="#FFFFFF"/>
    </inkml:brush>
  </inkml:definitions>
  <inkml:trace contextRef="#ctx0" brushRef="#br0">254 23 7251,'-8'-4'4988,"-26"-11"-2538,31 15-2335,0-1 0,0 0 0,0 0 0,-1 1 0,1 0 0,0 0 0,0 0 0,0 0 0,-1 0-1,1 1 1,0-1 0,0 1 0,0 0 0,0 0 0,0 0 0,0 0 0,0 0 0,0 1 0,-1 0-115,-1 2 67,0 0 0,-1 0 0,2 1 0,-1-1 0,0 1 0,1 0 0,0 1 0,0-1 0,-1 3-67,-7 15-23,1 0 1,1 1-1,0-1 0,-1 14 23,10-35 18,-10 34-25,1 0 1,2 1 0,1 0 0,2 1-1,0 25 7,5-49-2,0-1 0,0 1 0,2-1 0,-1 1 0,2-1 0,0 1 0,0-1 0,1 0 0,1-1-1,0 1 1,1-1 0,0 0 0,1 0 0,0 0 0,1-1 0,0-1 0,6 6 2,-11-13-12,0 0 0,0 0 0,1 0 0,-1 0 0,1-1 0,0 1 1,-1-1-1,1 0 0,1 0 0,-1-1 0,0 1 0,0-1 0,0 0 0,1 0 0,-1 0 0,1-1 0,-1 0 0,0 1 1,1-1-1,-1-1 0,1 1 0,-1-1 0,0 0 0,1 0 0,-1 0 0,0 0 0,0-1 0,0 0 0,0 0 0,2-1 12,5-4-77,0 0 0,0 0-1,-1-1 1,-1-1 0,1 0-1,-1 0 1,-1-1-1,0 0 1,0 0 0,0-2 77,-11 10-5547,-2 2 2685</inkml:trace>
</inkml:ink>
</file>

<file path=ppt/ink/ink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7:59.737"/>
    </inkml:context>
    <inkml:brush xml:id="br0">
      <inkml:brushProperty name="width" value="0.05" units="cm"/>
      <inkml:brushProperty name="height" value="0.05" units="cm"/>
      <inkml:brushProperty name="color" value="#FFFFFF"/>
    </inkml:brush>
  </inkml:definitions>
  <inkml:trace contextRef="#ctx0" brushRef="#br0">135 35 6883,'0'-1'263,"0"0"0,0 0 0,1 0-1,-1 0 1,0-1 0,0 1 0,0 0-1,0 0 1,0 0 0,0 0 0,0 0 0,0 0-1,-1 0 1,1 0 0,0 0 0,-1 0 0,1 0-1,0 0 1,-1 0 0,1 0 0,-1 0-1,0 0 1,1 0 0,-1 0 0,0 0 0,0 1-1,1-1 1,-2 0-263,1 0 88,-1 0 1,1 0-1,0 1 0,-1-1 1,1 1-1,-1-1 0,1 1 1,0 0-1,-1-1 0,1 1 0,-1 0 1,1 0-1,-1 0 0,1 0 1,-1 0-1,1 1 0,-1-1 1,1 0-1,-1 1 0,1-1 0,-1 1 1,1-1-1,0 1 0,-1 0 1,1-1-1,0 1 0,0 0 1,-1 0-1,1 0 0,0 0 0,0 0-88,-9 12 34,1 1-1,0 0 0,1 0 1,0 0-1,1 1 1,1 0-1,1 1 0,0-1 1,1 1-1,0 0 0,1 0 1,1 1-1,1-1 0,0 0 1,1 1-1,2 8-33,-2-23-2,0 1 0,1 0 0,-1 0 0,1 0 0,0 0 0,0-1 0,0 1 0,1 0 0,-1-1 0,1 1 0,-1-1 0,1 0 0,0 1 0,0-1 0,0 0-1,0 0 1,0 0 0,0 0 0,0-1 0,1 1 0,1 1 2,0-2-7,0 1-1,0-1 1,0 0-1,0 0 1,0-1-1,0 1 1,0-1-1,0 0 1,0 0-1,0 0 1,0-1-1,1 1 1,-1-1-1,1 0 8,3-1-4,0-1 1,-1 1-1,1-1 0,-1-1 1,1 1-1,-1-1 0,0-1 1,0 1-1,-1-1 1,0 0-1,1-1 0,-2 1 1,1-1-1,-1 0 0,2-3 4,-3 1 3,-1 0-1,-1 0 1,1 0 0,-1 0-1,-1-1 1,0 1-1,0-1 1,0 1-1,-1-1 1,0 1 0,-1-1-1,0 1 1,0 0-1,-1-1 1,0 1-1,-1 0 1,1 0 0,-2 0-1,1 0 1,-1 1-1,0-1 1,-1 1-1,1 0 1,-1 0 0,-1 0-1,1 1 1,-1 0-1,-5-4-2,9 9-92,1 1-1,-1-1 0,1 0 0,-1 1 1,0-1-1,0 1 0,1-1 0,-1 1 1,0 0-1,0 0 0,1 0 0,-1 0 1,0 0-1,0 0 0,0 0 0,1 0 1,-1 1-1,0-1 0,0 1 0,1 0 1,-1-1-1,1 1 0,-1 0 1,0 0-1,1 0 0,-1 0 0,1 0 1,0 0-1,-1 0 0,1 1 0,0-1 1,0 0-1,0 1 0,0-1 0,0 1 1,0-1-1,0 1 0,0 0 0,1-1 1,-1 1-1,1 0 0,-1 0 93,-3 8-760</inkml:trace>
</inkml:ink>
</file>

<file path=ppt/ink/ink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0.283"/>
    </inkml:context>
    <inkml:brush xml:id="br0">
      <inkml:brushProperty name="width" value="0.05" units="cm"/>
      <inkml:brushProperty name="height" value="0.05" units="cm"/>
      <inkml:brushProperty name="color" value="#FFFFFF"/>
    </inkml:brush>
  </inkml:definitions>
  <inkml:trace contextRef="#ctx0" brushRef="#br0">1 94 6835,'5'8'1166,"7"13"398,-1 0 0,8 22-1564,-17-38-6,0 1 0,0-1 1,-1 1-1,0-1 0,0 1 0,0-1 1,-1 1-1,1-1 0,-1 1 0,-1 0 1,1-1-1,-1 1 0,0-1 0,0 1 0,-1 1 6,2-7 10,0 1 0,0-1 0,0 1 0,0-1 0,0 0-1,0 1 1,0-1 0,0 0 0,-1 1 0,1-1 0,0 0 0,0 1-1,0-1 1,0 0 0,-1 1 0,1-1 0,0 0 0,0 1-1,-1-1 1,1 0 0,0 0 0,0 1 0,-1-1 0,1 0-1,0 0 1,-1 0 0,1 0 0,0 1 0,-1-1 0,1 0 0,0 0-1,-1 0 1,1 0 0,-1 0 0,1 0 0,0 0 0,-1 0-1,1 0 1,0 0 0,-1 0 0,1 0 0,-1 0 0,1 0-10,-11-16 731,0-27 510,10 25-1143,2 0-1,-1 0 1,2 0-1,1 0 1,0 0-1,1 0-97,-2 12 22,-1 1-1,0-1 1,1 1-1,0 0 1,0-1-1,1 1 1,-1 0 0,1 1-1,0-1 1,1 0-1,-1 1 1,1 0-1,0-1 1,0 1 0,0 1-1,0-1 1,1 1-1,-1 0 1,1 0-1,0 0 1,2 0-22,-5 2 0,0 0 1,0 0-1,0 1 1,0-1-1,0 1 1,0 0-1,1-1 1,-1 1-1,0 0 1,0 0-1,0 0 0,0 1 1,0-1-1,1 1 1,-1-1-1,0 1 1,0-1-1,0 1 1,0 0-1,0 0 1,0 0-1,-1 0 0,2 1 0,-1 1 2,1-1 0,-1 1 0,0 0 0,0-1 0,0 1-1,0 0 1,-1 1 0,1-1 0,-1 0 0,0 0-1,1 1 1,-2-1 0,2 2-2,0 8 5,-1-1 1,1 0-1,-2 0 1,0 1-1,0-1 1,-1 0-1,-3 10-5,1-3-312,-13 48 664,-3-26-4890,18-42 2820,1-1-691</inkml:trace>
</inkml:ink>
</file>

<file path=ppt/ink/ink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0.801"/>
    </inkml:context>
    <inkml:brush xml:id="br0">
      <inkml:brushProperty name="width" value="0.05" units="cm"/>
      <inkml:brushProperty name="height" value="0.05" units="cm"/>
      <inkml:brushProperty name="color" value="#FFFFFF"/>
    </inkml:brush>
  </inkml:definitions>
  <inkml:trace contextRef="#ctx0" brushRef="#br0">136 9 6947,'0'-1'190,"-1"1"0,1-1 0,-1 0 0,1 1 0,-1-1 0,0 1 0,1-1 0,-1 1 0,0-1 0,1 1 0,-1-1 0,0 1-1,0 0 1,1 0 0,-1-1 0,0 1 0,0 0 0,0 0 0,1 0 0,-1 0 0,0 0 0,0 0 0,0 0 0,0 0 0,1 0 0,-1 0 0,0 0 0,0 0 0,0 1 0,1-1-190,-28 6 453,18-1-375,1 1-1,1 0 1,-1 1-1,1 0 1,-6 5-78,12-9 2,-1-1 1,1 1-1,0 0 0,-1-1 1,1 1-1,1 0 0,-1 0 1,0 0-1,1 1 0,-1-1 1,1 0-1,0 1 0,0-1 1,0 0-1,1 1 0,-1-1 1,1 1-1,0 0 1,0 0-3,0-3-1,0 0 1,1 0 0,-1 0 0,0-1 0,1 1 0,-1 0 0,1 0 0,-1-1 0,1 1 0,-1 0 0,1-1 0,0 1 0,-1-1 0,1 1 0,0-1 0,0 1 0,-1-1 0,1 1-1,0-1 1,0 0 0,-1 1 0,1-1 0,0 0 0,0 0 0,0 1 0,0-1 0,0 0 0,32 3-4,-4 0-20,-23 0 23,1 0 0,0 0 1,-1 1-1,0 0 0,0 0 0,0 0 0,0 0 0,-1 1 0,0 0 1,0 1-1,0-1 0,0 1 0,-1 0 0,0 0 0,0 0 0,-1 0 0,0 1 1,0 0-1,0-1 0,1 8 1,-2-8 7,-1-1 0,0 1-1,0 0 1,-1-1 0,1 1 0,-1 0 0,-1 0-1,1-1 1,-1 1 0,0 0 0,0-1 0,0 1 0,-1 0-1,0-1 1,0 0 0,-1 1 0,1-1 0,-1 0-1,0 0 1,0-1 0,-1 1 0,0-1 0,1 1 0,-2-1-1,1 0 1,-1 1-7,1-2-19,0 0-1,0-1 1,1 1-1,-1-1 1,-1 1-1,1-1 1,0 0-1,-1-1 1,1 1-1,-1-1 0,1 0 1,-1 0-1,1 0 1,-1-1-1,0 1 20,-28-10-3530,25 4 1663</inkml:trace>
</inkml:ink>
</file>

<file path=ppt/ink/ink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1.171"/>
    </inkml:context>
    <inkml:brush xml:id="br0">
      <inkml:brushProperty name="width" value="0.05" units="cm"/>
      <inkml:brushProperty name="height" value="0.05" units="cm"/>
      <inkml:brushProperty name="color" value="#FFFFFF"/>
    </inkml:brush>
  </inkml:definitions>
  <inkml:trace contextRef="#ctx0" brushRef="#br0">0 0 6307,'6'23'4691,"-7"21"-3169,0-9-1111,19 109-90,2 15-494,-19-132-1589,-1 1 1,-3 22 1761,2-45-1822,-3-5-950</inkml:trace>
</inkml:ink>
</file>

<file path=ppt/ink/ink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1.520"/>
    </inkml:context>
    <inkml:brush xml:id="br0">
      <inkml:brushProperty name="width" value="0.05" units="cm"/>
      <inkml:brushProperty name="height" value="0.05" units="cm"/>
      <inkml:brushProperty name="color" value="#FFFFFF"/>
    </inkml:brush>
  </inkml:definitions>
  <inkml:trace contextRef="#ctx0" brushRef="#br0">1 35 6755,'8'0'1841,"1"-1"-833,1 1 769,0-2-1409,2-2 1,2-1-177,0 2-32,1-3-32,-1 2-64,0 1-32,-3 1 0,0 0-48,-2 2 16,-2 0-64,-1-1-128,1 1-1633,-3 1 976,0-3-1055</inkml:trace>
</inkml:ink>
</file>

<file path=ppt/ink/ink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1.866"/>
    </inkml:context>
    <inkml:brush xml:id="br0">
      <inkml:brushProperty name="width" value="0.05" units="cm"/>
      <inkml:brushProperty name="height" value="0.05" units="cm"/>
      <inkml:brushProperty name="color" value="#FFFFFF"/>
    </inkml:brush>
  </inkml:definitions>
  <inkml:trace contextRef="#ctx0" brushRef="#br0">109 0 6579,'-9'0'5284,"-26"14"-3970,28-6-1260,0 0 0,1 0 0,0 1 0,1 0 0,0 0 0,0 0 0,1 0 0,0 1 0,0 0 0,1 0 0,0 5-54,1-11 1,1 0-1,0 0 0,1-1 1,-1 1-1,1 0 0,0 0 0,-1 0 1,2 0-1,-1 0 0,0 0 0,1 0 1,0-1-1,0 1 0,0 0 0,0 0 1,1-1-1,-1 1 0,1-1 0,0 1 1,0-1-1,0 0 0,1 0 1,-1 0-1,1 0 0,-1 0 0,1 0 1,0-1-1,0 1 0,1-1 0,-1 0 1,2 1-1,-3-2-3,0 0 0,0 0 0,0 0 0,0 0 0,1-1-1,-1 1 1,0-1 0,0 1 0,0-1 0,1 0 0,-1 0 0,0 0 0,0 0 0,1 0 0,-1-1 0,0 1 0,0-1 0,0 1 0,0-1 0,1 0 0,-1 0 0,1-1 3,0 0 0,0 0 0,0-1-1,-1 1 1,1-1 0,-1 0 0,0 1 0,1-1-1,-1 0 1,0-1 0,-1 1 0,1 0-1,-1-1 1,1 1 0,2-10 9,0 1 1,-1 0-1,-1-1 0,1 0 0,-2 0 0,0 1 0,-1-5-9,0 8-6,1 4 11,-1-1 0,0 1 0,0-1 0,-1 1 1,1 0-1,-1-1 0,0 1 0,-1 0 0,1-1 1,-2 0-6,-2 41 90,8 15-45,5 34-45,-3-44-279,-1-35-3302,-3-9 1538</inkml:trace>
</inkml:ink>
</file>

<file path=ppt/ink/ink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2.268"/>
    </inkml:context>
    <inkml:brush xml:id="br0">
      <inkml:brushProperty name="width" value="0.05" units="cm"/>
      <inkml:brushProperty name="height" value="0.05" units="cm"/>
      <inkml:brushProperty name="color" value="#FFFFFF"/>
    </inkml:brush>
  </inkml:definitions>
  <inkml:trace contextRef="#ctx0" brushRef="#br0">2 91 5683,'8'29'1850,"-1"-5"-1026,-1 0-1,-2 0 0,0 0 0,-1 5-823,-3-30 9,0 1-1,0 0 1,0 0 0,0 0-1,0 0 1,0 0-1,-1 0 1,1 0 0,0 0-1,0 0 1,0 0-1,0 0 1,0 0 0,0 0-1,0 0 1,0 0-1,0 0 1,0 0 0,-1 0-1,1 0 1,0 0-1,0 0 1,0 0 0,0 0-1,0 0 1,0 0-1,0 0 1,0 0 0,0 0-1,0 1 1,0-1-1,-1 0 1,1 0 0,0 0-1,0 0 1,0 0 0,0 0-1,0 0 1,0 0-1,0 0 1,0 0 0,0 0-1,0 0 1,0 1-1,0-1 1,0 0 0,0 0-1,0 0 1,0 0-1,0 0 1,0 0 0,0 0-1,0 0 1,0 0-1,0 1-8,-8-14 247,-5-19 87,10 19-190,0-1-1,1 1 1,1-1 0,1 0-1,-1 0 1,2 0 0,0-3-144,0 13 11,-1 0 1,0 0 0,1 0 0,0-1 0,0 1 0,0 0 0,1 0-1,-1 0 1,1 1 0,0-1 0,0 0 0,0 0 0,1 1 0,-1 0-1,1-1 1,0 1 0,0 0 0,0 0 0,0 0 0,0 1 0,1-1-1,0 1 1,-1 0 0,1 0 0,0 0-12,-1 1 2,-1 1 0,0 0 0,0 0 0,0 0 0,0 0 1,0 0-1,0 0 0,0 1 0,0-1 0,0 1 0,0-1 0,0 1 0,0 0 0,0 0 0,0 0 0,0 0 0,-1 0 0,1 0 1,0 0-1,-1 1 0,1-1 0,-1 1 0,1-1 0,-1 1 0,0-1 0,1 1 0,-1 0 0,0 0 0,0 0 0,0 0 0,0-1 1,0 3-3,5 10 2,1 1 0,-2-1 0,0 1 0,-1 1-2,-2-9 8,4 15-30,-2 1 1,0 0-1,-1 0 0,-2 0 1,0 13 21,-7 26-3254,2-51 1435</inkml:trace>
</inkml:ink>
</file>

<file path=ppt/ink/ink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3.001"/>
    </inkml:context>
    <inkml:brush xml:id="br0">
      <inkml:brushProperty name="width" value="0.05" units="cm"/>
      <inkml:brushProperty name="height" value="0.05" units="cm"/>
      <inkml:brushProperty name="color" value="#FFFFFF"/>
    </inkml:brush>
  </inkml:definitions>
  <inkml:trace contextRef="#ctx0" brushRef="#br0">37 0 6227,'2'11'7020,"-3"14"-5815,1-14-333,0 330 2813,0-312-3775,2-15-152,-1 1 0,-1 0 1,-1-1-1,0 1 0,-1-1 1,0 1-1,-1-1 0,-1 0 1,-2 6 241,6-19-183,0 0 1,-1-1 0,1 1 0,0-1 0,0 1 0,-1 0-1,1-1 1,0 1 0,-1-1 0,1 1 0,-1-1-1,1 1 1,-1-1 0,1 1 0,0-1 0,-1 0-1,0 1 1,1-1 0,-1 0 0,1 1 0,-1-1-1,1 0 1,-1 0 0,0 1 0,1-1 0,-1 0 0,0 0-1,1 0 1,-1 0 0,1 0 0,-1 0 182,-6-2-2676</inkml:trace>
</inkml:ink>
</file>

<file path=ppt/ink/ink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3.406"/>
    </inkml:context>
    <inkml:brush xml:id="br0">
      <inkml:brushProperty name="width" value="0.05" units="cm"/>
      <inkml:brushProperty name="height" value="0.05" units="cm"/>
      <inkml:brushProperty name="color" value="#FFFFFF"/>
    </inkml:brush>
  </inkml:definitions>
  <inkml:trace contextRef="#ctx0" brushRef="#br0">0 101 6563,'46'-15'8189,"-35"10"-7776,0 2 0,0-1 1,0 1-1,1 1 0,5-1-413,-8 2-63,42-5 66,-23-4-4737,-22 5 2603</inkml:trace>
  <inkml:trace contextRef="#ctx0" brushRef="#br0" timeOffset="1">297 0 7411,'3'16'1905,"-2"1"-848,-1 2 848,0 2-1537,-1 1-64,-1 0-144,-1 2 16,0-6-128,1-2-240,-2-2-272,1-6-1457,0-5 848,-2-3-1248</inkml:trace>
</inkml:ink>
</file>

<file path=ppt/ink/ink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3.744"/>
    </inkml:context>
    <inkml:brush xml:id="br0">
      <inkml:brushProperty name="width" value="0.05" units="cm"/>
      <inkml:brushProperty name="height" value="0.05" units="cm"/>
      <inkml:brushProperty name="color" value="#FFFFFF"/>
    </inkml:brush>
  </inkml:definitions>
  <inkml:trace contextRef="#ctx0" brushRef="#br0">0 46 6947,'5'-6'2049,"-1"-1"-752,2 2 704,-1-1-1441,0 1-48,1 0-128,0 3-144,2 0-80,0 1-79,-1 1-65,1 0-16,0-1-97,-1 0-223,-2 1-48,2-1-1665,-1 1 881,-1-3-1201</inkml:trace>
</inkml:ink>
</file>

<file path=ppt/ink/ink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7.609"/>
    </inkml:context>
    <inkml:brush xml:id="br0">
      <inkml:brushProperty name="width" value="0.05" units="cm"/>
      <inkml:brushProperty name="height" value="0.05" units="cm"/>
      <inkml:brushProperty name="color" value="#FFFFFF"/>
    </inkml:brush>
  </inkml:definitions>
  <inkml:trace contextRef="#ctx0" brushRef="#br0">1 96 4018,'8'74'6361,"-4"-53"-6236,-2 0-1,0 1 1,-1-1-1,-2 17-124,-9-98 1806,11 41-1320,1 1 0,0-1-1,1 1 1,1 0 0,4-14-486,-6 25 120,1-1 1,-1 1 0,1 0 0,1 0-1,-1 0 1,1 0 0,0 1 0,1-1 0,0 1-1,0 0 1,0 1 0,0-1 0,1 1-1,6-5-120,-11 9 7,0 1-1,1-1 0,-1 0 1,0 0-1,1 1 0,-1-1 1,1 0-1,-1 1 0,1 0 1,-1-1-1,1 1 0,-1 0 1,1-1-1,-1 1 0,1 0 1,-1 0-1,1 1 0,-1-1 0,1 0 1,-1 0-1,1 1 0,-1-1 1,1 1-1,-1-1 0,1 1 1,-1 0-1,0-1 0,1 1-6,0 2 1,1-1-1,-1 0 0,0 1 0,-1-1 0,1 1 0,0 0 0,-1 0 0,1 0 1,-1 0-1,0 0 0,0 0 0,0 0 0,0 1 0,2 12 3,0 1 1,-1-1-1,-1 1 0,-1 13-3,-5 40-741,-2 0 0,-8 20 741,13-79-518,2-10 575,0-1-98,0 0 0,0 0-1,-1 0 1,1 0-1,0 0 1,0 1 0,0-1-1,0 0 1,0 0 0,0 0-1,0 0 1,0 0-1,0 0 1,0 1 0,0-1-1,0 0 1,0 0 0,0 0-1,0 0 1,0 0-1,0 1 1,0-1 0,0 0-1,0 0 1,0 0-1,0 0 1,0 0 0,0 1-1,0-1 1,0 0 0,0 0-1,0 0 1,0 0-1,1 0 1,-1 0 0,0 0-1,0 1 1,0-1 0,0 0-1,0 0 1,0 0-1,0 0 1,1 0 0,-1 0-1,0 0 1,0 0-1,0 0 1,0 0 0,0 0-1,1 0 1,-1 0 0,0 0-1,0 0 1,0 0-1,0 0 1,0 0 0,1 0-1,-1 0 1,0 0 0,0 0-1,0 0 1,0 0-1,0 0 1,1 0 41,2-1-622</inkml:trace>
</inkml:ink>
</file>

<file path=ppt/ink/ink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8.039"/>
    </inkml:context>
    <inkml:brush xml:id="br0">
      <inkml:brushProperty name="width" value="0.05" units="cm"/>
      <inkml:brushProperty name="height" value="0.05" units="cm"/>
      <inkml:brushProperty name="color" value="#FFFFFF"/>
    </inkml:brush>
  </inkml:definitions>
  <inkml:trace contextRef="#ctx0" brushRef="#br0">140 59 6643,'1'-1'287,"1"0"1,-1 0-1,0 0 1,0-1-1,0 1 0,1 0 1,-1 0-1,0-1 1,0 1-1,-1-1 1,1 1-1,0-1 0,0 0 1,-1 1-1,1-1 1,-1 1-1,0-1 0,1 0-287,-1 0 160,0 1-1,-1 0 0,1 0 0,0 0 0,0 0 0,-1 0 1,1 0-1,0 0 0,-1 0 0,1 0 0,-1 0 1,1 1-1,-1-1 0,0 0 0,1 0 0,-1 0 0,0 0 1,0 1-1,0-1 0,1 0 0,-2 0-159,-1 0 143,1-1-1,-1 1 1,0 0-1,0 0 1,0 0 0,0 0-1,0 0 1,0 1-1,0-1 1,0 1-1,0 0 1,0 0 0,0 0-1,0 0 1,0 0-1,0 1 1,0-1-1,-3 2-142,1 0 21,-1 1-1,1 0 0,0 0 0,0 0 0,0 1 1,0 0-1,1 0 0,-1 0 0,1 0 0,0 1 1,0-1-1,1 1 0,-1 0 0,1 0 0,0 1 1,0-1-1,1 1 0,0-1 0,0 1 0,0 0 1,1 0-1,-1 0 0,1 0 0,1 0 0,-1 0 1,1 0-1,0 0 0,1 5-20,-1-2-29,1-1 1,0 1-1,0-1 0,1 1 1,0-1-1,0 0 0,1 0 1,0 0-1,0 0 0,1-1 1,0 1-1,0-1 0,1 0 0,0 0 1,0 0-1,1-1 0,0 0 1,0 0-1,0 0 0,6 3 29,-10-8-31,0 1-1,0-1 1,1 0-1,-1 0 1,0 0 0,1 0-1,-1 0 1,0 0-1,1-1 1,-1 1-1,1-1 1,-1 0-1,1 0 1,-1 1-1,1-2 1,-1 1-1,1 0 1,-1 0-1,1-1 1,-1 0-1,1 1 1,-1-1-1,0 0 1,2-1 31,0 0-13,-1-1 1,1 0-1,-1 0 1,0 0-1,0 0 1,0-1 0,0 0-1,0 1 1,-1-1-1,0 0 1,0 0-1,0 0 1,0-1 12,5-14 43,-1 0 0,0 0 0,-2 0 1,0 0-1,0-18-43,-3 34 7,-1 1-1,0-1 1,0 1 0,0 0-1,0-1 1,0 1 0,-1-1 0,1 1-1,-1 0 1,1-1 0,-1 1-1,0 0 1,0 0 0,0 0 0,0-1-1,0 1 1,-1 0 0,1 0-1,-1 1 1,1-1 0,-1 0 0,0 0-1,1 1 1,-1-1 0,0 1 0,0 0-7,-6-3-355,1 0 1,-1 1 0,0 0-1,0 1 1,0-1 0,-7 0 354,-14-4-4292,22 4 1987</inkml:trace>
</inkml:ink>
</file>

<file path=ppt/ink/ink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8.697"/>
    </inkml:context>
    <inkml:brush xml:id="br0">
      <inkml:brushProperty name="width" value="0.05" units="cm"/>
      <inkml:brushProperty name="height" value="0.05" units="cm"/>
      <inkml:brushProperty name="color" value="#FFFFFF"/>
    </inkml:brush>
  </inkml:definitions>
  <inkml:trace contextRef="#ctx0" brushRef="#br0">0 108 7203,'4'3'465,"0"1"-1,0 0 1,-1-1-1,0 1 0,0 1 1,0-1-1,0 0 1,-1 1-1,1 0 0,-1-1 1,-1 1-1,1 0 1,0 2-465,15 74 50,-12-55 404,3 25-405,-2 1 1,-2 0-1,-2 0 0,-6 44-49,5-95 0,-1 0 0,0 0 0,0-1-1,0 1 1,0 0 0,0-1 0,0 1-1,0 0 1,0-1 0,-1 1 0,1 0-1,0-1 1,0 1 0,-1 0 0,1-1-1,0 1 1,-1 0 0,1-1 0,0 1-1,-1-1 1,1 1 0,-1-1 0,1 1-1,-1-1 1,0 1 0,-9-12-12,-5-26 9,4-8 595,1 0 0,2-1-1,2 0 1,1-38-592,5 67 83,1 0 0,0 0 0,1 0 0,1 0 0,1 0 0,0 1 0,2-1 0,0 1 0,0 0 0,1 1 1,1-1-1,1 2 0,0-1 0,7-8-83,-14 21 6,0 0 0,-1-1 0,1 1 0,0 0 0,0 0 0,0 0 0,1 0 0,-1 0 0,0 0 1,1 1-1,-1-1 0,1 1 0,-1 0 0,1 0 0,0 0 0,-1 0 0,1 0 0,0 0 0,0 1 0,0-1 1,0 1-1,0 0 0,0 0 0,-1 0 0,1 0 0,0 1 0,0-1 0,0 1 0,0-1 0,-1 1 0,3 1-6,-1 0 13,-1 0 0,1 1-1,0 0 1,-1 0-1,0 0 1,1 0-1,-1 0 1,0 1 0,-1-1-1,1 1 1,-1 0-1,1 0 1,-1 0-1,0 0 1,0 0 0,-1 0-1,1 0 1,-1 1-1,0-1 1,0 1-13,0 2 13,0 1 1,-1 0-1,0 0 1,0-1-1,0 1 0,-1 0 1,0-1-1,-1 1 1,1 0-1,-1-1 0,-1 0 1,0 1-1,0-1 1,0 0-1,-1-1 0,0 1 1,0 0-1,-1-1 1,0 1-14,0-2-40,1 0 1,0 0-1,-1-1 1,0 0-1,0 0 1,-1 0-1,1 0 1,-1-1-1,1 0 1,-1 0-1,0-1 1,0 0-1,0 0 1,-1 0-1,1 0 1,0-1-1,-1 0 1,1-1-1,-1 1 1,1-1-1,-1-1 1,1 1-1,-3-1 40,9 1-62,0 0 0,-1 0 1,1 0-1,-1 0 0,1 0 0,0-1 0,-1 1 0,1 0 0,0 0 0,-1 0 0,1 0 0,0-1 0,-1 1 1,1 0-1,0 0 0,-1 0 0,1-1 0,0 1 0,-1 0 0,1-1 0,0 1 0,0 0 0,0-1 0,-1 1 1,1 0-1,0-1 0,0 1 0,0 0 0,0-1 0,0 1 0,-1-1 0,1 1 0,0 0 0,0-1 0,0 1 1,0 0-1,0-1 0,0 1 0,0-1 0,0 1 0,1 0 0,-1-1 0,0 1 0,0-1 62,1-4-667</inkml:trace>
</inkml:ink>
</file>

<file path=ppt/ink/ink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9.040"/>
    </inkml:context>
    <inkml:brush xml:id="br0">
      <inkml:brushProperty name="width" value="0.05" units="cm"/>
      <inkml:brushProperty name="height" value="0.05" units="cm"/>
      <inkml:brushProperty name="color" value="#FFFFFF"/>
    </inkml:brush>
  </inkml:definitions>
  <inkml:trace contextRef="#ctx0" brushRef="#br0">0 0 7475,'3'2'441,"0"1"0,-1 0-1,1-1 1,-1 1 0,1 0-1,-1 1 1,0-1 0,0 0-1,-1 0 1,1 1 0,-1-1-1,1 1 1,-1-1 0,0 2-441,14 60-132,-11-44 545,9 52-123,3 74-290,-11-84-517,3-1 0,3 0-1,4 9 518,-13-66-971,-1-4-125</inkml:trace>
</inkml:ink>
</file>

<file path=ppt/ink/ink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0-10-29T00:48:09.415"/>
    </inkml:context>
    <inkml:brush xml:id="br0">
      <inkml:brushProperty name="width" value="0.05" units="cm"/>
      <inkml:brushProperty name="height" value="0.05" units="cm"/>
      <inkml:brushProperty name="color" value="#FFFFFF"/>
    </inkml:brush>
  </inkml:definitions>
  <inkml:trace contextRef="#ctx0" brushRef="#br0">163 213 6307,'0'5'321,"0"0"0,0 0 0,0 0 0,0 0 0,-1 0 0,0 0 0,0 0 0,0-1 0,-1 1 0,1 0-1,-1-1 1,0 1 0,0-1 0,-1 1-321,2-4 69,-1 1 0,1-1 0,-1 1 0,0-1 0,0 1-1,1-1 1,-1 0 0,0 0 0,0 0 0,0 0 0,0 0-1,0 0 1,0-1 0,-1 1 0,1-1 0,0 1 0,0-1 0,0 0-1,0 0 1,-1 0 0,1 0 0,0 0 0,0-1 0,0 1-1,-1-1 1,1 1 0,0-1 0,0 0 0,0 0 0,0 0-1,0 0 1,-1 0-69,-3-3 31,1 1-1,0-1 1,-1 0-1,1 0 1,0-1-1,1 1 1,-1-1-1,1 0 1,0 0-1,0-1 1,1 1-1,0-1 1,0 0-1,0 0 1,0 0-1,1 0 1,0 0-1,0-1 1,1 1-1,0-1 1,0 1-1,1-1 1,-1-1-31,0-1 34,1 0-1,0 1 1,0-1 0,0 0 0,1 0-1,1 1 1,-1-1 0,1 1 0,1-1-1,0 1 1,0 0 0,0 0 0,1 0-1,0 0 1,1 1 0,0-1 0,3-2-34,-7 9-2,-1 0 0,1 0 0,0 0 0,0 0 0,0 0 0,0 1 1,0-1-1,-1 0 0,1 1 0,0-1 0,1 1 0,-1-1 0,0 1 1,0-1-1,0 1 0,0 0 0,0-1 0,0 1 0,0 0 0,1 0 0,-1 0 1,0 0-1,0 0 0,0 0 0,0 0 0,1 1 0,-1-1 0,0 0 1,1 1 1,0 0-1,0 1 0,0-1 1,0 1-1,0 0 0,0-1 0,-1 1 1,1 0-1,0 0 0,-1 0 1,0 0-1,1 1 0,-1-1 1,0 1 0,3 5 13,-1 0 0,0-1 0,0 1 0,-1 0 1,0 1-1,-1-1 0,0 0 0,0 4-13,-1-10 12,0 0 0,0 1 0,-1-1 0,1 0 0,-1 1 0,0-1 0,1 0 0,-1 0 0,0 1 0,0-1 0,-1 0 0,1 0 0,0 0 0,-1 0 0,1-1 0,-1 1 0,1 0 0,-1 0 0,0-1 0,0 1 0,0-1 0,0 0 0,0 0 0,0 1 0,0-1 0,0-1 0,-2 2-12,0-1 27,1 0 0,-1-1 1,1 1-1,-1-1 1,0 1-1,1-1 0,-1 0 1,1-1-1,-1 1 1,0-1-1,1 1 0,-1-1 1,1 0-1,-1 0 0,1-1 1,0 1-1,-1-1 1,0 0-28,-5-5 293</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0693" y="1769540"/>
            <a:ext cx="9440034" cy="1828801"/>
          </a:xfrm>
        </p:spPr>
        <p:txBody>
          <a:bodyPr anchor="b">
            <a:normAutofit/>
          </a:bodyPr>
          <a:lstStyle>
            <a:lvl1pPr algn="ctr">
              <a:defRPr sz="5400"/>
            </a:lvl1pPr>
          </a:lstStyle>
          <a:p>
            <a:r>
              <a:rPr lang="en-US"/>
              <a:t>Click to edit Master title style</a:t>
            </a:r>
          </a:p>
        </p:txBody>
      </p:sp>
      <p:sp>
        <p:nvSpPr>
          <p:cNvPr id="3" name="Subtitle 2"/>
          <p:cNvSpPr>
            <a:spLocks noGrp="1"/>
          </p:cNvSpPr>
          <p:nvPr>
            <p:ph type="subTitle" idx="1"/>
          </p:nvPr>
        </p:nvSpPr>
        <p:spPr>
          <a:xfrm>
            <a:off x="1370693" y="3598339"/>
            <a:ext cx="9440034"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04090D8-3CA9-423C-BA81-6128DABF284F}"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480256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090D8-3CA9-423C-BA81-6128DABF284F}"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3966358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95401" y="1761067"/>
            <a:ext cx="9590550" cy="1828813"/>
          </a:xfrm>
        </p:spPr>
        <p:txBody>
          <a:bodyPr anchor="b"/>
          <a:lstStyle>
            <a:lvl1pPr algn="ctr">
              <a:defRPr sz="4000" b="0" cap="none"/>
            </a:lvl1pPr>
          </a:lstStyle>
          <a:p>
            <a:r>
              <a:rPr lang="en-US"/>
              <a:t>Click to edit Master title style</a:t>
            </a:r>
          </a:p>
        </p:txBody>
      </p:sp>
      <p:sp>
        <p:nvSpPr>
          <p:cNvPr id="3" name="Text Placeholder 2"/>
          <p:cNvSpPr>
            <a:spLocks noGrp="1"/>
          </p:cNvSpPr>
          <p:nvPr>
            <p:ph type="body" idx="1"/>
          </p:nvPr>
        </p:nvSpPr>
        <p:spPr>
          <a:xfrm>
            <a:off x="1295401" y="3589879"/>
            <a:ext cx="9590550" cy="1507054"/>
          </a:xfrm>
        </p:spPr>
        <p:txBody>
          <a:bodyPr anchor="t"/>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4090D8-3CA9-423C-BA81-6128DABF284F}"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15687024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3795" y="1732449"/>
            <a:ext cx="5060497" cy="4058750"/>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2892" y="1732449"/>
            <a:ext cx="5064665" cy="4058751"/>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04090D8-3CA9-423C-BA81-6128DABF284F}"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175763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20" name="Picture 19"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3795" y="1734506"/>
            <a:ext cx="5089072" cy="4148769"/>
          </a:xfrm>
          <a:prstGeom prst="rect">
            <a:avLst/>
          </a:prstGeom>
        </p:spPr>
      </p:pic>
      <p:pic>
        <p:nvPicPr>
          <p:cNvPr id="21" name="Picture 20" descr="Slate-V2-HD-comp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8485" y="1734506"/>
            <a:ext cx="5089072" cy="4148769"/>
          </a:xfrm>
          <a:prstGeom prst="rect">
            <a:avLst/>
          </a:prstGeom>
        </p:spPr>
      </p:pic>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05872" y="1835254"/>
            <a:ext cx="4876344" cy="544884"/>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05872" y="2380137"/>
            <a:ext cx="4876344"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94967" y="1835254"/>
            <a:ext cx="4895330" cy="544883"/>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94967" y="2380137"/>
            <a:ext cx="4895330" cy="3411063"/>
          </a:xfrm>
        </p:spPr>
        <p:txBody>
          <a:bodyPr anchor="t">
            <a:normAutofit/>
          </a:bodyPr>
          <a:lstStyle>
            <a:lvl1pPr>
              <a:defRPr sz="1800"/>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4090D8-3CA9-423C-BA81-6128DABF284F}" type="datetimeFigureOut">
              <a:rPr lang="en-US" smtClean="0"/>
              <a:t>10/28/2020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12590704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04090D8-3CA9-423C-BA81-6128DABF284F}" type="datetimeFigureOut">
              <a:rPr lang="en-US" smtClean="0"/>
              <a:t>10/28/2020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35435226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4090D8-3CA9-423C-BA81-6128DABF284F}" type="datetimeFigureOut">
              <a:rPr lang="en-US" smtClean="0"/>
              <a:t>10/28/2020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2759541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3706889" cy="1821918"/>
          </a:xfrm>
        </p:spPr>
        <p:txBody>
          <a:bodyPr anchor="b">
            <a:normAutofit/>
          </a:bodyPr>
          <a:lstStyle>
            <a:lvl1pPr algn="ctr">
              <a:defRPr sz="2400" b="0"/>
            </a:lvl1pPr>
          </a:lstStyle>
          <a:p>
            <a:r>
              <a:rPr lang="en-US"/>
              <a:t>Click to edit Master title style</a:t>
            </a:r>
          </a:p>
        </p:txBody>
      </p:sp>
      <p:sp>
        <p:nvSpPr>
          <p:cNvPr id="3" name="Content Placeholder 2"/>
          <p:cNvSpPr>
            <a:spLocks noGrp="1"/>
          </p:cNvSpPr>
          <p:nvPr>
            <p:ph idx="1"/>
          </p:nvPr>
        </p:nvSpPr>
        <p:spPr>
          <a:xfrm>
            <a:off x="4855633" y="609600"/>
            <a:ext cx="6411924" cy="51816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3795" y="2431518"/>
            <a:ext cx="3706889" cy="3359681"/>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090D8-3CA9-423C-BA81-6128DABF284F}"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14761465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22" name="Picture 21" descr="Slate-V2-HD-vert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3665" y="609600"/>
            <a:ext cx="3584166" cy="5204832"/>
          </a:xfrm>
          <a:prstGeom prst="rect">
            <a:avLst/>
          </a:prstGeom>
        </p:spPr>
      </p:pic>
      <p:sp>
        <p:nvSpPr>
          <p:cNvPr id="2" name="Title 1"/>
          <p:cNvSpPr>
            <a:spLocks noGrp="1"/>
          </p:cNvSpPr>
          <p:nvPr>
            <p:ph type="title"/>
          </p:nvPr>
        </p:nvSpPr>
        <p:spPr>
          <a:xfrm>
            <a:off x="913795" y="609923"/>
            <a:ext cx="5934949" cy="1829338"/>
          </a:xfrm>
        </p:spPr>
        <p:txBody>
          <a:bodyPr anchor="b">
            <a:noAutofit/>
          </a:bodyPr>
          <a:lstStyle>
            <a:lvl1pPr algn="ctr">
              <a:defRPr sz="3200" b="0"/>
            </a:lvl1pPr>
          </a:lstStyle>
          <a:p>
            <a:r>
              <a:rPr lang="en-US"/>
              <a:t>Click to edit Master title style</a:t>
            </a:r>
          </a:p>
        </p:txBody>
      </p:sp>
      <p:sp>
        <p:nvSpPr>
          <p:cNvPr id="3" name="Picture Placeholder 2"/>
          <p:cNvSpPr>
            <a:spLocks noGrp="1" noChangeAspect="1"/>
          </p:cNvSpPr>
          <p:nvPr>
            <p:ph type="pic" idx="1"/>
          </p:nvPr>
        </p:nvSpPr>
        <p:spPr>
          <a:xfrm>
            <a:off x="7442551" y="763702"/>
            <a:ext cx="3275751" cy="4912822"/>
          </a:xfr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913795" y="2439261"/>
            <a:ext cx="5934949" cy="337613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04090D8-3CA9-423C-BA81-6128DABF284F}"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7578310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6" name="Picture 15" descr="Slate-V2-HD-pano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883" y="547807"/>
            <a:ext cx="10141799" cy="3816806"/>
          </a:xfrm>
          <a:prstGeom prst="rect">
            <a:avLst/>
          </a:prstGeom>
        </p:spPr>
      </p:pic>
      <p:sp>
        <p:nvSpPr>
          <p:cNvPr id="2" name="Title 1"/>
          <p:cNvSpPr>
            <a:spLocks noGrp="1"/>
          </p:cNvSpPr>
          <p:nvPr>
            <p:ph type="title"/>
          </p:nvPr>
        </p:nvSpPr>
        <p:spPr>
          <a:xfrm>
            <a:off x="913806" y="4565255"/>
            <a:ext cx="10355326" cy="543472"/>
          </a:xfrm>
        </p:spPr>
        <p:txBody>
          <a:bodyPr anchor="b">
            <a:normAutofit/>
          </a:bodyPr>
          <a:lstStyle>
            <a:lvl1pPr algn="ctr">
              <a:defRPr sz="2800"/>
            </a:lvl1pPr>
          </a:lstStyle>
          <a:p>
            <a:r>
              <a:rPr lang="en-US"/>
              <a:t>Click to edit Master title style</a:t>
            </a:r>
          </a:p>
        </p:txBody>
      </p:sp>
      <p:sp>
        <p:nvSpPr>
          <p:cNvPr id="3" name="Picture Placeholder 2"/>
          <p:cNvSpPr>
            <a:spLocks noGrp="1" noChangeAspect="1"/>
          </p:cNvSpPr>
          <p:nvPr>
            <p:ph type="pic" idx="1"/>
          </p:nvPr>
        </p:nvSpPr>
        <p:spPr>
          <a:xfrm>
            <a:off x="1169349" y="695009"/>
            <a:ext cx="9845346"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108728"/>
            <a:ext cx="1035376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4090D8-3CA9-423C-BA81-6128DABF284F}"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1631338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8437"/>
            <a:ext cx="10353762" cy="3534344"/>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913794" y="4295180"/>
            <a:ext cx="10353763"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4090D8-3CA9-423C-BA81-6128DABF284F}"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4669387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532749"/>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913794" y="4304353"/>
            <a:ext cx="10353763" cy="1489496"/>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4090D8-3CA9-423C-BA81-6128DABF284F}"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8D3A4-1EC5-429C-93FB-19635AD77CA6}" type="slidenum">
              <a:rPr lang="en-US" smtClean="0"/>
              <a:t>‹#›</a:t>
            </a:fld>
            <a:endParaRPr lang="en-US"/>
          </a:p>
        </p:txBody>
      </p:sp>
      <p:sp>
        <p:nvSpPr>
          <p:cNvPr id="11" name="TextBox 10"/>
          <p:cNvSpPr txBox="1"/>
          <p:nvPr/>
        </p:nvSpPr>
        <p:spPr>
          <a:xfrm>
            <a:off x="990600" y="88479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p:cNvSpPr txBox="1"/>
          <p:nvPr/>
        </p:nvSpPr>
        <p:spPr>
          <a:xfrm>
            <a:off x="10504716" y="292825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356588404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794" y="2126942"/>
            <a:ext cx="10353763"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84" y="4650556"/>
            <a:ext cx="10352199"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04090D8-3CA9-423C-BA81-6128DABF284F}" type="datetimeFigureOut">
              <a:rPr lang="en-US" smtClean="0"/>
              <a:t>10/28/2020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35072710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5" y="609600"/>
            <a:ext cx="10353762" cy="970450"/>
          </a:xfrm>
        </p:spPr>
        <p:txBody>
          <a:bodyPr/>
          <a:lstStyle/>
          <a:p>
            <a:r>
              <a:rPr lang="en-US"/>
              <a:t>Click to edit Master title style</a:t>
            </a:r>
          </a:p>
        </p:txBody>
      </p:sp>
      <p:sp>
        <p:nvSpPr>
          <p:cNvPr id="7" name="Text Placeholder 2"/>
          <p:cNvSpPr>
            <a:spLocks noGrp="1"/>
          </p:cNvSpPr>
          <p:nvPr>
            <p:ph type="body" idx="1"/>
          </p:nvPr>
        </p:nvSpPr>
        <p:spPr>
          <a:xfrm>
            <a:off x="913795"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91379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446711"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441435"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966572" y="1885950"/>
            <a:ext cx="3300984" cy="576262"/>
          </a:xfrm>
        </p:spPr>
        <p:txBody>
          <a:bodyPr anchor="b">
            <a:noAutofit/>
          </a:bodyPr>
          <a:lstStyle>
            <a:lvl1pPr marL="0" indent="0" algn="ctr">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966572" y="2571750"/>
            <a:ext cx="3300984" cy="321945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4090D8-3CA9-423C-BA81-6128DABF284F}" type="datetimeFigureOut">
              <a:rPr lang="en-US" smtClean="0"/>
              <a:t>10/28/2020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347836955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2" name="Picture 1"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7962" y="1818214"/>
            <a:ext cx="3339972" cy="1847851"/>
          </a:xfrm>
          <a:prstGeom prst="rect">
            <a:avLst/>
          </a:prstGeom>
        </p:spPr>
      </p:pic>
      <p:pic>
        <p:nvPicPr>
          <p:cNvPr id="36" name="Picture 35"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03800" y="1818214"/>
            <a:ext cx="3339972" cy="1847851"/>
          </a:xfrm>
          <a:prstGeom prst="rect">
            <a:avLst/>
          </a:prstGeom>
        </p:spPr>
      </p:pic>
      <p:pic>
        <p:nvPicPr>
          <p:cNvPr id="37" name="Picture 36" descr="Slate-V2-HD-3colPhotoInse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36051" y="1818214"/>
            <a:ext cx="3339972" cy="1847851"/>
          </a:xfrm>
          <a:prstGeom prst="rect">
            <a:avLst/>
          </a:prstGeom>
        </p:spPr>
      </p:pic>
      <p:sp>
        <p:nvSpPr>
          <p:cNvPr id="30" name="Title 1"/>
          <p:cNvSpPr>
            <a:spLocks noGrp="1"/>
          </p:cNvSpPr>
          <p:nvPr>
            <p:ph type="title"/>
          </p:nvPr>
        </p:nvSpPr>
        <p:spPr>
          <a:xfrm>
            <a:off x="913794" y="609600"/>
            <a:ext cx="10353763" cy="970450"/>
          </a:xfrm>
        </p:spPr>
        <p:txBody>
          <a:bodyPr/>
          <a:lstStyle/>
          <a:p>
            <a:r>
              <a:rPr lang="en-US"/>
              <a:t>Click to edit Master title style</a:t>
            </a:r>
          </a:p>
        </p:txBody>
      </p:sp>
      <p:sp>
        <p:nvSpPr>
          <p:cNvPr id="19" name="Text Placeholder 2"/>
          <p:cNvSpPr>
            <a:spLocks noGrp="1"/>
          </p:cNvSpPr>
          <p:nvPr>
            <p:ph type="body" idx="1"/>
          </p:nvPr>
        </p:nvSpPr>
        <p:spPr>
          <a:xfrm>
            <a:off x="913795"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018102" y="1938918"/>
            <a:ext cx="3092368" cy="160295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480368"/>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42788"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45743" y="1939094"/>
            <a:ext cx="3092368" cy="160816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435" y="4480367"/>
            <a:ext cx="3300984" cy="1310833"/>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966697" y="3904106"/>
            <a:ext cx="3300984" cy="576262"/>
          </a:xfrm>
        </p:spPr>
        <p:txBody>
          <a:bodyPr anchor="b">
            <a:noAutofit/>
          </a:bodyPr>
          <a:lstStyle>
            <a:lvl1pPr marL="0" indent="0" algn="ctr">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75698" y="1934432"/>
            <a:ext cx="3092368" cy="1607294"/>
          </a:xfrm>
          <a:prstGeom prst="roundRect">
            <a:avLst>
              <a:gd name="adj" fmla="val 1858"/>
            </a:avLst>
          </a:prstGeom>
          <a:effectLst>
            <a:outerShdw blurRad="38100" dist="25400" dir="4440000">
              <a:srgbClr val="000000">
                <a:alpha val="36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66572" y="4480365"/>
            <a:ext cx="3300984" cy="131083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304090D8-3CA9-423C-BA81-6128DABF284F}" type="datetimeFigureOut">
              <a:rPr lang="en-US" smtClean="0"/>
              <a:t>10/28/2020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3034438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090D8-3CA9-423C-BA81-6128DABF284F}"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33572801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83068" y="609599"/>
            <a:ext cx="2284487" cy="5181601"/>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913796" y="609599"/>
            <a:ext cx="7916872" cy="5181601"/>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04090D8-3CA9-423C-BA81-6128DABF284F}" type="datetimeFigureOut">
              <a:rPr lang="en-US" smtClean="0"/>
              <a:t>10/28/2020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68D3A4-1EC5-429C-93FB-19635AD77CA6}" type="slidenum">
              <a:rPr lang="en-US" smtClean="0"/>
              <a:t>‹#›</a:t>
            </a:fld>
            <a:endParaRPr lang="en-US"/>
          </a:p>
        </p:txBody>
      </p:sp>
    </p:spTree>
    <p:extLst>
      <p:ext uri="{BB962C8B-B14F-4D97-AF65-F5344CB8AC3E}">
        <p14:creationId xmlns:p14="http://schemas.microsoft.com/office/powerpoint/2010/main" val="10960256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1732449"/>
            <a:ext cx="10353762" cy="40587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304090D8-3CA9-423C-BA81-6128DABF284F}" type="datetimeFigureOut">
              <a:rPr lang="en-US" smtClean="0"/>
              <a:t>10/28/2020</a:t>
            </a:fld>
            <a:endParaRPr lang="en-US"/>
          </a:p>
        </p:txBody>
      </p:sp>
      <p:sp>
        <p:nvSpPr>
          <p:cNvPr id="5" name="Footer Placeholder 4"/>
          <p:cNvSpPr>
            <a:spLocks noGrp="1"/>
          </p:cNvSpPr>
          <p:nvPr>
            <p:ph type="ftr" sz="quarter" idx="3"/>
          </p:nvPr>
        </p:nvSpPr>
        <p:spPr>
          <a:xfrm>
            <a:off x="913795" y="5883275"/>
            <a:ext cx="6672865" cy="365125"/>
          </a:xfrm>
          <a:prstGeom prst="rect">
            <a:avLst/>
          </a:prstGeom>
        </p:spPr>
        <p:txBody>
          <a:bodyPr vert="horz" lIns="91440" tIns="45720" rIns="91440" bIns="45720" rtlCol="0" anchor="ctr"/>
          <a:lstStyle>
            <a:lvl1pPr algn="l">
              <a:defRPr sz="1000">
                <a:solidFill>
                  <a:schemeClr val="tx1">
                    <a:lumMod val="95000"/>
                  </a:schemeClr>
                </a:solidFill>
                <a:effectLst>
                  <a:outerShdw blurRad="50800" dist="38100" dir="2700000" algn="tl" rotWithShape="0">
                    <a:schemeClr val="bg1">
                      <a:alpha val="43000"/>
                    </a:schemeClr>
                  </a:outerShdw>
                </a:effectLst>
              </a:defRPr>
            </a:lvl1pPr>
          </a:lstStyle>
          <a:p>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lumMod val="95000"/>
                  </a:schemeClr>
                </a:solidFill>
                <a:effectLst>
                  <a:outerShdw blurRad="50800" dist="38100" dir="2700000" algn="tl" rotWithShape="0">
                    <a:schemeClr val="bg1">
                      <a:alpha val="43000"/>
                    </a:schemeClr>
                  </a:outerShdw>
                </a:effectLst>
              </a:defRPr>
            </a:lvl1pPr>
          </a:lstStyle>
          <a:p>
            <a:fld id="{2268D3A4-1EC5-429C-93FB-19635AD77CA6}" type="slidenum">
              <a:rPr lang="en-US" smtClean="0"/>
              <a:t>‹#›</a:t>
            </a:fld>
            <a:endParaRPr lang="en-US"/>
          </a:p>
        </p:txBody>
      </p:sp>
    </p:spTree>
    <p:extLst>
      <p:ext uri="{BB962C8B-B14F-4D97-AF65-F5344CB8AC3E}">
        <p14:creationId xmlns:p14="http://schemas.microsoft.com/office/powerpoint/2010/main" val="306064363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 Target="slide2.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 Target="slide3.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99" Type="http://schemas.openxmlformats.org/officeDocument/2006/relationships/image" Target="../media/image66.png"/><Relationship Id="rId303" Type="http://schemas.openxmlformats.org/officeDocument/2006/relationships/image" Target="../media/image68.png"/><Relationship Id="rId42" Type="http://schemas.openxmlformats.org/officeDocument/2006/relationships/image" Target="../media/image710.png"/><Relationship Id="rId324" Type="http://schemas.openxmlformats.org/officeDocument/2006/relationships/customXml" Target="../ink/ink75.xml"/><Relationship Id="rId345" Type="http://schemas.openxmlformats.org/officeDocument/2006/relationships/image" Target="../media/image89.png"/><Relationship Id="rId366" Type="http://schemas.openxmlformats.org/officeDocument/2006/relationships/customXml" Target="../ink/ink96.xml"/><Relationship Id="rId191" Type="http://schemas.openxmlformats.org/officeDocument/2006/relationships/image" Target="../media/image9.png"/><Relationship Id="rId205" Type="http://schemas.openxmlformats.org/officeDocument/2006/relationships/image" Target="../media/image16.png"/><Relationship Id="rId226" Type="http://schemas.openxmlformats.org/officeDocument/2006/relationships/customXml" Target="../ink/ink26.xml"/><Relationship Id="rId247" Type="http://schemas.openxmlformats.org/officeDocument/2006/relationships/image" Target="../media/image40.png"/><Relationship Id="rId268" Type="http://schemas.openxmlformats.org/officeDocument/2006/relationships/customXml" Target="../ink/ink47.xml"/><Relationship Id="rId289" Type="http://schemas.openxmlformats.org/officeDocument/2006/relationships/image" Target="../media/image61.png"/><Relationship Id="rId314" Type="http://schemas.openxmlformats.org/officeDocument/2006/relationships/customXml" Target="../ink/ink70.xml"/><Relationship Id="rId335" Type="http://schemas.openxmlformats.org/officeDocument/2006/relationships/image" Target="../media/image84.png"/><Relationship Id="rId356" Type="http://schemas.openxmlformats.org/officeDocument/2006/relationships/customXml" Target="../ink/ink91.xml"/><Relationship Id="rId216" Type="http://schemas.openxmlformats.org/officeDocument/2006/relationships/customXml" Target="../ink/ink21.xml"/><Relationship Id="rId237" Type="http://schemas.openxmlformats.org/officeDocument/2006/relationships/image" Target="../media/image35.png"/><Relationship Id="rId258" Type="http://schemas.openxmlformats.org/officeDocument/2006/relationships/customXml" Target="../ink/ink42.xml"/><Relationship Id="rId279" Type="http://schemas.openxmlformats.org/officeDocument/2006/relationships/image" Target="../media/image56.png"/><Relationship Id="rId43" Type="http://schemas.openxmlformats.org/officeDocument/2006/relationships/slide" Target="slide6.xml"/><Relationship Id="rId290" Type="http://schemas.openxmlformats.org/officeDocument/2006/relationships/customXml" Target="../ink/ink58.xml"/><Relationship Id="rId304" Type="http://schemas.openxmlformats.org/officeDocument/2006/relationships/customXml" Target="../ink/ink65.xml"/><Relationship Id="rId325" Type="http://schemas.openxmlformats.org/officeDocument/2006/relationships/image" Target="../media/image79.png"/><Relationship Id="rId346" Type="http://schemas.openxmlformats.org/officeDocument/2006/relationships/customXml" Target="../ink/ink86.xml"/><Relationship Id="rId367" Type="http://schemas.openxmlformats.org/officeDocument/2006/relationships/image" Target="../media/image102.png"/><Relationship Id="rId192" Type="http://schemas.openxmlformats.org/officeDocument/2006/relationships/customXml" Target="../ink/ink9.xml"/><Relationship Id="rId206" Type="http://schemas.openxmlformats.org/officeDocument/2006/relationships/customXml" Target="../ink/ink16.xml"/><Relationship Id="rId227" Type="http://schemas.openxmlformats.org/officeDocument/2006/relationships/image" Target="../media/image30.png"/><Relationship Id="rId248" Type="http://schemas.openxmlformats.org/officeDocument/2006/relationships/customXml" Target="../ink/ink37.xml"/><Relationship Id="rId269" Type="http://schemas.openxmlformats.org/officeDocument/2006/relationships/image" Target="../media/image51.png"/><Relationship Id="rId280" Type="http://schemas.openxmlformats.org/officeDocument/2006/relationships/customXml" Target="../ink/ink53.xml"/><Relationship Id="rId315" Type="http://schemas.openxmlformats.org/officeDocument/2006/relationships/image" Target="../media/image74.png"/><Relationship Id="rId336" Type="http://schemas.openxmlformats.org/officeDocument/2006/relationships/customXml" Target="../ink/ink81.xml"/><Relationship Id="rId357" Type="http://schemas.openxmlformats.org/officeDocument/2006/relationships/image" Target="../media/image95.png"/><Relationship Id="rId217" Type="http://schemas.openxmlformats.org/officeDocument/2006/relationships/image" Target="../media/image22.png"/><Relationship Id="rId238" Type="http://schemas.openxmlformats.org/officeDocument/2006/relationships/customXml" Target="../ink/ink32.xml"/><Relationship Id="rId259" Type="http://schemas.openxmlformats.org/officeDocument/2006/relationships/image" Target="../media/image46.png"/><Relationship Id="rId270" Type="http://schemas.openxmlformats.org/officeDocument/2006/relationships/customXml" Target="../ink/ink48.xml"/><Relationship Id="rId291" Type="http://schemas.openxmlformats.org/officeDocument/2006/relationships/image" Target="../media/image62.png"/><Relationship Id="rId305" Type="http://schemas.openxmlformats.org/officeDocument/2006/relationships/image" Target="../media/image69.png"/><Relationship Id="rId326" Type="http://schemas.openxmlformats.org/officeDocument/2006/relationships/customXml" Target="../ink/ink76.xml"/><Relationship Id="rId347" Type="http://schemas.openxmlformats.org/officeDocument/2006/relationships/image" Target="../media/image90.png"/><Relationship Id="rId44" Type="http://schemas.openxmlformats.org/officeDocument/2006/relationships/customXml" Target="../ink/ink5.xml"/><Relationship Id="rId368" Type="http://schemas.openxmlformats.org/officeDocument/2006/relationships/customXml" Target="../ink/ink97.xml"/><Relationship Id="rId193" Type="http://schemas.openxmlformats.org/officeDocument/2006/relationships/image" Target="../media/image10.png"/><Relationship Id="rId207" Type="http://schemas.openxmlformats.org/officeDocument/2006/relationships/image" Target="../media/image17.png"/><Relationship Id="rId228" Type="http://schemas.openxmlformats.org/officeDocument/2006/relationships/customXml" Target="../ink/ink27.xml"/><Relationship Id="rId249" Type="http://schemas.openxmlformats.org/officeDocument/2006/relationships/image" Target="../media/image41.png"/><Relationship Id="rId260" Type="http://schemas.openxmlformats.org/officeDocument/2006/relationships/customXml" Target="../ink/ink43.xml"/><Relationship Id="rId281" Type="http://schemas.openxmlformats.org/officeDocument/2006/relationships/image" Target="../media/image57.png"/><Relationship Id="rId316" Type="http://schemas.openxmlformats.org/officeDocument/2006/relationships/customXml" Target="../ink/ink71.xml"/><Relationship Id="rId337" Type="http://schemas.openxmlformats.org/officeDocument/2006/relationships/image" Target="../media/image85.png"/><Relationship Id="rId358" Type="http://schemas.openxmlformats.org/officeDocument/2006/relationships/customXml" Target="../ink/ink92.xml"/><Relationship Id="rId213" Type="http://schemas.openxmlformats.org/officeDocument/2006/relationships/image" Target="../media/image20.png"/><Relationship Id="rId218" Type="http://schemas.openxmlformats.org/officeDocument/2006/relationships/customXml" Target="../ink/ink22.xml"/><Relationship Id="rId234" Type="http://schemas.openxmlformats.org/officeDocument/2006/relationships/customXml" Target="../ink/ink30.xml"/><Relationship Id="rId239" Type="http://schemas.openxmlformats.org/officeDocument/2006/relationships/image" Target="../media/image36.png"/><Relationship Id="rId2" Type="http://schemas.openxmlformats.org/officeDocument/2006/relationships/image" Target="../media/image7.png"/><Relationship Id="rId250" Type="http://schemas.openxmlformats.org/officeDocument/2006/relationships/customXml" Target="../ink/ink38.xml"/><Relationship Id="rId255" Type="http://schemas.openxmlformats.org/officeDocument/2006/relationships/image" Target="../media/image44.png"/><Relationship Id="rId271" Type="http://schemas.openxmlformats.org/officeDocument/2006/relationships/image" Target="../media/image52.png"/><Relationship Id="rId276" Type="http://schemas.openxmlformats.org/officeDocument/2006/relationships/customXml" Target="../ink/ink51.xml"/><Relationship Id="rId292" Type="http://schemas.openxmlformats.org/officeDocument/2006/relationships/customXml" Target="../ink/ink59.xml"/><Relationship Id="rId297" Type="http://schemas.openxmlformats.org/officeDocument/2006/relationships/image" Target="../media/image65.png"/><Relationship Id="rId306" Type="http://schemas.openxmlformats.org/officeDocument/2006/relationships/customXml" Target="../ink/ink66.xml"/><Relationship Id="rId40" Type="http://schemas.openxmlformats.org/officeDocument/2006/relationships/image" Target="../media/image25.png"/><Relationship Id="rId301" Type="http://schemas.openxmlformats.org/officeDocument/2006/relationships/image" Target="../media/image67.png"/><Relationship Id="rId322" Type="http://schemas.openxmlformats.org/officeDocument/2006/relationships/customXml" Target="../ink/ink74.xml"/><Relationship Id="rId327" Type="http://schemas.openxmlformats.org/officeDocument/2006/relationships/image" Target="../media/image80.png"/><Relationship Id="rId343" Type="http://schemas.openxmlformats.org/officeDocument/2006/relationships/image" Target="../media/image88.png"/><Relationship Id="rId348" Type="http://schemas.openxmlformats.org/officeDocument/2006/relationships/customXml" Target="../ink/ink87.xml"/><Relationship Id="rId364" Type="http://schemas.openxmlformats.org/officeDocument/2006/relationships/customXml" Target="../ink/ink95.xml"/><Relationship Id="rId369" Type="http://schemas.openxmlformats.org/officeDocument/2006/relationships/image" Target="../media/image103.png"/><Relationship Id="rId194" Type="http://schemas.openxmlformats.org/officeDocument/2006/relationships/customXml" Target="../ink/ink10.xml"/><Relationship Id="rId199" Type="http://schemas.openxmlformats.org/officeDocument/2006/relationships/image" Target="../media/image13.png"/><Relationship Id="rId203" Type="http://schemas.openxmlformats.org/officeDocument/2006/relationships/image" Target="../media/image15.png"/><Relationship Id="rId208" Type="http://schemas.openxmlformats.org/officeDocument/2006/relationships/customXml" Target="../ink/ink17.xml"/><Relationship Id="rId229" Type="http://schemas.openxmlformats.org/officeDocument/2006/relationships/image" Target="../media/image31.png"/><Relationship Id="rId224" Type="http://schemas.openxmlformats.org/officeDocument/2006/relationships/customXml" Target="../ink/ink25.xml"/><Relationship Id="rId240" Type="http://schemas.openxmlformats.org/officeDocument/2006/relationships/customXml" Target="../ink/ink33.xml"/><Relationship Id="rId245" Type="http://schemas.openxmlformats.org/officeDocument/2006/relationships/image" Target="../media/image39.png"/><Relationship Id="rId261" Type="http://schemas.openxmlformats.org/officeDocument/2006/relationships/image" Target="../media/image47.png"/><Relationship Id="rId266" Type="http://schemas.openxmlformats.org/officeDocument/2006/relationships/customXml" Target="../ink/ink46.xml"/><Relationship Id="rId287" Type="http://schemas.openxmlformats.org/officeDocument/2006/relationships/image" Target="../media/image60.png"/><Relationship Id="rId282" Type="http://schemas.openxmlformats.org/officeDocument/2006/relationships/customXml" Target="../ink/ink54.xml"/><Relationship Id="rId312" Type="http://schemas.openxmlformats.org/officeDocument/2006/relationships/customXml" Target="../ink/ink69.xml"/><Relationship Id="rId317" Type="http://schemas.openxmlformats.org/officeDocument/2006/relationships/image" Target="../media/image75.png"/><Relationship Id="rId333" Type="http://schemas.openxmlformats.org/officeDocument/2006/relationships/image" Target="../media/image83.png"/><Relationship Id="rId338" Type="http://schemas.openxmlformats.org/officeDocument/2006/relationships/customXml" Target="../ink/ink82.xml"/><Relationship Id="rId354" Type="http://schemas.openxmlformats.org/officeDocument/2006/relationships/customXml" Target="../ink/ink90.xml"/><Relationship Id="rId359" Type="http://schemas.openxmlformats.org/officeDocument/2006/relationships/image" Target="../media/image96.png"/><Relationship Id="rId189" Type="http://schemas.openxmlformats.org/officeDocument/2006/relationships/image" Target="../media/image8.png"/><Relationship Id="rId219" Type="http://schemas.openxmlformats.org/officeDocument/2006/relationships/image" Target="../media/image26.png"/><Relationship Id="rId3" Type="http://schemas.openxmlformats.org/officeDocument/2006/relationships/customXml" Target="../ink/ink1.xml"/><Relationship Id="rId214" Type="http://schemas.openxmlformats.org/officeDocument/2006/relationships/customXml" Target="../ink/ink20.xml"/><Relationship Id="rId230" Type="http://schemas.openxmlformats.org/officeDocument/2006/relationships/customXml" Target="../ink/ink28.xml"/><Relationship Id="rId235" Type="http://schemas.openxmlformats.org/officeDocument/2006/relationships/image" Target="../media/image34.png"/><Relationship Id="rId251" Type="http://schemas.openxmlformats.org/officeDocument/2006/relationships/image" Target="../media/image42.png"/><Relationship Id="rId256" Type="http://schemas.openxmlformats.org/officeDocument/2006/relationships/customXml" Target="../ink/ink41.xml"/><Relationship Id="rId277" Type="http://schemas.openxmlformats.org/officeDocument/2006/relationships/image" Target="../media/image55.png"/><Relationship Id="rId298" Type="http://schemas.openxmlformats.org/officeDocument/2006/relationships/customXml" Target="../ink/ink62.xml"/><Relationship Id="rId272" Type="http://schemas.openxmlformats.org/officeDocument/2006/relationships/customXml" Target="../ink/ink49.xml"/><Relationship Id="rId293" Type="http://schemas.openxmlformats.org/officeDocument/2006/relationships/image" Target="../media/image63.png"/><Relationship Id="rId302" Type="http://schemas.openxmlformats.org/officeDocument/2006/relationships/customXml" Target="../ink/ink64.xml"/><Relationship Id="rId307" Type="http://schemas.openxmlformats.org/officeDocument/2006/relationships/image" Target="../media/image70.png"/><Relationship Id="rId323" Type="http://schemas.openxmlformats.org/officeDocument/2006/relationships/image" Target="../media/image78.png"/><Relationship Id="rId328" Type="http://schemas.openxmlformats.org/officeDocument/2006/relationships/customXml" Target="../ink/ink77.xml"/><Relationship Id="rId344" Type="http://schemas.openxmlformats.org/officeDocument/2006/relationships/customXml" Target="../ink/ink85.xml"/><Relationship Id="rId349" Type="http://schemas.openxmlformats.org/officeDocument/2006/relationships/image" Target="../media/image91.png"/><Relationship Id="rId41" Type="http://schemas.openxmlformats.org/officeDocument/2006/relationships/customXml" Target="../ink/ink4.xml"/><Relationship Id="rId195" Type="http://schemas.openxmlformats.org/officeDocument/2006/relationships/image" Target="../media/image11.png"/><Relationship Id="rId209" Type="http://schemas.openxmlformats.org/officeDocument/2006/relationships/image" Target="../media/image18.png"/><Relationship Id="rId360" Type="http://schemas.openxmlformats.org/officeDocument/2006/relationships/customXml" Target="../ink/ink93.xml"/><Relationship Id="rId365" Type="http://schemas.openxmlformats.org/officeDocument/2006/relationships/image" Target="../media/image101.png"/><Relationship Id="rId190" Type="http://schemas.openxmlformats.org/officeDocument/2006/relationships/customXml" Target="../ink/ink8.xml"/><Relationship Id="rId204" Type="http://schemas.openxmlformats.org/officeDocument/2006/relationships/customXml" Target="../ink/ink15.xml"/><Relationship Id="rId220" Type="http://schemas.openxmlformats.org/officeDocument/2006/relationships/customXml" Target="../ink/ink23.xml"/><Relationship Id="rId225" Type="http://schemas.openxmlformats.org/officeDocument/2006/relationships/image" Target="../media/image29.png"/><Relationship Id="rId241" Type="http://schemas.openxmlformats.org/officeDocument/2006/relationships/image" Target="../media/image37.png"/><Relationship Id="rId246" Type="http://schemas.openxmlformats.org/officeDocument/2006/relationships/customXml" Target="../ink/ink36.xml"/><Relationship Id="rId267" Type="http://schemas.openxmlformats.org/officeDocument/2006/relationships/image" Target="../media/image50.png"/><Relationship Id="rId288" Type="http://schemas.openxmlformats.org/officeDocument/2006/relationships/customXml" Target="../ink/ink57.xml"/><Relationship Id="rId36" Type="http://schemas.openxmlformats.org/officeDocument/2006/relationships/image" Target="../media/image23.png"/><Relationship Id="rId262" Type="http://schemas.openxmlformats.org/officeDocument/2006/relationships/customXml" Target="../ink/ink44.xml"/><Relationship Id="rId283" Type="http://schemas.openxmlformats.org/officeDocument/2006/relationships/image" Target="../media/image58.png"/><Relationship Id="rId313" Type="http://schemas.openxmlformats.org/officeDocument/2006/relationships/image" Target="../media/image73.png"/><Relationship Id="rId318" Type="http://schemas.openxmlformats.org/officeDocument/2006/relationships/customXml" Target="../ink/ink72.xml"/><Relationship Id="rId339" Type="http://schemas.openxmlformats.org/officeDocument/2006/relationships/image" Target="../media/image86.png"/><Relationship Id="rId185" Type="http://schemas.openxmlformats.org/officeDocument/2006/relationships/image" Target="../media/image97.png"/><Relationship Id="rId334" Type="http://schemas.openxmlformats.org/officeDocument/2006/relationships/customXml" Target="../ink/ink80.xml"/><Relationship Id="rId350" Type="http://schemas.openxmlformats.org/officeDocument/2006/relationships/customXml" Target="../ink/ink88.xml"/><Relationship Id="rId355" Type="http://schemas.openxmlformats.org/officeDocument/2006/relationships/image" Target="../media/image94.png"/><Relationship Id="rId210" Type="http://schemas.openxmlformats.org/officeDocument/2006/relationships/customXml" Target="../ink/ink18.xml"/><Relationship Id="rId215" Type="http://schemas.openxmlformats.org/officeDocument/2006/relationships/image" Target="../media/image21.png"/><Relationship Id="rId236" Type="http://schemas.openxmlformats.org/officeDocument/2006/relationships/customXml" Target="../ink/ink31.xml"/><Relationship Id="rId257" Type="http://schemas.openxmlformats.org/officeDocument/2006/relationships/image" Target="../media/image45.png"/><Relationship Id="rId278" Type="http://schemas.openxmlformats.org/officeDocument/2006/relationships/customXml" Target="../ink/ink52.xml"/><Relationship Id="rId231" Type="http://schemas.openxmlformats.org/officeDocument/2006/relationships/image" Target="../media/image32.png"/><Relationship Id="rId252" Type="http://schemas.openxmlformats.org/officeDocument/2006/relationships/customXml" Target="../ink/ink39.xml"/><Relationship Id="rId273" Type="http://schemas.openxmlformats.org/officeDocument/2006/relationships/image" Target="../media/image53.png"/><Relationship Id="rId294" Type="http://schemas.openxmlformats.org/officeDocument/2006/relationships/customXml" Target="../ink/ink60.xml"/><Relationship Id="rId308" Type="http://schemas.openxmlformats.org/officeDocument/2006/relationships/customXml" Target="../ink/ink67.xml"/><Relationship Id="rId329" Type="http://schemas.openxmlformats.org/officeDocument/2006/relationships/image" Target="../media/image81.png"/><Relationship Id="rId340" Type="http://schemas.openxmlformats.org/officeDocument/2006/relationships/customXml" Target="../ink/ink83.xml"/><Relationship Id="rId361" Type="http://schemas.openxmlformats.org/officeDocument/2006/relationships/image" Target="../media/image99.png"/><Relationship Id="rId196" Type="http://schemas.openxmlformats.org/officeDocument/2006/relationships/customXml" Target="../ink/ink11.xml"/><Relationship Id="rId200" Type="http://schemas.openxmlformats.org/officeDocument/2006/relationships/customXml" Target="../ink/ink13.xml"/><Relationship Id="rId221" Type="http://schemas.openxmlformats.org/officeDocument/2006/relationships/image" Target="../media/image27.png"/><Relationship Id="rId242" Type="http://schemas.openxmlformats.org/officeDocument/2006/relationships/customXml" Target="../ink/ink34.xml"/><Relationship Id="rId263" Type="http://schemas.openxmlformats.org/officeDocument/2006/relationships/image" Target="../media/image48.png"/><Relationship Id="rId284" Type="http://schemas.openxmlformats.org/officeDocument/2006/relationships/customXml" Target="../ink/ink55.xml"/><Relationship Id="rId319" Type="http://schemas.openxmlformats.org/officeDocument/2006/relationships/image" Target="../media/image76.png"/><Relationship Id="rId37" Type="http://schemas.openxmlformats.org/officeDocument/2006/relationships/customXml" Target="../ink/ink2.xml"/><Relationship Id="rId330" Type="http://schemas.openxmlformats.org/officeDocument/2006/relationships/customXml" Target="../ink/ink78.xml"/><Relationship Id="rId186" Type="http://schemas.openxmlformats.org/officeDocument/2006/relationships/customXml" Target="../ink/ink6.xml"/><Relationship Id="rId351" Type="http://schemas.openxmlformats.org/officeDocument/2006/relationships/image" Target="../media/image92.png"/><Relationship Id="rId211" Type="http://schemas.openxmlformats.org/officeDocument/2006/relationships/image" Target="../media/image19.png"/><Relationship Id="rId232" Type="http://schemas.openxmlformats.org/officeDocument/2006/relationships/customXml" Target="../ink/ink29.xml"/><Relationship Id="rId253" Type="http://schemas.openxmlformats.org/officeDocument/2006/relationships/image" Target="../media/image43.png"/><Relationship Id="rId274" Type="http://schemas.openxmlformats.org/officeDocument/2006/relationships/customXml" Target="../ink/ink50.xml"/><Relationship Id="rId295" Type="http://schemas.openxmlformats.org/officeDocument/2006/relationships/image" Target="../media/image64.png"/><Relationship Id="rId309" Type="http://schemas.openxmlformats.org/officeDocument/2006/relationships/image" Target="../media/image71.png"/><Relationship Id="rId320" Type="http://schemas.openxmlformats.org/officeDocument/2006/relationships/customXml" Target="../ink/ink73.xml"/><Relationship Id="rId197" Type="http://schemas.openxmlformats.org/officeDocument/2006/relationships/image" Target="../media/image12.png"/><Relationship Id="rId341" Type="http://schemas.openxmlformats.org/officeDocument/2006/relationships/image" Target="../media/image87.png"/><Relationship Id="rId362" Type="http://schemas.openxmlformats.org/officeDocument/2006/relationships/customXml" Target="../ink/ink94.xml"/><Relationship Id="rId201" Type="http://schemas.openxmlformats.org/officeDocument/2006/relationships/image" Target="../media/image14.png"/><Relationship Id="rId222" Type="http://schemas.openxmlformats.org/officeDocument/2006/relationships/customXml" Target="../ink/ink24.xml"/><Relationship Id="rId243" Type="http://schemas.openxmlformats.org/officeDocument/2006/relationships/image" Target="../media/image38.png"/><Relationship Id="rId264" Type="http://schemas.openxmlformats.org/officeDocument/2006/relationships/customXml" Target="../ink/ink45.xml"/><Relationship Id="rId285" Type="http://schemas.openxmlformats.org/officeDocument/2006/relationships/image" Target="../media/image59.png"/><Relationship Id="rId38" Type="http://schemas.openxmlformats.org/officeDocument/2006/relationships/image" Target="../media/image24.png"/><Relationship Id="rId310" Type="http://schemas.openxmlformats.org/officeDocument/2006/relationships/customXml" Target="../ink/ink68.xml"/><Relationship Id="rId187" Type="http://schemas.openxmlformats.org/officeDocument/2006/relationships/image" Target="../media/image98.png"/><Relationship Id="rId331" Type="http://schemas.openxmlformats.org/officeDocument/2006/relationships/image" Target="../media/image82.png"/><Relationship Id="rId352" Type="http://schemas.openxmlformats.org/officeDocument/2006/relationships/customXml" Target="../ink/ink89.xml"/><Relationship Id="rId1" Type="http://schemas.openxmlformats.org/officeDocument/2006/relationships/slideLayout" Target="../slideLayouts/slideLayout2.xml"/><Relationship Id="rId212" Type="http://schemas.openxmlformats.org/officeDocument/2006/relationships/customXml" Target="../ink/ink19.xml"/><Relationship Id="rId233" Type="http://schemas.openxmlformats.org/officeDocument/2006/relationships/image" Target="../media/image33.png"/><Relationship Id="rId254" Type="http://schemas.openxmlformats.org/officeDocument/2006/relationships/customXml" Target="../ink/ink40.xml"/><Relationship Id="rId275" Type="http://schemas.openxmlformats.org/officeDocument/2006/relationships/image" Target="../media/image54.png"/><Relationship Id="rId296" Type="http://schemas.openxmlformats.org/officeDocument/2006/relationships/customXml" Target="../ink/ink61.xml"/><Relationship Id="rId300" Type="http://schemas.openxmlformats.org/officeDocument/2006/relationships/customXml" Target="../ink/ink63.xml"/><Relationship Id="rId198" Type="http://schemas.openxmlformats.org/officeDocument/2006/relationships/customXml" Target="../ink/ink12.xml"/><Relationship Id="rId321" Type="http://schemas.openxmlformats.org/officeDocument/2006/relationships/image" Target="../media/image77.png"/><Relationship Id="rId342" Type="http://schemas.openxmlformats.org/officeDocument/2006/relationships/customXml" Target="../ink/ink84.xml"/><Relationship Id="rId363" Type="http://schemas.openxmlformats.org/officeDocument/2006/relationships/image" Target="../media/image100.png"/><Relationship Id="rId202" Type="http://schemas.openxmlformats.org/officeDocument/2006/relationships/customXml" Target="../ink/ink14.xml"/><Relationship Id="rId223" Type="http://schemas.openxmlformats.org/officeDocument/2006/relationships/image" Target="../media/image28.png"/><Relationship Id="rId244" Type="http://schemas.openxmlformats.org/officeDocument/2006/relationships/customXml" Target="../ink/ink35.xml"/><Relationship Id="rId39" Type="http://schemas.openxmlformats.org/officeDocument/2006/relationships/customXml" Target="../ink/ink3.xml"/><Relationship Id="rId265" Type="http://schemas.openxmlformats.org/officeDocument/2006/relationships/image" Target="../media/image49.png"/><Relationship Id="rId286" Type="http://schemas.openxmlformats.org/officeDocument/2006/relationships/customXml" Target="../ink/ink56.xml"/><Relationship Id="rId188" Type="http://schemas.openxmlformats.org/officeDocument/2006/relationships/customXml" Target="../ink/ink7.xml"/><Relationship Id="rId311" Type="http://schemas.openxmlformats.org/officeDocument/2006/relationships/image" Target="../media/image72.png"/><Relationship Id="rId332" Type="http://schemas.openxmlformats.org/officeDocument/2006/relationships/customXml" Target="../ink/ink79.xml"/><Relationship Id="rId353" Type="http://schemas.openxmlformats.org/officeDocument/2006/relationships/image" Target="../media/image93.png"/></Relationships>
</file>

<file path=ppt/slides/_rels/slide6.xml.rels><?xml version="1.0" encoding="UTF-8" standalone="yes"?>
<Relationships xmlns="http://schemas.openxmlformats.org/package/2006/relationships"><Relationship Id="rId2" Type="http://schemas.openxmlformats.org/officeDocument/2006/relationships/slide" Target="slide7.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slide" Target="slide8.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slide" Target="slide9.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 Target="slide10.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 Target="slide1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 Target="slide1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slide" Target="slide1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 Target="slide1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slide" Target="slide1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slide" Target="slide1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slide" Target="slide19.xml"/><Relationship Id="rId2" Type="http://schemas.openxmlformats.org/officeDocument/2006/relationships/slide" Target="slide1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 Target="slide2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slide" Target="slide2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E65BC-63E1-4E9C-AF07-2EF8CBDF25D5}"/>
              </a:ext>
            </a:extLst>
          </p:cNvPr>
          <p:cNvSpPr>
            <a:spLocks noGrp="1"/>
          </p:cNvSpPr>
          <p:nvPr>
            <p:ph type="ctrTitle"/>
          </p:nvPr>
        </p:nvSpPr>
        <p:spPr/>
        <p:txBody>
          <a:bodyPr>
            <a:normAutofit/>
          </a:bodyPr>
          <a:lstStyle/>
          <a:p>
            <a:r>
              <a:rPr lang="en-US"/>
              <a:t>Muscled Milton: </a:t>
            </a:r>
            <a:br>
              <a:rPr lang="en-US"/>
            </a:br>
            <a:r>
              <a:rPr lang="en-US"/>
              <a:t>the game</a:t>
            </a:r>
          </a:p>
        </p:txBody>
      </p:sp>
      <p:sp>
        <p:nvSpPr>
          <p:cNvPr id="3" name="Subtitle 2">
            <a:extLst>
              <a:ext uri="{FF2B5EF4-FFF2-40B4-BE49-F238E27FC236}">
                <a16:creationId xmlns:a16="http://schemas.microsoft.com/office/drawing/2014/main" id="{07EF69EE-1D34-4142-B201-880802C0FB16}"/>
              </a:ext>
            </a:extLst>
          </p:cNvPr>
          <p:cNvSpPr>
            <a:spLocks noGrp="1"/>
          </p:cNvSpPr>
          <p:nvPr>
            <p:ph type="subTitle" idx="1"/>
          </p:nvPr>
        </p:nvSpPr>
        <p:spPr/>
        <p:txBody>
          <a:bodyPr/>
          <a:lstStyle/>
          <a:p>
            <a:r>
              <a:rPr lang="en-US"/>
              <a:t>Connor Thompson and Max Miranda</a:t>
            </a:r>
          </a:p>
        </p:txBody>
      </p:sp>
      <p:sp>
        <p:nvSpPr>
          <p:cNvPr id="4" name="TextBox 3">
            <a:extLst>
              <a:ext uri="{FF2B5EF4-FFF2-40B4-BE49-F238E27FC236}">
                <a16:creationId xmlns:a16="http://schemas.microsoft.com/office/drawing/2014/main" id="{67AEB199-725C-4A2E-871D-F33F3BFCEE61}"/>
              </a:ext>
            </a:extLst>
          </p:cNvPr>
          <p:cNvSpPr txBox="1"/>
          <p:nvPr/>
        </p:nvSpPr>
        <p:spPr>
          <a:xfrm>
            <a:off x="10248900" y="5784849"/>
            <a:ext cx="1943100" cy="369332"/>
          </a:xfrm>
          <a:prstGeom prst="rect">
            <a:avLst/>
          </a:prstGeom>
          <a:noFill/>
        </p:spPr>
        <p:txBody>
          <a:bodyPr wrap="square" rtlCol="0">
            <a:spAutoFit/>
          </a:bodyPr>
          <a:lstStyle/>
          <a:p>
            <a:r>
              <a:rPr lang="en-US">
                <a:hlinkClick r:id="rId2" action="ppaction://hlinksldjump"/>
              </a:rPr>
              <a:t>Start the Game</a:t>
            </a:r>
            <a:endParaRPr lang="en-US"/>
          </a:p>
        </p:txBody>
      </p:sp>
    </p:spTree>
    <p:extLst>
      <p:ext uri="{BB962C8B-B14F-4D97-AF65-F5344CB8AC3E}">
        <p14:creationId xmlns:p14="http://schemas.microsoft.com/office/powerpoint/2010/main" val="3381658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2EF04-FF09-4102-A4D4-401AEBAED81B}"/>
              </a:ext>
            </a:extLst>
          </p:cNvPr>
          <p:cNvSpPr>
            <a:spLocks noGrp="1"/>
          </p:cNvSpPr>
          <p:nvPr>
            <p:ph type="title"/>
          </p:nvPr>
        </p:nvSpPr>
        <p:spPr/>
        <p:txBody>
          <a:bodyPr/>
          <a:lstStyle/>
          <a:p>
            <a:r>
              <a:rPr lang="en-US"/>
              <a:t>Rules</a:t>
            </a:r>
          </a:p>
        </p:txBody>
      </p:sp>
      <p:sp>
        <p:nvSpPr>
          <p:cNvPr id="3" name="Content Placeholder 2">
            <a:extLst>
              <a:ext uri="{FF2B5EF4-FFF2-40B4-BE49-F238E27FC236}">
                <a16:creationId xmlns:a16="http://schemas.microsoft.com/office/drawing/2014/main" id="{3E35533F-C25A-4E1F-90CE-3D84D3E5157E}"/>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Press the link to choose an option </a:t>
            </a:r>
          </a:p>
          <a:p>
            <a:r>
              <a:rPr lang="en-US">
                <a:latin typeface="Cavolini" panose="03000502040302020204" pitchFamily="66" charset="0"/>
                <a:cs typeface="Cavolini" panose="03000502040302020204" pitchFamily="66" charset="0"/>
              </a:rPr>
              <a:t>Don’t cheat  </a:t>
            </a:r>
          </a:p>
          <a:p>
            <a:r>
              <a:rPr lang="en-US">
                <a:latin typeface="Cavolini" panose="03000502040302020204" pitchFamily="66" charset="0"/>
                <a:cs typeface="Cavolini" panose="03000502040302020204" pitchFamily="66" charset="0"/>
              </a:rPr>
              <a:t>Have fun</a:t>
            </a:r>
          </a:p>
          <a:p>
            <a:r>
              <a:rPr lang="en-US">
                <a:latin typeface="Cavolini" panose="03000502040302020204" pitchFamily="66" charset="0"/>
                <a:cs typeface="Cavolini" panose="03000502040302020204" pitchFamily="66" charset="0"/>
              </a:rPr>
              <a:t>Read everything on the slides to get the full story </a:t>
            </a:r>
          </a:p>
          <a:p>
            <a:endParaRPr lang="en-US"/>
          </a:p>
        </p:txBody>
      </p:sp>
      <p:sp>
        <p:nvSpPr>
          <p:cNvPr id="4" name="TextBox 3">
            <a:extLst>
              <a:ext uri="{FF2B5EF4-FFF2-40B4-BE49-F238E27FC236}">
                <a16:creationId xmlns:a16="http://schemas.microsoft.com/office/drawing/2014/main" id="{79679D71-AC05-4C9A-ACF2-6F301E8992ED}"/>
              </a:ext>
            </a:extLst>
          </p:cNvPr>
          <p:cNvSpPr txBox="1"/>
          <p:nvPr/>
        </p:nvSpPr>
        <p:spPr>
          <a:xfrm>
            <a:off x="10975178" y="5807631"/>
            <a:ext cx="928688" cy="369332"/>
          </a:xfrm>
          <a:prstGeom prst="rect">
            <a:avLst/>
          </a:prstGeom>
          <a:noFill/>
        </p:spPr>
        <p:txBody>
          <a:bodyPr wrap="square" rtlCol="0">
            <a:spAutoFit/>
          </a:bodyPr>
          <a:lstStyle/>
          <a:p>
            <a:r>
              <a:rPr lang="en-US" dirty="0">
                <a:hlinkClick r:id="rId2" action="ppaction://hlinksldjump"/>
              </a:rPr>
              <a:t>Next</a:t>
            </a:r>
            <a:endParaRPr lang="en-US" dirty="0"/>
          </a:p>
        </p:txBody>
      </p:sp>
    </p:spTree>
    <p:extLst>
      <p:ext uri="{BB962C8B-B14F-4D97-AF65-F5344CB8AC3E}">
        <p14:creationId xmlns:p14="http://schemas.microsoft.com/office/powerpoint/2010/main" val="1265107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EB3AC-F7BF-47A9-B5B8-57D2CA0A7D3E}"/>
              </a:ext>
            </a:extLst>
          </p:cNvPr>
          <p:cNvSpPr>
            <a:spLocks noGrp="1"/>
          </p:cNvSpPr>
          <p:nvPr>
            <p:ph type="title"/>
          </p:nvPr>
        </p:nvSpPr>
        <p:spPr/>
        <p:txBody>
          <a:bodyPr/>
          <a:lstStyle/>
          <a:p>
            <a:r>
              <a:rPr lang="en-US" dirty="0"/>
              <a:t>Source and HIPP</a:t>
            </a:r>
          </a:p>
        </p:txBody>
      </p:sp>
      <p:pic>
        <p:nvPicPr>
          <p:cNvPr id="5" name="Content Placeholder 4">
            <a:extLst>
              <a:ext uri="{FF2B5EF4-FFF2-40B4-BE49-F238E27FC236}">
                <a16:creationId xmlns:a16="http://schemas.microsoft.com/office/drawing/2014/main" id="{3F4332A6-27DC-4695-A310-30CCB1380B5A}"/>
              </a:ext>
            </a:extLst>
          </p:cNvPr>
          <p:cNvPicPr>
            <a:picLocks noGrp="1" noChangeAspect="1"/>
          </p:cNvPicPr>
          <p:nvPr>
            <p:ph idx="1"/>
          </p:nvPr>
        </p:nvPicPr>
        <p:blipFill>
          <a:blip r:embed="rId2"/>
          <a:stretch>
            <a:fillRect/>
          </a:stretch>
        </p:blipFill>
        <p:spPr>
          <a:xfrm>
            <a:off x="1809188" y="1524000"/>
            <a:ext cx="8562975" cy="1905000"/>
          </a:xfrm>
        </p:spPr>
      </p:pic>
      <p:sp>
        <p:nvSpPr>
          <p:cNvPr id="6" name="TextBox 5">
            <a:extLst>
              <a:ext uri="{FF2B5EF4-FFF2-40B4-BE49-F238E27FC236}">
                <a16:creationId xmlns:a16="http://schemas.microsoft.com/office/drawing/2014/main" id="{90544F44-2B1D-4351-A980-BFAAC3793FB3}"/>
              </a:ext>
            </a:extLst>
          </p:cNvPr>
          <p:cNvSpPr txBox="1"/>
          <p:nvPr/>
        </p:nvSpPr>
        <p:spPr>
          <a:xfrm>
            <a:off x="1809187" y="3663077"/>
            <a:ext cx="8562975" cy="2585323"/>
          </a:xfrm>
          <a:prstGeom prst="rect">
            <a:avLst/>
          </a:prstGeom>
          <a:noFill/>
        </p:spPr>
        <p:txBody>
          <a:bodyPr wrap="square" rtlCol="0">
            <a:spAutoFit/>
          </a:bodyPr>
          <a:lstStyle/>
          <a:p>
            <a:r>
              <a:rPr lang="en-US" dirty="0"/>
              <a:t>H: Created by an Egyptian Monk in the sixth century. This was the time that the Indian Ocean Trade first started to be used, and supplies were being transported everywhere.</a:t>
            </a:r>
          </a:p>
          <a:p>
            <a:r>
              <a:rPr lang="en-US" dirty="0"/>
              <a:t>I: This source was not specifically created for one singular person, it was made for anyone that wanted to learn about the Indian Ocean Trade.</a:t>
            </a:r>
          </a:p>
          <a:p>
            <a:r>
              <a:rPr lang="en-US" dirty="0"/>
              <a:t>P: This source was created to inform us about the Indian Ocean Trade, and how supplies were getting to places that they never had before.</a:t>
            </a:r>
          </a:p>
          <a:p>
            <a:r>
              <a:rPr lang="en-US" dirty="0"/>
              <a:t>P.O.V: This author did not seem to have any specific bias towards any one side or another for this subject.</a:t>
            </a:r>
          </a:p>
        </p:txBody>
      </p:sp>
      <p:sp>
        <p:nvSpPr>
          <p:cNvPr id="8" name="TextBox 7">
            <a:extLst>
              <a:ext uri="{FF2B5EF4-FFF2-40B4-BE49-F238E27FC236}">
                <a16:creationId xmlns:a16="http://schemas.microsoft.com/office/drawing/2014/main" id="{81D23A8C-B03C-4D66-8F7F-27F4EE56AFBB}"/>
              </a:ext>
            </a:extLst>
          </p:cNvPr>
          <p:cNvSpPr txBox="1"/>
          <p:nvPr/>
        </p:nvSpPr>
        <p:spPr>
          <a:xfrm>
            <a:off x="11000857" y="5824639"/>
            <a:ext cx="1076843" cy="369332"/>
          </a:xfrm>
          <a:prstGeom prst="rect">
            <a:avLst/>
          </a:prstGeom>
          <a:noFill/>
        </p:spPr>
        <p:txBody>
          <a:bodyPr wrap="square" rtlCol="0">
            <a:spAutoFit/>
          </a:bodyPr>
          <a:lstStyle/>
          <a:p>
            <a:r>
              <a:rPr lang="en-US" dirty="0">
                <a:hlinkClick r:id="rId3" action="ppaction://hlinksldjump"/>
              </a:rPr>
              <a:t>Next</a:t>
            </a:r>
            <a:r>
              <a:rPr lang="en-US" dirty="0"/>
              <a:t> </a:t>
            </a:r>
          </a:p>
        </p:txBody>
      </p:sp>
    </p:spTree>
    <p:extLst>
      <p:ext uri="{BB962C8B-B14F-4D97-AF65-F5344CB8AC3E}">
        <p14:creationId xmlns:p14="http://schemas.microsoft.com/office/powerpoint/2010/main" val="4218979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3FB85-BC26-4F10-B4EF-10A1B5E5BCF5}"/>
              </a:ext>
            </a:extLst>
          </p:cNvPr>
          <p:cNvSpPr>
            <a:spLocks noGrp="1"/>
          </p:cNvSpPr>
          <p:nvPr>
            <p:ph type="title"/>
          </p:nvPr>
        </p:nvSpPr>
        <p:spPr/>
        <p:txBody>
          <a:bodyPr/>
          <a:lstStyle/>
          <a:p>
            <a:r>
              <a:rPr lang="en-US"/>
              <a:t>Setting</a:t>
            </a:r>
          </a:p>
        </p:txBody>
      </p:sp>
      <p:sp>
        <p:nvSpPr>
          <p:cNvPr id="3" name="Content Placeholder 2">
            <a:extLst>
              <a:ext uri="{FF2B5EF4-FFF2-40B4-BE49-F238E27FC236}">
                <a16:creationId xmlns:a16="http://schemas.microsoft.com/office/drawing/2014/main" id="{57F2A40F-B92A-48A5-AC22-D033D408391D}"/>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The game takes place in 1285. It takes place in cities all across the Indian Ocean Trade route such as Hangzhou, Malacca, Calicut, Gujarat, Baghdad, and also Constantinople. </a:t>
            </a:r>
          </a:p>
        </p:txBody>
      </p:sp>
      <p:sp>
        <p:nvSpPr>
          <p:cNvPr id="5" name="TextBox 4">
            <a:extLst>
              <a:ext uri="{FF2B5EF4-FFF2-40B4-BE49-F238E27FC236}">
                <a16:creationId xmlns:a16="http://schemas.microsoft.com/office/drawing/2014/main" id="{AB2FA6A2-B820-4A45-8EAA-9A4E4C3B1E4C}"/>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2858326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6918C-FCBC-4873-9BF6-7FB2CA809AB3}"/>
              </a:ext>
            </a:extLst>
          </p:cNvPr>
          <p:cNvSpPr>
            <a:spLocks noGrp="1"/>
          </p:cNvSpPr>
          <p:nvPr>
            <p:ph type="title"/>
          </p:nvPr>
        </p:nvSpPr>
        <p:spPr/>
        <p:txBody>
          <a:bodyPr/>
          <a:lstStyle/>
          <a:p>
            <a:r>
              <a:rPr lang="en-US"/>
              <a:t>Map of the route</a:t>
            </a:r>
          </a:p>
        </p:txBody>
      </p:sp>
      <p:pic>
        <p:nvPicPr>
          <p:cNvPr id="14" name="Content Placeholder 13">
            <a:extLst>
              <a:ext uri="{FF2B5EF4-FFF2-40B4-BE49-F238E27FC236}">
                <a16:creationId xmlns:a16="http://schemas.microsoft.com/office/drawing/2014/main" id="{4E59197E-C04D-4DD4-A021-8A70AB9EB838}"/>
              </a:ext>
            </a:extLst>
          </p:cNvPr>
          <p:cNvPicPr>
            <a:picLocks noGrp="1" noChangeAspect="1"/>
          </p:cNvPicPr>
          <p:nvPr>
            <p:ph idx="1"/>
          </p:nvPr>
        </p:nvPicPr>
        <p:blipFill>
          <a:blip r:embed="rId2"/>
          <a:stretch>
            <a:fillRect/>
          </a:stretch>
        </p:blipFill>
        <p:spPr>
          <a:xfrm>
            <a:off x="3362325" y="2328069"/>
            <a:ext cx="5457825" cy="2867025"/>
          </a:xfrm>
          <a:prstGeom prst="rect">
            <a:avLst/>
          </a:prstGeom>
        </p:spPr>
      </p:pic>
      <p:grpSp>
        <p:nvGrpSpPr>
          <p:cNvPr id="47" name="Group 46">
            <a:extLst>
              <a:ext uri="{FF2B5EF4-FFF2-40B4-BE49-F238E27FC236}">
                <a16:creationId xmlns:a16="http://schemas.microsoft.com/office/drawing/2014/main" id="{D6293E6F-B4F2-43CD-B30E-C4EA3B66B034}"/>
              </a:ext>
            </a:extLst>
          </p:cNvPr>
          <p:cNvGrpSpPr/>
          <p:nvPr/>
        </p:nvGrpSpPr>
        <p:grpSpPr>
          <a:xfrm>
            <a:off x="8128471" y="5008332"/>
            <a:ext cx="159480" cy="87480"/>
            <a:chOff x="8128471" y="5008332"/>
            <a:chExt cx="159480" cy="87480"/>
          </a:xfrm>
        </p:grpSpPr>
        <mc:AlternateContent xmlns:mc="http://schemas.openxmlformats.org/markup-compatibility/2006" xmlns:p14="http://schemas.microsoft.com/office/powerpoint/2010/main">
          <mc:Choice Requires="p14">
            <p:contentPart p14:bwMode="auto" r:id="rId3">
              <p14:nvContentPartPr>
                <p14:cNvPr id="43" name="Ink 42">
                  <a:extLst>
                    <a:ext uri="{FF2B5EF4-FFF2-40B4-BE49-F238E27FC236}">
                      <a16:creationId xmlns:a16="http://schemas.microsoft.com/office/drawing/2014/main" id="{73BA496A-FEA5-40E9-9532-73FC9E8FC35D}"/>
                    </a:ext>
                  </a:extLst>
                </p14:cNvPr>
                <p14:cNvContentPartPr/>
                <p14:nvPr/>
              </p14:nvContentPartPr>
              <p14:xfrm>
                <a:off x="8128471" y="5008332"/>
                <a:ext cx="42480" cy="86760"/>
              </p14:xfrm>
            </p:contentPart>
          </mc:Choice>
          <mc:Fallback xmlns="">
            <p:pic>
              <p:nvPicPr>
                <p:cNvPr id="43" name="Ink 42">
                  <a:extLst>
                    <a:ext uri="{FF2B5EF4-FFF2-40B4-BE49-F238E27FC236}">
                      <a16:creationId xmlns:a16="http://schemas.microsoft.com/office/drawing/2014/main" id="{73BA496A-FEA5-40E9-9532-73FC9E8FC35D}"/>
                    </a:ext>
                  </a:extLst>
                </p:cNvPr>
                <p:cNvPicPr/>
                <p:nvPr/>
              </p:nvPicPr>
              <p:blipFill>
                <a:blip r:embed="rId36"/>
                <a:stretch>
                  <a:fillRect/>
                </a:stretch>
              </p:blipFill>
              <p:spPr>
                <a:xfrm>
                  <a:off x="8119394" y="4999332"/>
                  <a:ext cx="60271" cy="10440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44" name="Ink 43">
                  <a:extLst>
                    <a:ext uri="{FF2B5EF4-FFF2-40B4-BE49-F238E27FC236}">
                      <a16:creationId xmlns:a16="http://schemas.microsoft.com/office/drawing/2014/main" id="{6589D2A9-DEC9-4DD0-B06F-EC21FE45101E}"/>
                    </a:ext>
                  </a:extLst>
                </p14:cNvPr>
                <p14:cNvContentPartPr/>
                <p14:nvPr/>
              </p14:nvContentPartPr>
              <p14:xfrm>
                <a:off x="8196511" y="5016252"/>
                <a:ext cx="36360" cy="74160"/>
              </p14:xfrm>
            </p:contentPart>
          </mc:Choice>
          <mc:Fallback xmlns="">
            <p:pic>
              <p:nvPicPr>
                <p:cNvPr id="44" name="Ink 43">
                  <a:extLst>
                    <a:ext uri="{FF2B5EF4-FFF2-40B4-BE49-F238E27FC236}">
                      <a16:creationId xmlns:a16="http://schemas.microsoft.com/office/drawing/2014/main" id="{6589D2A9-DEC9-4DD0-B06F-EC21FE45101E}"/>
                    </a:ext>
                  </a:extLst>
                </p:cNvPr>
                <p:cNvPicPr/>
                <p:nvPr/>
              </p:nvPicPr>
              <p:blipFill>
                <a:blip r:embed="rId38"/>
                <a:stretch>
                  <a:fillRect/>
                </a:stretch>
              </p:blipFill>
              <p:spPr>
                <a:xfrm>
                  <a:off x="8187511" y="5007252"/>
                  <a:ext cx="5400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45" name="Ink 44">
                  <a:extLst>
                    <a:ext uri="{FF2B5EF4-FFF2-40B4-BE49-F238E27FC236}">
                      <a16:creationId xmlns:a16="http://schemas.microsoft.com/office/drawing/2014/main" id="{D33AB8B8-7A80-452C-9C16-B0387255C6E9}"/>
                    </a:ext>
                  </a:extLst>
                </p14:cNvPr>
                <p14:cNvContentPartPr/>
                <p14:nvPr/>
              </p14:nvContentPartPr>
              <p14:xfrm>
                <a:off x="8253751" y="5031012"/>
                <a:ext cx="34200" cy="64800"/>
              </p14:xfrm>
            </p:contentPart>
          </mc:Choice>
          <mc:Fallback xmlns="">
            <p:pic>
              <p:nvPicPr>
                <p:cNvPr id="45" name="Ink 44">
                  <a:extLst>
                    <a:ext uri="{FF2B5EF4-FFF2-40B4-BE49-F238E27FC236}">
                      <a16:creationId xmlns:a16="http://schemas.microsoft.com/office/drawing/2014/main" id="{D33AB8B8-7A80-452C-9C16-B0387255C6E9}"/>
                    </a:ext>
                  </a:extLst>
                </p:cNvPr>
                <p:cNvPicPr/>
                <p:nvPr/>
              </p:nvPicPr>
              <p:blipFill>
                <a:blip r:embed="rId40"/>
                <a:stretch>
                  <a:fillRect/>
                </a:stretch>
              </p:blipFill>
              <p:spPr>
                <a:xfrm>
                  <a:off x="8244751" y="5022062"/>
                  <a:ext cx="51840" cy="82343"/>
                </a:xfrm>
                <a:prstGeom prst="rect">
                  <a:avLst/>
                </a:prstGeom>
              </p:spPr>
            </p:pic>
          </mc:Fallback>
        </mc:AlternateContent>
      </p:grpSp>
      <mc:AlternateContent xmlns:mc="http://schemas.openxmlformats.org/markup-compatibility/2006" xmlns:p14="http://schemas.microsoft.com/office/powerpoint/2010/main">
        <mc:Choice Requires="p14">
          <p:contentPart p14:bwMode="auto" r:id="rId41">
            <p14:nvContentPartPr>
              <p14:cNvPr id="140" name="Ink 139">
                <a:extLst>
                  <a:ext uri="{FF2B5EF4-FFF2-40B4-BE49-F238E27FC236}">
                    <a16:creationId xmlns:a16="http://schemas.microsoft.com/office/drawing/2014/main" id="{00FDC292-4424-471A-8E26-4DD83EDA6D12}"/>
                  </a:ext>
                </a:extLst>
              </p14:cNvPr>
              <p14:cNvContentPartPr/>
              <p14:nvPr/>
            </p14:nvContentPartPr>
            <p14:xfrm>
              <a:off x="2154943" y="1517719"/>
              <a:ext cx="6840" cy="1080"/>
            </p14:xfrm>
          </p:contentPart>
        </mc:Choice>
        <mc:Fallback xmlns="">
          <p:pic>
            <p:nvPicPr>
              <p:cNvPr id="140" name="Ink 139">
                <a:extLst>
                  <a:ext uri="{FF2B5EF4-FFF2-40B4-BE49-F238E27FC236}">
                    <a16:creationId xmlns:a16="http://schemas.microsoft.com/office/drawing/2014/main" id="{00FDC292-4424-471A-8E26-4DD83EDA6D12}"/>
                  </a:ext>
                </a:extLst>
              </p:cNvPr>
              <p:cNvPicPr/>
              <p:nvPr/>
            </p:nvPicPr>
            <p:blipFill>
              <a:blip r:embed="rId42"/>
              <a:stretch>
                <a:fillRect/>
              </a:stretch>
            </p:blipFill>
            <p:spPr>
              <a:xfrm>
                <a:off x="2145943" y="1508719"/>
                <a:ext cx="24480" cy="18720"/>
              </a:xfrm>
              <a:prstGeom prst="rect">
                <a:avLst/>
              </a:prstGeom>
            </p:spPr>
          </p:pic>
        </mc:Fallback>
      </mc:AlternateContent>
      <p:sp>
        <p:nvSpPr>
          <p:cNvPr id="3" name="TextBox 2">
            <a:extLst>
              <a:ext uri="{FF2B5EF4-FFF2-40B4-BE49-F238E27FC236}">
                <a16:creationId xmlns:a16="http://schemas.microsoft.com/office/drawing/2014/main" id="{026212D2-5B2D-444A-AD37-24330105E296}"/>
              </a:ext>
            </a:extLst>
          </p:cNvPr>
          <p:cNvSpPr txBox="1"/>
          <p:nvPr/>
        </p:nvSpPr>
        <p:spPr>
          <a:xfrm>
            <a:off x="10977563" y="5807631"/>
            <a:ext cx="1500187" cy="369332"/>
          </a:xfrm>
          <a:prstGeom prst="rect">
            <a:avLst/>
          </a:prstGeom>
          <a:noFill/>
        </p:spPr>
        <p:txBody>
          <a:bodyPr wrap="square" rtlCol="0">
            <a:spAutoFit/>
          </a:bodyPr>
          <a:lstStyle/>
          <a:p>
            <a:r>
              <a:rPr lang="en-US">
                <a:hlinkClick r:id="rId43" action="ppaction://hlinksldjump"/>
              </a:rPr>
              <a:t>Next</a:t>
            </a:r>
            <a:r>
              <a:rPr lang="en-US"/>
              <a:t> </a:t>
            </a:r>
          </a:p>
        </p:txBody>
      </p:sp>
      <mc:AlternateContent xmlns:mc="http://schemas.openxmlformats.org/markup-compatibility/2006" xmlns:p14="http://schemas.microsoft.com/office/powerpoint/2010/main">
        <mc:Choice Requires="p14">
          <p:contentPart p14:bwMode="auto" r:id="rId44">
            <p14:nvContentPartPr>
              <p14:cNvPr id="5" name="Ink 4">
                <a:extLst>
                  <a:ext uri="{FF2B5EF4-FFF2-40B4-BE49-F238E27FC236}">
                    <a16:creationId xmlns:a16="http://schemas.microsoft.com/office/drawing/2014/main" id="{1AB372F0-1DF5-4013-AA64-23C5D87FCEAC}"/>
                  </a:ext>
                </a:extLst>
              </p14:cNvPr>
              <p14:cNvContentPartPr/>
              <p14:nvPr/>
            </p14:nvContentPartPr>
            <p14:xfrm>
              <a:off x="-1618255" y="1870643"/>
              <a:ext cx="360" cy="360"/>
            </p14:xfrm>
          </p:contentPart>
        </mc:Choice>
        <mc:Fallback xmlns="">
          <p:pic>
            <p:nvPicPr>
              <p:cNvPr id="5" name="Ink 4">
                <a:extLst>
                  <a:ext uri="{FF2B5EF4-FFF2-40B4-BE49-F238E27FC236}">
                    <a16:creationId xmlns:a16="http://schemas.microsoft.com/office/drawing/2014/main" id="{1AB372F0-1DF5-4013-AA64-23C5D87FCEAC}"/>
                  </a:ext>
                </a:extLst>
              </p:cNvPr>
              <p:cNvPicPr/>
              <p:nvPr/>
            </p:nvPicPr>
            <p:blipFill>
              <a:blip r:embed="rId185"/>
              <a:stretch>
                <a:fillRect/>
              </a:stretch>
            </p:blipFill>
            <p:spPr>
              <a:xfrm>
                <a:off x="-1627255" y="1861643"/>
                <a:ext cx="18000" cy="1800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8" name="Ink 7">
                <a:extLst>
                  <a:ext uri="{FF2B5EF4-FFF2-40B4-BE49-F238E27FC236}">
                    <a16:creationId xmlns:a16="http://schemas.microsoft.com/office/drawing/2014/main" id="{AB2007CE-AC33-443B-B0CC-C31E5B88826D}"/>
                  </a:ext>
                </a:extLst>
              </p14:cNvPr>
              <p14:cNvContentPartPr/>
              <p14:nvPr/>
            </p14:nvContentPartPr>
            <p14:xfrm>
              <a:off x="8651465" y="3446003"/>
              <a:ext cx="360" cy="360"/>
            </p14:xfrm>
          </p:contentPart>
        </mc:Choice>
        <mc:Fallback xmlns="">
          <p:pic>
            <p:nvPicPr>
              <p:cNvPr id="8" name="Ink 7">
                <a:extLst>
                  <a:ext uri="{FF2B5EF4-FFF2-40B4-BE49-F238E27FC236}">
                    <a16:creationId xmlns:a16="http://schemas.microsoft.com/office/drawing/2014/main" id="{AB2007CE-AC33-443B-B0CC-C31E5B88826D}"/>
                  </a:ext>
                </a:extLst>
              </p:cNvPr>
              <p:cNvPicPr/>
              <p:nvPr/>
            </p:nvPicPr>
            <p:blipFill>
              <a:blip r:embed="rId187"/>
              <a:stretch>
                <a:fillRect/>
              </a:stretch>
            </p:blipFill>
            <p:spPr>
              <a:xfrm>
                <a:off x="8642465" y="3437003"/>
                <a:ext cx="18000" cy="18000"/>
              </a:xfrm>
              <a:prstGeom prst="rect">
                <a:avLst/>
              </a:prstGeom>
            </p:spPr>
          </p:pic>
        </mc:Fallback>
      </mc:AlternateContent>
      <p:grpSp>
        <p:nvGrpSpPr>
          <p:cNvPr id="32" name="Group 31">
            <a:extLst>
              <a:ext uri="{FF2B5EF4-FFF2-40B4-BE49-F238E27FC236}">
                <a16:creationId xmlns:a16="http://schemas.microsoft.com/office/drawing/2014/main" id="{7CEF238C-E5A0-4F62-8C31-32B63F99A547}"/>
              </a:ext>
            </a:extLst>
          </p:cNvPr>
          <p:cNvGrpSpPr/>
          <p:nvPr/>
        </p:nvGrpSpPr>
        <p:grpSpPr>
          <a:xfrm>
            <a:off x="7863630" y="2744299"/>
            <a:ext cx="658800" cy="277672"/>
            <a:chOff x="7863630" y="2744299"/>
            <a:chExt cx="658800" cy="277672"/>
          </a:xfrm>
        </p:grpSpPr>
        <mc:AlternateContent xmlns:mc="http://schemas.openxmlformats.org/markup-compatibility/2006" xmlns:p14="http://schemas.microsoft.com/office/powerpoint/2010/main">
          <mc:Choice Requires="p14">
            <p:contentPart p14:bwMode="auto" r:id="rId188">
              <p14:nvContentPartPr>
                <p14:cNvPr id="4" name="Ink 3">
                  <a:extLst>
                    <a:ext uri="{FF2B5EF4-FFF2-40B4-BE49-F238E27FC236}">
                      <a16:creationId xmlns:a16="http://schemas.microsoft.com/office/drawing/2014/main" id="{73CA8AF6-9F89-4D5F-81EB-6D753428B38E}"/>
                    </a:ext>
                  </a:extLst>
                </p14:cNvPr>
                <p14:cNvContentPartPr/>
                <p14:nvPr/>
              </p14:nvContentPartPr>
              <p14:xfrm>
                <a:off x="8161290" y="2973011"/>
                <a:ext cx="37080" cy="48960"/>
              </p14:xfrm>
            </p:contentPart>
          </mc:Choice>
          <mc:Fallback xmlns="">
            <p:pic>
              <p:nvPicPr>
                <p:cNvPr id="4" name="Ink 3">
                  <a:extLst>
                    <a:ext uri="{FF2B5EF4-FFF2-40B4-BE49-F238E27FC236}">
                      <a16:creationId xmlns:a16="http://schemas.microsoft.com/office/drawing/2014/main" id="{73CA8AF6-9F89-4D5F-81EB-6D753428B38E}"/>
                    </a:ext>
                  </a:extLst>
                </p:cNvPr>
                <p:cNvPicPr/>
                <p:nvPr/>
              </p:nvPicPr>
              <p:blipFill>
                <a:blip r:embed="rId189"/>
                <a:stretch>
                  <a:fillRect/>
                </a:stretch>
              </p:blipFill>
              <p:spPr>
                <a:xfrm>
                  <a:off x="8152290" y="2964371"/>
                  <a:ext cx="54720" cy="666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6" name="Ink 5">
                  <a:extLst>
                    <a:ext uri="{FF2B5EF4-FFF2-40B4-BE49-F238E27FC236}">
                      <a16:creationId xmlns:a16="http://schemas.microsoft.com/office/drawing/2014/main" id="{242A0CF1-5823-47F9-9F31-797E3E17F821}"/>
                    </a:ext>
                  </a:extLst>
                </p14:cNvPr>
                <p14:cNvContentPartPr/>
                <p14:nvPr/>
              </p14:nvContentPartPr>
              <p14:xfrm>
                <a:off x="7863630" y="2781739"/>
                <a:ext cx="10080" cy="118080"/>
              </p14:xfrm>
            </p:contentPart>
          </mc:Choice>
          <mc:Fallback xmlns="">
            <p:pic>
              <p:nvPicPr>
                <p:cNvPr id="6" name="Ink 5">
                  <a:extLst>
                    <a:ext uri="{FF2B5EF4-FFF2-40B4-BE49-F238E27FC236}">
                      <a16:creationId xmlns:a16="http://schemas.microsoft.com/office/drawing/2014/main" id="{242A0CF1-5823-47F9-9F31-797E3E17F821}"/>
                    </a:ext>
                  </a:extLst>
                </p:cNvPr>
                <p:cNvPicPr/>
                <p:nvPr/>
              </p:nvPicPr>
              <p:blipFill>
                <a:blip r:embed="rId191"/>
                <a:stretch>
                  <a:fillRect/>
                </a:stretch>
              </p:blipFill>
              <p:spPr>
                <a:xfrm>
                  <a:off x="7854630" y="2773099"/>
                  <a:ext cx="27720" cy="13572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7" name="Ink 6">
                  <a:extLst>
                    <a:ext uri="{FF2B5EF4-FFF2-40B4-BE49-F238E27FC236}">
                      <a16:creationId xmlns:a16="http://schemas.microsoft.com/office/drawing/2014/main" id="{50AD1CAB-9840-495D-90E1-F7BCF414E2AE}"/>
                    </a:ext>
                  </a:extLst>
                </p14:cNvPr>
                <p14:cNvContentPartPr/>
                <p14:nvPr/>
              </p14:nvContentPartPr>
              <p14:xfrm>
                <a:off x="7902510" y="2744299"/>
                <a:ext cx="3600" cy="154440"/>
              </p14:xfrm>
            </p:contentPart>
          </mc:Choice>
          <mc:Fallback xmlns="">
            <p:pic>
              <p:nvPicPr>
                <p:cNvPr id="7" name="Ink 6">
                  <a:extLst>
                    <a:ext uri="{FF2B5EF4-FFF2-40B4-BE49-F238E27FC236}">
                      <a16:creationId xmlns:a16="http://schemas.microsoft.com/office/drawing/2014/main" id="{50AD1CAB-9840-495D-90E1-F7BCF414E2AE}"/>
                    </a:ext>
                  </a:extLst>
                </p:cNvPr>
                <p:cNvPicPr/>
                <p:nvPr/>
              </p:nvPicPr>
              <p:blipFill>
                <a:blip r:embed="rId193"/>
                <a:stretch>
                  <a:fillRect/>
                </a:stretch>
              </p:blipFill>
              <p:spPr>
                <a:xfrm>
                  <a:off x="7893510" y="2735659"/>
                  <a:ext cx="2124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9" name="Ink 8">
                  <a:extLst>
                    <a:ext uri="{FF2B5EF4-FFF2-40B4-BE49-F238E27FC236}">
                      <a16:creationId xmlns:a16="http://schemas.microsoft.com/office/drawing/2014/main" id="{5722BAE9-561A-468E-AD4D-40008D339E9E}"/>
                    </a:ext>
                  </a:extLst>
                </p14:cNvPr>
                <p14:cNvContentPartPr/>
                <p14:nvPr/>
              </p14:nvContentPartPr>
              <p14:xfrm>
                <a:off x="7866150" y="2838259"/>
                <a:ext cx="43200" cy="5760"/>
              </p14:xfrm>
            </p:contentPart>
          </mc:Choice>
          <mc:Fallback xmlns="">
            <p:pic>
              <p:nvPicPr>
                <p:cNvPr id="9" name="Ink 8">
                  <a:extLst>
                    <a:ext uri="{FF2B5EF4-FFF2-40B4-BE49-F238E27FC236}">
                      <a16:creationId xmlns:a16="http://schemas.microsoft.com/office/drawing/2014/main" id="{5722BAE9-561A-468E-AD4D-40008D339E9E}"/>
                    </a:ext>
                  </a:extLst>
                </p:cNvPr>
                <p:cNvPicPr/>
                <p:nvPr/>
              </p:nvPicPr>
              <p:blipFill>
                <a:blip r:embed="rId195"/>
                <a:stretch>
                  <a:fillRect/>
                </a:stretch>
              </p:blipFill>
              <p:spPr>
                <a:xfrm>
                  <a:off x="7857510" y="2829619"/>
                  <a:ext cx="60840" cy="2340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10" name="Ink 9">
                  <a:extLst>
                    <a:ext uri="{FF2B5EF4-FFF2-40B4-BE49-F238E27FC236}">
                      <a16:creationId xmlns:a16="http://schemas.microsoft.com/office/drawing/2014/main" id="{CBFAB524-EAF0-40C8-8DC0-5FBD56D62F23}"/>
                    </a:ext>
                  </a:extLst>
                </p14:cNvPr>
                <p14:cNvContentPartPr/>
                <p14:nvPr/>
              </p14:nvContentPartPr>
              <p14:xfrm>
                <a:off x="7947510" y="2832139"/>
                <a:ext cx="48600" cy="69840"/>
              </p14:xfrm>
            </p:contentPart>
          </mc:Choice>
          <mc:Fallback xmlns="">
            <p:pic>
              <p:nvPicPr>
                <p:cNvPr id="10" name="Ink 9">
                  <a:extLst>
                    <a:ext uri="{FF2B5EF4-FFF2-40B4-BE49-F238E27FC236}">
                      <a16:creationId xmlns:a16="http://schemas.microsoft.com/office/drawing/2014/main" id="{CBFAB524-EAF0-40C8-8DC0-5FBD56D62F23}"/>
                    </a:ext>
                  </a:extLst>
                </p:cNvPr>
                <p:cNvPicPr/>
                <p:nvPr/>
              </p:nvPicPr>
              <p:blipFill>
                <a:blip r:embed="rId197"/>
                <a:stretch>
                  <a:fillRect/>
                </a:stretch>
              </p:blipFill>
              <p:spPr>
                <a:xfrm>
                  <a:off x="7938870" y="2823499"/>
                  <a:ext cx="66240" cy="87480"/>
                </a:xfrm>
                <a:prstGeom prst="rect">
                  <a:avLst/>
                </a:prstGeom>
              </p:spPr>
            </p:pic>
          </mc:Fallback>
        </mc:AlternateContent>
        <mc:AlternateContent xmlns:mc="http://schemas.openxmlformats.org/markup-compatibility/2006" xmlns:p14="http://schemas.microsoft.com/office/powerpoint/2010/main">
          <mc:Choice Requires="p14">
            <p:contentPart p14:bwMode="auto" r:id="rId198">
              <p14:nvContentPartPr>
                <p14:cNvPr id="12" name="Ink 11">
                  <a:extLst>
                    <a:ext uri="{FF2B5EF4-FFF2-40B4-BE49-F238E27FC236}">
                      <a16:creationId xmlns:a16="http://schemas.microsoft.com/office/drawing/2014/main" id="{42A1040F-CC55-40E9-A212-4B84F446E412}"/>
                    </a:ext>
                  </a:extLst>
                </p14:cNvPr>
                <p14:cNvContentPartPr/>
                <p14:nvPr/>
              </p14:nvContentPartPr>
              <p14:xfrm>
                <a:off x="8025630" y="2817739"/>
                <a:ext cx="48600" cy="82800"/>
              </p14:xfrm>
            </p:contentPart>
          </mc:Choice>
          <mc:Fallback xmlns="">
            <p:pic>
              <p:nvPicPr>
                <p:cNvPr id="12" name="Ink 11">
                  <a:extLst>
                    <a:ext uri="{FF2B5EF4-FFF2-40B4-BE49-F238E27FC236}">
                      <a16:creationId xmlns:a16="http://schemas.microsoft.com/office/drawing/2014/main" id="{42A1040F-CC55-40E9-A212-4B84F446E412}"/>
                    </a:ext>
                  </a:extLst>
                </p:cNvPr>
                <p:cNvPicPr/>
                <p:nvPr/>
              </p:nvPicPr>
              <p:blipFill>
                <a:blip r:embed="rId199"/>
                <a:stretch>
                  <a:fillRect/>
                </a:stretch>
              </p:blipFill>
              <p:spPr>
                <a:xfrm>
                  <a:off x="8016630" y="2809099"/>
                  <a:ext cx="66240" cy="10044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13" name="Ink 12">
                  <a:extLst>
                    <a:ext uri="{FF2B5EF4-FFF2-40B4-BE49-F238E27FC236}">
                      <a16:creationId xmlns:a16="http://schemas.microsoft.com/office/drawing/2014/main" id="{2D0EC51A-BAA8-49BF-A3AC-FD8A222532C8}"/>
                    </a:ext>
                  </a:extLst>
                </p14:cNvPr>
                <p14:cNvContentPartPr/>
                <p14:nvPr/>
              </p14:nvContentPartPr>
              <p14:xfrm>
                <a:off x="8045790" y="2813059"/>
                <a:ext cx="102600" cy="147600"/>
              </p14:xfrm>
            </p:contentPart>
          </mc:Choice>
          <mc:Fallback xmlns="">
            <p:pic>
              <p:nvPicPr>
                <p:cNvPr id="13" name="Ink 12">
                  <a:extLst>
                    <a:ext uri="{FF2B5EF4-FFF2-40B4-BE49-F238E27FC236}">
                      <a16:creationId xmlns:a16="http://schemas.microsoft.com/office/drawing/2014/main" id="{2D0EC51A-BAA8-49BF-A3AC-FD8A222532C8}"/>
                    </a:ext>
                  </a:extLst>
                </p:cNvPr>
                <p:cNvPicPr/>
                <p:nvPr/>
              </p:nvPicPr>
              <p:blipFill>
                <a:blip r:embed="rId201"/>
                <a:stretch>
                  <a:fillRect/>
                </a:stretch>
              </p:blipFill>
              <p:spPr>
                <a:xfrm>
                  <a:off x="8037150" y="2804059"/>
                  <a:ext cx="120240" cy="16524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17" name="Ink 16">
                  <a:extLst>
                    <a:ext uri="{FF2B5EF4-FFF2-40B4-BE49-F238E27FC236}">
                      <a16:creationId xmlns:a16="http://schemas.microsoft.com/office/drawing/2014/main" id="{046BAB06-F3A9-4160-BA0C-AA7E5F557574}"/>
                    </a:ext>
                  </a:extLst>
                </p14:cNvPr>
                <p14:cNvContentPartPr/>
                <p14:nvPr/>
              </p14:nvContentPartPr>
              <p14:xfrm>
                <a:off x="8194470" y="2809099"/>
                <a:ext cx="82800" cy="98280"/>
              </p14:xfrm>
            </p:contentPart>
          </mc:Choice>
          <mc:Fallback xmlns="">
            <p:pic>
              <p:nvPicPr>
                <p:cNvPr id="17" name="Ink 16">
                  <a:extLst>
                    <a:ext uri="{FF2B5EF4-FFF2-40B4-BE49-F238E27FC236}">
                      <a16:creationId xmlns:a16="http://schemas.microsoft.com/office/drawing/2014/main" id="{046BAB06-F3A9-4160-BA0C-AA7E5F557574}"/>
                    </a:ext>
                  </a:extLst>
                </p:cNvPr>
                <p:cNvPicPr/>
                <p:nvPr/>
              </p:nvPicPr>
              <p:blipFill>
                <a:blip r:embed="rId203"/>
                <a:stretch>
                  <a:fillRect/>
                </a:stretch>
              </p:blipFill>
              <p:spPr>
                <a:xfrm>
                  <a:off x="8185470" y="2800099"/>
                  <a:ext cx="100440" cy="11592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19" name="Ink 18">
                  <a:extLst>
                    <a:ext uri="{FF2B5EF4-FFF2-40B4-BE49-F238E27FC236}">
                      <a16:creationId xmlns:a16="http://schemas.microsoft.com/office/drawing/2014/main" id="{D6D95FA0-ABCC-4EBF-B536-22383775A9D3}"/>
                    </a:ext>
                  </a:extLst>
                </p14:cNvPr>
                <p14:cNvContentPartPr/>
                <p14:nvPr/>
              </p14:nvContentPartPr>
              <p14:xfrm>
                <a:off x="8303190" y="2758699"/>
                <a:ext cx="59040" cy="149040"/>
              </p14:xfrm>
            </p:contentPart>
          </mc:Choice>
          <mc:Fallback xmlns="">
            <p:pic>
              <p:nvPicPr>
                <p:cNvPr id="19" name="Ink 18">
                  <a:extLst>
                    <a:ext uri="{FF2B5EF4-FFF2-40B4-BE49-F238E27FC236}">
                      <a16:creationId xmlns:a16="http://schemas.microsoft.com/office/drawing/2014/main" id="{D6D95FA0-ABCC-4EBF-B536-22383775A9D3}"/>
                    </a:ext>
                  </a:extLst>
                </p:cNvPr>
                <p:cNvPicPr/>
                <p:nvPr/>
              </p:nvPicPr>
              <p:blipFill>
                <a:blip r:embed="rId205"/>
                <a:stretch>
                  <a:fillRect/>
                </a:stretch>
              </p:blipFill>
              <p:spPr>
                <a:xfrm>
                  <a:off x="8294550" y="2750059"/>
                  <a:ext cx="76680" cy="16668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28" name="Ink 27">
                  <a:extLst>
                    <a:ext uri="{FF2B5EF4-FFF2-40B4-BE49-F238E27FC236}">
                      <a16:creationId xmlns:a16="http://schemas.microsoft.com/office/drawing/2014/main" id="{34518225-14DD-44CA-9290-4379433D32F2}"/>
                    </a:ext>
                  </a:extLst>
                </p14:cNvPr>
                <p14:cNvContentPartPr/>
                <p14:nvPr/>
              </p14:nvContentPartPr>
              <p14:xfrm>
                <a:off x="8382030" y="2826019"/>
                <a:ext cx="57240" cy="80640"/>
              </p14:xfrm>
            </p:contentPart>
          </mc:Choice>
          <mc:Fallback xmlns="">
            <p:pic>
              <p:nvPicPr>
                <p:cNvPr id="28" name="Ink 27">
                  <a:extLst>
                    <a:ext uri="{FF2B5EF4-FFF2-40B4-BE49-F238E27FC236}">
                      <a16:creationId xmlns:a16="http://schemas.microsoft.com/office/drawing/2014/main" id="{34518225-14DD-44CA-9290-4379433D32F2}"/>
                    </a:ext>
                  </a:extLst>
                </p:cNvPr>
                <p:cNvPicPr/>
                <p:nvPr/>
              </p:nvPicPr>
              <p:blipFill>
                <a:blip r:embed="rId207"/>
                <a:stretch>
                  <a:fillRect/>
                </a:stretch>
              </p:blipFill>
              <p:spPr>
                <a:xfrm>
                  <a:off x="8373030" y="2817019"/>
                  <a:ext cx="74880" cy="9828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31" name="Ink 30">
                  <a:extLst>
                    <a:ext uri="{FF2B5EF4-FFF2-40B4-BE49-F238E27FC236}">
                      <a16:creationId xmlns:a16="http://schemas.microsoft.com/office/drawing/2014/main" id="{4E6DAD53-87AB-466B-AFE3-F5917CBAD0E0}"/>
                    </a:ext>
                  </a:extLst>
                </p14:cNvPr>
                <p14:cNvContentPartPr/>
                <p14:nvPr/>
              </p14:nvContentPartPr>
              <p14:xfrm>
                <a:off x="8463390" y="2816299"/>
                <a:ext cx="59040" cy="86040"/>
              </p14:xfrm>
            </p:contentPart>
          </mc:Choice>
          <mc:Fallback xmlns="">
            <p:pic>
              <p:nvPicPr>
                <p:cNvPr id="31" name="Ink 30">
                  <a:extLst>
                    <a:ext uri="{FF2B5EF4-FFF2-40B4-BE49-F238E27FC236}">
                      <a16:creationId xmlns:a16="http://schemas.microsoft.com/office/drawing/2014/main" id="{4E6DAD53-87AB-466B-AFE3-F5917CBAD0E0}"/>
                    </a:ext>
                  </a:extLst>
                </p:cNvPr>
                <p:cNvPicPr/>
                <p:nvPr/>
              </p:nvPicPr>
              <p:blipFill>
                <a:blip r:embed="rId209"/>
                <a:stretch>
                  <a:fillRect/>
                </a:stretch>
              </p:blipFill>
              <p:spPr>
                <a:xfrm>
                  <a:off x="8454750" y="2807659"/>
                  <a:ext cx="76680" cy="103680"/>
                </a:xfrm>
                <a:prstGeom prst="rect">
                  <a:avLst/>
                </a:prstGeom>
              </p:spPr>
            </p:pic>
          </mc:Fallback>
        </mc:AlternateContent>
      </p:grpSp>
      <p:grpSp>
        <p:nvGrpSpPr>
          <p:cNvPr id="64" name="Group 63">
            <a:extLst>
              <a:ext uri="{FF2B5EF4-FFF2-40B4-BE49-F238E27FC236}">
                <a16:creationId xmlns:a16="http://schemas.microsoft.com/office/drawing/2014/main" id="{B7C4B139-253F-43F8-87CB-DD80CE4C7457}"/>
              </a:ext>
            </a:extLst>
          </p:cNvPr>
          <p:cNvGrpSpPr/>
          <p:nvPr/>
        </p:nvGrpSpPr>
        <p:grpSpPr>
          <a:xfrm>
            <a:off x="7906196" y="2467238"/>
            <a:ext cx="419400" cy="174600"/>
            <a:chOff x="7906196" y="2467238"/>
            <a:chExt cx="419400" cy="174600"/>
          </a:xfrm>
        </p:grpSpPr>
        <mc:AlternateContent xmlns:mc="http://schemas.openxmlformats.org/markup-compatibility/2006" xmlns:p14="http://schemas.microsoft.com/office/powerpoint/2010/main">
          <mc:Choice Requires="p14">
            <p:contentPart p14:bwMode="auto" r:id="rId210">
              <p14:nvContentPartPr>
                <p14:cNvPr id="33" name="Ink 32">
                  <a:extLst>
                    <a:ext uri="{FF2B5EF4-FFF2-40B4-BE49-F238E27FC236}">
                      <a16:creationId xmlns:a16="http://schemas.microsoft.com/office/drawing/2014/main" id="{715F066E-C127-474A-A985-38AFABB39D56}"/>
                    </a:ext>
                  </a:extLst>
                </p14:cNvPr>
                <p14:cNvContentPartPr/>
                <p14:nvPr/>
              </p14:nvContentPartPr>
              <p14:xfrm>
                <a:off x="7906196" y="2512238"/>
                <a:ext cx="57240" cy="127800"/>
              </p14:xfrm>
            </p:contentPart>
          </mc:Choice>
          <mc:Fallback xmlns="">
            <p:pic>
              <p:nvPicPr>
                <p:cNvPr id="33" name="Ink 32">
                  <a:extLst>
                    <a:ext uri="{FF2B5EF4-FFF2-40B4-BE49-F238E27FC236}">
                      <a16:creationId xmlns:a16="http://schemas.microsoft.com/office/drawing/2014/main" id="{715F066E-C127-474A-A985-38AFABB39D56}"/>
                    </a:ext>
                  </a:extLst>
                </p:cNvPr>
                <p:cNvPicPr/>
                <p:nvPr/>
              </p:nvPicPr>
              <p:blipFill>
                <a:blip r:embed="rId211"/>
                <a:stretch>
                  <a:fillRect/>
                </a:stretch>
              </p:blipFill>
              <p:spPr>
                <a:xfrm>
                  <a:off x="7897556" y="2503238"/>
                  <a:ext cx="74880" cy="14544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36" name="Ink 35">
                  <a:extLst>
                    <a:ext uri="{FF2B5EF4-FFF2-40B4-BE49-F238E27FC236}">
                      <a16:creationId xmlns:a16="http://schemas.microsoft.com/office/drawing/2014/main" id="{53353DD5-017A-478F-A375-0E2087E470F7}"/>
                    </a:ext>
                  </a:extLst>
                </p14:cNvPr>
                <p14:cNvContentPartPr/>
                <p14:nvPr/>
              </p14:nvContentPartPr>
              <p14:xfrm>
                <a:off x="8008076" y="2496758"/>
                <a:ext cx="16560" cy="143640"/>
              </p14:xfrm>
            </p:contentPart>
          </mc:Choice>
          <mc:Fallback xmlns="">
            <p:pic>
              <p:nvPicPr>
                <p:cNvPr id="36" name="Ink 35">
                  <a:extLst>
                    <a:ext uri="{FF2B5EF4-FFF2-40B4-BE49-F238E27FC236}">
                      <a16:creationId xmlns:a16="http://schemas.microsoft.com/office/drawing/2014/main" id="{53353DD5-017A-478F-A375-0E2087E470F7}"/>
                    </a:ext>
                  </a:extLst>
                </p:cNvPr>
                <p:cNvPicPr/>
                <p:nvPr/>
              </p:nvPicPr>
              <p:blipFill>
                <a:blip r:embed="rId213"/>
                <a:stretch>
                  <a:fillRect/>
                </a:stretch>
              </p:blipFill>
              <p:spPr>
                <a:xfrm>
                  <a:off x="7999436" y="2488118"/>
                  <a:ext cx="34200" cy="16128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37" name="Ink 36">
                  <a:extLst>
                    <a:ext uri="{FF2B5EF4-FFF2-40B4-BE49-F238E27FC236}">
                      <a16:creationId xmlns:a16="http://schemas.microsoft.com/office/drawing/2014/main" id="{FAAA5D29-A7A0-4035-B1AB-9CAA58FEDC2A}"/>
                    </a:ext>
                  </a:extLst>
                </p14:cNvPr>
                <p14:cNvContentPartPr/>
                <p14:nvPr/>
              </p14:nvContentPartPr>
              <p14:xfrm>
                <a:off x="7999796" y="2571638"/>
                <a:ext cx="56160" cy="12960"/>
              </p14:xfrm>
            </p:contentPart>
          </mc:Choice>
          <mc:Fallback xmlns="">
            <p:pic>
              <p:nvPicPr>
                <p:cNvPr id="37" name="Ink 36">
                  <a:extLst>
                    <a:ext uri="{FF2B5EF4-FFF2-40B4-BE49-F238E27FC236}">
                      <a16:creationId xmlns:a16="http://schemas.microsoft.com/office/drawing/2014/main" id="{FAAA5D29-A7A0-4035-B1AB-9CAA58FEDC2A}"/>
                    </a:ext>
                  </a:extLst>
                </p:cNvPr>
                <p:cNvPicPr/>
                <p:nvPr/>
              </p:nvPicPr>
              <p:blipFill>
                <a:blip r:embed="rId215"/>
                <a:stretch>
                  <a:fillRect/>
                </a:stretch>
              </p:blipFill>
              <p:spPr>
                <a:xfrm>
                  <a:off x="7990796" y="2562998"/>
                  <a:ext cx="7380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38" name="Ink 37">
                  <a:extLst>
                    <a:ext uri="{FF2B5EF4-FFF2-40B4-BE49-F238E27FC236}">
                      <a16:creationId xmlns:a16="http://schemas.microsoft.com/office/drawing/2014/main" id="{D30272D0-996B-4421-BEAC-AE7ED016D152}"/>
                    </a:ext>
                  </a:extLst>
                </p14:cNvPr>
                <p14:cNvContentPartPr/>
                <p14:nvPr/>
              </p14:nvContentPartPr>
              <p14:xfrm>
                <a:off x="8098076" y="2549318"/>
                <a:ext cx="59040" cy="87120"/>
              </p14:xfrm>
            </p:contentPart>
          </mc:Choice>
          <mc:Fallback xmlns="">
            <p:pic>
              <p:nvPicPr>
                <p:cNvPr id="38" name="Ink 37">
                  <a:extLst>
                    <a:ext uri="{FF2B5EF4-FFF2-40B4-BE49-F238E27FC236}">
                      <a16:creationId xmlns:a16="http://schemas.microsoft.com/office/drawing/2014/main" id="{D30272D0-996B-4421-BEAC-AE7ED016D152}"/>
                    </a:ext>
                  </a:extLst>
                </p:cNvPr>
                <p:cNvPicPr/>
                <p:nvPr/>
              </p:nvPicPr>
              <p:blipFill>
                <a:blip r:embed="rId217"/>
                <a:stretch>
                  <a:fillRect/>
                </a:stretch>
              </p:blipFill>
              <p:spPr>
                <a:xfrm>
                  <a:off x="8089436" y="2540318"/>
                  <a:ext cx="76680" cy="10476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61" name="Ink 60">
                  <a:extLst>
                    <a:ext uri="{FF2B5EF4-FFF2-40B4-BE49-F238E27FC236}">
                      <a16:creationId xmlns:a16="http://schemas.microsoft.com/office/drawing/2014/main" id="{E9868180-C74E-4DCA-8DEF-B4ED4FB4DCEF}"/>
                    </a:ext>
                  </a:extLst>
                </p14:cNvPr>
                <p14:cNvContentPartPr/>
                <p14:nvPr/>
              </p14:nvContentPartPr>
              <p14:xfrm>
                <a:off x="8167556" y="2492078"/>
                <a:ext cx="50400" cy="136080"/>
              </p14:xfrm>
            </p:contentPart>
          </mc:Choice>
          <mc:Fallback xmlns="">
            <p:pic>
              <p:nvPicPr>
                <p:cNvPr id="61" name="Ink 60">
                  <a:extLst>
                    <a:ext uri="{FF2B5EF4-FFF2-40B4-BE49-F238E27FC236}">
                      <a16:creationId xmlns:a16="http://schemas.microsoft.com/office/drawing/2014/main" id="{E9868180-C74E-4DCA-8DEF-B4ED4FB4DCEF}"/>
                    </a:ext>
                  </a:extLst>
                </p:cNvPr>
                <p:cNvPicPr/>
                <p:nvPr/>
              </p:nvPicPr>
              <p:blipFill>
                <a:blip r:embed="rId219"/>
                <a:stretch>
                  <a:fillRect/>
                </a:stretch>
              </p:blipFill>
              <p:spPr>
                <a:xfrm>
                  <a:off x="8158556" y="2483078"/>
                  <a:ext cx="68040" cy="1537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62" name="Ink 61">
                  <a:extLst>
                    <a:ext uri="{FF2B5EF4-FFF2-40B4-BE49-F238E27FC236}">
                      <a16:creationId xmlns:a16="http://schemas.microsoft.com/office/drawing/2014/main" id="{124E767B-371B-493F-936C-46FC7903045A}"/>
                    </a:ext>
                  </a:extLst>
                </p14:cNvPr>
                <p14:cNvContentPartPr/>
                <p14:nvPr/>
              </p14:nvContentPartPr>
              <p14:xfrm>
                <a:off x="8258276" y="2467238"/>
                <a:ext cx="20880" cy="174600"/>
              </p14:xfrm>
            </p:contentPart>
          </mc:Choice>
          <mc:Fallback xmlns="">
            <p:pic>
              <p:nvPicPr>
                <p:cNvPr id="62" name="Ink 61">
                  <a:extLst>
                    <a:ext uri="{FF2B5EF4-FFF2-40B4-BE49-F238E27FC236}">
                      <a16:creationId xmlns:a16="http://schemas.microsoft.com/office/drawing/2014/main" id="{124E767B-371B-493F-936C-46FC7903045A}"/>
                    </a:ext>
                  </a:extLst>
                </p:cNvPr>
                <p:cNvPicPr/>
                <p:nvPr/>
              </p:nvPicPr>
              <p:blipFill>
                <a:blip r:embed="rId221"/>
                <a:stretch>
                  <a:fillRect/>
                </a:stretch>
              </p:blipFill>
              <p:spPr>
                <a:xfrm>
                  <a:off x="8249276" y="2458598"/>
                  <a:ext cx="3852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63" name="Ink 62">
                  <a:extLst>
                    <a:ext uri="{FF2B5EF4-FFF2-40B4-BE49-F238E27FC236}">
                      <a16:creationId xmlns:a16="http://schemas.microsoft.com/office/drawing/2014/main" id="{C9B6D88B-8EAB-4996-A382-10110BAEF304}"/>
                    </a:ext>
                  </a:extLst>
                </p14:cNvPr>
                <p14:cNvContentPartPr/>
                <p14:nvPr/>
              </p14:nvContentPartPr>
              <p14:xfrm>
                <a:off x="8257916" y="2561558"/>
                <a:ext cx="67680" cy="12240"/>
              </p14:xfrm>
            </p:contentPart>
          </mc:Choice>
          <mc:Fallback xmlns="">
            <p:pic>
              <p:nvPicPr>
                <p:cNvPr id="63" name="Ink 62">
                  <a:extLst>
                    <a:ext uri="{FF2B5EF4-FFF2-40B4-BE49-F238E27FC236}">
                      <a16:creationId xmlns:a16="http://schemas.microsoft.com/office/drawing/2014/main" id="{C9B6D88B-8EAB-4996-A382-10110BAEF304}"/>
                    </a:ext>
                  </a:extLst>
                </p:cNvPr>
                <p:cNvPicPr/>
                <p:nvPr/>
              </p:nvPicPr>
              <p:blipFill>
                <a:blip r:embed="rId223"/>
                <a:stretch>
                  <a:fillRect/>
                </a:stretch>
              </p:blipFill>
              <p:spPr>
                <a:xfrm>
                  <a:off x="8249276" y="2552558"/>
                  <a:ext cx="85320" cy="29880"/>
                </a:xfrm>
                <a:prstGeom prst="rect">
                  <a:avLst/>
                </a:prstGeom>
              </p:spPr>
            </p:pic>
          </mc:Fallback>
        </mc:AlternateContent>
      </p:grpSp>
      <p:grpSp>
        <p:nvGrpSpPr>
          <p:cNvPr id="78" name="Group 77">
            <a:extLst>
              <a:ext uri="{FF2B5EF4-FFF2-40B4-BE49-F238E27FC236}">
                <a16:creationId xmlns:a16="http://schemas.microsoft.com/office/drawing/2014/main" id="{C5A75BA2-8FCB-4A21-918C-B880BCF95C74}"/>
              </a:ext>
            </a:extLst>
          </p:cNvPr>
          <p:cNvGrpSpPr/>
          <p:nvPr/>
        </p:nvGrpSpPr>
        <p:grpSpPr>
          <a:xfrm>
            <a:off x="8057895" y="2990914"/>
            <a:ext cx="123480" cy="402840"/>
            <a:chOff x="8057895" y="2990914"/>
            <a:chExt cx="123480" cy="402840"/>
          </a:xfrm>
        </p:grpSpPr>
        <mc:AlternateContent xmlns:mc="http://schemas.openxmlformats.org/markup-compatibility/2006" xmlns:p14="http://schemas.microsoft.com/office/powerpoint/2010/main">
          <mc:Choice Requires="p14">
            <p:contentPart p14:bwMode="auto" r:id="rId224">
              <p14:nvContentPartPr>
                <p14:cNvPr id="65" name="Ink 64">
                  <a:extLst>
                    <a:ext uri="{FF2B5EF4-FFF2-40B4-BE49-F238E27FC236}">
                      <a16:creationId xmlns:a16="http://schemas.microsoft.com/office/drawing/2014/main" id="{F48D43F2-D8D4-407F-BFBE-0B3467DF9337}"/>
                    </a:ext>
                  </a:extLst>
                </p14:cNvPr>
                <p14:cNvContentPartPr/>
                <p14:nvPr/>
              </p14:nvContentPartPr>
              <p14:xfrm>
                <a:off x="8082015" y="2990914"/>
                <a:ext cx="99360" cy="209160"/>
              </p14:xfrm>
            </p:contentPart>
          </mc:Choice>
          <mc:Fallback xmlns="">
            <p:pic>
              <p:nvPicPr>
                <p:cNvPr id="65" name="Ink 64">
                  <a:extLst>
                    <a:ext uri="{FF2B5EF4-FFF2-40B4-BE49-F238E27FC236}">
                      <a16:creationId xmlns:a16="http://schemas.microsoft.com/office/drawing/2014/main" id="{F48D43F2-D8D4-407F-BFBE-0B3467DF9337}"/>
                    </a:ext>
                  </a:extLst>
                </p:cNvPr>
                <p:cNvPicPr/>
                <p:nvPr/>
              </p:nvPicPr>
              <p:blipFill>
                <a:blip r:embed="rId225"/>
                <a:stretch>
                  <a:fillRect/>
                </a:stretch>
              </p:blipFill>
              <p:spPr>
                <a:xfrm>
                  <a:off x="8073375" y="2982274"/>
                  <a:ext cx="117000" cy="22680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77" name="Ink 76">
                  <a:extLst>
                    <a:ext uri="{FF2B5EF4-FFF2-40B4-BE49-F238E27FC236}">
                      <a16:creationId xmlns:a16="http://schemas.microsoft.com/office/drawing/2014/main" id="{BDE3692F-F649-427F-90EA-F63D758AC009}"/>
                    </a:ext>
                  </a:extLst>
                </p14:cNvPr>
                <p14:cNvContentPartPr/>
                <p14:nvPr/>
              </p14:nvContentPartPr>
              <p14:xfrm>
                <a:off x="8057895" y="3204394"/>
                <a:ext cx="15120" cy="189360"/>
              </p14:xfrm>
            </p:contentPart>
          </mc:Choice>
          <mc:Fallback xmlns="">
            <p:pic>
              <p:nvPicPr>
                <p:cNvPr id="77" name="Ink 76">
                  <a:extLst>
                    <a:ext uri="{FF2B5EF4-FFF2-40B4-BE49-F238E27FC236}">
                      <a16:creationId xmlns:a16="http://schemas.microsoft.com/office/drawing/2014/main" id="{BDE3692F-F649-427F-90EA-F63D758AC009}"/>
                    </a:ext>
                  </a:extLst>
                </p:cNvPr>
                <p:cNvPicPr/>
                <p:nvPr/>
              </p:nvPicPr>
              <p:blipFill>
                <a:blip r:embed="rId227"/>
                <a:stretch>
                  <a:fillRect/>
                </a:stretch>
              </p:blipFill>
              <p:spPr>
                <a:xfrm>
                  <a:off x="8049255" y="3195754"/>
                  <a:ext cx="32760" cy="207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8">
            <p14:nvContentPartPr>
              <p14:cNvPr id="79" name="Ink 78">
                <a:extLst>
                  <a:ext uri="{FF2B5EF4-FFF2-40B4-BE49-F238E27FC236}">
                    <a16:creationId xmlns:a16="http://schemas.microsoft.com/office/drawing/2014/main" id="{3DA53347-C7C3-4BF0-8188-F6FF6199B42E}"/>
                  </a:ext>
                </a:extLst>
              </p14:cNvPr>
              <p14:cNvContentPartPr/>
              <p14:nvPr/>
            </p14:nvContentPartPr>
            <p14:xfrm>
              <a:off x="7983015" y="3605434"/>
              <a:ext cx="60120" cy="228960"/>
            </p14:xfrm>
          </p:contentPart>
        </mc:Choice>
        <mc:Fallback xmlns="">
          <p:pic>
            <p:nvPicPr>
              <p:cNvPr id="79" name="Ink 78">
                <a:extLst>
                  <a:ext uri="{FF2B5EF4-FFF2-40B4-BE49-F238E27FC236}">
                    <a16:creationId xmlns:a16="http://schemas.microsoft.com/office/drawing/2014/main" id="{3DA53347-C7C3-4BF0-8188-F6FF6199B42E}"/>
                  </a:ext>
                </a:extLst>
              </p:cNvPr>
              <p:cNvPicPr/>
              <p:nvPr/>
            </p:nvPicPr>
            <p:blipFill>
              <a:blip r:embed="rId229"/>
              <a:stretch>
                <a:fillRect/>
              </a:stretch>
            </p:blipFill>
            <p:spPr>
              <a:xfrm>
                <a:off x="7974015" y="3596434"/>
                <a:ext cx="77760" cy="24660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80" name="Ink 79">
                <a:extLst>
                  <a:ext uri="{FF2B5EF4-FFF2-40B4-BE49-F238E27FC236}">
                    <a16:creationId xmlns:a16="http://schemas.microsoft.com/office/drawing/2014/main" id="{D7F23A4D-A26B-469E-89E9-12057345AFCD}"/>
                  </a:ext>
                </a:extLst>
              </p14:cNvPr>
              <p14:cNvContentPartPr/>
              <p14:nvPr/>
            </p14:nvContentPartPr>
            <p14:xfrm>
              <a:off x="7762073" y="3956996"/>
              <a:ext cx="194400" cy="226440"/>
            </p14:xfrm>
          </p:contentPart>
        </mc:Choice>
        <mc:Fallback xmlns="">
          <p:pic>
            <p:nvPicPr>
              <p:cNvPr id="80" name="Ink 79">
                <a:extLst>
                  <a:ext uri="{FF2B5EF4-FFF2-40B4-BE49-F238E27FC236}">
                    <a16:creationId xmlns:a16="http://schemas.microsoft.com/office/drawing/2014/main" id="{D7F23A4D-A26B-469E-89E9-12057345AFCD}"/>
                  </a:ext>
                </a:extLst>
              </p:cNvPr>
              <p:cNvPicPr/>
              <p:nvPr/>
            </p:nvPicPr>
            <p:blipFill>
              <a:blip r:embed="rId231"/>
              <a:stretch>
                <a:fillRect/>
              </a:stretch>
            </p:blipFill>
            <p:spPr>
              <a:xfrm>
                <a:off x="7753433" y="3948356"/>
                <a:ext cx="212040" cy="244080"/>
              </a:xfrm>
              <a:prstGeom prst="rect">
                <a:avLst/>
              </a:prstGeom>
            </p:spPr>
          </p:pic>
        </mc:Fallback>
      </mc:AlternateContent>
      <p:grpSp>
        <p:nvGrpSpPr>
          <p:cNvPr id="109" name="Group 108">
            <a:extLst>
              <a:ext uri="{FF2B5EF4-FFF2-40B4-BE49-F238E27FC236}">
                <a16:creationId xmlns:a16="http://schemas.microsoft.com/office/drawing/2014/main" id="{1904F31A-8E1B-4924-83B2-5DB46F4770FE}"/>
              </a:ext>
            </a:extLst>
          </p:cNvPr>
          <p:cNvGrpSpPr/>
          <p:nvPr/>
        </p:nvGrpSpPr>
        <p:grpSpPr>
          <a:xfrm>
            <a:off x="7064089" y="4129710"/>
            <a:ext cx="655560" cy="417240"/>
            <a:chOff x="7064089" y="4129710"/>
            <a:chExt cx="655560" cy="417240"/>
          </a:xfrm>
        </p:grpSpPr>
        <mc:AlternateContent xmlns:mc="http://schemas.openxmlformats.org/markup-compatibility/2006" xmlns:p14="http://schemas.microsoft.com/office/powerpoint/2010/main">
          <mc:Choice Requires="p14">
            <p:contentPart p14:bwMode="auto" r:id="rId232">
              <p14:nvContentPartPr>
                <p14:cNvPr id="81" name="Ink 80">
                  <a:extLst>
                    <a:ext uri="{FF2B5EF4-FFF2-40B4-BE49-F238E27FC236}">
                      <a16:creationId xmlns:a16="http://schemas.microsoft.com/office/drawing/2014/main" id="{70CBBF41-5B9A-4894-9261-D8EEB88D9222}"/>
                    </a:ext>
                  </a:extLst>
                </p14:cNvPr>
                <p14:cNvContentPartPr/>
                <p14:nvPr/>
              </p14:nvContentPartPr>
              <p14:xfrm>
                <a:off x="7549729" y="4236270"/>
                <a:ext cx="102960" cy="180000"/>
              </p14:xfrm>
            </p:contentPart>
          </mc:Choice>
          <mc:Fallback xmlns="">
            <p:pic>
              <p:nvPicPr>
                <p:cNvPr id="81" name="Ink 80">
                  <a:extLst>
                    <a:ext uri="{FF2B5EF4-FFF2-40B4-BE49-F238E27FC236}">
                      <a16:creationId xmlns:a16="http://schemas.microsoft.com/office/drawing/2014/main" id="{70CBBF41-5B9A-4894-9261-D8EEB88D9222}"/>
                    </a:ext>
                  </a:extLst>
                </p:cNvPr>
                <p:cNvPicPr/>
                <p:nvPr/>
              </p:nvPicPr>
              <p:blipFill>
                <a:blip r:embed="rId233"/>
                <a:stretch>
                  <a:fillRect/>
                </a:stretch>
              </p:blipFill>
              <p:spPr>
                <a:xfrm>
                  <a:off x="7540729" y="4227270"/>
                  <a:ext cx="120600" cy="197640"/>
                </a:xfrm>
                <a:prstGeom prst="rect">
                  <a:avLst/>
                </a:prstGeom>
              </p:spPr>
            </p:pic>
          </mc:Fallback>
        </mc:AlternateContent>
        <mc:AlternateContent xmlns:mc="http://schemas.openxmlformats.org/markup-compatibility/2006" xmlns:p14="http://schemas.microsoft.com/office/powerpoint/2010/main">
          <mc:Choice Requires="p14">
            <p:contentPart p14:bwMode="auto" r:id="rId234">
              <p14:nvContentPartPr>
                <p14:cNvPr id="82" name="Ink 81">
                  <a:extLst>
                    <a:ext uri="{FF2B5EF4-FFF2-40B4-BE49-F238E27FC236}">
                      <a16:creationId xmlns:a16="http://schemas.microsoft.com/office/drawing/2014/main" id="{41302A7D-9E04-4EE4-A5B9-56D302E9023D}"/>
                    </a:ext>
                  </a:extLst>
                </p14:cNvPr>
                <p14:cNvContentPartPr/>
                <p14:nvPr/>
              </p14:nvContentPartPr>
              <p14:xfrm>
                <a:off x="7345249" y="4524990"/>
                <a:ext cx="200160" cy="21960"/>
              </p14:xfrm>
            </p:contentPart>
          </mc:Choice>
          <mc:Fallback xmlns="">
            <p:pic>
              <p:nvPicPr>
                <p:cNvPr id="82" name="Ink 81">
                  <a:extLst>
                    <a:ext uri="{FF2B5EF4-FFF2-40B4-BE49-F238E27FC236}">
                      <a16:creationId xmlns:a16="http://schemas.microsoft.com/office/drawing/2014/main" id="{41302A7D-9E04-4EE4-A5B9-56D302E9023D}"/>
                    </a:ext>
                  </a:extLst>
                </p:cNvPr>
                <p:cNvPicPr/>
                <p:nvPr/>
              </p:nvPicPr>
              <p:blipFill>
                <a:blip r:embed="rId235"/>
                <a:stretch>
                  <a:fillRect/>
                </a:stretch>
              </p:blipFill>
              <p:spPr>
                <a:xfrm>
                  <a:off x="7336249" y="4515990"/>
                  <a:ext cx="217800" cy="3960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83" name="Ink 82">
                  <a:extLst>
                    <a:ext uri="{FF2B5EF4-FFF2-40B4-BE49-F238E27FC236}">
                      <a16:creationId xmlns:a16="http://schemas.microsoft.com/office/drawing/2014/main" id="{D90B66DA-8AE0-45E9-8773-0AB7055307C5}"/>
                    </a:ext>
                  </a:extLst>
                </p14:cNvPr>
                <p14:cNvContentPartPr/>
                <p14:nvPr/>
              </p14:nvContentPartPr>
              <p14:xfrm>
                <a:off x="7064089" y="4283430"/>
                <a:ext cx="195480" cy="219960"/>
              </p14:xfrm>
            </p:contentPart>
          </mc:Choice>
          <mc:Fallback xmlns="">
            <p:pic>
              <p:nvPicPr>
                <p:cNvPr id="83" name="Ink 82">
                  <a:extLst>
                    <a:ext uri="{FF2B5EF4-FFF2-40B4-BE49-F238E27FC236}">
                      <a16:creationId xmlns:a16="http://schemas.microsoft.com/office/drawing/2014/main" id="{D90B66DA-8AE0-45E9-8773-0AB7055307C5}"/>
                    </a:ext>
                  </a:extLst>
                </p:cNvPr>
                <p:cNvPicPr/>
                <p:nvPr/>
              </p:nvPicPr>
              <p:blipFill>
                <a:blip r:embed="rId237"/>
                <a:stretch>
                  <a:fillRect/>
                </a:stretch>
              </p:blipFill>
              <p:spPr>
                <a:xfrm>
                  <a:off x="7055449" y="4274430"/>
                  <a:ext cx="21312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84" name="Ink 83">
                  <a:extLst>
                    <a:ext uri="{FF2B5EF4-FFF2-40B4-BE49-F238E27FC236}">
                      <a16:creationId xmlns:a16="http://schemas.microsoft.com/office/drawing/2014/main" id="{7E088680-71EB-4986-A6FB-5878863953F6}"/>
                    </a:ext>
                  </a:extLst>
                </p14:cNvPr>
                <p14:cNvContentPartPr/>
                <p14:nvPr/>
              </p14:nvContentPartPr>
              <p14:xfrm>
                <a:off x="7192609" y="4393590"/>
                <a:ext cx="43560" cy="51480"/>
              </p14:xfrm>
            </p:contentPart>
          </mc:Choice>
          <mc:Fallback xmlns="">
            <p:pic>
              <p:nvPicPr>
                <p:cNvPr id="84" name="Ink 83">
                  <a:extLst>
                    <a:ext uri="{FF2B5EF4-FFF2-40B4-BE49-F238E27FC236}">
                      <a16:creationId xmlns:a16="http://schemas.microsoft.com/office/drawing/2014/main" id="{7E088680-71EB-4986-A6FB-5878863953F6}"/>
                    </a:ext>
                  </a:extLst>
                </p:cNvPr>
                <p:cNvPicPr/>
                <p:nvPr/>
              </p:nvPicPr>
              <p:blipFill>
                <a:blip r:embed="rId239"/>
                <a:stretch>
                  <a:fillRect/>
                </a:stretch>
              </p:blipFill>
              <p:spPr>
                <a:xfrm>
                  <a:off x="7183969" y="4384950"/>
                  <a:ext cx="61200" cy="69120"/>
                </a:xfrm>
                <a:prstGeom prst="rect">
                  <a:avLst/>
                </a:prstGeom>
              </p:spPr>
            </p:pic>
          </mc:Fallback>
        </mc:AlternateContent>
        <mc:AlternateContent xmlns:mc="http://schemas.openxmlformats.org/markup-compatibility/2006" xmlns:p14="http://schemas.microsoft.com/office/powerpoint/2010/main">
          <mc:Choice Requires="p14">
            <p:contentPart p14:bwMode="auto" r:id="rId240">
              <p14:nvContentPartPr>
                <p14:cNvPr id="86" name="Ink 85">
                  <a:extLst>
                    <a:ext uri="{FF2B5EF4-FFF2-40B4-BE49-F238E27FC236}">
                      <a16:creationId xmlns:a16="http://schemas.microsoft.com/office/drawing/2014/main" id="{332F6ECB-8904-4026-BD9B-536D7DB6D34B}"/>
                    </a:ext>
                  </a:extLst>
                </p14:cNvPr>
                <p14:cNvContentPartPr/>
                <p14:nvPr/>
              </p14:nvContentPartPr>
              <p14:xfrm>
                <a:off x="7109089" y="4153830"/>
                <a:ext cx="96480" cy="171000"/>
              </p14:xfrm>
            </p:contentPart>
          </mc:Choice>
          <mc:Fallback xmlns="">
            <p:pic>
              <p:nvPicPr>
                <p:cNvPr id="86" name="Ink 85">
                  <a:extLst>
                    <a:ext uri="{FF2B5EF4-FFF2-40B4-BE49-F238E27FC236}">
                      <a16:creationId xmlns:a16="http://schemas.microsoft.com/office/drawing/2014/main" id="{332F6ECB-8904-4026-BD9B-536D7DB6D34B}"/>
                    </a:ext>
                  </a:extLst>
                </p:cNvPr>
                <p:cNvPicPr/>
                <p:nvPr/>
              </p:nvPicPr>
              <p:blipFill>
                <a:blip r:embed="rId241"/>
                <a:stretch>
                  <a:fillRect/>
                </a:stretch>
              </p:blipFill>
              <p:spPr>
                <a:xfrm>
                  <a:off x="7100089" y="4145190"/>
                  <a:ext cx="11412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87" name="Ink 86">
                  <a:extLst>
                    <a:ext uri="{FF2B5EF4-FFF2-40B4-BE49-F238E27FC236}">
                      <a16:creationId xmlns:a16="http://schemas.microsoft.com/office/drawing/2014/main" id="{8F2B44CE-4DB4-4F83-9B16-880B98FE1B30}"/>
                    </a:ext>
                  </a:extLst>
                </p14:cNvPr>
                <p14:cNvContentPartPr/>
                <p14:nvPr/>
              </p14:nvContentPartPr>
              <p14:xfrm>
                <a:off x="7230409" y="4240590"/>
                <a:ext cx="62280" cy="82080"/>
              </p14:xfrm>
            </p:contentPart>
          </mc:Choice>
          <mc:Fallback xmlns="">
            <p:pic>
              <p:nvPicPr>
                <p:cNvPr id="87" name="Ink 86">
                  <a:extLst>
                    <a:ext uri="{FF2B5EF4-FFF2-40B4-BE49-F238E27FC236}">
                      <a16:creationId xmlns:a16="http://schemas.microsoft.com/office/drawing/2014/main" id="{8F2B44CE-4DB4-4F83-9B16-880B98FE1B30}"/>
                    </a:ext>
                  </a:extLst>
                </p:cNvPr>
                <p:cNvPicPr/>
                <p:nvPr/>
              </p:nvPicPr>
              <p:blipFill>
                <a:blip r:embed="rId243"/>
                <a:stretch>
                  <a:fillRect/>
                </a:stretch>
              </p:blipFill>
              <p:spPr>
                <a:xfrm>
                  <a:off x="7221769" y="4231590"/>
                  <a:ext cx="7992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88" name="Ink 87">
                  <a:extLst>
                    <a:ext uri="{FF2B5EF4-FFF2-40B4-BE49-F238E27FC236}">
                      <a16:creationId xmlns:a16="http://schemas.microsoft.com/office/drawing/2014/main" id="{6671CFBB-EB8B-40D8-9F9B-82AC0B8D782D}"/>
                    </a:ext>
                  </a:extLst>
                </p14:cNvPr>
                <p14:cNvContentPartPr/>
                <p14:nvPr/>
              </p14:nvContentPartPr>
              <p14:xfrm>
                <a:off x="7341649" y="4129710"/>
                <a:ext cx="12960" cy="178560"/>
              </p14:xfrm>
            </p:contentPart>
          </mc:Choice>
          <mc:Fallback xmlns="">
            <p:pic>
              <p:nvPicPr>
                <p:cNvPr id="88" name="Ink 87">
                  <a:extLst>
                    <a:ext uri="{FF2B5EF4-FFF2-40B4-BE49-F238E27FC236}">
                      <a16:creationId xmlns:a16="http://schemas.microsoft.com/office/drawing/2014/main" id="{6671CFBB-EB8B-40D8-9F9B-82AC0B8D782D}"/>
                    </a:ext>
                  </a:extLst>
                </p:cNvPr>
                <p:cNvPicPr/>
                <p:nvPr/>
              </p:nvPicPr>
              <p:blipFill>
                <a:blip r:embed="rId245"/>
                <a:stretch>
                  <a:fillRect/>
                </a:stretch>
              </p:blipFill>
              <p:spPr>
                <a:xfrm>
                  <a:off x="7333009" y="4120710"/>
                  <a:ext cx="30600" cy="19620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104" name="Ink 103">
                  <a:extLst>
                    <a:ext uri="{FF2B5EF4-FFF2-40B4-BE49-F238E27FC236}">
                      <a16:creationId xmlns:a16="http://schemas.microsoft.com/office/drawing/2014/main" id="{B104C8DF-B2E3-4416-AC8B-9D5DE1763E6C}"/>
                    </a:ext>
                  </a:extLst>
                </p14:cNvPr>
                <p14:cNvContentPartPr/>
                <p14:nvPr/>
              </p14:nvContentPartPr>
              <p14:xfrm>
                <a:off x="7394209" y="4207830"/>
                <a:ext cx="63720" cy="92520"/>
              </p14:xfrm>
            </p:contentPart>
          </mc:Choice>
          <mc:Fallback xmlns="">
            <p:pic>
              <p:nvPicPr>
                <p:cNvPr id="104" name="Ink 103">
                  <a:extLst>
                    <a:ext uri="{FF2B5EF4-FFF2-40B4-BE49-F238E27FC236}">
                      <a16:creationId xmlns:a16="http://schemas.microsoft.com/office/drawing/2014/main" id="{B104C8DF-B2E3-4416-AC8B-9D5DE1763E6C}"/>
                    </a:ext>
                  </a:extLst>
                </p:cNvPr>
                <p:cNvPicPr/>
                <p:nvPr/>
              </p:nvPicPr>
              <p:blipFill>
                <a:blip r:embed="rId247"/>
                <a:stretch>
                  <a:fillRect/>
                </a:stretch>
              </p:blipFill>
              <p:spPr>
                <a:xfrm>
                  <a:off x="7385209" y="4199190"/>
                  <a:ext cx="81360" cy="11016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106" name="Ink 105">
                  <a:extLst>
                    <a:ext uri="{FF2B5EF4-FFF2-40B4-BE49-F238E27FC236}">
                      <a16:creationId xmlns:a16="http://schemas.microsoft.com/office/drawing/2014/main" id="{28B437D4-3003-438E-9B2E-E0E14EE772B9}"/>
                    </a:ext>
                  </a:extLst>
                </p14:cNvPr>
                <p14:cNvContentPartPr/>
                <p14:nvPr/>
              </p14:nvContentPartPr>
              <p14:xfrm>
                <a:off x="7484569" y="4190550"/>
                <a:ext cx="65160" cy="93600"/>
              </p14:xfrm>
            </p:contentPart>
          </mc:Choice>
          <mc:Fallback xmlns="">
            <p:pic>
              <p:nvPicPr>
                <p:cNvPr id="106" name="Ink 105">
                  <a:extLst>
                    <a:ext uri="{FF2B5EF4-FFF2-40B4-BE49-F238E27FC236}">
                      <a16:creationId xmlns:a16="http://schemas.microsoft.com/office/drawing/2014/main" id="{28B437D4-3003-438E-9B2E-E0E14EE772B9}"/>
                    </a:ext>
                  </a:extLst>
                </p:cNvPr>
                <p:cNvPicPr/>
                <p:nvPr/>
              </p:nvPicPr>
              <p:blipFill>
                <a:blip r:embed="rId249"/>
                <a:stretch>
                  <a:fillRect/>
                </a:stretch>
              </p:blipFill>
              <p:spPr>
                <a:xfrm>
                  <a:off x="7475569" y="4181550"/>
                  <a:ext cx="82800" cy="11124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107" name="Ink 106">
                  <a:extLst>
                    <a:ext uri="{FF2B5EF4-FFF2-40B4-BE49-F238E27FC236}">
                      <a16:creationId xmlns:a16="http://schemas.microsoft.com/office/drawing/2014/main" id="{6A1EE770-CBFC-4541-BB3E-37F71C0A6BB5}"/>
                    </a:ext>
                  </a:extLst>
                </p14:cNvPr>
                <p14:cNvContentPartPr/>
                <p14:nvPr/>
              </p14:nvContentPartPr>
              <p14:xfrm>
                <a:off x="7558369" y="4168590"/>
                <a:ext cx="64440" cy="79200"/>
              </p14:xfrm>
            </p:contentPart>
          </mc:Choice>
          <mc:Fallback xmlns="">
            <p:pic>
              <p:nvPicPr>
                <p:cNvPr id="107" name="Ink 106">
                  <a:extLst>
                    <a:ext uri="{FF2B5EF4-FFF2-40B4-BE49-F238E27FC236}">
                      <a16:creationId xmlns:a16="http://schemas.microsoft.com/office/drawing/2014/main" id="{6A1EE770-CBFC-4541-BB3E-37F71C0A6BB5}"/>
                    </a:ext>
                  </a:extLst>
                </p:cNvPr>
                <p:cNvPicPr/>
                <p:nvPr/>
              </p:nvPicPr>
              <p:blipFill>
                <a:blip r:embed="rId251"/>
                <a:stretch>
                  <a:fillRect/>
                </a:stretch>
              </p:blipFill>
              <p:spPr>
                <a:xfrm>
                  <a:off x="7549729" y="4159590"/>
                  <a:ext cx="82080" cy="9684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108" name="Ink 107">
                  <a:extLst>
                    <a:ext uri="{FF2B5EF4-FFF2-40B4-BE49-F238E27FC236}">
                      <a16:creationId xmlns:a16="http://schemas.microsoft.com/office/drawing/2014/main" id="{97EE8568-E0F6-4015-96F0-35A6F30BA640}"/>
                    </a:ext>
                  </a:extLst>
                </p14:cNvPr>
                <p14:cNvContentPartPr/>
                <p14:nvPr/>
              </p14:nvContentPartPr>
              <p14:xfrm>
                <a:off x="7643329" y="4137270"/>
                <a:ext cx="76320" cy="99000"/>
              </p14:xfrm>
            </p:contentPart>
          </mc:Choice>
          <mc:Fallback xmlns="">
            <p:pic>
              <p:nvPicPr>
                <p:cNvPr id="108" name="Ink 107">
                  <a:extLst>
                    <a:ext uri="{FF2B5EF4-FFF2-40B4-BE49-F238E27FC236}">
                      <a16:creationId xmlns:a16="http://schemas.microsoft.com/office/drawing/2014/main" id="{97EE8568-E0F6-4015-96F0-35A6F30BA640}"/>
                    </a:ext>
                  </a:extLst>
                </p:cNvPr>
                <p:cNvPicPr/>
                <p:nvPr/>
              </p:nvPicPr>
              <p:blipFill>
                <a:blip r:embed="rId253"/>
                <a:stretch>
                  <a:fillRect/>
                </a:stretch>
              </p:blipFill>
              <p:spPr>
                <a:xfrm>
                  <a:off x="7634329" y="4128630"/>
                  <a:ext cx="93960" cy="116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4">
            <p14:nvContentPartPr>
              <p14:cNvPr id="112" name="Ink 111">
                <a:extLst>
                  <a:ext uri="{FF2B5EF4-FFF2-40B4-BE49-F238E27FC236}">
                    <a16:creationId xmlns:a16="http://schemas.microsoft.com/office/drawing/2014/main" id="{F490FC0D-733B-40B1-BED4-D13DD61C9F4B}"/>
                  </a:ext>
                </a:extLst>
              </p14:cNvPr>
              <p14:cNvContentPartPr/>
              <p14:nvPr/>
            </p14:nvContentPartPr>
            <p14:xfrm>
              <a:off x="6808575" y="4172963"/>
              <a:ext cx="255960" cy="66960"/>
            </p14:xfrm>
          </p:contentPart>
        </mc:Choice>
        <mc:Fallback xmlns="">
          <p:pic>
            <p:nvPicPr>
              <p:cNvPr id="112" name="Ink 111">
                <a:extLst>
                  <a:ext uri="{FF2B5EF4-FFF2-40B4-BE49-F238E27FC236}">
                    <a16:creationId xmlns:a16="http://schemas.microsoft.com/office/drawing/2014/main" id="{F490FC0D-733B-40B1-BED4-D13DD61C9F4B}"/>
                  </a:ext>
                </a:extLst>
              </p:cNvPr>
              <p:cNvPicPr/>
              <p:nvPr/>
            </p:nvPicPr>
            <p:blipFill>
              <a:blip r:embed="rId255"/>
              <a:stretch>
                <a:fillRect/>
              </a:stretch>
            </p:blipFill>
            <p:spPr>
              <a:xfrm>
                <a:off x="6799575" y="4163963"/>
                <a:ext cx="273600" cy="84600"/>
              </a:xfrm>
              <a:prstGeom prst="rect">
                <a:avLst/>
              </a:prstGeom>
            </p:spPr>
          </p:pic>
        </mc:Fallback>
      </mc:AlternateContent>
      <p:grpSp>
        <p:nvGrpSpPr>
          <p:cNvPr id="127" name="Group 126">
            <a:extLst>
              <a:ext uri="{FF2B5EF4-FFF2-40B4-BE49-F238E27FC236}">
                <a16:creationId xmlns:a16="http://schemas.microsoft.com/office/drawing/2014/main" id="{FA0FB8E3-D758-41D8-B53C-B84C878A5E7D}"/>
              </a:ext>
            </a:extLst>
          </p:cNvPr>
          <p:cNvGrpSpPr/>
          <p:nvPr/>
        </p:nvGrpSpPr>
        <p:grpSpPr>
          <a:xfrm>
            <a:off x="6022695" y="4234163"/>
            <a:ext cx="511560" cy="37080"/>
            <a:chOff x="6022695" y="4234163"/>
            <a:chExt cx="511560" cy="37080"/>
          </a:xfrm>
        </p:grpSpPr>
        <mc:AlternateContent xmlns:mc="http://schemas.openxmlformats.org/markup-compatibility/2006" xmlns:p14="http://schemas.microsoft.com/office/powerpoint/2010/main">
          <mc:Choice Requires="p14">
            <p:contentPart p14:bwMode="auto" r:id="rId256">
              <p14:nvContentPartPr>
                <p14:cNvPr id="113" name="Ink 112">
                  <a:extLst>
                    <a:ext uri="{FF2B5EF4-FFF2-40B4-BE49-F238E27FC236}">
                      <a16:creationId xmlns:a16="http://schemas.microsoft.com/office/drawing/2014/main" id="{BA1DA49C-72AA-4F64-AF84-7D680FEC4369}"/>
                    </a:ext>
                  </a:extLst>
                </p14:cNvPr>
                <p14:cNvContentPartPr/>
                <p14:nvPr/>
              </p14:nvContentPartPr>
              <p14:xfrm>
                <a:off x="6342735" y="4249643"/>
                <a:ext cx="191520" cy="21600"/>
              </p14:xfrm>
            </p:contentPart>
          </mc:Choice>
          <mc:Fallback xmlns="">
            <p:pic>
              <p:nvPicPr>
                <p:cNvPr id="113" name="Ink 112">
                  <a:extLst>
                    <a:ext uri="{FF2B5EF4-FFF2-40B4-BE49-F238E27FC236}">
                      <a16:creationId xmlns:a16="http://schemas.microsoft.com/office/drawing/2014/main" id="{BA1DA49C-72AA-4F64-AF84-7D680FEC4369}"/>
                    </a:ext>
                  </a:extLst>
                </p:cNvPr>
                <p:cNvPicPr/>
                <p:nvPr/>
              </p:nvPicPr>
              <p:blipFill>
                <a:blip r:embed="rId257"/>
                <a:stretch>
                  <a:fillRect/>
                </a:stretch>
              </p:blipFill>
              <p:spPr>
                <a:xfrm>
                  <a:off x="6334095" y="4240643"/>
                  <a:ext cx="209160" cy="392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116" name="Ink 115">
                  <a:extLst>
                    <a:ext uri="{FF2B5EF4-FFF2-40B4-BE49-F238E27FC236}">
                      <a16:creationId xmlns:a16="http://schemas.microsoft.com/office/drawing/2014/main" id="{C726A918-6F50-4B72-8494-A457F3FBD84F}"/>
                    </a:ext>
                  </a:extLst>
                </p14:cNvPr>
                <p14:cNvContentPartPr/>
                <p14:nvPr/>
              </p14:nvContentPartPr>
              <p14:xfrm>
                <a:off x="6022695" y="4234163"/>
                <a:ext cx="218520" cy="28440"/>
              </p14:xfrm>
            </p:contentPart>
          </mc:Choice>
          <mc:Fallback xmlns="">
            <p:pic>
              <p:nvPicPr>
                <p:cNvPr id="116" name="Ink 115">
                  <a:extLst>
                    <a:ext uri="{FF2B5EF4-FFF2-40B4-BE49-F238E27FC236}">
                      <a16:creationId xmlns:a16="http://schemas.microsoft.com/office/drawing/2014/main" id="{C726A918-6F50-4B72-8494-A457F3FBD84F}"/>
                    </a:ext>
                  </a:extLst>
                </p:cNvPr>
                <p:cNvPicPr/>
                <p:nvPr/>
              </p:nvPicPr>
              <p:blipFill>
                <a:blip r:embed="rId259"/>
                <a:stretch>
                  <a:fillRect/>
                </a:stretch>
              </p:blipFill>
              <p:spPr>
                <a:xfrm>
                  <a:off x="6013695" y="4225523"/>
                  <a:ext cx="236160" cy="460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60">
            <p14:nvContentPartPr>
              <p14:cNvPr id="125" name="Ink 124">
                <a:extLst>
                  <a:ext uri="{FF2B5EF4-FFF2-40B4-BE49-F238E27FC236}">
                    <a16:creationId xmlns:a16="http://schemas.microsoft.com/office/drawing/2014/main" id="{EA78CA50-9FD0-4B92-8662-3599075F9E58}"/>
                  </a:ext>
                </a:extLst>
              </p14:cNvPr>
              <p14:cNvContentPartPr/>
              <p14:nvPr/>
            </p14:nvContentPartPr>
            <p14:xfrm>
              <a:off x="5695455" y="4081163"/>
              <a:ext cx="187200" cy="126000"/>
            </p14:xfrm>
          </p:contentPart>
        </mc:Choice>
        <mc:Fallback xmlns="">
          <p:pic>
            <p:nvPicPr>
              <p:cNvPr id="125" name="Ink 124">
                <a:extLst>
                  <a:ext uri="{FF2B5EF4-FFF2-40B4-BE49-F238E27FC236}">
                    <a16:creationId xmlns:a16="http://schemas.microsoft.com/office/drawing/2014/main" id="{EA78CA50-9FD0-4B92-8662-3599075F9E58}"/>
                  </a:ext>
                </a:extLst>
              </p:cNvPr>
              <p:cNvPicPr/>
              <p:nvPr/>
            </p:nvPicPr>
            <p:blipFill>
              <a:blip r:embed="rId261"/>
              <a:stretch>
                <a:fillRect/>
              </a:stretch>
            </p:blipFill>
            <p:spPr>
              <a:xfrm>
                <a:off x="5686455" y="4072163"/>
                <a:ext cx="204840" cy="14364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162" name="Ink 161">
                <a:extLst>
                  <a:ext uri="{FF2B5EF4-FFF2-40B4-BE49-F238E27FC236}">
                    <a16:creationId xmlns:a16="http://schemas.microsoft.com/office/drawing/2014/main" id="{5A79A2E6-9417-462D-8EF0-A32B7ECEDC16}"/>
                  </a:ext>
                </a:extLst>
              </p14:cNvPr>
              <p14:cNvContentPartPr/>
              <p14:nvPr/>
            </p14:nvContentPartPr>
            <p14:xfrm>
              <a:off x="5354550" y="3027786"/>
              <a:ext cx="219240" cy="218160"/>
            </p14:xfrm>
          </p:contentPart>
        </mc:Choice>
        <mc:Fallback xmlns="">
          <p:pic>
            <p:nvPicPr>
              <p:cNvPr id="162" name="Ink 161">
                <a:extLst>
                  <a:ext uri="{FF2B5EF4-FFF2-40B4-BE49-F238E27FC236}">
                    <a16:creationId xmlns:a16="http://schemas.microsoft.com/office/drawing/2014/main" id="{5A79A2E6-9417-462D-8EF0-A32B7ECEDC16}"/>
                  </a:ext>
                </a:extLst>
              </p:cNvPr>
              <p:cNvPicPr/>
              <p:nvPr/>
            </p:nvPicPr>
            <p:blipFill>
              <a:blip r:embed="rId263"/>
              <a:stretch>
                <a:fillRect/>
              </a:stretch>
            </p:blipFill>
            <p:spPr>
              <a:xfrm>
                <a:off x="5345550" y="3018786"/>
                <a:ext cx="23688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163" name="Ink 162">
                <a:extLst>
                  <a:ext uri="{FF2B5EF4-FFF2-40B4-BE49-F238E27FC236}">
                    <a16:creationId xmlns:a16="http://schemas.microsoft.com/office/drawing/2014/main" id="{D699D0FF-90F5-4EC1-A046-1A47DAAAB014}"/>
                  </a:ext>
                </a:extLst>
              </p14:cNvPr>
              <p14:cNvContentPartPr/>
              <p14:nvPr/>
            </p14:nvContentPartPr>
            <p14:xfrm>
              <a:off x="4875030" y="2923026"/>
              <a:ext cx="258840" cy="56520"/>
            </p14:xfrm>
          </p:contentPart>
        </mc:Choice>
        <mc:Fallback xmlns="">
          <p:pic>
            <p:nvPicPr>
              <p:cNvPr id="163" name="Ink 162">
                <a:extLst>
                  <a:ext uri="{FF2B5EF4-FFF2-40B4-BE49-F238E27FC236}">
                    <a16:creationId xmlns:a16="http://schemas.microsoft.com/office/drawing/2014/main" id="{D699D0FF-90F5-4EC1-A046-1A47DAAAB014}"/>
                  </a:ext>
                </a:extLst>
              </p:cNvPr>
              <p:cNvPicPr/>
              <p:nvPr/>
            </p:nvPicPr>
            <p:blipFill>
              <a:blip r:embed="rId265"/>
              <a:stretch>
                <a:fillRect/>
              </a:stretch>
            </p:blipFill>
            <p:spPr>
              <a:xfrm>
                <a:off x="4866030" y="2914386"/>
                <a:ext cx="276480" cy="74160"/>
              </a:xfrm>
              <a:prstGeom prst="rect">
                <a:avLst/>
              </a:prstGeom>
            </p:spPr>
          </p:pic>
        </mc:Fallback>
      </mc:AlternateContent>
      <p:grpSp>
        <p:nvGrpSpPr>
          <p:cNvPr id="176" name="Group 175">
            <a:extLst>
              <a:ext uri="{FF2B5EF4-FFF2-40B4-BE49-F238E27FC236}">
                <a16:creationId xmlns:a16="http://schemas.microsoft.com/office/drawing/2014/main" id="{9CA2084E-CDF7-44FD-BB0E-D6D853F612A6}"/>
              </a:ext>
            </a:extLst>
          </p:cNvPr>
          <p:cNvGrpSpPr/>
          <p:nvPr/>
        </p:nvGrpSpPr>
        <p:grpSpPr>
          <a:xfrm>
            <a:off x="3795446" y="2462518"/>
            <a:ext cx="801664" cy="362948"/>
            <a:chOff x="3795446" y="2462518"/>
            <a:chExt cx="801664" cy="362948"/>
          </a:xfrm>
        </p:grpSpPr>
        <mc:AlternateContent xmlns:mc="http://schemas.openxmlformats.org/markup-compatibility/2006" xmlns:p14="http://schemas.microsoft.com/office/powerpoint/2010/main">
          <mc:Choice Requires="p14">
            <p:contentPart p14:bwMode="auto" r:id="rId266">
              <p14:nvContentPartPr>
                <p14:cNvPr id="164" name="Ink 163">
                  <a:extLst>
                    <a:ext uri="{FF2B5EF4-FFF2-40B4-BE49-F238E27FC236}">
                      <a16:creationId xmlns:a16="http://schemas.microsoft.com/office/drawing/2014/main" id="{49B02D0E-2829-49E1-9427-9F7C1C5E0A34}"/>
                    </a:ext>
                  </a:extLst>
                </p14:cNvPr>
                <p14:cNvContentPartPr/>
                <p14:nvPr/>
              </p14:nvContentPartPr>
              <p14:xfrm>
                <a:off x="4321710" y="2773626"/>
                <a:ext cx="275400" cy="51840"/>
              </p14:xfrm>
            </p:contentPart>
          </mc:Choice>
          <mc:Fallback xmlns="">
            <p:pic>
              <p:nvPicPr>
                <p:cNvPr id="164" name="Ink 163">
                  <a:extLst>
                    <a:ext uri="{FF2B5EF4-FFF2-40B4-BE49-F238E27FC236}">
                      <a16:creationId xmlns:a16="http://schemas.microsoft.com/office/drawing/2014/main" id="{49B02D0E-2829-49E1-9427-9F7C1C5E0A34}"/>
                    </a:ext>
                  </a:extLst>
                </p:cNvPr>
                <p:cNvPicPr/>
                <p:nvPr/>
              </p:nvPicPr>
              <p:blipFill>
                <a:blip r:embed="rId267"/>
                <a:stretch>
                  <a:fillRect/>
                </a:stretch>
              </p:blipFill>
              <p:spPr>
                <a:xfrm>
                  <a:off x="4313070" y="2764986"/>
                  <a:ext cx="29304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165" name="Ink 164">
                  <a:extLst>
                    <a:ext uri="{FF2B5EF4-FFF2-40B4-BE49-F238E27FC236}">
                      <a16:creationId xmlns:a16="http://schemas.microsoft.com/office/drawing/2014/main" id="{6F4767C8-2E93-42D3-A826-95FA5B88640F}"/>
                    </a:ext>
                  </a:extLst>
                </p14:cNvPr>
                <p14:cNvContentPartPr/>
                <p14:nvPr/>
              </p14:nvContentPartPr>
              <p14:xfrm>
                <a:off x="3980790" y="2730786"/>
                <a:ext cx="140400" cy="23040"/>
              </p14:xfrm>
            </p:contentPart>
          </mc:Choice>
          <mc:Fallback xmlns="">
            <p:pic>
              <p:nvPicPr>
                <p:cNvPr id="165" name="Ink 164">
                  <a:extLst>
                    <a:ext uri="{FF2B5EF4-FFF2-40B4-BE49-F238E27FC236}">
                      <a16:creationId xmlns:a16="http://schemas.microsoft.com/office/drawing/2014/main" id="{6F4767C8-2E93-42D3-A826-95FA5B88640F}"/>
                    </a:ext>
                  </a:extLst>
                </p:cNvPr>
                <p:cNvPicPr/>
                <p:nvPr/>
              </p:nvPicPr>
              <p:blipFill>
                <a:blip r:embed="rId269"/>
                <a:stretch>
                  <a:fillRect/>
                </a:stretch>
              </p:blipFill>
              <p:spPr>
                <a:xfrm>
                  <a:off x="3972150" y="2721786"/>
                  <a:ext cx="158040" cy="4068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166" name="Ink 165">
                  <a:extLst>
                    <a:ext uri="{FF2B5EF4-FFF2-40B4-BE49-F238E27FC236}">
                      <a16:creationId xmlns:a16="http://schemas.microsoft.com/office/drawing/2014/main" id="{26FA9FFE-9D0C-44CA-95F8-F4F4AA50B6E3}"/>
                    </a:ext>
                  </a:extLst>
                </p14:cNvPr>
                <p14:cNvContentPartPr/>
                <p14:nvPr/>
              </p14:nvContentPartPr>
              <p14:xfrm>
                <a:off x="3818430" y="2718546"/>
                <a:ext cx="45000" cy="76680"/>
              </p14:xfrm>
            </p:contentPart>
          </mc:Choice>
          <mc:Fallback xmlns="">
            <p:pic>
              <p:nvPicPr>
                <p:cNvPr id="166" name="Ink 165">
                  <a:extLst>
                    <a:ext uri="{FF2B5EF4-FFF2-40B4-BE49-F238E27FC236}">
                      <a16:creationId xmlns:a16="http://schemas.microsoft.com/office/drawing/2014/main" id="{26FA9FFE-9D0C-44CA-95F8-F4F4AA50B6E3}"/>
                    </a:ext>
                  </a:extLst>
                </p:cNvPr>
                <p:cNvPicPr/>
                <p:nvPr/>
              </p:nvPicPr>
              <p:blipFill>
                <a:blip r:embed="rId271"/>
                <a:stretch>
                  <a:fillRect/>
                </a:stretch>
              </p:blipFill>
              <p:spPr>
                <a:xfrm>
                  <a:off x="3809790" y="2709546"/>
                  <a:ext cx="6264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168" name="Ink 167">
                  <a:extLst>
                    <a:ext uri="{FF2B5EF4-FFF2-40B4-BE49-F238E27FC236}">
                      <a16:creationId xmlns:a16="http://schemas.microsoft.com/office/drawing/2014/main" id="{EE3530E8-848A-4EDA-89A5-6125A82799F0}"/>
                    </a:ext>
                  </a:extLst>
                </p14:cNvPr>
                <p14:cNvContentPartPr/>
                <p14:nvPr/>
              </p14:nvContentPartPr>
              <p14:xfrm>
                <a:off x="3795446" y="2510038"/>
                <a:ext cx="93240" cy="175680"/>
              </p14:xfrm>
            </p:contentPart>
          </mc:Choice>
          <mc:Fallback xmlns="">
            <p:pic>
              <p:nvPicPr>
                <p:cNvPr id="168" name="Ink 167">
                  <a:extLst>
                    <a:ext uri="{FF2B5EF4-FFF2-40B4-BE49-F238E27FC236}">
                      <a16:creationId xmlns:a16="http://schemas.microsoft.com/office/drawing/2014/main" id="{EE3530E8-848A-4EDA-89A5-6125A82799F0}"/>
                    </a:ext>
                  </a:extLst>
                </p:cNvPr>
                <p:cNvPicPr/>
                <p:nvPr/>
              </p:nvPicPr>
              <p:blipFill>
                <a:blip r:embed="rId273"/>
                <a:stretch>
                  <a:fillRect/>
                </a:stretch>
              </p:blipFill>
              <p:spPr>
                <a:xfrm>
                  <a:off x="3786806" y="2501398"/>
                  <a:ext cx="11088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74">
              <p14:nvContentPartPr>
                <p14:cNvPr id="169" name="Ink 168">
                  <a:extLst>
                    <a:ext uri="{FF2B5EF4-FFF2-40B4-BE49-F238E27FC236}">
                      <a16:creationId xmlns:a16="http://schemas.microsoft.com/office/drawing/2014/main" id="{FD907BFE-C938-4941-B67D-3DF284DE9BDF}"/>
                    </a:ext>
                  </a:extLst>
                </p14:cNvPr>
                <p14:cNvContentPartPr/>
                <p14:nvPr/>
              </p14:nvContentPartPr>
              <p14:xfrm>
                <a:off x="3916046" y="2578078"/>
                <a:ext cx="66960" cy="101160"/>
              </p14:xfrm>
            </p:contentPart>
          </mc:Choice>
          <mc:Fallback xmlns="">
            <p:pic>
              <p:nvPicPr>
                <p:cNvPr id="169" name="Ink 168">
                  <a:extLst>
                    <a:ext uri="{FF2B5EF4-FFF2-40B4-BE49-F238E27FC236}">
                      <a16:creationId xmlns:a16="http://schemas.microsoft.com/office/drawing/2014/main" id="{FD907BFE-C938-4941-B67D-3DF284DE9BDF}"/>
                    </a:ext>
                  </a:extLst>
                </p:cNvPr>
                <p:cNvPicPr/>
                <p:nvPr/>
              </p:nvPicPr>
              <p:blipFill>
                <a:blip r:embed="rId275"/>
                <a:stretch>
                  <a:fillRect/>
                </a:stretch>
              </p:blipFill>
              <p:spPr>
                <a:xfrm>
                  <a:off x="3907046" y="2569438"/>
                  <a:ext cx="84600" cy="11880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171" name="Ink 170">
                  <a:extLst>
                    <a:ext uri="{FF2B5EF4-FFF2-40B4-BE49-F238E27FC236}">
                      <a16:creationId xmlns:a16="http://schemas.microsoft.com/office/drawing/2014/main" id="{46FAA429-5D6B-4EF9-8EC7-3DF2FFF06C4E}"/>
                    </a:ext>
                  </a:extLst>
                </p14:cNvPr>
                <p14:cNvContentPartPr/>
                <p14:nvPr/>
              </p14:nvContentPartPr>
              <p14:xfrm>
                <a:off x="4004246" y="2547478"/>
                <a:ext cx="75240" cy="196920"/>
              </p14:xfrm>
            </p:contentPart>
          </mc:Choice>
          <mc:Fallback xmlns="">
            <p:pic>
              <p:nvPicPr>
                <p:cNvPr id="171" name="Ink 170">
                  <a:extLst>
                    <a:ext uri="{FF2B5EF4-FFF2-40B4-BE49-F238E27FC236}">
                      <a16:creationId xmlns:a16="http://schemas.microsoft.com/office/drawing/2014/main" id="{46FAA429-5D6B-4EF9-8EC7-3DF2FFF06C4E}"/>
                    </a:ext>
                  </a:extLst>
                </p:cNvPr>
                <p:cNvPicPr/>
                <p:nvPr/>
              </p:nvPicPr>
              <p:blipFill>
                <a:blip r:embed="rId277"/>
                <a:stretch>
                  <a:fillRect/>
                </a:stretch>
              </p:blipFill>
              <p:spPr>
                <a:xfrm>
                  <a:off x="3995246" y="2538478"/>
                  <a:ext cx="92880" cy="214560"/>
                </a:xfrm>
                <a:prstGeom prst="rect">
                  <a:avLst/>
                </a:prstGeom>
              </p:spPr>
            </p:pic>
          </mc:Fallback>
        </mc:AlternateContent>
        <mc:AlternateContent xmlns:mc="http://schemas.openxmlformats.org/markup-compatibility/2006" xmlns:p14="http://schemas.microsoft.com/office/powerpoint/2010/main">
          <mc:Choice Requires="p14">
            <p:contentPart p14:bwMode="auto" r:id="rId278">
              <p14:nvContentPartPr>
                <p14:cNvPr id="172" name="Ink 171">
                  <a:extLst>
                    <a:ext uri="{FF2B5EF4-FFF2-40B4-BE49-F238E27FC236}">
                      <a16:creationId xmlns:a16="http://schemas.microsoft.com/office/drawing/2014/main" id="{68EAEC18-2089-42DF-A4E3-24953D98349F}"/>
                    </a:ext>
                  </a:extLst>
                </p14:cNvPr>
                <p14:cNvContentPartPr/>
                <p14:nvPr/>
              </p14:nvContentPartPr>
              <p14:xfrm>
                <a:off x="4092446" y="2479438"/>
                <a:ext cx="93240" cy="171000"/>
              </p14:xfrm>
            </p:contentPart>
          </mc:Choice>
          <mc:Fallback xmlns="">
            <p:pic>
              <p:nvPicPr>
                <p:cNvPr id="172" name="Ink 171">
                  <a:extLst>
                    <a:ext uri="{FF2B5EF4-FFF2-40B4-BE49-F238E27FC236}">
                      <a16:creationId xmlns:a16="http://schemas.microsoft.com/office/drawing/2014/main" id="{68EAEC18-2089-42DF-A4E3-24953D98349F}"/>
                    </a:ext>
                  </a:extLst>
                </p:cNvPr>
                <p:cNvPicPr/>
                <p:nvPr/>
              </p:nvPicPr>
              <p:blipFill>
                <a:blip r:embed="rId279"/>
                <a:stretch>
                  <a:fillRect/>
                </a:stretch>
              </p:blipFill>
              <p:spPr>
                <a:xfrm>
                  <a:off x="4083806" y="2470798"/>
                  <a:ext cx="11088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280">
              <p14:nvContentPartPr>
                <p14:cNvPr id="173" name="Ink 172">
                  <a:extLst>
                    <a:ext uri="{FF2B5EF4-FFF2-40B4-BE49-F238E27FC236}">
                      <a16:creationId xmlns:a16="http://schemas.microsoft.com/office/drawing/2014/main" id="{E1D2185B-1BEE-4C3A-95D4-2B2B56707A69}"/>
                    </a:ext>
                  </a:extLst>
                </p14:cNvPr>
                <p14:cNvContentPartPr/>
                <p14:nvPr/>
              </p14:nvContentPartPr>
              <p14:xfrm>
                <a:off x="4212326" y="2462518"/>
                <a:ext cx="66240" cy="185040"/>
              </p14:xfrm>
            </p:contentPart>
          </mc:Choice>
          <mc:Fallback xmlns="">
            <p:pic>
              <p:nvPicPr>
                <p:cNvPr id="173" name="Ink 172">
                  <a:extLst>
                    <a:ext uri="{FF2B5EF4-FFF2-40B4-BE49-F238E27FC236}">
                      <a16:creationId xmlns:a16="http://schemas.microsoft.com/office/drawing/2014/main" id="{E1D2185B-1BEE-4C3A-95D4-2B2B56707A69}"/>
                    </a:ext>
                  </a:extLst>
                </p:cNvPr>
                <p:cNvPicPr/>
                <p:nvPr/>
              </p:nvPicPr>
              <p:blipFill>
                <a:blip r:embed="rId281"/>
                <a:stretch>
                  <a:fillRect/>
                </a:stretch>
              </p:blipFill>
              <p:spPr>
                <a:xfrm>
                  <a:off x="4203326" y="2453518"/>
                  <a:ext cx="83880" cy="20268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174" name="Ink 173">
                  <a:extLst>
                    <a:ext uri="{FF2B5EF4-FFF2-40B4-BE49-F238E27FC236}">
                      <a16:creationId xmlns:a16="http://schemas.microsoft.com/office/drawing/2014/main" id="{F75CC03E-9501-4460-B605-2CD6D76E9168}"/>
                    </a:ext>
                  </a:extLst>
                </p14:cNvPr>
                <p14:cNvContentPartPr/>
                <p14:nvPr/>
              </p14:nvContentPartPr>
              <p14:xfrm>
                <a:off x="4291526" y="2539558"/>
                <a:ext cx="52200" cy="90000"/>
              </p14:xfrm>
            </p:contentPart>
          </mc:Choice>
          <mc:Fallback xmlns="">
            <p:pic>
              <p:nvPicPr>
                <p:cNvPr id="174" name="Ink 173">
                  <a:extLst>
                    <a:ext uri="{FF2B5EF4-FFF2-40B4-BE49-F238E27FC236}">
                      <a16:creationId xmlns:a16="http://schemas.microsoft.com/office/drawing/2014/main" id="{F75CC03E-9501-4460-B605-2CD6D76E9168}"/>
                    </a:ext>
                  </a:extLst>
                </p:cNvPr>
                <p:cNvPicPr/>
                <p:nvPr/>
              </p:nvPicPr>
              <p:blipFill>
                <a:blip r:embed="rId283"/>
                <a:stretch>
                  <a:fillRect/>
                </a:stretch>
              </p:blipFill>
              <p:spPr>
                <a:xfrm>
                  <a:off x="4282526" y="2530558"/>
                  <a:ext cx="69840" cy="10764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175" name="Ink 174">
                  <a:extLst>
                    <a:ext uri="{FF2B5EF4-FFF2-40B4-BE49-F238E27FC236}">
                      <a16:creationId xmlns:a16="http://schemas.microsoft.com/office/drawing/2014/main" id="{DC19079B-866C-46A1-BF54-D8486558B8E1}"/>
                    </a:ext>
                  </a:extLst>
                </p14:cNvPr>
                <p14:cNvContentPartPr/>
                <p14:nvPr/>
              </p14:nvContentPartPr>
              <p14:xfrm>
                <a:off x="4340126" y="2464678"/>
                <a:ext cx="73800" cy="201960"/>
              </p14:xfrm>
            </p:contentPart>
          </mc:Choice>
          <mc:Fallback xmlns="">
            <p:pic>
              <p:nvPicPr>
                <p:cNvPr id="175" name="Ink 174">
                  <a:extLst>
                    <a:ext uri="{FF2B5EF4-FFF2-40B4-BE49-F238E27FC236}">
                      <a16:creationId xmlns:a16="http://schemas.microsoft.com/office/drawing/2014/main" id="{DC19079B-866C-46A1-BF54-D8486558B8E1}"/>
                    </a:ext>
                  </a:extLst>
                </p:cNvPr>
                <p:cNvPicPr/>
                <p:nvPr/>
              </p:nvPicPr>
              <p:blipFill>
                <a:blip r:embed="rId285"/>
                <a:stretch>
                  <a:fillRect/>
                </a:stretch>
              </p:blipFill>
              <p:spPr>
                <a:xfrm>
                  <a:off x="4331126" y="2456038"/>
                  <a:ext cx="91440" cy="219600"/>
                </a:xfrm>
                <a:prstGeom prst="rect">
                  <a:avLst/>
                </a:prstGeom>
              </p:spPr>
            </p:pic>
          </mc:Fallback>
        </mc:AlternateContent>
      </p:grpSp>
      <p:grpSp>
        <p:nvGrpSpPr>
          <p:cNvPr id="189" name="Group 188">
            <a:extLst>
              <a:ext uri="{FF2B5EF4-FFF2-40B4-BE49-F238E27FC236}">
                <a16:creationId xmlns:a16="http://schemas.microsoft.com/office/drawing/2014/main" id="{A504EB8B-D440-4484-96CB-9844208BE7E0}"/>
              </a:ext>
            </a:extLst>
          </p:cNvPr>
          <p:cNvGrpSpPr/>
          <p:nvPr/>
        </p:nvGrpSpPr>
        <p:grpSpPr>
          <a:xfrm>
            <a:off x="5563226" y="3279859"/>
            <a:ext cx="739800" cy="717472"/>
            <a:chOff x="5563226" y="3279859"/>
            <a:chExt cx="739800" cy="717472"/>
          </a:xfrm>
        </p:grpSpPr>
        <mc:AlternateContent xmlns:mc="http://schemas.openxmlformats.org/markup-compatibility/2006" xmlns:p14="http://schemas.microsoft.com/office/powerpoint/2010/main">
          <mc:Choice Requires="p14">
            <p:contentPart p14:bwMode="auto" r:id="rId286">
              <p14:nvContentPartPr>
                <p14:cNvPr id="156" name="Ink 155">
                  <a:extLst>
                    <a:ext uri="{FF2B5EF4-FFF2-40B4-BE49-F238E27FC236}">
                      <a16:creationId xmlns:a16="http://schemas.microsoft.com/office/drawing/2014/main" id="{E39494F8-1FB9-469D-9870-09F7190A2526}"/>
                    </a:ext>
                  </a:extLst>
                </p14:cNvPr>
                <p14:cNvContentPartPr/>
                <p14:nvPr/>
              </p14:nvContentPartPr>
              <p14:xfrm>
                <a:off x="5656106" y="3798971"/>
                <a:ext cx="87480" cy="198360"/>
              </p14:xfrm>
            </p:contentPart>
          </mc:Choice>
          <mc:Fallback xmlns="">
            <p:pic>
              <p:nvPicPr>
                <p:cNvPr id="156" name="Ink 155">
                  <a:extLst>
                    <a:ext uri="{FF2B5EF4-FFF2-40B4-BE49-F238E27FC236}">
                      <a16:creationId xmlns:a16="http://schemas.microsoft.com/office/drawing/2014/main" id="{E39494F8-1FB9-469D-9870-09F7190A2526}"/>
                    </a:ext>
                  </a:extLst>
                </p:cNvPr>
                <p:cNvPicPr/>
                <p:nvPr/>
              </p:nvPicPr>
              <p:blipFill>
                <a:blip r:embed="rId287"/>
                <a:stretch>
                  <a:fillRect/>
                </a:stretch>
              </p:blipFill>
              <p:spPr>
                <a:xfrm>
                  <a:off x="5647466" y="3790331"/>
                  <a:ext cx="1051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288">
              <p14:nvContentPartPr>
                <p14:cNvPr id="157" name="Ink 156">
                  <a:extLst>
                    <a:ext uri="{FF2B5EF4-FFF2-40B4-BE49-F238E27FC236}">
                      <a16:creationId xmlns:a16="http://schemas.microsoft.com/office/drawing/2014/main" id="{3C2633F5-69DF-4FDB-A02B-4CB1DA90DFA6}"/>
                    </a:ext>
                  </a:extLst>
                </p14:cNvPr>
                <p14:cNvContentPartPr/>
                <p14:nvPr/>
              </p14:nvContentPartPr>
              <p14:xfrm>
                <a:off x="5563226" y="3499811"/>
                <a:ext cx="100440" cy="190800"/>
              </p14:xfrm>
            </p:contentPart>
          </mc:Choice>
          <mc:Fallback xmlns="">
            <p:pic>
              <p:nvPicPr>
                <p:cNvPr id="157" name="Ink 156">
                  <a:extLst>
                    <a:ext uri="{FF2B5EF4-FFF2-40B4-BE49-F238E27FC236}">
                      <a16:creationId xmlns:a16="http://schemas.microsoft.com/office/drawing/2014/main" id="{3C2633F5-69DF-4FDB-A02B-4CB1DA90DFA6}"/>
                    </a:ext>
                  </a:extLst>
                </p:cNvPr>
                <p:cNvPicPr/>
                <p:nvPr/>
              </p:nvPicPr>
              <p:blipFill>
                <a:blip r:embed="rId289"/>
                <a:stretch>
                  <a:fillRect/>
                </a:stretch>
              </p:blipFill>
              <p:spPr>
                <a:xfrm>
                  <a:off x="5554226" y="3491171"/>
                  <a:ext cx="11808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158" name="Ink 157">
                  <a:extLst>
                    <a:ext uri="{FF2B5EF4-FFF2-40B4-BE49-F238E27FC236}">
                      <a16:creationId xmlns:a16="http://schemas.microsoft.com/office/drawing/2014/main" id="{F5B0DC1E-E3EC-42B9-AB01-4C8C13450D4F}"/>
                    </a:ext>
                  </a:extLst>
                </p14:cNvPr>
                <p14:cNvContentPartPr/>
                <p14:nvPr/>
              </p14:nvContentPartPr>
              <p14:xfrm>
                <a:off x="5575466" y="3364451"/>
                <a:ext cx="15120" cy="95400"/>
              </p14:xfrm>
            </p:contentPart>
          </mc:Choice>
          <mc:Fallback xmlns="">
            <p:pic>
              <p:nvPicPr>
                <p:cNvPr id="158" name="Ink 157">
                  <a:extLst>
                    <a:ext uri="{FF2B5EF4-FFF2-40B4-BE49-F238E27FC236}">
                      <a16:creationId xmlns:a16="http://schemas.microsoft.com/office/drawing/2014/main" id="{F5B0DC1E-E3EC-42B9-AB01-4C8C13450D4F}"/>
                    </a:ext>
                  </a:extLst>
                </p:cNvPr>
                <p:cNvPicPr/>
                <p:nvPr/>
              </p:nvPicPr>
              <p:blipFill>
                <a:blip r:embed="rId291"/>
                <a:stretch>
                  <a:fillRect/>
                </a:stretch>
              </p:blipFill>
              <p:spPr>
                <a:xfrm>
                  <a:off x="5566826" y="3355811"/>
                  <a:ext cx="32760" cy="113040"/>
                </a:xfrm>
                <a:prstGeom prst="rect">
                  <a:avLst/>
                </a:prstGeom>
              </p:spPr>
            </p:pic>
          </mc:Fallback>
        </mc:AlternateContent>
        <mc:AlternateContent xmlns:mc="http://schemas.openxmlformats.org/markup-compatibility/2006" xmlns:p14="http://schemas.microsoft.com/office/powerpoint/2010/main">
          <mc:Choice Requires="p14">
            <p:contentPart p14:bwMode="auto" r:id="rId292">
              <p14:nvContentPartPr>
                <p14:cNvPr id="177" name="Ink 176">
                  <a:extLst>
                    <a:ext uri="{FF2B5EF4-FFF2-40B4-BE49-F238E27FC236}">
                      <a16:creationId xmlns:a16="http://schemas.microsoft.com/office/drawing/2014/main" id="{732EEA13-62A3-458E-95A9-0CCE642F7481}"/>
                    </a:ext>
                  </a:extLst>
                </p14:cNvPr>
                <p14:cNvContentPartPr/>
                <p14:nvPr/>
              </p14:nvContentPartPr>
              <p14:xfrm>
                <a:off x="5748626" y="3887179"/>
                <a:ext cx="51120" cy="94680"/>
              </p14:xfrm>
            </p:contentPart>
          </mc:Choice>
          <mc:Fallback xmlns="">
            <p:pic>
              <p:nvPicPr>
                <p:cNvPr id="177" name="Ink 176">
                  <a:extLst>
                    <a:ext uri="{FF2B5EF4-FFF2-40B4-BE49-F238E27FC236}">
                      <a16:creationId xmlns:a16="http://schemas.microsoft.com/office/drawing/2014/main" id="{732EEA13-62A3-458E-95A9-0CCE642F7481}"/>
                    </a:ext>
                  </a:extLst>
                </p:cNvPr>
                <p:cNvPicPr/>
                <p:nvPr/>
              </p:nvPicPr>
              <p:blipFill>
                <a:blip r:embed="rId293"/>
                <a:stretch>
                  <a:fillRect/>
                </a:stretch>
              </p:blipFill>
              <p:spPr>
                <a:xfrm>
                  <a:off x="5739626" y="3878539"/>
                  <a:ext cx="68760" cy="112320"/>
                </a:xfrm>
                <a:prstGeom prst="rect">
                  <a:avLst/>
                </a:prstGeom>
              </p:spPr>
            </p:pic>
          </mc:Fallback>
        </mc:AlternateContent>
        <mc:AlternateContent xmlns:mc="http://schemas.openxmlformats.org/markup-compatibility/2006" xmlns:p14="http://schemas.microsoft.com/office/powerpoint/2010/main">
          <mc:Choice Requires="p14">
            <p:contentPart p14:bwMode="auto" r:id="rId294">
              <p14:nvContentPartPr>
                <p14:cNvPr id="178" name="Ink 177">
                  <a:extLst>
                    <a:ext uri="{FF2B5EF4-FFF2-40B4-BE49-F238E27FC236}">
                      <a16:creationId xmlns:a16="http://schemas.microsoft.com/office/drawing/2014/main" id="{EAB4BE5A-9137-459F-A82F-E47923231480}"/>
                    </a:ext>
                  </a:extLst>
                </p14:cNvPr>
                <p14:cNvContentPartPr/>
                <p14:nvPr/>
              </p14:nvContentPartPr>
              <p14:xfrm>
                <a:off x="5760146" y="3903739"/>
                <a:ext cx="24840" cy="74160"/>
              </p14:xfrm>
            </p:contentPart>
          </mc:Choice>
          <mc:Fallback xmlns="">
            <p:pic>
              <p:nvPicPr>
                <p:cNvPr id="178" name="Ink 177">
                  <a:extLst>
                    <a:ext uri="{FF2B5EF4-FFF2-40B4-BE49-F238E27FC236}">
                      <a16:creationId xmlns:a16="http://schemas.microsoft.com/office/drawing/2014/main" id="{EAB4BE5A-9137-459F-A82F-E47923231480}"/>
                    </a:ext>
                  </a:extLst>
                </p:cNvPr>
                <p:cNvPicPr/>
                <p:nvPr/>
              </p:nvPicPr>
              <p:blipFill>
                <a:blip r:embed="rId295"/>
                <a:stretch>
                  <a:fillRect/>
                </a:stretch>
              </p:blipFill>
              <p:spPr>
                <a:xfrm>
                  <a:off x="5751146" y="3894739"/>
                  <a:ext cx="42480" cy="9180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179" name="Ink 178">
                  <a:extLst>
                    <a:ext uri="{FF2B5EF4-FFF2-40B4-BE49-F238E27FC236}">
                      <a16:creationId xmlns:a16="http://schemas.microsoft.com/office/drawing/2014/main" id="{AAB7B278-103C-45D4-BECA-7FA1B3A27ACC}"/>
                    </a:ext>
                  </a:extLst>
                </p14:cNvPr>
                <p14:cNvContentPartPr/>
                <p14:nvPr/>
              </p14:nvContentPartPr>
              <p14:xfrm>
                <a:off x="5594546" y="3279859"/>
                <a:ext cx="51840" cy="89640"/>
              </p14:xfrm>
            </p:contentPart>
          </mc:Choice>
          <mc:Fallback xmlns="">
            <p:pic>
              <p:nvPicPr>
                <p:cNvPr id="179" name="Ink 178">
                  <a:extLst>
                    <a:ext uri="{FF2B5EF4-FFF2-40B4-BE49-F238E27FC236}">
                      <a16:creationId xmlns:a16="http://schemas.microsoft.com/office/drawing/2014/main" id="{AAB7B278-103C-45D4-BECA-7FA1B3A27ACC}"/>
                    </a:ext>
                  </a:extLst>
                </p:cNvPr>
                <p:cNvPicPr/>
                <p:nvPr/>
              </p:nvPicPr>
              <p:blipFill>
                <a:blip r:embed="rId297"/>
                <a:stretch>
                  <a:fillRect/>
                </a:stretch>
              </p:blipFill>
              <p:spPr>
                <a:xfrm>
                  <a:off x="5585546" y="3271219"/>
                  <a:ext cx="69480" cy="10728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181" name="Ink 180">
                  <a:extLst>
                    <a:ext uri="{FF2B5EF4-FFF2-40B4-BE49-F238E27FC236}">
                      <a16:creationId xmlns:a16="http://schemas.microsoft.com/office/drawing/2014/main" id="{CC48446D-C0ED-4C9F-AA66-9CF59CCF88EE}"/>
                    </a:ext>
                  </a:extLst>
                </p14:cNvPr>
                <p14:cNvContentPartPr/>
                <p14:nvPr/>
              </p14:nvContentPartPr>
              <p14:xfrm>
                <a:off x="5756546" y="3677299"/>
                <a:ext cx="82440" cy="164880"/>
              </p14:xfrm>
            </p:contentPart>
          </mc:Choice>
          <mc:Fallback xmlns="">
            <p:pic>
              <p:nvPicPr>
                <p:cNvPr id="181" name="Ink 180">
                  <a:extLst>
                    <a:ext uri="{FF2B5EF4-FFF2-40B4-BE49-F238E27FC236}">
                      <a16:creationId xmlns:a16="http://schemas.microsoft.com/office/drawing/2014/main" id="{CC48446D-C0ED-4C9F-AA66-9CF59CCF88EE}"/>
                    </a:ext>
                  </a:extLst>
                </p:cNvPr>
                <p:cNvPicPr/>
                <p:nvPr/>
              </p:nvPicPr>
              <p:blipFill>
                <a:blip r:embed="rId299"/>
                <a:stretch>
                  <a:fillRect/>
                </a:stretch>
              </p:blipFill>
              <p:spPr>
                <a:xfrm>
                  <a:off x="5747906" y="3668299"/>
                  <a:ext cx="100080" cy="182520"/>
                </a:xfrm>
                <a:prstGeom prst="rect">
                  <a:avLst/>
                </a:prstGeom>
              </p:spPr>
            </p:pic>
          </mc:Fallback>
        </mc:AlternateContent>
        <mc:AlternateContent xmlns:mc="http://schemas.openxmlformats.org/markup-compatibility/2006" xmlns:p14="http://schemas.microsoft.com/office/powerpoint/2010/main">
          <mc:Choice Requires="p14">
            <p:contentPart p14:bwMode="auto" r:id="rId300">
              <p14:nvContentPartPr>
                <p14:cNvPr id="182" name="Ink 181">
                  <a:extLst>
                    <a:ext uri="{FF2B5EF4-FFF2-40B4-BE49-F238E27FC236}">
                      <a16:creationId xmlns:a16="http://schemas.microsoft.com/office/drawing/2014/main" id="{C5112B0C-A22C-4A56-96A6-3C3E80C3C906}"/>
                    </a:ext>
                  </a:extLst>
                </p14:cNvPr>
                <p14:cNvContentPartPr/>
                <p14:nvPr/>
              </p14:nvContentPartPr>
              <p14:xfrm>
                <a:off x="5872466" y="3746059"/>
                <a:ext cx="63360" cy="87480"/>
              </p14:xfrm>
            </p:contentPart>
          </mc:Choice>
          <mc:Fallback xmlns="">
            <p:pic>
              <p:nvPicPr>
                <p:cNvPr id="182" name="Ink 181">
                  <a:extLst>
                    <a:ext uri="{FF2B5EF4-FFF2-40B4-BE49-F238E27FC236}">
                      <a16:creationId xmlns:a16="http://schemas.microsoft.com/office/drawing/2014/main" id="{C5112B0C-A22C-4A56-96A6-3C3E80C3C906}"/>
                    </a:ext>
                  </a:extLst>
                </p:cNvPr>
                <p:cNvPicPr/>
                <p:nvPr/>
              </p:nvPicPr>
              <p:blipFill>
                <a:blip r:embed="rId301"/>
                <a:stretch>
                  <a:fillRect/>
                </a:stretch>
              </p:blipFill>
              <p:spPr>
                <a:xfrm>
                  <a:off x="5863466" y="3737419"/>
                  <a:ext cx="81000" cy="10512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183" name="Ink 182">
                  <a:extLst>
                    <a:ext uri="{FF2B5EF4-FFF2-40B4-BE49-F238E27FC236}">
                      <a16:creationId xmlns:a16="http://schemas.microsoft.com/office/drawing/2014/main" id="{1D3363D7-5E5D-406B-9EA8-225E511C28E7}"/>
                    </a:ext>
                  </a:extLst>
                </p14:cNvPr>
                <p14:cNvContentPartPr/>
                <p14:nvPr/>
              </p14:nvContentPartPr>
              <p14:xfrm>
                <a:off x="5953826" y="3651739"/>
                <a:ext cx="23040" cy="199440"/>
              </p14:xfrm>
            </p:contentPart>
          </mc:Choice>
          <mc:Fallback xmlns="">
            <p:pic>
              <p:nvPicPr>
                <p:cNvPr id="183" name="Ink 182">
                  <a:extLst>
                    <a:ext uri="{FF2B5EF4-FFF2-40B4-BE49-F238E27FC236}">
                      <a16:creationId xmlns:a16="http://schemas.microsoft.com/office/drawing/2014/main" id="{1D3363D7-5E5D-406B-9EA8-225E511C28E7}"/>
                    </a:ext>
                  </a:extLst>
                </p:cNvPr>
                <p:cNvPicPr/>
                <p:nvPr/>
              </p:nvPicPr>
              <p:blipFill>
                <a:blip r:embed="rId303"/>
                <a:stretch>
                  <a:fillRect/>
                </a:stretch>
              </p:blipFill>
              <p:spPr>
                <a:xfrm>
                  <a:off x="5945186" y="3643099"/>
                  <a:ext cx="40680" cy="21708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184" name="Ink 183">
                  <a:extLst>
                    <a:ext uri="{FF2B5EF4-FFF2-40B4-BE49-F238E27FC236}">
                      <a16:creationId xmlns:a16="http://schemas.microsoft.com/office/drawing/2014/main" id="{82D96AB7-2B09-4D37-A01F-9E67495C3847}"/>
                    </a:ext>
                  </a:extLst>
                </p14:cNvPr>
                <p14:cNvContentPartPr/>
                <p14:nvPr/>
              </p14:nvContentPartPr>
              <p14:xfrm>
                <a:off x="6010346" y="3746419"/>
                <a:ext cx="23040" cy="93960"/>
              </p14:xfrm>
            </p:contentPart>
          </mc:Choice>
          <mc:Fallback xmlns="">
            <p:pic>
              <p:nvPicPr>
                <p:cNvPr id="184" name="Ink 183">
                  <a:extLst>
                    <a:ext uri="{FF2B5EF4-FFF2-40B4-BE49-F238E27FC236}">
                      <a16:creationId xmlns:a16="http://schemas.microsoft.com/office/drawing/2014/main" id="{82D96AB7-2B09-4D37-A01F-9E67495C3847}"/>
                    </a:ext>
                  </a:extLst>
                </p:cNvPr>
                <p:cNvPicPr/>
                <p:nvPr/>
              </p:nvPicPr>
              <p:blipFill>
                <a:blip r:embed="rId305"/>
                <a:stretch>
                  <a:fillRect/>
                </a:stretch>
              </p:blipFill>
              <p:spPr>
                <a:xfrm>
                  <a:off x="6001346" y="3737419"/>
                  <a:ext cx="40680" cy="1116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185" name="Ink 184">
                  <a:extLst>
                    <a:ext uri="{FF2B5EF4-FFF2-40B4-BE49-F238E27FC236}">
                      <a16:creationId xmlns:a16="http://schemas.microsoft.com/office/drawing/2014/main" id="{19D289E4-E8DD-4B12-91C6-97828F5FBE38}"/>
                    </a:ext>
                  </a:extLst>
                </p14:cNvPr>
                <p14:cNvContentPartPr/>
                <p14:nvPr/>
              </p14:nvContentPartPr>
              <p14:xfrm>
                <a:off x="6074066" y="3739219"/>
                <a:ext cx="61200" cy="106920"/>
              </p14:xfrm>
            </p:contentPart>
          </mc:Choice>
          <mc:Fallback xmlns="">
            <p:pic>
              <p:nvPicPr>
                <p:cNvPr id="185" name="Ink 184">
                  <a:extLst>
                    <a:ext uri="{FF2B5EF4-FFF2-40B4-BE49-F238E27FC236}">
                      <a16:creationId xmlns:a16="http://schemas.microsoft.com/office/drawing/2014/main" id="{19D289E4-E8DD-4B12-91C6-97828F5FBE38}"/>
                    </a:ext>
                  </a:extLst>
                </p:cNvPr>
                <p:cNvPicPr/>
                <p:nvPr/>
              </p:nvPicPr>
              <p:blipFill>
                <a:blip r:embed="rId307"/>
                <a:stretch>
                  <a:fillRect/>
                </a:stretch>
              </p:blipFill>
              <p:spPr>
                <a:xfrm>
                  <a:off x="6065426" y="3730219"/>
                  <a:ext cx="78840" cy="124560"/>
                </a:xfrm>
                <a:prstGeom prst="rect">
                  <a:avLst/>
                </a:prstGeom>
              </p:spPr>
            </p:pic>
          </mc:Fallback>
        </mc:AlternateContent>
        <mc:AlternateContent xmlns:mc="http://schemas.openxmlformats.org/markup-compatibility/2006" xmlns:p14="http://schemas.microsoft.com/office/powerpoint/2010/main">
          <mc:Choice Requires="p14">
            <p:contentPart p14:bwMode="auto" r:id="rId308">
              <p14:nvContentPartPr>
                <p14:cNvPr id="186" name="Ink 185">
                  <a:extLst>
                    <a:ext uri="{FF2B5EF4-FFF2-40B4-BE49-F238E27FC236}">
                      <a16:creationId xmlns:a16="http://schemas.microsoft.com/office/drawing/2014/main" id="{A8867592-9F06-4185-B325-563156200175}"/>
                    </a:ext>
                  </a:extLst>
                </p14:cNvPr>
                <p14:cNvContentPartPr/>
                <p14:nvPr/>
              </p14:nvContentPartPr>
              <p14:xfrm>
                <a:off x="6155426" y="3745339"/>
                <a:ext cx="52560" cy="73800"/>
              </p14:xfrm>
            </p:contentPart>
          </mc:Choice>
          <mc:Fallback xmlns="">
            <p:pic>
              <p:nvPicPr>
                <p:cNvPr id="186" name="Ink 185">
                  <a:extLst>
                    <a:ext uri="{FF2B5EF4-FFF2-40B4-BE49-F238E27FC236}">
                      <a16:creationId xmlns:a16="http://schemas.microsoft.com/office/drawing/2014/main" id="{A8867592-9F06-4185-B325-563156200175}"/>
                    </a:ext>
                  </a:extLst>
                </p:cNvPr>
                <p:cNvPicPr/>
                <p:nvPr/>
              </p:nvPicPr>
              <p:blipFill>
                <a:blip r:embed="rId309"/>
                <a:stretch>
                  <a:fillRect/>
                </a:stretch>
              </p:blipFill>
              <p:spPr>
                <a:xfrm>
                  <a:off x="6146426" y="3736699"/>
                  <a:ext cx="70200" cy="91440"/>
                </a:xfrm>
                <a:prstGeom prst="rect">
                  <a:avLst/>
                </a:prstGeom>
              </p:spPr>
            </p:pic>
          </mc:Fallback>
        </mc:AlternateContent>
        <mc:AlternateContent xmlns:mc="http://schemas.openxmlformats.org/markup-compatibility/2006" xmlns:p14="http://schemas.microsoft.com/office/powerpoint/2010/main">
          <mc:Choice Requires="p14">
            <p:contentPart p14:bwMode="auto" r:id="rId310">
              <p14:nvContentPartPr>
                <p14:cNvPr id="187" name="Ink 186">
                  <a:extLst>
                    <a:ext uri="{FF2B5EF4-FFF2-40B4-BE49-F238E27FC236}">
                      <a16:creationId xmlns:a16="http://schemas.microsoft.com/office/drawing/2014/main" id="{A3AB8458-004A-4C58-A7F5-5A4373E8C0C0}"/>
                    </a:ext>
                  </a:extLst>
                </p14:cNvPr>
                <p14:cNvContentPartPr/>
                <p14:nvPr/>
              </p14:nvContentPartPr>
              <p14:xfrm>
                <a:off x="6243626" y="3641299"/>
                <a:ext cx="10440" cy="196200"/>
              </p14:xfrm>
            </p:contentPart>
          </mc:Choice>
          <mc:Fallback xmlns="">
            <p:pic>
              <p:nvPicPr>
                <p:cNvPr id="187" name="Ink 186">
                  <a:extLst>
                    <a:ext uri="{FF2B5EF4-FFF2-40B4-BE49-F238E27FC236}">
                      <a16:creationId xmlns:a16="http://schemas.microsoft.com/office/drawing/2014/main" id="{A3AB8458-004A-4C58-A7F5-5A4373E8C0C0}"/>
                    </a:ext>
                  </a:extLst>
                </p:cNvPr>
                <p:cNvPicPr/>
                <p:nvPr/>
              </p:nvPicPr>
              <p:blipFill>
                <a:blip r:embed="rId311"/>
                <a:stretch>
                  <a:fillRect/>
                </a:stretch>
              </p:blipFill>
              <p:spPr>
                <a:xfrm>
                  <a:off x="6234986" y="3632659"/>
                  <a:ext cx="2808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312">
              <p14:nvContentPartPr>
                <p14:cNvPr id="188" name="Ink 187">
                  <a:extLst>
                    <a:ext uri="{FF2B5EF4-FFF2-40B4-BE49-F238E27FC236}">
                      <a16:creationId xmlns:a16="http://schemas.microsoft.com/office/drawing/2014/main" id="{FD19F28B-AFE7-4B98-B70D-EE4CE04521A7}"/>
                    </a:ext>
                  </a:extLst>
                </p14:cNvPr>
                <p14:cNvContentPartPr/>
                <p14:nvPr/>
              </p14:nvContentPartPr>
              <p14:xfrm>
                <a:off x="6230666" y="3747859"/>
                <a:ext cx="72360" cy="15840"/>
              </p14:xfrm>
            </p:contentPart>
          </mc:Choice>
          <mc:Fallback xmlns="">
            <p:pic>
              <p:nvPicPr>
                <p:cNvPr id="188" name="Ink 187">
                  <a:extLst>
                    <a:ext uri="{FF2B5EF4-FFF2-40B4-BE49-F238E27FC236}">
                      <a16:creationId xmlns:a16="http://schemas.microsoft.com/office/drawing/2014/main" id="{FD19F28B-AFE7-4B98-B70D-EE4CE04521A7}"/>
                    </a:ext>
                  </a:extLst>
                </p:cNvPr>
                <p:cNvPicPr/>
                <p:nvPr/>
              </p:nvPicPr>
              <p:blipFill>
                <a:blip r:embed="rId313"/>
                <a:stretch>
                  <a:fillRect/>
                </a:stretch>
              </p:blipFill>
              <p:spPr>
                <a:xfrm>
                  <a:off x="6222026" y="3739219"/>
                  <a:ext cx="90000" cy="33480"/>
                </a:xfrm>
                <a:prstGeom prst="rect">
                  <a:avLst/>
                </a:prstGeom>
              </p:spPr>
            </p:pic>
          </mc:Fallback>
        </mc:AlternateContent>
      </p:grpSp>
      <p:grpSp>
        <p:nvGrpSpPr>
          <p:cNvPr id="199" name="Group 198">
            <a:extLst>
              <a:ext uri="{FF2B5EF4-FFF2-40B4-BE49-F238E27FC236}">
                <a16:creationId xmlns:a16="http://schemas.microsoft.com/office/drawing/2014/main" id="{88D570DF-0FB1-4FDC-96A6-0B7C52221B90}"/>
              </a:ext>
            </a:extLst>
          </p:cNvPr>
          <p:cNvGrpSpPr/>
          <p:nvPr/>
        </p:nvGrpSpPr>
        <p:grpSpPr>
          <a:xfrm>
            <a:off x="5637386" y="2988979"/>
            <a:ext cx="586080" cy="253440"/>
            <a:chOff x="5637386" y="2988979"/>
            <a:chExt cx="586080" cy="253440"/>
          </a:xfrm>
        </p:grpSpPr>
        <mc:AlternateContent xmlns:mc="http://schemas.openxmlformats.org/markup-compatibility/2006" xmlns:p14="http://schemas.microsoft.com/office/powerpoint/2010/main">
          <mc:Choice Requires="p14">
            <p:contentPart p14:bwMode="auto" r:id="rId314">
              <p14:nvContentPartPr>
                <p14:cNvPr id="190" name="Ink 189">
                  <a:extLst>
                    <a:ext uri="{FF2B5EF4-FFF2-40B4-BE49-F238E27FC236}">
                      <a16:creationId xmlns:a16="http://schemas.microsoft.com/office/drawing/2014/main" id="{1523ECB9-DEFC-4BD2-9C13-DB6D3379CCA4}"/>
                    </a:ext>
                  </a:extLst>
                </p14:cNvPr>
                <p14:cNvContentPartPr/>
                <p14:nvPr/>
              </p14:nvContentPartPr>
              <p14:xfrm>
                <a:off x="5637386" y="3002299"/>
                <a:ext cx="104040" cy="189360"/>
              </p14:xfrm>
            </p:contentPart>
          </mc:Choice>
          <mc:Fallback xmlns="">
            <p:pic>
              <p:nvPicPr>
                <p:cNvPr id="190" name="Ink 189">
                  <a:extLst>
                    <a:ext uri="{FF2B5EF4-FFF2-40B4-BE49-F238E27FC236}">
                      <a16:creationId xmlns:a16="http://schemas.microsoft.com/office/drawing/2014/main" id="{1523ECB9-DEFC-4BD2-9C13-DB6D3379CCA4}"/>
                    </a:ext>
                  </a:extLst>
                </p:cNvPr>
                <p:cNvPicPr/>
                <p:nvPr/>
              </p:nvPicPr>
              <p:blipFill>
                <a:blip r:embed="rId315"/>
                <a:stretch>
                  <a:fillRect/>
                </a:stretch>
              </p:blipFill>
              <p:spPr>
                <a:xfrm>
                  <a:off x="5628746" y="2993659"/>
                  <a:ext cx="12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316">
              <p14:nvContentPartPr>
                <p14:cNvPr id="191" name="Ink 190">
                  <a:extLst>
                    <a:ext uri="{FF2B5EF4-FFF2-40B4-BE49-F238E27FC236}">
                      <a16:creationId xmlns:a16="http://schemas.microsoft.com/office/drawing/2014/main" id="{C597E76F-934D-4081-983E-71366CB2D097}"/>
                    </a:ext>
                  </a:extLst>
                </p14:cNvPr>
                <p14:cNvContentPartPr/>
                <p14:nvPr/>
              </p14:nvContentPartPr>
              <p14:xfrm>
                <a:off x="5755106" y="3095899"/>
                <a:ext cx="63360" cy="78840"/>
              </p14:xfrm>
            </p:contentPart>
          </mc:Choice>
          <mc:Fallback xmlns="">
            <p:pic>
              <p:nvPicPr>
                <p:cNvPr id="191" name="Ink 190">
                  <a:extLst>
                    <a:ext uri="{FF2B5EF4-FFF2-40B4-BE49-F238E27FC236}">
                      <a16:creationId xmlns:a16="http://schemas.microsoft.com/office/drawing/2014/main" id="{C597E76F-934D-4081-983E-71366CB2D097}"/>
                    </a:ext>
                  </a:extLst>
                </p:cNvPr>
                <p:cNvPicPr/>
                <p:nvPr/>
              </p:nvPicPr>
              <p:blipFill>
                <a:blip r:embed="rId317"/>
                <a:stretch>
                  <a:fillRect/>
                </a:stretch>
              </p:blipFill>
              <p:spPr>
                <a:xfrm>
                  <a:off x="5746466" y="3087259"/>
                  <a:ext cx="81000" cy="96480"/>
                </a:xfrm>
                <a:prstGeom prst="rect">
                  <a:avLst/>
                </a:prstGeom>
              </p:spPr>
            </p:pic>
          </mc:Fallback>
        </mc:AlternateContent>
        <mc:AlternateContent xmlns:mc="http://schemas.openxmlformats.org/markup-compatibility/2006" xmlns:p14="http://schemas.microsoft.com/office/powerpoint/2010/main">
          <mc:Choice Requires="p14">
            <p:contentPart p14:bwMode="auto" r:id="rId318">
              <p14:nvContentPartPr>
                <p14:cNvPr id="192" name="Ink 191">
                  <a:extLst>
                    <a:ext uri="{FF2B5EF4-FFF2-40B4-BE49-F238E27FC236}">
                      <a16:creationId xmlns:a16="http://schemas.microsoft.com/office/drawing/2014/main" id="{A913F2D9-136E-404F-9958-87974962451C}"/>
                    </a:ext>
                  </a:extLst>
                </p14:cNvPr>
                <p14:cNvContentPartPr/>
                <p14:nvPr/>
              </p14:nvContentPartPr>
              <p14:xfrm>
                <a:off x="5844386" y="3092659"/>
                <a:ext cx="37440" cy="149760"/>
              </p14:xfrm>
            </p:contentPart>
          </mc:Choice>
          <mc:Fallback xmlns="">
            <p:pic>
              <p:nvPicPr>
                <p:cNvPr id="192" name="Ink 191">
                  <a:extLst>
                    <a:ext uri="{FF2B5EF4-FFF2-40B4-BE49-F238E27FC236}">
                      <a16:creationId xmlns:a16="http://schemas.microsoft.com/office/drawing/2014/main" id="{A913F2D9-136E-404F-9958-87974962451C}"/>
                    </a:ext>
                  </a:extLst>
                </p:cNvPr>
                <p:cNvPicPr/>
                <p:nvPr/>
              </p:nvPicPr>
              <p:blipFill>
                <a:blip r:embed="rId319"/>
                <a:stretch>
                  <a:fillRect/>
                </a:stretch>
              </p:blipFill>
              <p:spPr>
                <a:xfrm>
                  <a:off x="5835746" y="3083659"/>
                  <a:ext cx="55080" cy="167400"/>
                </a:xfrm>
                <a:prstGeom prst="rect">
                  <a:avLst/>
                </a:prstGeom>
              </p:spPr>
            </p:pic>
          </mc:Fallback>
        </mc:AlternateContent>
        <mc:AlternateContent xmlns:mc="http://schemas.openxmlformats.org/markup-compatibility/2006" xmlns:p14="http://schemas.microsoft.com/office/powerpoint/2010/main">
          <mc:Choice Requires="p14">
            <p:contentPart p14:bwMode="auto" r:id="rId320">
              <p14:nvContentPartPr>
                <p14:cNvPr id="193" name="Ink 192">
                  <a:extLst>
                    <a:ext uri="{FF2B5EF4-FFF2-40B4-BE49-F238E27FC236}">
                      <a16:creationId xmlns:a16="http://schemas.microsoft.com/office/drawing/2014/main" id="{E391D8DB-480A-43DC-B75C-2A1CEA2B699E}"/>
                    </a:ext>
                  </a:extLst>
                </p14:cNvPr>
                <p14:cNvContentPartPr/>
                <p14:nvPr/>
              </p14:nvContentPartPr>
              <p14:xfrm>
                <a:off x="5861666" y="3053779"/>
                <a:ext cx="29160" cy="46440"/>
              </p14:xfrm>
            </p:contentPart>
          </mc:Choice>
          <mc:Fallback xmlns="">
            <p:pic>
              <p:nvPicPr>
                <p:cNvPr id="193" name="Ink 192">
                  <a:extLst>
                    <a:ext uri="{FF2B5EF4-FFF2-40B4-BE49-F238E27FC236}">
                      <a16:creationId xmlns:a16="http://schemas.microsoft.com/office/drawing/2014/main" id="{E391D8DB-480A-43DC-B75C-2A1CEA2B699E}"/>
                    </a:ext>
                  </a:extLst>
                </p:cNvPr>
                <p:cNvPicPr/>
                <p:nvPr/>
              </p:nvPicPr>
              <p:blipFill>
                <a:blip r:embed="rId321"/>
                <a:stretch>
                  <a:fillRect/>
                </a:stretch>
              </p:blipFill>
              <p:spPr>
                <a:xfrm>
                  <a:off x="5852666" y="3044779"/>
                  <a:ext cx="4680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322">
              <p14:nvContentPartPr>
                <p14:cNvPr id="194" name="Ink 193">
                  <a:extLst>
                    <a:ext uri="{FF2B5EF4-FFF2-40B4-BE49-F238E27FC236}">
                      <a16:creationId xmlns:a16="http://schemas.microsoft.com/office/drawing/2014/main" id="{EDD28024-62EE-413F-B35C-540C59B80190}"/>
                    </a:ext>
                  </a:extLst>
                </p14:cNvPr>
                <p14:cNvContentPartPr/>
                <p14:nvPr/>
              </p14:nvContentPartPr>
              <p14:xfrm>
                <a:off x="5921786" y="3110299"/>
                <a:ext cx="62280" cy="76680"/>
              </p14:xfrm>
            </p:contentPart>
          </mc:Choice>
          <mc:Fallback xmlns="">
            <p:pic>
              <p:nvPicPr>
                <p:cNvPr id="194" name="Ink 193">
                  <a:extLst>
                    <a:ext uri="{FF2B5EF4-FFF2-40B4-BE49-F238E27FC236}">
                      <a16:creationId xmlns:a16="http://schemas.microsoft.com/office/drawing/2014/main" id="{EDD28024-62EE-413F-B35C-540C59B80190}"/>
                    </a:ext>
                  </a:extLst>
                </p:cNvPr>
                <p:cNvPicPr/>
                <p:nvPr/>
              </p:nvPicPr>
              <p:blipFill>
                <a:blip r:embed="rId323"/>
                <a:stretch>
                  <a:fillRect/>
                </a:stretch>
              </p:blipFill>
              <p:spPr>
                <a:xfrm>
                  <a:off x="5913146" y="3101299"/>
                  <a:ext cx="79920" cy="94320"/>
                </a:xfrm>
                <a:prstGeom prst="rect">
                  <a:avLst/>
                </a:prstGeom>
              </p:spPr>
            </p:pic>
          </mc:Fallback>
        </mc:AlternateContent>
        <mc:AlternateContent xmlns:mc="http://schemas.openxmlformats.org/markup-compatibility/2006" xmlns:p14="http://schemas.microsoft.com/office/powerpoint/2010/main">
          <mc:Choice Requires="p14">
            <p:contentPart p14:bwMode="auto" r:id="rId324">
              <p14:nvContentPartPr>
                <p14:cNvPr id="195" name="Ink 194">
                  <a:extLst>
                    <a:ext uri="{FF2B5EF4-FFF2-40B4-BE49-F238E27FC236}">
                      <a16:creationId xmlns:a16="http://schemas.microsoft.com/office/drawing/2014/main" id="{2F7C28B9-5C3B-481F-B1DD-B58A829DBCAC}"/>
                    </a:ext>
                  </a:extLst>
                </p14:cNvPr>
                <p14:cNvContentPartPr/>
                <p14:nvPr/>
              </p14:nvContentPartPr>
              <p14:xfrm>
                <a:off x="6011426" y="3085099"/>
                <a:ext cx="52200" cy="82440"/>
              </p14:xfrm>
            </p:contentPart>
          </mc:Choice>
          <mc:Fallback xmlns="">
            <p:pic>
              <p:nvPicPr>
                <p:cNvPr id="195" name="Ink 194">
                  <a:extLst>
                    <a:ext uri="{FF2B5EF4-FFF2-40B4-BE49-F238E27FC236}">
                      <a16:creationId xmlns:a16="http://schemas.microsoft.com/office/drawing/2014/main" id="{2F7C28B9-5C3B-481F-B1DD-B58A829DBCAC}"/>
                    </a:ext>
                  </a:extLst>
                </p:cNvPr>
                <p:cNvPicPr/>
                <p:nvPr/>
              </p:nvPicPr>
              <p:blipFill>
                <a:blip r:embed="rId325"/>
                <a:stretch>
                  <a:fillRect/>
                </a:stretch>
              </p:blipFill>
              <p:spPr>
                <a:xfrm>
                  <a:off x="6002786" y="3076459"/>
                  <a:ext cx="69840" cy="100080"/>
                </a:xfrm>
                <a:prstGeom prst="rect">
                  <a:avLst/>
                </a:prstGeom>
              </p:spPr>
            </p:pic>
          </mc:Fallback>
        </mc:AlternateContent>
        <mc:AlternateContent xmlns:mc="http://schemas.openxmlformats.org/markup-compatibility/2006" xmlns:p14="http://schemas.microsoft.com/office/powerpoint/2010/main">
          <mc:Choice Requires="p14">
            <p:contentPart p14:bwMode="auto" r:id="rId326">
              <p14:nvContentPartPr>
                <p14:cNvPr id="196" name="Ink 195">
                  <a:extLst>
                    <a:ext uri="{FF2B5EF4-FFF2-40B4-BE49-F238E27FC236}">
                      <a16:creationId xmlns:a16="http://schemas.microsoft.com/office/drawing/2014/main" id="{FB78DE62-0C2F-403E-A74E-8760243F84AF}"/>
                    </a:ext>
                  </a:extLst>
                </p14:cNvPr>
                <p14:cNvContentPartPr/>
                <p14:nvPr/>
              </p14:nvContentPartPr>
              <p14:xfrm>
                <a:off x="6062906" y="3112459"/>
                <a:ext cx="79560" cy="74880"/>
              </p14:xfrm>
            </p:contentPart>
          </mc:Choice>
          <mc:Fallback xmlns="">
            <p:pic>
              <p:nvPicPr>
                <p:cNvPr id="196" name="Ink 195">
                  <a:extLst>
                    <a:ext uri="{FF2B5EF4-FFF2-40B4-BE49-F238E27FC236}">
                      <a16:creationId xmlns:a16="http://schemas.microsoft.com/office/drawing/2014/main" id="{FB78DE62-0C2F-403E-A74E-8760243F84AF}"/>
                    </a:ext>
                  </a:extLst>
                </p:cNvPr>
                <p:cNvPicPr/>
                <p:nvPr/>
              </p:nvPicPr>
              <p:blipFill>
                <a:blip r:embed="rId327"/>
                <a:stretch>
                  <a:fillRect/>
                </a:stretch>
              </p:blipFill>
              <p:spPr>
                <a:xfrm>
                  <a:off x="6054266" y="3103459"/>
                  <a:ext cx="97200" cy="92520"/>
                </a:xfrm>
                <a:prstGeom prst="rect">
                  <a:avLst/>
                </a:prstGeom>
              </p:spPr>
            </p:pic>
          </mc:Fallback>
        </mc:AlternateContent>
        <mc:AlternateContent xmlns:mc="http://schemas.openxmlformats.org/markup-compatibility/2006" xmlns:p14="http://schemas.microsoft.com/office/powerpoint/2010/main">
          <mc:Choice Requires="p14">
            <p:contentPart p14:bwMode="auto" r:id="rId328">
              <p14:nvContentPartPr>
                <p14:cNvPr id="197" name="Ink 196">
                  <a:extLst>
                    <a:ext uri="{FF2B5EF4-FFF2-40B4-BE49-F238E27FC236}">
                      <a16:creationId xmlns:a16="http://schemas.microsoft.com/office/drawing/2014/main" id="{DEF51D51-9238-47F5-AACB-33140C369746}"/>
                    </a:ext>
                  </a:extLst>
                </p14:cNvPr>
                <p14:cNvContentPartPr/>
                <p14:nvPr/>
              </p14:nvContentPartPr>
              <p14:xfrm>
                <a:off x="6181346" y="2988979"/>
                <a:ext cx="7200" cy="224640"/>
              </p14:xfrm>
            </p:contentPart>
          </mc:Choice>
          <mc:Fallback xmlns="">
            <p:pic>
              <p:nvPicPr>
                <p:cNvPr id="197" name="Ink 196">
                  <a:extLst>
                    <a:ext uri="{FF2B5EF4-FFF2-40B4-BE49-F238E27FC236}">
                      <a16:creationId xmlns:a16="http://schemas.microsoft.com/office/drawing/2014/main" id="{DEF51D51-9238-47F5-AACB-33140C369746}"/>
                    </a:ext>
                  </a:extLst>
                </p:cNvPr>
                <p:cNvPicPr/>
                <p:nvPr/>
              </p:nvPicPr>
              <p:blipFill>
                <a:blip r:embed="rId329"/>
                <a:stretch>
                  <a:fillRect/>
                </a:stretch>
              </p:blipFill>
              <p:spPr>
                <a:xfrm>
                  <a:off x="6172706" y="2979979"/>
                  <a:ext cx="24840" cy="242280"/>
                </a:xfrm>
                <a:prstGeom prst="rect">
                  <a:avLst/>
                </a:prstGeom>
              </p:spPr>
            </p:pic>
          </mc:Fallback>
        </mc:AlternateContent>
        <mc:AlternateContent xmlns:mc="http://schemas.openxmlformats.org/markup-compatibility/2006" xmlns:p14="http://schemas.microsoft.com/office/powerpoint/2010/main">
          <mc:Choice Requires="p14">
            <p:contentPart p14:bwMode="auto" r:id="rId330">
              <p14:nvContentPartPr>
                <p14:cNvPr id="198" name="Ink 197">
                  <a:extLst>
                    <a:ext uri="{FF2B5EF4-FFF2-40B4-BE49-F238E27FC236}">
                      <a16:creationId xmlns:a16="http://schemas.microsoft.com/office/drawing/2014/main" id="{F2D10610-F4F4-4C4C-A99B-BD79330B7553}"/>
                    </a:ext>
                  </a:extLst>
                </p14:cNvPr>
                <p14:cNvContentPartPr/>
                <p14:nvPr/>
              </p14:nvContentPartPr>
              <p14:xfrm>
                <a:off x="6141386" y="3108139"/>
                <a:ext cx="82080" cy="11880"/>
              </p14:xfrm>
            </p:contentPart>
          </mc:Choice>
          <mc:Fallback xmlns="">
            <p:pic>
              <p:nvPicPr>
                <p:cNvPr id="198" name="Ink 197">
                  <a:extLst>
                    <a:ext uri="{FF2B5EF4-FFF2-40B4-BE49-F238E27FC236}">
                      <a16:creationId xmlns:a16="http://schemas.microsoft.com/office/drawing/2014/main" id="{F2D10610-F4F4-4C4C-A99B-BD79330B7553}"/>
                    </a:ext>
                  </a:extLst>
                </p:cNvPr>
                <p:cNvPicPr/>
                <p:nvPr/>
              </p:nvPicPr>
              <p:blipFill>
                <a:blip r:embed="rId331"/>
                <a:stretch>
                  <a:fillRect/>
                </a:stretch>
              </p:blipFill>
              <p:spPr>
                <a:xfrm>
                  <a:off x="6132386" y="3099139"/>
                  <a:ext cx="99720" cy="29520"/>
                </a:xfrm>
                <a:prstGeom prst="rect">
                  <a:avLst/>
                </a:prstGeom>
              </p:spPr>
            </p:pic>
          </mc:Fallback>
        </mc:AlternateContent>
      </p:grpSp>
      <p:grpSp>
        <p:nvGrpSpPr>
          <p:cNvPr id="205" name="Group 204">
            <a:extLst>
              <a:ext uri="{FF2B5EF4-FFF2-40B4-BE49-F238E27FC236}">
                <a16:creationId xmlns:a16="http://schemas.microsoft.com/office/drawing/2014/main" id="{E662498A-418E-42DA-88DF-1FD95731E2A1}"/>
              </a:ext>
            </a:extLst>
          </p:cNvPr>
          <p:cNvGrpSpPr/>
          <p:nvPr/>
        </p:nvGrpSpPr>
        <p:grpSpPr>
          <a:xfrm>
            <a:off x="3346858" y="2309124"/>
            <a:ext cx="388440" cy="357120"/>
            <a:chOff x="3346858" y="2309124"/>
            <a:chExt cx="388440" cy="357120"/>
          </a:xfrm>
        </p:grpSpPr>
        <mc:AlternateContent xmlns:mc="http://schemas.openxmlformats.org/markup-compatibility/2006" xmlns:p14="http://schemas.microsoft.com/office/powerpoint/2010/main">
          <mc:Choice Requires="p14">
            <p:contentPart p14:bwMode="auto" r:id="rId332">
              <p14:nvContentPartPr>
                <p14:cNvPr id="201" name="Ink 200">
                  <a:extLst>
                    <a:ext uri="{FF2B5EF4-FFF2-40B4-BE49-F238E27FC236}">
                      <a16:creationId xmlns:a16="http://schemas.microsoft.com/office/drawing/2014/main" id="{847E1B94-8C50-46ED-B516-0B5DC1A59BB8}"/>
                    </a:ext>
                  </a:extLst>
                </p14:cNvPr>
                <p14:cNvContentPartPr/>
                <p14:nvPr/>
              </p14:nvContentPartPr>
              <p14:xfrm>
                <a:off x="3640618" y="2427564"/>
                <a:ext cx="94680" cy="238680"/>
              </p14:xfrm>
            </p:contentPart>
          </mc:Choice>
          <mc:Fallback xmlns="">
            <p:pic>
              <p:nvPicPr>
                <p:cNvPr id="201" name="Ink 200">
                  <a:extLst>
                    <a:ext uri="{FF2B5EF4-FFF2-40B4-BE49-F238E27FC236}">
                      <a16:creationId xmlns:a16="http://schemas.microsoft.com/office/drawing/2014/main" id="{847E1B94-8C50-46ED-B516-0B5DC1A59BB8}"/>
                    </a:ext>
                  </a:extLst>
                </p:cNvPr>
                <p:cNvPicPr/>
                <p:nvPr/>
              </p:nvPicPr>
              <p:blipFill>
                <a:blip r:embed="rId333"/>
                <a:stretch>
                  <a:fillRect/>
                </a:stretch>
              </p:blipFill>
              <p:spPr>
                <a:xfrm>
                  <a:off x="3631618" y="2418924"/>
                  <a:ext cx="11232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334">
              <p14:nvContentPartPr>
                <p14:cNvPr id="202" name="Ink 201">
                  <a:extLst>
                    <a:ext uri="{FF2B5EF4-FFF2-40B4-BE49-F238E27FC236}">
                      <a16:creationId xmlns:a16="http://schemas.microsoft.com/office/drawing/2014/main" id="{AEC422CD-26CC-4722-BF47-25A7F03370AA}"/>
                    </a:ext>
                  </a:extLst>
                </p14:cNvPr>
                <p14:cNvContentPartPr/>
                <p14:nvPr/>
              </p14:nvContentPartPr>
              <p14:xfrm>
                <a:off x="3436858" y="2368164"/>
                <a:ext cx="117000" cy="25200"/>
              </p14:xfrm>
            </p:contentPart>
          </mc:Choice>
          <mc:Fallback xmlns="">
            <p:pic>
              <p:nvPicPr>
                <p:cNvPr id="202" name="Ink 201">
                  <a:extLst>
                    <a:ext uri="{FF2B5EF4-FFF2-40B4-BE49-F238E27FC236}">
                      <a16:creationId xmlns:a16="http://schemas.microsoft.com/office/drawing/2014/main" id="{AEC422CD-26CC-4722-BF47-25A7F03370AA}"/>
                    </a:ext>
                  </a:extLst>
                </p:cNvPr>
                <p:cNvPicPr/>
                <p:nvPr/>
              </p:nvPicPr>
              <p:blipFill>
                <a:blip r:embed="rId335"/>
                <a:stretch>
                  <a:fillRect/>
                </a:stretch>
              </p:blipFill>
              <p:spPr>
                <a:xfrm>
                  <a:off x="3427858" y="2359524"/>
                  <a:ext cx="13464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336">
              <p14:nvContentPartPr>
                <p14:cNvPr id="204" name="Ink 203">
                  <a:extLst>
                    <a:ext uri="{FF2B5EF4-FFF2-40B4-BE49-F238E27FC236}">
                      <a16:creationId xmlns:a16="http://schemas.microsoft.com/office/drawing/2014/main" id="{46352D7F-2D0F-41E7-86D3-B8D16CFDA290}"/>
                    </a:ext>
                  </a:extLst>
                </p14:cNvPr>
                <p14:cNvContentPartPr/>
                <p14:nvPr/>
              </p14:nvContentPartPr>
              <p14:xfrm>
                <a:off x="3346858" y="2309124"/>
                <a:ext cx="39600" cy="113760"/>
              </p14:xfrm>
            </p:contentPart>
          </mc:Choice>
          <mc:Fallback xmlns="">
            <p:pic>
              <p:nvPicPr>
                <p:cNvPr id="204" name="Ink 203">
                  <a:extLst>
                    <a:ext uri="{FF2B5EF4-FFF2-40B4-BE49-F238E27FC236}">
                      <a16:creationId xmlns:a16="http://schemas.microsoft.com/office/drawing/2014/main" id="{46352D7F-2D0F-41E7-86D3-B8D16CFDA290}"/>
                    </a:ext>
                  </a:extLst>
                </p:cNvPr>
                <p:cNvPicPr/>
                <p:nvPr/>
              </p:nvPicPr>
              <p:blipFill>
                <a:blip r:embed="rId337"/>
                <a:stretch>
                  <a:fillRect/>
                </a:stretch>
              </p:blipFill>
              <p:spPr>
                <a:xfrm>
                  <a:off x="3338218" y="2300124"/>
                  <a:ext cx="57240" cy="131400"/>
                </a:xfrm>
                <a:prstGeom prst="rect">
                  <a:avLst/>
                </a:prstGeom>
              </p:spPr>
            </p:pic>
          </mc:Fallback>
        </mc:AlternateContent>
      </p:grpSp>
      <p:grpSp>
        <p:nvGrpSpPr>
          <p:cNvPr id="230" name="Group 229">
            <a:extLst>
              <a:ext uri="{FF2B5EF4-FFF2-40B4-BE49-F238E27FC236}">
                <a16:creationId xmlns:a16="http://schemas.microsoft.com/office/drawing/2014/main" id="{3866955E-6845-40F6-821B-7D3FAACC8A47}"/>
              </a:ext>
            </a:extLst>
          </p:cNvPr>
          <p:cNvGrpSpPr/>
          <p:nvPr/>
        </p:nvGrpSpPr>
        <p:grpSpPr>
          <a:xfrm>
            <a:off x="3390778" y="2024364"/>
            <a:ext cx="1224360" cy="342000"/>
            <a:chOff x="3390778" y="2024364"/>
            <a:chExt cx="1224360" cy="342000"/>
          </a:xfrm>
        </p:grpSpPr>
        <mc:AlternateContent xmlns:mc="http://schemas.openxmlformats.org/markup-compatibility/2006" xmlns:p14="http://schemas.microsoft.com/office/powerpoint/2010/main">
          <mc:Choice Requires="p14">
            <p:contentPart p14:bwMode="auto" r:id="rId338">
              <p14:nvContentPartPr>
                <p14:cNvPr id="212" name="Ink 211">
                  <a:extLst>
                    <a:ext uri="{FF2B5EF4-FFF2-40B4-BE49-F238E27FC236}">
                      <a16:creationId xmlns:a16="http://schemas.microsoft.com/office/drawing/2014/main" id="{DFD7B996-7310-4235-A5E9-2475CEAE8501}"/>
                    </a:ext>
                  </a:extLst>
                </p14:cNvPr>
                <p14:cNvContentPartPr/>
                <p14:nvPr/>
              </p14:nvContentPartPr>
              <p14:xfrm>
                <a:off x="3390778" y="2024364"/>
                <a:ext cx="112680" cy="254160"/>
              </p14:xfrm>
            </p:contentPart>
          </mc:Choice>
          <mc:Fallback xmlns="">
            <p:pic>
              <p:nvPicPr>
                <p:cNvPr id="212" name="Ink 211">
                  <a:extLst>
                    <a:ext uri="{FF2B5EF4-FFF2-40B4-BE49-F238E27FC236}">
                      <a16:creationId xmlns:a16="http://schemas.microsoft.com/office/drawing/2014/main" id="{DFD7B996-7310-4235-A5E9-2475CEAE8501}"/>
                    </a:ext>
                  </a:extLst>
                </p:cNvPr>
                <p:cNvPicPr/>
                <p:nvPr/>
              </p:nvPicPr>
              <p:blipFill>
                <a:blip r:embed="rId339"/>
                <a:stretch>
                  <a:fillRect/>
                </a:stretch>
              </p:blipFill>
              <p:spPr>
                <a:xfrm>
                  <a:off x="3382138" y="2015724"/>
                  <a:ext cx="130320" cy="271800"/>
                </a:xfrm>
                <a:prstGeom prst="rect">
                  <a:avLst/>
                </a:prstGeom>
              </p:spPr>
            </p:pic>
          </mc:Fallback>
        </mc:AlternateContent>
        <mc:AlternateContent xmlns:mc="http://schemas.openxmlformats.org/markup-compatibility/2006" xmlns:p14="http://schemas.microsoft.com/office/powerpoint/2010/main">
          <mc:Choice Requires="p14">
            <p:contentPart p14:bwMode="auto" r:id="rId340">
              <p14:nvContentPartPr>
                <p14:cNvPr id="213" name="Ink 212">
                  <a:extLst>
                    <a:ext uri="{FF2B5EF4-FFF2-40B4-BE49-F238E27FC236}">
                      <a16:creationId xmlns:a16="http://schemas.microsoft.com/office/drawing/2014/main" id="{373B7664-E114-43F4-B184-DAFCC59FB951}"/>
                    </a:ext>
                  </a:extLst>
                </p14:cNvPr>
                <p14:cNvContentPartPr/>
                <p14:nvPr/>
              </p14:nvContentPartPr>
              <p14:xfrm>
                <a:off x="3532618" y="2158644"/>
                <a:ext cx="81360" cy="122760"/>
              </p14:xfrm>
            </p:contentPart>
          </mc:Choice>
          <mc:Fallback xmlns="">
            <p:pic>
              <p:nvPicPr>
                <p:cNvPr id="213" name="Ink 212">
                  <a:extLst>
                    <a:ext uri="{FF2B5EF4-FFF2-40B4-BE49-F238E27FC236}">
                      <a16:creationId xmlns:a16="http://schemas.microsoft.com/office/drawing/2014/main" id="{373B7664-E114-43F4-B184-DAFCC59FB951}"/>
                    </a:ext>
                  </a:extLst>
                </p:cNvPr>
                <p:cNvPicPr/>
                <p:nvPr/>
              </p:nvPicPr>
              <p:blipFill>
                <a:blip r:embed="rId341"/>
                <a:stretch>
                  <a:fillRect/>
                </a:stretch>
              </p:blipFill>
              <p:spPr>
                <a:xfrm>
                  <a:off x="3523618" y="2149644"/>
                  <a:ext cx="99000" cy="140400"/>
                </a:xfrm>
                <a:prstGeom prst="rect">
                  <a:avLst/>
                </a:prstGeom>
              </p:spPr>
            </p:pic>
          </mc:Fallback>
        </mc:AlternateContent>
        <mc:AlternateContent xmlns:mc="http://schemas.openxmlformats.org/markup-compatibility/2006" xmlns:p14="http://schemas.microsoft.com/office/powerpoint/2010/main">
          <mc:Choice Requires="p14">
            <p:contentPart p14:bwMode="auto" r:id="rId342">
              <p14:nvContentPartPr>
                <p14:cNvPr id="214" name="Ink 213">
                  <a:extLst>
                    <a:ext uri="{FF2B5EF4-FFF2-40B4-BE49-F238E27FC236}">
                      <a16:creationId xmlns:a16="http://schemas.microsoft.com/office/drawing/2014/main" id="{054556CE-A46B-4EE9-B6B7-4FC0278C6881}"/>
                    </a:ext>
                  </a:extLst>
                </p14:cNvPr>
                <p14:cNvContentPartPr/>
                <p14:nvPr/>
              </p14:nvContentPartPr>
              <p14:xfrm>
                <a:off x="3634138" y="2169444"/>
                <a:ext cx="66960" cy="104400"/>
              </p14:xfrm>
            </p:contentPart>
          </mc:Choice>
          <mc:Fallback xmlns="">
            <p:pic>
              <p:nvPicPr>
                <p:cNvPr id="214" name="Ink 213">
                  <a:extLst>
                    <a:ext uri="{FF2B5EF4-FFF2-40B4-BE49-F238E27FC236}">
                      <a16:creationId xmlns:a16="http://schemas.microsoft.com/office/drawing/2014/main" id="{054556CE-A46B-4EE9-B6B7-4FC0278C6881}"/>
                    </a:ext>
                  </a:extLst>
                </p:cNvPr>
                <p:cNvPicPr/>
                <p:nvPr/>
              </p:nvPicPr>
              <p:blipFill>
                <a:blip r:embed="rId343"/>
                <a:stretch>
                  <a:fillRect/>
                </a:stretch>
              </p:blipFill>
              <p:spPr>
                <a:xfrm>
                  <a:off x="3625498" y="2160444"/>
                  <a:ext cx="84600" cy="122040"/>
                </a:xfrm>
                <a:prstGeom prst="rect">
                  <a:avLst/>
                </a:prstGeom>
              </p:spPr>
            </p:pic>
          </mc:Fallback>
        </mc:AlternateContent>
        <mc:AlternateContent xmlns:mc="http://schemas.openxmlformats.org/markup-compatibility/2006" xmlns:p14="http://schemas.microsoft.com/office/powerpoint/2010/main">
          <mc:Choice Requires="p14">
            <p:contentPart p14:bwMode="auto" r:id="rId344">
              <p14:nvContentPartPr>
                <p14:cNvPr id="215" name="Ink 214">
                  <a:extLst>
                    <a:ext uri="{FF2B5EF4-FFF2-40B4-BE49-F238E27FC236}">
                      <a16:creationId xmlns:a16="http://schemas.microsoft.com/office/drawing/2014/main" id="{A0598F93-856E-475A-A66F-DAB142D5F464}"/>
                    </a:ext>
                  </a:extLst>
                </p14:cNvPr>
                <p14:cNvContentPartPr/>
                <p14:nvPr/>
              </p14:nvContentPartPr>
              <p14:xfrm>
                <a:off x="3729898" y="2164764"/>
                <a:ext cx="68400" cy="151200"/>
              </p14:xfrm>
            </p:contentPart>
          </mc:Choice>
          <mc:Fallback xmlns="">
            <p:pic>
              <p:nvPicPr>
                <p:cNvPr id="215" name="Ink 214">
                  <a:extLst>
                    <a:ext uri="{FF2B5EF4-FFF2-40B4-BE49-F238E27FC236}">
                      <a16:creationId xmlns:a16="http://schemas.microsoft.com/office/drawing/2014/main" id="{A0598F93-856E-475A-A66F-DAB142D5F464}"/>
                    </a:ext>
                  </a:extLst>
                </p:cNvPr>
                <p:cNvPicPr/>
                <p:nvPr/>
              </p:nvPicPr>
              <p:blipFill>
                <a:blip r:embed="rId345"/>
                <a:stretch>
                  <a:fillRect/>
                </a:stretch>
              </p:blipFill>
              <p:spPr>
                <a:xfrm>
                  <a:off x="3721258" y="2156124"/>
                  <a:ext cx="86040" cy="168840"/>
                </a:xfrm>
                <a:prstGeom prst="rect">
                  <a:avLst/>
                </a:prstGeom>
              </p:spPr>
            </p:pic>
          </mc:Fallback>
        </mc:AlternateContent>
        <mc:AlternateContent xmlns:mc="http://schemas.openxmlformats.org/markup-compatibility/2006" xmlns:p14="http://schemas.microsoft.com/office/powerpoint/2010/main">
          <mc:Choice Requires="p14">
            <p:contentPart p14:bwMode="auto" r:id="rId346">
              <p14:nvContentPartPr>
                <p14:cNvPr id="216" name="Ink 215">
                  <a:extLst>
                    <a:ext uri="{FF2B5EF4-FFF2-40B4-BE49-F238E27FC236}">
                      <a16:creationId xmlns:a16="http://schemas.microsoft.com/office/drawing/2014/main" id="{6D80B531-E344-4CAD-A53B-E7B6E00272D0}"/>
                    </a:ext>
                  </a:extLst>
                </p14:cNvPr>
                <p14:cNvContentPartPr/>
                <p14:nvPr/>
              </p14:nvContentPartPr>
              <p14:xfrm>
                <a:off x="3828178" y="2077644"/>
                <a:ext cx="15840" cy="185760"/>
              </p14:xfrm>
            </p:contentPart>
          </mc:Choice>
          <mc:Fallback xmlns="">
            <p:pic>
              <p:nvPicPr>
                <p:cNvPr id="216" name="Ink 215">
                  <a:extLst>
                    <a:ext uri="{FF2B5EF4-FFF2-40B4-BE49-F238E27FC236}">
                      <a16:creationId xmlns:a16="http://schemas.microsoft.com/office/drawing/2014/main" id="{6D80B531-E344-4CAD-A53B-E7B6E00272D0}"/>
                    </a:ext>
                  </a:extLst>
                </p:cNvPr>
                <p:cNvPicPr/>
                <p:nvPr/>
              </p:nvPicPr>
              <p:blipFill>
                <a:blip r:embed="rId347"/>
                <a:stretch>
                  <a:fillRect/>
                </a:stretch>
              </p:blipFill>
              <p:spPr>
                <a:xfrm>
                  <a:off x="3819178" y="2068644"/>
                  <a:ext cx="3348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348">
              <p14:nvContentPartPr>
                <p14:cNvPr id="217" name="Ink 216">
                  <a:extLst>
                    <a:ext uri="{FF2B5EF4-FFF2-40B4-BE49-F238E27FC236}">
                      <a16:creationId xmlns:a16="http://schemas.microsoft.com/office/drawing/2014/main" id="{1DEEB53D-6D31-4DF1-9C42-4C38F5C037B8}"/>
                    </a:ext>
                  </a:extLst>
                </p14:cNvPr>
                <p14:cNvContentPartPr/>
                <p14:nvPr/>
              </p14:nvContentPartPr>
              <p14:xfrm>
                <a:off x="3810178" y="2195004"/>
                <a:ext cx="65160" cy="12960"/>
              </p14:xfrm>
            </p:contentPart>
          </mc:Choice>
          <mc:Fallback xmlns="">
            <p:pic>
              <p:nvPicPr>
                <p:cNvPr id="217" name="Ink 216">
                  <a:extLst>
                    <a:ext uri="{FF2B5EF4-FFF2-40B4-BE49-F238E27FC236}">
                      <a16:creationId xmlns:a16="http://schemas.microsoft.com/office/drawing/2014/main" id="{1DEEB53D-6D31-4DF1-9C42-4C38F5C037B8}"/>
                    </a:ext>
                  </a:extLst>
                </p:cNvPr>
                <p:cNvPicPr/>
                <p:nvPr/>
              </p:nvPicPr>
              <p:blipFill>
                <a:blip r:embed="rId349"/>
                <a:stretch>
                  <a:fillRect/>
                </a:stretch>
              </p:blipFill>
              <p:spPr>
                <a:xfrm>
                  <a:off x="3801538" y="2186364"/>
                  <a:ext cx="82800" cy="30600"/>
                </a:xfrm>
                <a:prstGeom prst="rect">
                  <a:avLst/>
                </a:prstGeom>
              </p:spPr>
            </p:pic>
          </mc:Fallback>
        </mc:AlternateContent>
        <mc:AlternateContent xmlns:mc="http://schemas.openxmlformats.org/markup-compatibility/2006" xmlns:p14="http://schemas.microsoft.com/office/powerpoint/2010/main">
          <mc:Choice Requires="p14">
            <p:contentPart p14:bwMode="auto" r:id="rId350">
              <p14:nvContentPartPr>
                <p14:cNvPr id="218" name="Ink 217">
                  <a:extLst>
                    <a:ext uri="{FF2B5EF4-FFF2-40B4-BE49-F238E27FC236}">
                      <a16:creationId xmlns:a16="http://schemas.microsoft.com/office/drawing/2014/main" id="{2041FF71-8884-4973-BEFD-822B5FC35693}"/>
                    </a:ext>
                  </a:extLst>
                </p14:cNvPr>
                <p14:cNvContentPartPr/>
                <p14:nvPr/>
              </p14:nvContentPartPr>
              <p14:xfrm>
                <a:off x="3856978" y="2188884"/>
                <a:ext cx="56160" cy="88200"/>
              </p14:xfrm>
            </p:contentPart>
          </mc:Choice>
          <mc:Fallback xmlns="">
            <p:pic>
              <p:nvPicPr>
                <p:cNvPr id="218" name="Ink 217">
                  <a:extLst>
                    <a:ext uri="{FF2B5EF4-FFF2-40B4-BE49-F238E27FC236}">
                      <a16:creationId xmlns:a16="http://schemas.microsoft.com/office/drawing/2014/main" id="{2041FF71-8884-4973-BEFD-822B5FC35693}"/>
                    </a:ext>
                  </a:extLst>
                </p:cNvPr>
                <p:cNvPicPr/>
                <p:nvPr/>
              </p:nvPicPr>
              <p:blipFill>
                <a:blip r:embed="rId351"/>
                <a:stretch>
                  <a:fillRect/>
                </a:stretch>
              </p:blipFill>
              <p:spPr>
                <a:xfrm>
                  <a:off x="3847978" y="2179884"/>
                  <a:ext cx="73800" cy="105840"/>
                </a:xfrm>
                <a:prstGeom prst="rect">
                  <a:avLst/>
                </a:prstGeom>
              </p:spPr>
            </p:pic>
          </mc:Fallback>
        </mc:AlternateContent>
        <mc:AlternateContent xmlns:mc="http://schemas.openxmlformats.org/markup-compatibility/2006" xmlns:p14="http://schemas.microsoft.com/office/powerpoint/2010/main">
          <mc:Choice Requires="p14">
            <p:contentPart p14:bwMode="auto" r:id="rId352">
              <p14:nvContentPartPr>
                <p14:cNvPr id="219" name="Ink 218">
                  <a:extLst>
                    <a:ext uri="{FF2B5EF4-FFF2-40B4-BE49-F238E27FC236}">
                      <a16:creationId xmlns:a16="http://schemas.microsoft.com/office/drawing/2014/main" id="{4F180C97-4429-46C0-B104-3CC0C169C081}"/>
                    </a:ext>
                  </a:extLst>
                </p14:cNvPr>
                <p14:cNvContentPartPr/>
                <p14:nvPr/>
              </p14:nvContentPartPr>
              <p14:xfrm>
                <a:off x="3929338" y="2189964"/>
                <a:ext cx="59400" cy="122040"/>
              </p14:xfrm>
            </p:contentPart>
          </mc:Choice>
          <mc:Fallback xmlns="">
            <p:pic>
              <p:nvPicPr>
                <p:cNvPr id="219" name="Ink 218">
                  <a:extLst>
                    <a:ext uri="{FF2B5EF4-FFF2-40B4-BE49-F238E27FC236}">
                      <a16:creationId xmlns:a16="http://schemas.microsoft.com/office/drawing/2014/main" id="{4F180C97-4429-46C0-B104-3CC0C169C081}"/>
                    </a:ext>
                  </a:extLst>
                </p:cNvPr>
                <p:cNvPicPr/>
                <p:nvPr/>
              </p:nvPicPr>
              <p:blipFill>
                <a:blip r:embed="rId353"/>
                <a:stretch>
                  <a:fillRect/>
                </a:stretch>
              </p:blipFill>
              <p:spPr>
                <a:xfrm>
                  <a:off x="3920338" y="2181324"/>
                  <a:ext cx="77040" cy="139680"/>
                </a:xfrm>
                <a:prstGeom prst="rect">
                  <a:avLst/>
                </a:prstGeom>
              </p:spPr>
            </p:pic>
          </mc:Fallback>
        </mc:AlternateContent>
        <mc:AlternateContent xmlns:mc="http://schemas.openxmlformats.org/markup-compatibility/2006" xmlns:p14="http://schemas.microsoft.com/office/powerpoint/2010/main">
          <mc:Choice Requires="p14">
            <p:contentPart p14:bwMode="auto" r:id="rId354">
              <p14:nvContentPartPr>
                <p14:cNvPr id="220" name="Ink 219">
                  <a:extLst>
                    <a:ext uri="{FF2B5EF4-FFF2-40B4-BE49-F238E27FC236}">
                      <a16:creationId xmlns:a16="http://schemas.microsoft.com/office/drawing/2014/main" id="{97CB6827-454A-4285-ADAB-81E901CE1C1F}"/>
                    </a:ext>
                  </a:extLst>
                </p14:cNvPr>
                <p14:cNvContentPartPr/>
                <p14:nvPr/>
              </p14:nvContentPartPr>
              <p14:xfrm>
                <a:off x="4055698" y="2069364"/>
                <a:ext cx="15120" cy="208800"/>
              </p14:xfrm>
            </p:contentPart>
          </mc:Choice>
          <mc:Fallback xmlns="">
            <p:pic>
              <p:nvPicPr>
                <p:cNvPr id="220" name="Ink 219">
                  <a:extLst>
                    <a:ext uri="{FF2B5EF4-FFF2-40B4-BE49-F238E27FC236}">
                      <a16:creationId xmlns:a16="http://schemas.microsoft.com/office/drawing/2014/main" id="{97CB6827-454A-4285-ADAB-81E901CE1C1F}"/>
                    </a:ext>
                  </a:extLst>
                </p:cNvPr>
                <p:cNvPicPr/>
                <p:nvPr/>
              </p:nvPicPr>
              <p:blipFill>
                <a:blip r:embed="rId355"/>
                <a:stretch>
                  <a:fillRect/>
                </a:stretch>
              </p:blipFill>
              <p:spPr>
                <a:xfrm>
                  <a:off x="4046698" y="2060364"/>
                  <a:ext cx="32760" cy="226440"/>
                </a:xfrm>
                <a:prstGeom prst="rect">
                  <a:avLst/>
                </a:prstGeom>
              </p:spPr>
            </p:pic>
          </mc:Fallback>
        </mc:AlternateContent>
        <mc:AlternateContent xmlns:mc="http://schemas.openxmlformats.org/markup-compatibility/2006" xmlns:p14="http://schemas.microsoft.com/office/powerpoint/2010/main">
          <mc:Choice Requires="p14">
            <p:contentPart p14:bwMode="auto" r:id="rId356">
              <p14:nvContentPartPr>
                <p14:cNvPr id="221" name="Ink 220">
                  <a:extLst>
                    <a:ext uri="{FF2B5EF4-FFF2-40B4-BE49-F238E27FC236}">
                      <a16:creationId xmlns:a16="http://schemas.microsoft.com/office/drawing/2014/main" id="{A0F7CBB5-3EF5-49C8-AACB-0CADDB088CE8}"/>
                    </a:ext>
                  </a:extLst>
                </p14:cNvPr>
                <p14:cNvContentPartPr/>
                <p14:nvPr/>
              </p14:nvContentPartPr>
              <p14:xfrm>
                <a:off x="4039858" y="2182044"/>
                <a:ext cx="108720" cy="72360"/>
              </p14:xfrm>
            </p:contentPart>
          </mc:Choice>
          <mc:Fallback xmlns="">
            <p:pic>
              <p:nvPicPr>
                <p:cNvPr id="221" name="Ink 220">
                  <a:extLst>
                    <a:ext uri="{FF2B5EF4-FFF2-40B4-BE49-F238E27FC236}">
                      <a16:creationId xmlns:a16="http://schemas.microsoft.com/office/drawing/2014/main" id="{A0F7CBB5-3EF5-49C8-AACB-0CADDB088CE8}"/>
                    </a:ext>
                  </a:extLst>
                </p:cNvPr>
                <p:cNvPicPr/>
                <p:nvPr/>
              </p:nvPicPr>
              <p:blipFill>
                <a:blip r:embed="rId357"/>
                <a:stretch>
                  <a:fillRect/>
                </a:stretch>
              </p:blipFill>
              <p:spPr>
                <a:xfrm>
                  <a:off x="4030858" y="2173044"/>
                  <a:ext cx="126360" cy="90000"/>
                </a:xfrm>
                <a:prstGeom prst="rect">
                  <a:avLst/>
                </a:prstGeom>
              </p:spPr>
            </p:pic>
          </mc:Fallback>
        </mc:AlternateContent>
        <mc:AlternateContent xmlns:mc="http://schemas.openxmlformats.org/markup-compatibility/2006" xmlns:p14="http://schemas.microsoft.com/office/powerpoint/2010/main">
          <mc:Choice Requires="p14">
            <p:contentPart p14:bwMode="auto" r:id="rId358">
              <p14:nvContentPartPr>
                <p14:cNvPr id="222" name="Ink 221">
                  <a:extLst>
                    <a:ext uri="{FF2B5EF4-FFF2-40B4-BE49-F238E27FC236}">
                      <a16:creationId xmlns:a16="http://schemas.microsoft.com/office/drawing/2014/main" id="{3EFBB4F0-5CF7-491F-B867-D886671D5421}"/>
                    </a:ext>
                  </a:extLst>
                </p14:cNvPr>
                <p14:cNvContentPartPr/>
                <p14:nvPr/>
              </p14:nvContentPartPr>
              <p14:xfrm>
                <a:off x="4130578" y="2143884"/>
                <a:ext cx="38520" cy="16920"/>
              </p14:xfrm>
            </p:contentPart>
          </mc:Choice>
          <mc:Fallback xmlns="">
            <p:pic>
              <p:nvPicPr>
                <p:cNvPr id="222" name="Ink 221">
                  <a:extLst>
                    <a:ext uri="{FF2B5EF4-FFF2-40B4-BE49-F238E27FC236}">
                      <a16:creationId xmlns:a16="http://schemas.microsoft.com/office/drawing/2014/main" id="{3EFBB4F0-5CF7-491F-B867-D886671D5421}"/>
                    </a:ext>
                  </a:extLst>
                </p:cNvPr>
                <p:cNvPicPr/>
                <p:nvPr/>
              </p:nvPicPr>
              <p:blipFill>
                <a:blip r:embed="rId359"/>
                <a:stretch>
                  <a:fillRect/>
                </a:stretch>
              </p:blipFill>
              <p:spPr>
                <a:xfrm>
                  <a:off x="4121578" y="2135244"/>
                  <a:ext cx="56160" cy="34560"/>
                </a:xfrm>
                <a:prstGeom prst="rect">
                  <a:avLst/>
                </a:prstGeom>
              </p:spPr>
            </p:pic>
          </mc:Fallback>
        </mc:AlternateContent>
        <mc:AlternateContent xmlns:mc="http://schemas.openxmlformats.org/markup-compatibility/2006" xmlns:p14="http://schemas.microsoft.com/office/powerpoint/2010/main">
          <mc:Choice Requires="p14">
            <p:contentPart p14:bwMode="auto" r:id="rId360">
              <p14:nvContentPartPr>
                <p14:cNvPr id="225" name="Ink 224">
                  <a:extLst>
                    <a:ext uri="{FF2B5EF4-FFF2-40B4-BE49-F238E27FC236}">
                      <a16:creationId xmlns:a16="http://schemas.microsoft.com/office/drawing/2014/main" id="{0DA1E0FE-593A-4A71-A5D6-FB5FA1C8DCD0}"/>
                    </a:ext>
                  </a:extLst>
                </p14:cNvPr>
                <p14:cNvContentPartPr/>
                <p14:nvPr/>
              </p14:nvContentPartPr>
              <p14:xfrm>
                <a:off x="4204738" y="2163324"/>
                <a:ext cx="60480" cy="140400"/>
              </p14:xfrm>
            </p:contentPart>
          </mc:Choice>
          <mc:Fallback xmlns="">
            <p:pic>
              <p:nvPicPr>
                <p:cNvPr id="225" name="Ink 224">
                  <a:extLst>
                    <a:ext uri="{FF2B5EF4-FFF2-40B4-BE49-F238E27FC236}">
                      <a16:creationId xmlns:a16="http://schemas.microsoft.com/office/drawing/2014/main" id="{0DA1E0FE-593A-4A71-A5D6-FB5FA1C8DCD0}"/>
                    </a:ext>
                  </a:extLst>
                </p:cNvPr>
                <p:cNvPicPr/>
                <p:nvPr/>
              </p:nvPicPr>
              <p:blipFill>
                <a:blip r:embed="rId361"/>
                <a:stretch>
                  <a:fillRect/>
                </a:stretch>
              </p:blipFill>
              <p:spPr>
                <a:xfrm>
                  <a:off x="4196098" y="2154324"/>
                  <a:ext cx="78120" cy="158040"/>
                </a:xfrm>
                <a:prstGeom prst="rect">
                  <a:avLst/>
                </a:prstGeom>
              </p:spPr>
            </p:pic>
          </mc:Fallback>
        </mc:AlternateContent>
        <mc:AlternateContent xmlns:mc="http://schemas.openxmlformats.org/markup-compatibility/2006" xmlns:p14="http://schemas.microsoft.com/office/powerpoint/2010/main">
          <mc:Choice Requires="p14">
            <p:contentPart p14:bwMode="auto" r:id="rId362">
              <p14:nvContentPartPr>
                <p14:cNvPr id="226" name="Ink 225">
                  <a:extLst>
                    <a:ext uri="{FF2B5EF4-FFF2-40B4-BE49-F238E27FC236}">
                      <a16:creationId xmlns:a16="http://schemas.microsoft.com/office/drawing/2014/main" id="{1D6EAEE6-3DCC-4765-A20B-3009C813885C}"/>
                    </a:ext>
                  </a:extLst>
                </p14:cNvPr>
                <p14:cNvContentPartPr/>
                <p14:nvPr/>
              </p14:nvContentPartPr>
              <p14:xfrm>
                <a:off x="4304098" y="2173764"/>
                <a:ext cx="77400" cy="115200"/>
              </p14:xfrm>
            </p:contentPart>
          </mc:Choice>
          <mc:Fallback xmlns="">
            <p:pic>
              <p:nvPicPr>
                <p:cNvPr id="226" name="Ink 225">
                  <a:extLst>
                    <a:ext uri="{FF2B5EF4-FFF2-40B4-BE49-F238E27FC236}">
                      <a16:creationId xmlns:a16="http://schemas.microsoft.com/office/drawing/2014/main" id="{1D6EAEE6-3DCC-4765-A20B-3009C813885C}"/>
                    </a:ext>
                  </a:extLst>
                </p:cNvPr>
                <p:cNvPicPr/>
                <p:nvPr/>
              </p:nvPicPr>
              <p:blipFill>
                <a:blip r:embed="rId363"/>
                <a:stretch>
                  <a:fillRect/>
                </a:stretch>
              </p:blipFill>
              <p:spPr>
                <a:xfrm>
                  <a:off x="4295098" y="2165124"/>
                  <a:ext cx="95040" cy="132840"/>
                </a:xfrm>
                <a:prstGeom prst="rect">
                  <a:avLst/>
                </a:prstGeom>
              </p:spPr>
            </p:pic>
          </mc:Fallback>
        </mc:AlternateContent>
        <mc:AlternateContent xmlns:mc="http://schemas.openxmlformats.org/markup-compatibility/2006" xmlns:p14="http://schemas.microsoft.com/office/powerpoint/2010/main">
          <mc:Choice Requires="p14">
            <p:contentPart p14:bwMode="auto" r:id="rId364">
              <p14:nvContentPartPr>
                <p14:cNvPr id="227" name="Ink 226">
                  <a:extLst>
                    <a:ext uri="{FF2B5EF4-FFF2-40B4-BE49-F238E27FC236}">
                      <a16:creationId xmlns:a16="http://schemas.microsoft.com/office/drawing/2014/main" id="{C2C70A3F-E71B-4C70-AF66-E67F804711F5}"/>
                    </a:ext>
                  </a:extLst>
                </p14:cNvPr>
                <p14:cNvContentPartPr/>
                <p14:nvPr/>
              </p14:nvContentPartPr>
              <p14:xfrm>
                <a:off x="4406698" y="2151444"/>
                <a:ext cx="81720" cy="214920"/>
              </p14:xfrm>
            </p:contentPart>
          </mc:Choice>
          <mc:Fallback xmlns="">
            <p:pic>
              <p:nvPicPr>
                <p:cNvPr id="227" name="Ink 226">
                  <a:extLst>
                    <a:ext uri="{FF2B5EF4-FFF2-40B4-BE49-F238E27FC236}">
                      <a16:creationId xmlns:a16="http://schemas.microsoft.com/office/drawing/2014/main" id="{C2C70A3F-E71B-4C70-AF66-E67F804711F5}"/>
                    </a:ext>
                  </a:extLst>
                </p:cNvPr>
                <p:cNvPicPr/>
                <p:nvPr/>
              </p:nvPicPr>
              <p:blipFill>
                <a:blip r:embed="rId365"/>
                <a:stretch>
                  <a:fillRect/>
                </a:stretch>
              </p:blipFill>
              <p:spPr>
                <a:xfrm>
                  <a:off x="4397698" y="2142804"/>
                  <a:ext cx="9936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366">
              <p14:nvContentPartPr>
                <p14:cNvPr id="228" name="Ink 227">
                  <a:extLst>
                    <a:ext uri="{FF2B5EF4-FFF2-40B4-BE49-F238E27FC236}">
                      <a16:creationId xmlns:a16="http://schemas.microsoft.com/office/drawing/2014/main" id="{9A7332C8-D383-480B-B513-9375C860D333}"/>
                    </a:ext>
                  </a:extLst>
                </p14:cNvPr>
                <p14:cNvContentPartPr/>
                <p14:nvPr/>
              </p14:nvContentPartPr>
              <p14:xfrm>
                <a:off x="4484458" y="2061084"/>
                <a:ext cx="43560" cy="222840"/>
              </p14:xfrm>
            </p:contentPart>
          </mc:Choice>
          <mc:Fallback xmlns="">
            <p:pic>
              <p:nvPicPr>
                <p:cNvPr id="228" name="Ink 227">
                  <a:extLst>
                    <a:ext uri="{FF2B5EF4-FFF2-40B4-BE49-F238E27FC236}">
                      <a16:creationId xmlns:a16="http://schemas.microsoft.com/office/drawing/2014/main" id="{9A7332C8-D383-480B-B513-9375C860D333}"/>
                    </a:ext>
                  </a:extLst>
                </p:cNvPr>
                <p:cNvPicPr/>
                <p:nvPr/>
              </p:nvPicPr>
              <p:blipFill>
                <a:blip r:embed="rId367"/>
                <a:stretch>
                  <a:fillRect/>
                </a:stretch>
              </p:blipFill>
              <p:spPr>
                <a:xfrm>
                  <a:off x="4475458" y="2052084"/>
                  <a:ext cx="6120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368">
              <p14:nvContentPartPr>
                <p14:cNvPr id="229" name="Ink 228">
                  <a:extLst>
                    <a:ext uri="{FF2B5EF4-FFF2-40B4-BE49-F238E27FC236}">
                      <a16:creationId xmlns:a16="http://schemas.microsoft.com/office/drawing/2014/main" id="{B2052682-030B-4261-997D-573D4D20DE20}"/>
                    </a:ext>
                  </a:extLst>
                </p14:cNvPr>
                <p14:cNvContentPartPr/>
                <p14:nvPr/>
              </p14:nvContentPartPr>
              <p14:xfrm>
                <a:off x="4556098" y="2143524"/>
                <a:ext cx="59040" cy="109440"/>
              </p14:xfrm>
            </p:contentPart>
          </mc:Choice>
          <mc:Fallback xmlns="">
            <p:pic>
              <p:nvPicPr>
                <p:cNvPr id="229" name="Ink 228">
                  <a:extLst>
                    <a:ext uri="{FF2B5EF4-FFF2-40B4-BE49-F238E27FC236}">
                      <a16:creationId xmlns:a16="http://schemas.microsoft.com/office/drawing/2014/main" id="{B2052682-030B-4261-997D-573D4D20DE20}"/>
                    </a:ext>
                  </a:extLst>
                </p:cNvPr>
                <p:cNvPicPr/>
                <p:nvPr/>
              </p:nvPicPr>
              <p:blipFill>
                <a:blip r:embed="rId369"/>
                <a:stretch>
                  <a:fillRect/>
                </a:stretch>
              </p:blipFill>
              <p:spPr>
                <a:xfrm>
                  <a:off x="4547458" y="2134524"/>
                  <a:ext cx="76680" cy="127080"/>
                </a:xfrm>
                <a:prstGeom prst="rect">
                  <a:avLst/>
                </a:prstGeom>
              </p:spPr>
            </p:pic>
          </mc:Fallback>
        </mc:AlternateContent>
      </p:grpSp>
    </p:spTree>
    <p:extLst>
      <p:ext uri="{BB962C8B-B14F-4D97-AF65-F5344CB8AC3E}">
        <p14:creationId xmlns:p14="http://schemas.microsoft.com/office/powerpoint/2010/main" val="1897102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BEF1F-311C-463A-86A6-D674B31F2D3A}"/>
              </a:ext>
            </a:extLst>
          </p:cNvPr>
          <p:cNvSpPr>
            <a:spLocks noGrp="1"/>
          </p:cNvSpPr>
          <p:nvPr>
            <p:ph type="title"/>
          </p:nvPr>
        </p:nvSpPr>
        <p:spPr/>
        <p:txBody>
          <a:bodyPr/>
          <a:lstStyle/>
          <a:p>
            <a:r>
              <a:rPr lang="en-US"/>
              <a:t>Other Information</a:t>
            </a:r>
          </a:p>
        </p:txBody>
      </p:sp>
      <p:sp>
        <p:nvSpPr>
          <p:cNvPr id="3" name="Content Placeholder 2">
            <a:extLst>
              <a:ext uri="{FF2B5EF4-FFF2-40B4-BE49-F238E27FC236}">
                <a16:creationId xmlns:a16="http://schemas.microsoft.com/office/drawing/2014/main" id="{37C87298-DD15-466A-BDF4-E2A0B64394EB}"/>
              </a:ext>
            </a:extLst>
          </p:cNvPr>
          <p:cNvSpPr>
            <a:spLocks noGrp="1"/>
          </p:cNvSpPr>
          <p:nvPr>
            <p:ph idx="1"/>
          </p:nvPr>
        </p:nvSpPr>
        <p:spPr/>
        <p:txBody>
          <a:bodyPr/>
          <a:lstStyle/>
          <a:p>
            <a:r>
              <a:rPr lang="en-US" dirty="0">
                <a:latin typeface="Cavolini" panose="03000502040302020204" pitchFamily="66" charset="0"/>
                <a:cs typeface="Cavolini" panose="03000502040302020204" pitchFamily="66" charset="0"/>
              </a:rPr>
              <a:t>Items of Trade: Silk and porcelain.</a:t>
            </a:r>
          </a:p>
          <a:p>
            <a:r>
              <a:rPr lang="en-US" dirty="0">
                <a:latin typeface="Cavolini" panose="03000502040302020204" pitchFamily="66" charset="0"/>
                <a:cs typeface="Cavolini" panose="03000502040302020204" pitchFamily="66" charset="0"/>
              </a:rPr>
              <a:t>Danger Zones: Between Calicut and Gujarat (bandits). Between Baghdad and Constantinople (Mongols).</a:t>
            </a:r>
          </a:p>
          <a:p>
            <a:r>
              <a:rPr lang="en-US" dirty="0">
                <a:latin typeface="Cavolini" panose="03000502040302020204" pitchFamily="66" charset="0"/>
                <a:cs typeface="Cavolini" panose="03000502040302020204" pitchFamily="66" charset="0"/>
              </a:rPr>
              <a:t>Modes of Transportation: Boat and horse.</a:t>
            </a:r>
          </a:p>
          <a:p>
            <a:r>
              <a:rPr lang="en-US" dirty="0">
                <a:latin typeface="Cavolini" panose="03000502040302020204" pitchFamily="66" charset="0"/>
                <a:cs typeface="Cavolini" panose="03000502040302020204" pitchFamily="66" charset="0"/>
              </a:rPr>
              <a:t>The hero will gain a new life by gaining 100 of the currency that is in the game, which can be obtained in various places.</a:t>
            </a:r>
          </a:p>
          <a:p>
            <a:r>
              <a:rPr lang="en-US" dirty="0">
                <a:latin typeface="Cavolini" panose="03000502040302020204" pitchFamily="66" charset="0"/>
                <a:cs typeface="Cavolini" panose="03000502040302020204" pitchFamily="66" charset="0"/>
              </a:rPr>
              <a:t>The hero will face struggles such as the weather while traveling, and people such as bandits while on land.</a:t>
            </a:r>
          </a:p>
          <a:p>
            <a:r>
              <a:rPr lang="en-US" dirty="0">
                <a:latin typeface="Cavolini" panose="03000502040302020204" pitchFamily="66" charset="0"/>
                <a:cs typeface="Cavolini" panose="03000502040302020204" pitchFamily="66" charset="0"/>
              </a:rPr>
              <a:t>The hero will use a sword.</a:t>
            </a:r>
          </a:p>
        </p:txBody>
      </p:sp>
      <p:sp>
        <p:nvSpPr>
          <p:cNvPr id="5" name="TextBox 4">
            <a:extLst>
              <a:ext uri="{FF2B5EF4-FFF2-40B4-BE49-F238E27FC236}">
                <a16:creationId xmlns:a16="http://schemas.microsoft.com/office/drawing/2014/main" id="{8A70EDC7-779D-4DB1-86B7-AA52765E1507}"/>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5813722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F17B6-FCB5-4E6E-BB32-E06DFB8DE53F}"/>
              </a:ext>
            </a:extLst>
          </p:cNvPr>
          <p:cNvSpPr>
            <a:spLocks noGrp="1"/>
          </p:cNvSpPr>
          <p:nvPr>
            <p:ph type="title"/>
          </p:nvPr>
        </p:nvSpPr>
        <p:spPr/>
        <p:txBody>
          <a:bodyPr/>
          <a:lstStyle/>
          <a:p>
            <a:r>
              <a:rPr lang="en-US"/>
              <a:t>Muscled Milton Character Setup </a:t>
            </a:r>
          </a:p>
        </p:txBody>
      </p:sp>
      <p:sp>
        <p:nvSpPr>
          <p:cNvPr id="3" name="Content Placeholder 2">
            <a:extLst>
              <a:ext uri="{FF2B5EF4-FFF2-40B4-BE49-F238E27FC236}">
                <a16:creationId xmlns:a16="http://schemas.microsoft.com/office/drawing/2014/main" id="{5D6B4F9E-2AA2-4449-BEB2-9BF35693D9A5}"/>
              </a:ext>
            </a:extLst>
          </p:cNvPr>
          <p:cNvSpPr>
            <a:spLocks noGrp="1"/>
          </p:cNvSpPr>
          <p:nvPr>
            <p:ph idx="1"/>
          </p:nvPr>
        </p:nvSpPr>
        <p:spPr/>
        <p:txBody>
          <a:bodyPr/>
          <a:lstStyle/>
          <a:p>
            <a:pPr marL="0" indent="0">
              <a:buNone/>
            </a:pPr>
            <a:r>
              <a:rPr lang="en-US">
                <a:latin typeface="Cavolini" panose="03000502040302020204" pitchFamily="66" charset="0"/>
                <a:cs typeface="Cavolini" panose="03000502040302020204" pitchFamily="66" charset="0"/>
              </a:rPr>
              <a:t>Muscled Milton was a 5-year-old boy travelling on the silk when him and his parents were attacked by bandits. He was knocked out leaving a large scar on his face and when he woke up, he was in china. </a:t>
            </a:r>
          </a:p>
        </p:txBody>
      </p:sp>
      <p:sp>
        <p:nvSpPr>
          <p:cNvPr id="6" name="TextBox 5">
            <a:extLst>
              <a:ext uri="{FF2B5EF4-FFF2-40B4-BE49-F238E27FC236}">
                <a16:creationId xmlns:a16="http://schemas.microsoft.com/office/drawing/2014/main" id="{A58C324F-93E0-4AE3-B29C-9B219AC88A7D}"/>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pic>
        <p:nvPicPr>
          <p:cNvPr id="5" name="Picture 4">
            <a:extLst>
              <a:ext uri="{FF2B5EF4-FFF2-40B4-BE49-F238E27FC236}">
                <a16:creationId xmlns:a16="http://schemas.microsoft.com/office/drawing/2014/main" id="{0FD159A6-F9F1-49B3-99AB-30EFD0E7C12F}"/>
              </a:ext>
            </a:extLst>
          </p:cNvPr>
          <p:cNvPicPr>
            <a:picLocks noChangeAspect="1"/>
          </p:cNvPicPr>
          <p:nvPr/>
        </p:nvPicPr>
        <p:blipFill>
          <a:blip r:embed="rId3"/>
          <a:stretch>
            <a:fillRect/>
          </a:stretch>
        </p:blipFill>
        <p:spPr>
          <a:xfrm>
            <a:off x="1144978" y="3429000"/>
            <a:ext cx="3219694" cy="2378631"/>
          </a:xfrm>
          <a:prstGeom prst="rect">
            <a:avLst/>
          </a:prstGeom>
        </p:spPr>
      </p:pic>
      <p:sp>
        <p:nvSpPr>
          <p:cNvPr id="7" name="TextBox 6">
            <a:extLst>
              <a:ext uri="{FF2B5EF4-FFF2-40B4-BE49-F238E27FC236}">
                <a16:creationId xmlns:a16="http://schemas.microsoft.com/office/drawing/2014/main" id="{E223A770-4AE7-46EC-8E32-F88D4394CFFA}"/>
              </a:ext>
            </a:extLst>
          </p:cNvPr>
          <p:cNvSpPr txBox="1"/>
          <p:nvPr/>
        </p:nvSpPr>
        <p:spPr>
          <a:xfrm>
            <a:off x="4473526" y="5359791"/>
            <a:ext cx="3353804" cy="646331"/>
          </a:xfrm>
          <a:prstGeom prst="rect">
            <a:avLst/>
          </a:prstGeom>
          <a:noFill/>
        </p:spPr>
        <p:txBody>
          <a:bodyPr wrap="square" rtlCol="0">
            <a:spAutoFit/>
          </a:bodyPr>
          <a:lstStyle/>
          <a:p>
            <a:r>
              <a:rPr lang="en-US"/>
              <a:t>Picture of Muscled Milton at the age of 20  </a:t>
            </a:r>
          </a:p>
        </p:txBody>
      </p:sp>
    </p:spTree>
    <p:extLst>
      <p:ext uri="{BB962C8B-B14F-4D97-AF65-F5344CB8AC3E}">
        <p14:creationId xmlns:p14="http://schemas.microsoft.com/office/powerpoint/2010/main" val="20002444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00875-6C00-4ABA-860C-ABE3924C507D}"/>
              </a:ext>
            </a:extLst>
          </p:cNvPr>
          <p:cNvSpPr>
            <a:spLocks noGrp="1"/>
          </p:cNvSpPr>
          <p:nvPr>
            <p:ph type="title"/>
          </p:nvPr>
        </p:nvSpPr>
        <p:spPr/>
        <p:txBody>
          <a:bodyPr/>
          <a:lstStyle/>
          <a:p>
            <a:r>
              <a:rPr lang="en-US"/>
              <a:t>Goodwin Character Setup</a:t>
            </a:r>
          </a:p>
        </p:txBody>
      </p:sp>
      <p:sp>
        <p:nvSpPr>
          <p:cNvPr id="3" name="Content Placeholder 2">
            <a:extLst>
              <a:ext uri="{FF2B5EF4-FFF2-40B4-BE49-F238E27FC236}">
                <a16:creationId xmlns:a16="http://schemas.microsoft.com/office/drawing/2014/main" id="{A9F9B6DF-E2AB-4DDF-B583-E8EE645CE3F0}"/>
              </a:ext>
            </a:extLst>
          </p:cNvPr>
          <p:cNvSpPr>
            <a:spLocks noGrp="1"/>
          </p:cNvSpPr>
          <p:nvPr>
            <p:ph idx="1"/>
          </p:nvPr>
        </p:nvSpPr>
        <p:spPr>
          <a:xfrm>
            <a:off x="762000" y="1859279"/>
            <a:ext cx="10591800" cy="4317683"/>
          </a:xfrm>
        </p:spPr>
        <p:txBody>
          <a:bodyPr/>
          <a:lstStyle/>
          <a:p>
            <a:pPr marL="0" indent="0">
              <a:buNone/>
            </a:pPr>
            <a:r>
              <a:rPr lang="en-US">
                <a:latin typeface="Cavolini" panose="03000502040302020204" pitchFamily="66" charset="0"/>
                <a:cs typeface="Cavolini" panose="03000502040302020204" pitchFamily="66" charset="0"/>
              </a:rPr>
              <a:t>Goodwin was a shopkeeper who found a young Muscled Milton. He sells silks and other textiles at his shop. He was Muscled Milton’s mentor in work, life and was a father figure to him.</a:t>
            </a:r>
          </a:p>
        </p:txBody>
      </p:sp>
      <p:sp>
        <p:nvSpPr>
          <p:cNvPr id="4" name="TextBox 3">
            <a:extLst>
              <a:ext uri="{FF2B5EF4-FFF2-40B4-BE49-F238E27FC236}">
                <a16:creationId xmlns:a16="http://schemas.microsoft.com/office/drawing/2014/main" id="{26166187-BB23-44C3-B79B-A018EC236DB5}"/>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pic>
        <p:nvPicPr>
          <p:cNvPr id="5" name="Picture 4">
            <a:extLst>
              <a:ext uri="{FF2B5EF4-FFF2-40B4-BE49-F238E27FC236}">
                <a16:creationId xmlns:a16="http://schemas.microsoft.com/office/drawing/2014/main" id="{99B4EE0C-CCB6-4ED5-85B3-748AB3338C5B}"/>
              </a:ext>
            </a:extLst>
          </p:cNvPr>
          <p:cNvPicPr>
            <a:picLocks noChangeAspect="1"/>
          </p:cNvPicPr>
          <p:nvPr/>
        </p:nvPicPr>
        <p:blipFill>
          <a:blip r:embed="rId3"/>
          <a:stretch>
            <a:fillRect/>
          </a:stretch>
        </p:blipFill>
        <p:spPr>
          <a:xfrm>
            <a:off x="838200" y="3539856"/>
            <a:ext cx="3724558" cy="2267775"/>
          </a:xfrm>
          <a:prstGeom prst="rect">
            <a:avLst/>
          </a:prstGeom>
        </p:spPr>
      </p:pic>
      <p:sp>
        <p:nvSpPr>
          <p:cNvPr id="6" name="TextBox 5">
            <a:extLst>
              <a:ext uri="{FF2B5EF4-FFF2-40B4-BE49-F238E27FC236}">
                <a16:creationId xmlns:a16="http://schemas.microsoft.com/office/drawing/2014/main" id="{7AD679D7-8646-459B-8944-7B4B5CEB69ED}"/>
              </a:ext>
            </a:extLst>
          </p:cNvPr>
          <p:cNvSpPr txBox="1"/>
          <p:nvPr/>
        </p:nvSpPr>
        <p:spPr>
          <a:xfrm>
            <a:off x="4712677" y="5331655"/>
            <a:ext cx="3291840" cy="646331"/>
          </a:xfrm>
          <a:prstGeom prst="rect">
            <a:avLst/>
          </a:prstGeom>
          <a:noFill/>
        </p:spPr>
        <p:txBody>
          <a:bodyPr wrap="square" rtlCol="0">
            <a:spAutoFit/>
          </a:bodyPr>
          <a:lstStyle/>
          <a:p>
            <a:r>
              <a:rPr lang="en-US"/>
              <a:t>Goodwin before sending Milton on his journey </a:t>
            </a:r>
          </a:p>
        </p:txBody>
      </p:sp>
    </p:spTree>
    <p:extLst>
      <p:ext uri="{BB962C8B-B14F-4D97-AF65-F5344CB8AC3E}">
        <p14:creationId xmlns:p14="http://schemas.microsoft.com/office/powerpoint/2010/main" val="36858881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A4883-6935-4C3E-8085-B4155BC9210E}"/>
              </a:ext>
            </a:extLst>
          </p:cNvPr>
          <p:cNvSpPr>
            <a:spLocks noGrp="1"/>
          </p:cNvSpPr>
          <p:nvPr>
            <p:ph type="title"/>
          </p:nvPr>
        </p:nvSpPr>
        <p:spPr>
          <a:xfrm>
            <a:off x="838200" y="304165"/>
            <a:ext cx="10515600" cy="1325563"/>
          </a:xfrm>
        </p:spPr>
        <p:txBody>
          <a:bodyPr/>
          <a:lstStyle/>
          <a:p>
            <a:r>
              <a:rPr lang="en-US"/>
              <a:t>Game setup </a:t>
            </a:r>
          </a:p>
        </p:txBody>
      </p:sp>
      <p:sp>
        <p:nvSpPr>
          <p:cNvPr id="3" name="Content Placeholder 2">
            <a:extLst>
              <a:ext uri="{FF2B5EF4-FFF2-40B4-BE49-F238E27FC236}">
                <a16:creationId xmlns:a16="http://schemas.microsoft.com/office/drawing/2014/main" id="{C2CDB3A4-1A67-41CE-9C84-4BA9AFB1C251}"/>
              </a:ext>
            </a:extLst>
          </p:cNvPr>
          <p:cNvSpPr>
            <a:spLocks noGrp="1"/>
          </p:cNvSpPr>
          <p:nvPr>
            <p:ph idx="1"/>
          </p:nvPr>
        </p:nvSpPr>
        <p:spPr/>
        <p:txBody>
          <a:bodyPr/>
          <a:lstStyle/>
          <a:p>
            <a:pPr marL="0" indent="0">
              <a:buNone/>
            </a:pPr>
            <a:r>
              <a:rPr lang="en-US" dirty="0">
                <a:latin typeface="Cavolini" panose="03000502040302020204" pitchFamily="66" charset="0"/>
                <a:cs typeface="Cavolini" panose="03000502040302020204" pitchFamily="66" charset="0"/>
              </a:rPr>
              <a:t>15 years have passed since the tragic Bandit raid  that killed Milton’s parents. He could still remember the face of the man that killed both of his parents. Muscled Milton is now 20. Goodwin realizes that Milton longs to return home and decides to send him on a quest back to Constantinople where he spent the first 5 years of his life. He gives Milton supplies and money so that he could start another life when he gets there. He gives him a boat to travel, and a magnetic compass to </a:t>
            </a:r>
            <a:r>
              <a:rPr lang="en-US">
                <a:latin typeface="Cavolini" panose="03000502040302020204" pitchFamily="66" charset="0"/>
                <a:cs typeface="Cavolini" panose="03000502040302020204" pitchFamily="66" charset="0"/>
              </a:rPr>
              <a:t>help navigate through the seas.</a:t>
            </a:r>
          </a:p>
        </p:txBody>
      </p:sp>
      <p:sp>
        <p:nvSpPr>
          <p:cNvPr id="6" name="TextBox 5">
            <a:extLst>
              <a:ext uri="{FF2B5EF4-FFF2-40B4-BE49-F238E27FC236}">
                <a16:creationId xmlns:a16="http://schemas.microsoft.com/office/drawing/2014/main" id="{E531A647-F348-492F-BC75-B167C4FE008C}"/>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41400107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CBA81-C0A2-4054-80A2-6B807C8F2E00}"/>
              </a:ext>
            </a:extLst>
          </p:cNvPr>
          <p:cNvSpPr>
            <a:spLocks noGrp="1"/>
          </p:cNvSpPr>
          <p:nvPr>
            <p:ph type="title"/>
          </p:nvPr>
        </p:nvSpPr>
        <p:spPr/>
        <p:txBody>
          <a:bodyPr/>
          <a:lstStyle/>
          <a:p>
            <a:r>
              <a:rPr lang="en-US"/>
              <a:t>Begin Story</a:t>
            </a:r>
          </a:p>
        </p:txBody>
      </p:sp>
      <p:sp>
        <p:nvSpPr>
          <p:cNvPr id="3" name="Content Placeholder 2">
            <a:extLst>
              <a:ext uri="{FF2B5EF4-FFF2-40B4-BE49-F238E27FC236}">
                <a16:creationId xmlns:a16="http://schemas.microsoft.com/office/drawing/2014/main" id="{3ABE4883-1009-4856-AC9F-A715D873BEB5}"/>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The game starts in Hangzhou. At the beginning, Goodwin sends Muscled Milton on a journey to trade silk and go back to his home in Constantinople. Goodwin tasks Milton to get through to Constantinople by going through the Indian Ocean for most of the journey and going from Baghdad to Constantinople on a horse. He gives Milton a boat, and money to buy supplies for his journey. Then you set sail for Malacca. </a:t>
            </a:r>
          </a:p>
        </p:txBody>
      </p:sp>
      <p:sp>
        <p:nvSpPr>
          <p:cNvPr id="7" name="TextBox 6">
            <a:extLst>
              <a:ext uri="{FF2B5EF4-FFF2-40B4-BE49-F238E27FC236}">
                <a16:creationId xmlns:a16="http://schemas.microsoft.com/office/drawing/2014/main" id="{8FAE9B32-9993-4EF2-B51E-FFEB54FCA155}"/>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3074999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21D3D-267B-453A-8E6A-ED1EE820EB4C}"/>
              </a:ext>
            </a:extLst>
          </p:cNvPr>
          <p:cNvSpPr>
            <a:spLocks noGrp="1"/>
          </p:cNvSpPr>
          <p:nvPr>
            <p:ph type="title"/>
          </p:nvPr>
        </p:nvSpPr>
        <p:spPr/>
        <p:txBody>
          <a:bodyPr/>
          <a:lstStyle/>
          <a:p>
            <a:r>
              <a:rPr lang="en-US"/>
              <a:t>In Malacca</a:t>
            </a:r>
          </a:p>
        </p:txBody>
      </p:sp>
      <p:sp>
        <p:nvSpPr>
          <p:cNvPr id="3" name="Content Placeholder 2">
            <a:extLst>
              <a:ext uri="{FF2B5EF4-FFF2-40B4-BE49-F238E27FC236}">
                <a16:creationId xmlns:a16="http://schemas.microsoft.com/office/drawing/2014/main" id="{44BF9CA9-FC50-472E-BBC0-42909711DBC7}"/>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You get to Malacca quite smoothly, as there aren’t many weather disturbances on the way there. While you’re there, you decide it would be best to restock your supplies, as the journey from Malacca to Calicut is quite long. When buying supplies, a group of criminals comes by and attempts to rob a store. You decide to take care of them. The owner of the shop is so grateful that he gives you food as thanks. With everything cleared up, you set sail once again and head to Calicut. </a:t>
            </a:r>
          </a:p>
        </p:txBody>
      </p:sp>
      <p:sp>
        <p:nvSpPr>
          <p:cNvPr id="5" name="TextBox 4">
            <a:extLst>
              <a:ext uri="{FF2B5EF4-FFF2-40B4-BE49-F238E27FC236}">
                <a16:creationId xmlns:a16="http://schemas.microsoft.com/office/drawing/2014/main" id="{1E33AD16-C7EF-4366-A2A1-9A0C31F9209F}"/>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3108543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00613-0165-439E-AB77-8FB2180EBAFA}"/>
              </a:ext>
            </a:extLst>
          </p:cNvPr>
          <p:cNvSpPr>
            <a:spLocks noGrp="1"/>
          </p:cNvSpPr>
          <p:nvPr>
            <p:ph type="title"/>
          </p:nvPr>
        </p:nvSpPr>
        <p:spPr/>
        <p:txBody>
          <a:bodyPr/>
          <a:lstStyle/>
          <a:p>
            <a:r>
              <a:rPr lang="en-US"/>
              <a:t>In Calicut </a:t>
            </a:r>
          </a:p>
        </p:txBody>
      </p:sp>
      <p:sp>
        <p:nvSpPr>
          <p:cNvPr id="3" name="Content Placeholder 2">
            <a:extLst>
              <a:ext uri="{FF2B5EF4-FFF2-40B4-BE49-F238E27FC236}">
                <a16:creationId xmlns:a16="http://schemas.microsoft.com/office/drawing/2014/main" id="{66FD4746-DB39-4C6B-9D47-023626FA5858}"/>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As you head to Calicut, the weather slowly gets worse along the journey, but you eventually make it in one piece. There isn’t as much action in Calicut as there is in Malacca, however you do hear in a local shop that a large band of bandits in Baghdad that will be making their way to Gujarat, and eventually, Calicut soon. You ponder whether it could be the ones that killed your parents. You decide it couldn’t hurt to check it out, but decide that it’s time to set sail for Gujarat. </a:t>
            </a:r>
          </a:p>
        </p:txBody>
      </p:sp>
      <p:sp>
        <p:nvSpPr>
          <p:cNvPr id="5" name="TextBox 4">
            <a:extLst>
              <a:ext uri="{FF2B5EF4-FFF2-40B4-BE49-F238E27FC236}">
                <a16:creationId xmlns:a16="http://schemas.microsoft.com/office/drawing/2014/main" id="{F842F149-8EB1-4DC1-ADF1-EDB06AD67462}"/>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20570850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6217F-B0C2-408A-965D-4B4750515776}"/>
              </a:ext>
            </a:extLst>
          </p:cNvPr>
          <p:cNvSpPr>
            <a:spLocks noGrp="1"/>
          </p:cNvSpPr>
          <p:nvPr>
            <p:ph type="title"/>
          </p:nvPr>
        </p:nvSpPr>
        <p:spPr/>
        <p:txBody>
          <a:bodyPr/>
          <a:lstStyle/>
          <a:p>
            <a:r>
              <a:rPr lang="en-US"/>
              <a:t>Setting sail for Gujarat</a:t>
            </a:r>
          </a:p>
        </p:txBody>
      </p:sp>
      <p:sp>
        <p:nvSpPr>
          <p:cNvPr id="3" name="Content Placeholder 2">
            <a:extLst>
              <a:ext uri="{FF2B5EF4-FFF2-40B4-BE49-F238E27FC236}">
                <a16:creationId xmlns:a16="http://schemas.microsoft.com/office/drawing/2014/main" id="{3CADF477-3BF6-48B0-BB68-1F68B2DFEA08}"/>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You set sail for Gujarat, and within a few hours you immediately realize that you made a mistake. The weather had been getting worse and worse for a while, and now is when it decided to become more devastating than ever. You attempt to turn back but the wind is far too strong, and you cannot control the boat. You then hold on for dear life, and will let the sea decide your fate. </a:t>
            </a:r>
          </a:p>
        </p:txBody>
      </p:sp>
      <p:sp>
        <p:nvSpPr>
          <p:cNvPr id="5" name="TextBox 4">
            <a:extLst>
              <a:ext uri="{FF2B5EF4-FFF2-40B4-BE49-F238E27FC236}">
                <a16:creationId xmlns:a16="http://schemas.microsoft.com/office/drawing/2014/main" id="{129793BF-885C-4A5D-AF64-C71A2A3610FD}"/>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2447128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DF4DB-0F28-42CD-9B5E-78E92D5E8B8D}"/>
              </a:ext>
            </a:extLst>
          </p:cNvPr>
          <p:cNvSpPr>
            <a:spLocks noGrp="1"/>
          </p:cNvSpPr>
          <p:nvPr>
            <p:ph type="title"/>
          </p:nvPr>
        </p:nvSpPr>
        <p:spPr/>
        <p:txBody>
          <a:bodyPr/>
          <a:lstStyle/>
          <a:p>
            <a:r>
              <a:rPr lang="en-US"/>
              <a:t>Shipwrecked </a:t>
            </a:r>
          </a:p>
        </p:txBody>
      </p:sp>
      <p:sp>
        <p:nvSpPr>
          <p:cNvPr id="3" name="Content Placeholder 2">
            <a:extLst>
              <a:ext uri="{FF2B5EF4-FFF2-40B4-BE49-F238E27FC236}">
                <a16:creationId xmlns:a16="http://schemas.microsoft.com/office/drawing/2014/main" id="{D6D85710-D2E4-4515-AF7A-389EDF01652F}"/>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You wake up in a daze, it’s about midday as the sun is almost directly overhead. You see the remains of your boat crashed fairly close to you. You decide that you need to find out where it is that you shipwrecked. You see a large city in the distance. All that you can do is hope that it’s Gujarat, but for now, you salvage all that you can from the ship, and head to the city. </a:t>
            </a:r>
          </a:p>
        </p:txBody>
      </p:sp>
      <p:sp>
        <p:nvSpPr>
          <p:cNvPr id="5" name="TextBox 4">
            <a:extLst>
              <a:ext uri="{FF2B5EF4-FFF2-40B4-BE49-F238E27FC236}">
                <a16:creationId xmlns:a16="http://schemas.microsoft.com/office/drawing/2014/main" id="{FB4048FB-5749-49C1-B8AC-FD5FA1D50130}"/>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12088062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FC47-C442-499D-B10D-E6F28640E2FB}"/>
              </a:ext>
            </a:extLst>
          </p:cNvPr>
          <p:cNvSpPr>
            <a:spLocks noGrp="1"/>
          </p:cNvSpPr>
          <p:nvPr>
            <p:ph type="title"/>
          </p:nvPr>
        </p:nvSpPr>
        <p:spPr/>
        <p:txBody>
          <a:bodyPr/>
          <a:lstStyle/>
          <a:p>
            <a:r>
              <a:rPr lang="en-US"/>
              <a:t>Gujarat </a:t>
            </a:r>
          </a:p>
        </p:txBody>
      </p:sp>
      <p:sp>
        <p:nvSpPr>
          <p:cNvPr id="3" name="Content Placeholder 2">
            <a:extLst>
              <a:ext uri="{FF2B5EF4-FFF2-40B4-BE49-F238E27FC236}">
                <a16:creationId xmlns:a16="http://schemas.microsoft.com/office/drawing/2014/main" id="{AB474DC0-2A50-47C0-B1BB-89393AFEC191}"/>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You find that the city is indeed Gujarat. You gather up what little money that you still have left and buy food, water, and a horse to travel, as a boat would be far too expensive. You hear once again about how the bandits are traveling this way. You decide that it wouldn’t be a bad idea to pay them a visit. </a:t>
            </a:r>
          </a:p>
        </p:txBody>
      </p:sp>
      <p:sp>
        <p:nvSpPr>
          <p:cNvPr id="5" name="TextBox 4">
            <a:extLst>
              <a:ext uri="{FF2B5EF4-FFF2-40B4-BE49-F238E27FC236}">
                <a16:creationId xmlns:a16="http://schemas.microsoft.com/office/drawing/2014/main" id="{36608DE8-3703-4ED6-BDB5-7CA4B77F60A8}"/>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37830744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5D09-80CA-4999-B510-0D70639D8EF2}"/>
              </a:ext>
            </a:extLst>
          </p:cNvPr>
          <p:cNvSpPr>
            <a:spLocks noGrp="1"/>
          </p:cNvSpPr>
          <p:nvPr>
            <p:ph type="title"/>
          </p:nvPr>
        </p:nvSpPr>
        <p:spPr/>
        <p:txBody>
          <a:bodyPr/>
          <a:lstStyle/>
          <a:p>
            <a:r>
              <a:rPr lang="en-US"/>
              <a:t>Bandits</a:t>
            </a:r>
          </a:p>
        </p:txBody>
      </p:sp>
      <p:sp>
        <p:nvSpPr>
          <p:cNvPr id="3" name="Content Placeholder 2">
            <a:extLst>
              <a:ext uri="{FF2B5EF4-FFF2-40B4-BE49-F238E27FC236}">
                <a16:creationId xmlns:a16="http://schemas.microsoft.com/office/drawing/2014/main" id="{31DD0446-A4CA-4736-BE52-98F34576E5F9}"/>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You find the bandits on the way to Baghdad and decide to pay them a visit. You infiltrate the camp that they’ve set up for the night very sneakily and quietly. You find their leader and realize that he is the man who took away your parents fifteen years ago, and he is being guarded. You knockout the guards and think about what to do next. You finally decide that you will take revenge for what happened fifteen years ago.</a:t>
            </a:r>
          </a:p>
        </p:txBody>
      </p:sp>
      <p:sp>
        <p:nvSpPr>
          <p:cNvPr id="5" name="TextBox 4">
            <a:extLst>
              <a:ext uri="{FF2B5EF4-FFF2-40B4-BE49-F238E27FC236}">
                <a16:creationId xmlns:a16="http://schemas.microsoft.com/office/drawing/2014/main" id="{0ABCAC03-EE91-4CCF-A33B-D684376C5E70}"/>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2615154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4650-D554-4A6E-B80B-2062884AC738}"/>
              </a:ext>
            </a:extLst>
          </p:cNvPr>
          <p:cNvSpPr>
            <a:spLocks noGrp="1"/>
          </p:cNvSpPr>
          <p:nvPr>
            <p:ph type="title"/>
          </p:nvPr>
        </p:nvSpPr>
        <p:spPr/>
        <p:txBody>
          <a:bodyPr/>
          <a:lstStyle/>
          <a:p>
            <a:r>
              <a:rPr lang="en-US"/>
              <a:t>Baghdad</a:t>
            </a:r>
          </a:p>
        </p:txBody>
      </p:sp>
      <p:sp>
        <p:nvSpPr>
          <p:cNvPr id="3" name="Content Placeholder 2">
            <a:extLst>
              <a:ext uri="{FF2B5EF4-FFF2-40B4-BE49-F238E27FC236}">
                <a16:creationId xmlns:a16="http://schemas.microsoft.com/office/drawing/2014/main" id="{B279E4FE-7636-4084-99E9-4CDCB8B316E9}"/>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Just before arriving in Baghdad, which was conquered by the Mongols at the time, there is a checkpoint run by the Mongols that you must go through. </a:t>
            </a:r>
          </a:p>
        </p:txBody>
      </p:sp>
      <p:sp>
        <p:nvSpPr>
          <p:cNvPr id="5" name="TextBox 4">
            <a:extLst>
              <a:ext uri="{FF2B5EF4-FFF2-40B4-BE49-F238E27FC236}">
                <a16:creationId xmlns:a16="http://schemas.microsoft.com/office/drawing/2014/main" id="{24491B06-A951-4217-88D1-199A6C28E581}"/>
              </a:ext>
            </a:extLst>
          </p:cNvPr>
          <p:cNvSpPr txBox="1"/>
          <p:nvPr/>
        </p:nvSpPr>
        <p:spPr>
          <a:xfrm>
            <a:off x="9045527" y="5807631"/>
            <a:ext cx="3432224" cy="369332"/>
          </a:xfrm>
          <a:prstGeom prst="rect">
            <a:avLst/>
          </a:prstGeom>
          <a:noFill/>
        </p:spPr>
        <p:txBody>
          <a:bodyPr wrap="square" rtlCol="0">
            <a:spAutoFit/>
          </a:bodyPr>
          <a:lstStyle/>
          <a:p>
            <a:r>
              <a:rPr lang="en-US">
                <a:hlinkClick r:id="rId2" action="ppaction://hlinksldjump"/>
              </a:rPr>
              <a:t>Sneak Past Guards  </a:t>
            </a:r>
            <a:endParaRPr lang="en-US"/>
          </a:p>
        </p:txBody>
      </p:sp>
      <p:sp>
        <p:nvSpPr>
          <p:cNvPr id="7" name="TextBox 6">
            <a:extLst>
              <a:ext uri="{FF2B5EF4-FFF2-40B4-BE49-F238E27FC236}">
                <a16:creationId xmlns:a16="http://schemas.microsoft.com/office/drawing/2014/main" id="{A645696F-B712-4D75-A7FA-8C37C1CC4FF8}"/>
              </a:ext>
            </a:extLst>
          </p:cNvPr>
          <p:cNvSpPr txBox="1"/>
          <p:nvPr/>
        </p:nvSpPr>
        <p:spPr>
          <a:xfrm>
            <a:off x="9041443" y="5469915"/>
            <a:ext cx="2527274" cy="369332"/>
          </a:xfrm>
          <a:prstGeom prst="rect">
            <a:avLst/>
          </a:prstGeom>
          <a:noFill/>
        </p:spPr>
        <p:txBody>
          <a:bodyPr wrap="square" rtlCol="0">
            <a:spAutoFit/>
          </a:bodyPr>
          <a:lstStyle/>
          <a:p>
            <a:r>
              <a:rPr lang="en-US"/>
              <a:t> </a:t>
            </a:r>
            <a:r>
              <a:rPr lang="en-US">
                <a:hlinkClick r:id="rId3" action="ppaction://hlinksldjump"/>
              </a:rPr>
              <a:t>Assassinate the guards </a:t>
            </a:r>
            <a:endParaRPr lang="en-US"/>
          </a:p>
        </p:txBody>
      </p:sp>
    </p:spTree>
    <p:extLst>
      <p:ext uri="{BB962C8B-B14F-4D97-AF65-F5344CB8AC3E}">
        <p14:creationId xmlns:p14="http://schemas.microsoft.com/office/powerpoint/2010/main" val="25239672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E4FB1-0712-403C-AFA3-C4AE153C8E1D}"/>
              </a:ext>
            </a:extLst>
          </p:cNvPr>
          <p:cNvSpPr>
            <a:spLocks noGrp="1"/>
          </p:cNvSpPr>
          <p:nvPr>
            <p:ph type="title"/>
          </p:nvPr>
        </p:nvSpPr>
        <p:spPr/>
        <p:txBody>
          <a:bodyPr/>
          <a:lstStyle/>
          <a:p>
            <a:r>
              <a:rPr lang="en-US"/>
              <a:t>Sneak past guards </a:t>
            </a:r>
          </a:p>
        </p:txBody>
      </p:sp>
      <p:sp>
        <p:nvSpPr>
          <p:cNvPr id="3" name="Content Placeholder 2">
            <a:extLst>
              <a:ext uri="{FF2B5EF4-FFF2-40B4-BE49-F238E27FC236}">
                <a16:creationId xmlns:a16="http://schemas.microsoft.com/office/drawing/2014/main" id="{8169B23B-DFDE-45CC-8BAA-BFF8618D7521}"/>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You snuck past the guards. Narrowly making it by without getting seen. You continue your journey and make it to the city of Baghdad. You buy supplies with the rest of your money. You then continue and head to Constantinople. </a:t>
            </a:r>
          </a:p>
        </p:txBody>
      </p:sp>
      <p:sp>
        <p:nvSpPr>
          <p:cNvPr id="5" name="TextBox 4">
            <a:extLst>
              <a:ext uri="{FF2B5EF4-FFF2-40B4-BE49-F238E27FC236}">
                <a16:creationId xmlns:a16="http://schemas.microsoft.com/office/drawing/2014/main" id="{9B3E37C8-E068-49AD-A29A-D0F8BA37AE42}"/>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913212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4FCD-F9F5-4EFF-9B37-EEE49B9109CD}"/>
              </a:ext>
            </a:extLst>
          </p:cNvPr>
          <p:cNvSpPr>
            <a:spLocks noGrp="1"/>
          </p:cNvSpPr>
          <p:nvPr>
            <p:ph type="title"/>
          </p:nvPr>
        </p:nvSpPr>
        <p:spPr/>
        <p:txBody>
          <a:bodyPr/>
          <a:lstStyle/>
          <a:p>
            <a:r>
              <a:rPr lang="en-US"/>
              <a:t>Assassinate the Guards</a:t>
            </a:r>
          </a:p>
        </p:txBody>
      </p:sp>
      <p:sp>
        <p:nvSpPr>
          <p:cNvPr id="3" name="Content Placeholder 2">
            <a:extLst>
              <a:ext uri="{FF2B5EF4-FFF2-40B4-BE49-F238E27FC236}">
                <a16:creationId xmlns:a16="http://schemas.microsoft.com/office/drawing/2014/main" id="{A267AB3E-5E3A-4C28-9C95-3E3DDAE19C20}"/>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You, somehow, get through all of the guards standing at the checkpoint. It’s far enough away from the city that nobody there sees what happened, and you did it fast enough so that they couldn’t send word for help. You continue into Baghdad to buy supplies, and then head to Constantinople. </a:t>
            </a:r>
          </a:p>
        </p:txBody>
      </p:sp>
      <p:sp>
        <p:nvSpPr>
          <p:cNvPr id="5" name="TextBox 4">
            <a:extLst>
              <a:ext uri="{FF2B5EF4-FFF2-40B4-BE49-F238E27FC236}">
                <a16:creationId xmlns:a16="http://schemas.microsoft.com/office/drawing/2014/main" id="{6CE1E6A8-9F74-4589-B418-DF586ECABC25}"/>
              </a:ext>
            </a:extLst>
          </p:cNvPr>
          <p:cNvSpPr txBox="1"/>
          <p:nvPr/>
        </p:nvSpPr>
        <p:spPr>
          <a:xfrm>
            <a:off x="10977563" y="5807631"/>
            <a:ext cx="1500187" cy="369332"/>
          </a:xfrm>
          <a:prstGeom prst="rect">
            <a:avLst/>
          </a:prstGeom>
          <a:noFill/>
        </p:spPr>
        <p:txBody>
          <a:bodyPr wrap="square" rtlCol="0">
            <a:spAutoFit/>
          </a:bodyPr>
          <a:lstStyle/>
          <a:p>
            <a:r>
              <a:rPr lang="en-US">
                <a:hlinkClick r:id="rId2" action="ppaction://hlinksldjump"/>
              </a:rPr>
              <a:t>Next</a:t>
            </a:r>
            <a:r>
              <a:rPr lang="en-US"/>
              <a:t> </a:t>
            </a:r>
          </a:p>
        </p:txBody>
      </p:sp>
    </p:spTree>
    <p:extLst>
      <p:ext uri="{BB962C8B-B14F-4D97-AF65-F5344CB8AC3E}">
        <p14:creationId xmlns:p14="http://schemas.microsoft.com/office/powerpoint/2010/main" val="224183658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6472C-6087-476D-84A2-19505E1D3767}"/>
              </a:ext>
            </a:extLst>
          </p:cNvPr>
          <p:cNvSpPr>
            <a:spLocks noGrp="1"/>
          </p:cNvSpPr>
          <p:nvPr>
            <p:ph type="title"/>
          </p:nvPr>
        </p:nvSpPr>
        <p:spPr/>
        <p:txBody>
          <a:bodyPr/>
          <a:lstStyle/>
          <a:p>
            <a:r>
              <a:rPr lang="en-US"/>
              <a:t>Constantinople</a:t>
            </a:r>
          </a:p>
        </p:txBody>
      </p:sp>
      <p:sp>
        <p:nvSpPr>
          <p:cNvPr id="3" name="Content Placeholder 2">
            <a:extLst>
              <a:ext uri="{FF2B5EF4-FFF2-40B4-BE49-F238E27FC236}">
                <a16:creationId xmlns:a16="http://schemas.microsoft.com/office/drawing/2014/main" id="{CE6C7AB6-C10C-4BA2-8E2E-519913F0ADAC}"/>
              </a:ext>
            </a:extLst>
          </p:cNvPr>
          <p:cNvSpPr>
            <a:spLocks noGrp="1"/>
          </p:cNvSpPr>
          <p:nvPr>
            <p:ph idx="1"/>
          </p:nvPr>
        </p:nvSpPr>
        <p:spPr/>
        <p:txBody>
          <a:bodyPr/>
          <a:lstStyle/>
          <a:p>
            <a:r>
              <a:rPr lang="en-US">
                <a:latin typeface="Cavolini" panose="03000502040302020204" pitchFamily="66" charset="0"/>
                <a:cs typeface="Cavolini" panose="03000502040302020204" pitchFamily="66" charset="0"/>
              </a:rPr>
              <a:t>You finally make your way into Constantinople. It’s been 15 long years since the last time that you were here. It looks very different, yet somewhat similar. Even throughout the past 15 years, you can still spot some places that you used to see as a child, and some of the buildings that were still the same. You now realize that your journey is over, and sit for the entire rest of the day, watching the sunset fall over the horizon.</a:t>
            </a:r>
          </a:p>
        </p:txBody>
      </p:sp>
      <p:sp>
        <p:nvSpPr>
          <p:cNvPr id="5" name="TextBox 4">
            <a:extLst>
              <a:ext uri="{FF2B5EF4-FFF2-40B4-BE49-F238E27FC236}">
                <a16:creationId xmlns:a16="http://schemas.microsoft.com/office/drawing/2014/main" id="{6C83BFAF-A845-4A6D-8F93-CBEFD6DCCE50}"/>
              </a:ext>
            </a:extLst>
          </p:cNvPr>
          <p:cNvSpPr txBox="1"/>
          <p:nvPr/>
        </p:nvSpPr>
        <p:spPr>
          <a:xfrm>
            <a:off x="10977563" y="5807631"/>
            <a:ext cx="1500187" cy="369332"/>
          </a:xfrm>
          <a:prstGeom prst="rect">
            <a:avLst/>
          </a:prstGeom>
          <a:noFill/>
        </p:spPr>
        <p:txBody>
          <a:bodyPr wrap="square" rtlCol="0">
            <a:spAutoFit/>
          </a:bodyPr>
          <a:lstStyle/>
          <a:p>
            <a:r>
              <a:rPr lang="en-US"/>
              <a:t> </a:t>
            </a:r>
          </a:p>
        </p:txBody>
      </p:sp>
      <p:sp>
        <p:nvSpPr>
          <p:cNvPr id="7" name="TextBox 6">
            <a:extLst>
              <a:ext uri="{FF2B5EF4-FFF2-40B4-BE49-F238E27FC236}">
                <a16:creationId xmlns:a16="http://schemas.microsoft.com/office/drawing/2014/main" id="{CA26C267-C554-42A8-9D49-8BBE7CECEB26}"/>
              </a:ext>
            </a:extLst>
          </p:cNvPr>
          <p:cNvSpPr txBox="1"/>
          <p:nvPr/>
        </p:nvSpPr>
        <p:spPr>
          <a:xfrm>
            <a:off x="11129963" y="5960031"/>
            <a:ext cx="1500187" cy="369332"/>
          </a:xfrm>
          <a:prstGeom prst="rect">
            <a:avLst/>
          </a:prstGeom>
          <a:noFill/>
        </p:spPr>
        <p:txBody>
          <a:bodyPr wrap="square" rtlCol="0">
            <a:spAutoFit/>
          </a:bodyPr>
          <a:lstStyle/>
          <a:p>
            <a:r>
              <a:rPr lang="en-US">
                <a:hlinkClick r:id="rId2" action="ppaction://hlinksldjump"/>
              </a:rPr>
              <a:t>Finish</a:t>
            </a:r>
            <a:r>
              <a:rPr lang="en-US"/>
              <a:t>  </a:t>
            </a:r>
          </a:p>
        </p:txBody>
      </p:sp>
    </p:spTree>
    <p:extLst>
      <p:ext uri="{BB962C8B-B14F-4D97-AF65-F5344CB8AC3E}">
        <p14:creationId xmlns:p14="http://schemas.microsoft.com/office/powerpoint/2010/main" val="29167235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386E2A-C31C-43E9-92AC-8071ADDE9695}"/>
              </a:ext>
            </a:extLst>
          </p:cNvPr>
          <p:cNvSpPr>
            <a:spLocks noGrp="1"/>
          </p:cNvSpPr>
          <p:nvPr>
            <p:ph type="title"/>
          </p:nvPr>
        </p:nvSpPr>
        <p:spPr/>
        <p:txBody>
          <a:bodyPr/>
          <a:lstStyle/>
          <a:p>
            <a:endParaRPr lang="en-US"/>
          </a:p>
        </p:txBody>
      </p:sp>
      <p:pic>
        <p:nvPicPr>
          <p:cNvPr id="5" name="Content Placeholder 4" descr="Logo&#10;&#10;Description automatically generated">
            <a:extLst>
              <a:ext uri="{FF2B5EF4-FFF2-40B4-BE49-F238E27FC236}">
                <a16:creationId xmlns:a16="http://schemas.microsoft.com/office/drawing/2014/main" id="{E0284EBD-D787-4E25-838F-94A77077ED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827573" y="1580050"/>
            <a:ext cx="6526206" cy="4568344"/>
          </a:xfrm>
        </p:spPr>
      </p:pic>
      <p:sp>
        <p:nvSpPr>
          <p:cNvPr id="7" name="TextBox 6">
            <a:extLst>
              <a:ext uri="{FF2B5EF4-FFF2-40B4-BE49-F238E27FC236}">
                <a16:creationId xmlns:a16="http://schemas.microsoft.com/office/drawing/2014/main" id="{DBED2C6B-9F5F-4D80-8BCE-9541E6C96997}"/>
              </a:ext>
            </a:extLst>
          </p:cNvPr>
          <p:cNvSpPr txBox="1"/>
          <p:nvPr/>
        </p:nvSpPr>
        <p:spPr>
          <a:xfrm>
            <a:off x="10494499" y="5807631"/>
            <a:ext cx="1983252" cy="369332"/>
          </a:xfrm>
          <a:prstGeom prst="rect">
            <a:avLst/>
          </a:prstGeom>
          <a:noFill/>
        </p:spPr>
        <p:txBody>
          <a:bodyPr wrap="square" rtlCol="0">
            <a:spAutoFit/>
          </a:bodyPr>
          <a:lstStyle/>
          <a:p>
            <a:r>
              <a:rPr lang="en-US">
                <a:hlinkClick r:id="" action="ppaction://hlinkshowjump?jump=firstslide"/>
              </a:rPr>
              <a:t>Replay Game  </a:t>
            </a:r>
            <a:endParaRPr lang="en-US"/>
          </a:p>
        </p:txBody>
      </p:sp>
    </p:spTree>
    <p:extLst>
      <p:ext uri="{BB962C8B-B14F-4D97-AF65-F5344CB8AC3E}">
        <p14:creationId xmlns:p14="http://schemas.microsoft.com/office/powerpoint/2010/main" val="413942117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late">
  <a:themeElements>
    <a:clrScheme name="Slate">
      <a:dk1>
        <a:sysClr val="windowText" lastClr="000000"/>
      </a:dk1>
      <a:lt1>
        <a:sysClr val="window" lastClr="FFFFFF"/>
      </a:lt1>
      <a:dk2>
        <a:srgbClr val="212123"/>
      </a:dk2>
      <a:lt2>
        <a:srgbClr val="DADADA"/>
      </a:lt2>
      <a:accent1>
        <a:srgbClr val="BC451B"/>
      </a:accent1>
      <a:accent2>
        <a:srgbClr val="D3BA68"/>
      </a:accent2>
      <a:accent3>
        <a:srgbClr val="BB8640"/>
      </a:accent3>
      <a:accent4>
        <a:srgbClr val="AD9277"/>
      </a:accent4>
      <a:accent5>
        <a:srgbClr val="A55A43"/>
      </a:accent5>
      <a:accent6>
        <a:srgbClr val="AD9D7B"/>
      </a:accent6>
      <a:hlink>
        <a:srgbClr val="E98052"/>
      </a:hlink>
      <a:folHlink>
        <a:srgbClr val="F4B69B"/>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Slate" id="{C3F70B94-7CE9-428E-ADC1-3269CC2C3385}" vid="{3F2DE9A5-64E6-437C-A389-CC4477E817E8}"/>
    </a:ext>
  </a:extLst>
</a:theme>
</file>

<file path=docProps/app.xml><?xml version="1.0" encoding="utf-8"?>
<Properties xmlns="http://schemas.openxmlformats.org/officeDocument/2006/extended-properties" xmlns:vt="http://schemas.openxmlformats.org/officeDocument/2006/docPropsVTypes">
  <Template>TM04033929[[fn=Slate]]</Template>
  <TotalTime>11</TotalTime>
  <Words>1371</Words>
  <Application>Microsoft Office PowerPoint</Application>
  <PresentationFormat>Widescreen</PresentationFormat>
  <Paragraphs>75</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Calisto MT</vt:lpstr>
      <vt:lpstr>Cavolini</vt:lpstr>
      <vt:lpstr>Wingdings 2</vt:lpstr>
      <vt:lpstr>Slate</vt:lpstr>
      <vt:lpstr>Muscled Milton:  the game</vt:lpstr>
      <vt:lpstr>Rules</vt:lpstr>
      <vt:lpstr>Source and HIPP</vt:lpstr>
      <vt:lpstr>Setting</vt:lpstr>
      <vt:lpstr>Map of the route</vt:lpstr>
      <vt:lpstr>Other Information</vt:lpstr>
      <vt:lpstr>Muscled Milton Character Setup </vt:lpstr>
      <vt:lpstr>Goodwin Character Setup</vt:lpstr>
      <vt:lpstr>Game setup </vt:lpstr>
      <vt:lpstr>Begin Story</vt:lpstr>
      <vt:lpstr>In Malacca</vt:lpstr>
      <vt:lpstr>In Calicut </vt:lpstr>
      <vt:lpstr>Setting sail for Gujarat</vt:lpstr>
      <vt:lpstr>Shipwrecked </vt:lpstr>
      <vt:lpstr>Gujarat </vt:lpstr>
      <vt:lpstr>Bandits</vt:lpstr>
      <vt:lpstr>Baghdad</vt:lpstr>
      <vt:lpstr>Sneak past guards </vt:lpstr>
      <vt:lpstr>Assassinate the Guards</vt:lpstr>
      <vt:lpstr>Constantinople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Miranda, Maxwell</dc:creator>
  <cp:lastModifiedBy>Thompson, Connor</cp:lastModifiedBy>
  <cp:revision>1</cp:revision>
  <dcterms:created xsi:type="dcterms:W3CDTF">2020-10-23T13:29:14Z</dcterms:created>
  <dcterms:modified xsi:type="dcterms:W3CDTF">2020-10-29T01:20:54Z</dcterms:modified>
</cp:coreProperties>
</file>