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F1DED3F-7613-47E7-B97D-18ACA0DE2085}" v="1" dt="2020-12-07T11:42:08.7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83" d="100"/>
          <a:sy n="83" d="100"/>
        </p:scale>
        <p:origin x="45" y="55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cCoy, Colleen" userId="d8fb73cd-b17f-4041-a551-456f30f06866" providerId="ADAL" clId="{FF1DED3F-7613-47E7-B97D-18ACA0DE2085}"/>
    <pc:docChg chg="custSel addSld delSld modSld">
      <pc:chgData name="McCoy, Colleen" userId="d8fb73cd-b17f-4041-a551-456f30f06866" providerId="ADAL" clId="{FF1DED3F-7613-47E7-B97D-18ACA0DE2085}" dt="2020-12-07T11:44:19.716" v="140" actId="1076"/>
      <pc:docMkLst>
        <pc:docMk/>
      </pc:docMkLst>
      <pc:sldChg chg="modSp mod">
        <pc:chgData name="McCoy, Colleen" userId="d8fb73cd-b17f-4041-a551-456f30f06866" providerId="ADAL" clId="{FF1DED3F-7613-47E7-B97D-18ACA0DE2085}" dt="2020-12-07T11:33:57.916" v="1" actId="1076"/>
        <pc:sldMkLst>
          <pc:docMk/>
          <pc:sldMk cId="4289835685" sldId="256"/>
        </pc:sldMkLst>
        <pc:picChg chg="mod">
          <ac:chgData name="McCoy, Colleen" userId="d8fb73cd-b17f-4041-a551-456f30f06866" providerId="ADAL" clId="{FF1DED3F-7613-47E7-B97D-18ACA0DE2085}" dt="2020-12-07T11:33:57.916" v="1" actId="1076"/>
          <ac:picMkLst>
            <pc:docMk/>
            <pc:sldMk cId="4289835685" sldId="256"/>
            <ac:picMk id="4" creationId="{00000000-0000-0000-0000-000000000000}"/>
          </ac:picMkLst>
        </pc:picChg>
      </pc:sldChg>
      <pc:sldChg chg="del">
        <pc:chgData name="McCoy, Colleen" userId="d8fb73cd-b17f-4041-a551-456f30f06866" providerId="ADAL" clId="{FF1DED3F-7613-47E7-B97D-18ACA0DE2085}" dt="2020-12-07T11:39:18.606" v="2" actId="2696"/>
        <pc:sldMkLst>
          <pc:docMk/>
          <pc:sldMk cId="4291495245" sldId="264"/>
        </pc:sldMkLst>
      </pc:sldChg>
      <pc:sldChg chg="del">
        <pc:chgData name="McCoy, Colleen" userId="d8fb73cd-b17f-4041-a551-456f30f06866" providerId="ADAL" clId="{FF1DED3F-7613-47E7-B97D-18ACA0DE2085}" dt="2020-12-07T11:41:20.621" v="4" actId="2696"/>
        <pc:sldMkLst>
          <pc:docMk/>
          <pc:sldMk cId="1229377380" sldId="274"/>
        </pc:sldMkLst>
      </pc:sldChg>
      <pc:sldChg chg="addSp modSp new mod">
        <pc:chgData name="McCoy, Colleen" userId="d8fb73cd-b17f-4041-a551-456f30f06866" providerId="ADAL" clId="{FF1DED3F-7613-47E7-B97D-18ACA0DE2085}" dt="2020-12-07T11:44:19.716" v="140" actId="1076"/>
        <pc:sldMkLst>
          <pc:docMk/>
          <pc:sldMk cId="2511104989" sldId="274"/>
        </pc:sldMkLst>
        <pc:spChg chg="add mod">
          <ac:chgData name="McCoy, Colleen" userId="d8fb73cd-b17f-4041-a551-456f30f06866" providerId="ADAL" clId="{FF1DED3F-7613-47E7-B97D-18ACA0DE2085}" dt="2020-12-07T11:44:19.716" v="140" actId="1076"/>
          <ac:spMkLst>
            <pc:docMk/>
            <pc:sldMk cId="2511104989" sldId="274"/>
            <ac:spMk id="2" creationId="{7DE43480-A2B0-404B-9AD8-7998EE0B1312}"/>
          </ac:spMkLst>
        </pc:spChg>
      </pc:sldChg>
      <pc:sldChg chg="del">
        <pc:chgData name="McCoy, Colleen" userId="d8fb73cd-b17f-4041-a551-456f30f06866" providerId="ADAL" clId="{FF1DED3F-7613-47E7-B97D-18ACA0DE2085}" dt="2020-12-07T11:41:16.247" v="3" actId="2696"/>
        <pc:sldMkLst>
          <pc:docMk/>
          <pc:sldMk cId="1924355606" sldId="275"/>
        </pc:sldMkLst>
      </pc:sldChg>
      <pc:sldChg chg="del">
        <pc:chgData name="McCoy, Colleen" userId="d8fb73cd-b17f-4041-a551-456f30f06866" providerId="ADAL" clId="{FF1DED3F-7613-47E7-B97D-18ACA0DE2085}" dt="2020-12-07T11:41:25.298" v="5" actId="2696"/>
        <pc:sldMkLst>
          <pc:docMk/>
          <pc:sldMk cId="3207570120" sldId="27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5A04D-3629-4D4F-993D-89D83EA54957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804EA-FAF1-4CB4-932F-EA12AC527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923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5A04D-3629-4D4F-993D-89D83EA54957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804EA-FAF1-4CB4-932F-EA12AC527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302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5A04D-3629-4D4F-993D-89D83EA54957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804EA-FAF1-4CB4-932F-EA12AC527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624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5A04D-3629-4D4F-993D-89D83EA54957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804EA-FAF1-4CB4-932F-EA12AC527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246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5A04D-3629-4D4F-993D-89D83EA54957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804EA-FAF1-4CB4-932F-EA12AC527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009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5A04D-3629-4D4F-993D-89D83EA54957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804EA-FAF1-4CB4-932F-EA12AC527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676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5A04D-3629-4D4F-993D-89D83EA54957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804EA-FAF1-4CB4-932F-EA12AC527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639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5A04D-3629-4D4F-993D-89D83EA54957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804EA-FAF1-4CB4-932F-EA12AC527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854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5A04D-3629-4D4F-993D-89D83EA54957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804EA-FAF1-4CB4-932F-EA12AC527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221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5A04D-3629-4D4F-993D-89D83EA54957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804EA-FAF1-4CB4-932F-EA12AC527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294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5A04D-3629-4D4F-993D-89D83EA54957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804EA-FAF1-4CB4-932F-EA12AC527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380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85A04D-3629-4D4F-993D-89D83EA54957}" type="datetimeFigureOut">
              <a:rPr lang="en-US" smtClean="0"/>
              <a:t>12/7/2020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804EA-FAF1-4CB4-932F-EA12AC527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97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1231631"/>
            <a:ext cx="6858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289835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pic>
        <p:nvPicPr>
          <p:cNvPr id="1026" name="Picture 2" descr="https://image1.slideserve.com/1907590/i-the-church-at-the-start-of-the-renaissance-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108" y="365125"/>
            <a:ext cx="5801784" cy="581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3085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mage1.slideserve.com/1907590/cathedral-of-st-peter-rome-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058" y="281174"/>
            <a:ext cx="8395855" cy="6296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6909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image1.slideserve.com/1907590/interior-of-cathedral-of-st-peter-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276" y="44262"/>
            <a:ext cx="10307782" cy="6833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1892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3259" y="145473"/>
            <a:ext cx="8650777" cy="6488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230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8676" y="266007"/>
            <a:ext cx="8789324" cy="6591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875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999" y="-1"/>
            <a:ext cx="9349047" cy="7011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265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6291" y="220287"/>
            <a:ext cx="8877993" cy="6658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6521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"/>
            <a:ext cx="9354589" cy="7015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8877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662" y="8313"/>
            <a:ext cx="9310254" cy="6982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131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1" y="-66501"/>
            <a:ext cx="9293628" cy="6970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994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8775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4741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2793" y="-78971"/>
            <a:ext cx="9210501" cy="690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576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2414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9417" y="20781"/>
            <a:ext cx="9060873" cy="6795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1039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9418" y="41563"/>
            <a:ext cx="9088582" cy="6816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6832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9789" y="-178723"/>
            <a:ext cx="9476509" cy="7107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3834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DE43480-A2B0-404B-9AD8-7998EE0B1312}"/>
              </a:ext>
            </a:extLst>
          </p:cNvPr>
          <p:cNvSpPr txBox="1"/>
          <p:nvPr/>
        </p:nvSpPr>
        <p:spPr>
          <a:xfrm>
            <a:off x="2530415" y="2030082"/>
            <a:ext cx="808007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Question: </a:t>
            </a:r>
          </a:p>
          <a:p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Explain how different belief systems endured or changed during the period from 1450-1750.</a:t>
            </a:r>
          </a:p>
        </p:txBody>
      </p:sp>
    </p:spTree>
    <p:extLst>
      <p:ext uri="{BB962C8B-B14F-4D97-AF65-F5344CB8AC3E}">
        <p14:creationId xmlns:p14="http://schemas.microsoft.com/office/powerpoint/2010/main" val="25111049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19</Words>
  <Application>Microsoft Office PowerPoint</Application>
  <PresentationFormat>Widescreen</PresentationFormat>
  <Paragraphs>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  </vt:lpstr>
      <vt:lpstr>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Iroquois Central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</dc:title>
  <dc:creator>McCoy, Colleen</dc:creator>
  <cp:lastModifiedBy>McCoy, Colleen</cp:lastModifiedBy>
  <cp:revision>2</cp:revision>
  <dcterms:created xsi:type="dcterms:W3CDTF">2018-09-13T15:59:06Z</dcterms:created>
  <dcterms:modified xsi:type="dcterms:W3CDTF">2020-12-07T11:44:24Z</dcterms:modified>
</cp:coreProperties>
</file>