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8" y="5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15D13-C89A-4E1C-B1AF-CE40401C7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841BD-C7A2-4E90-9988-D8F0A2F2D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2B686-4418-4F7D-B722-B962E7010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5BA487-3DC4-4B39-85FB-413E29DC9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AA13E-169D-4E17-B4E9-F5958DE60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C0AD3-B85F-406A-98AD-32D768039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57E26-7530-4F02-8258-64E04E51B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B4F87-F77A-4F9D-8070-70416B3C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A6F16-AE12-42DA-9A98-B85A60360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55EBE-67E4-4B0B-BBF0-C95CF505D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4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422DF-4A3E-4ECF-ADDA-7995F5D9E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797E1-1D5F-4F9E-B95A-21E32074E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5D7F2-C5B1-443A-A8EE-8F99C4490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353A0-E05A-41CB-BA60-46A914C84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BCEE8C-83BE-4E1C-AAB1-8C0731154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1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2A47C-1D29-4E40-96E9-29A7F0ED3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9040F-C8BF-4D6B-B4C9-9EE9EF2B27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03F1D-036F-406A-8C90-FD118AB4F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0E80E-3A55-4886-9F16-1417F41A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7976C-0ACA-49C8-AF9B-20AE5224D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1105C8-BF56-4EF2-B282-93926CB09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96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2257-8B10-4FF8-9A40-47E5F17D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68417-AC72-4168-AD89-B50445FD0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B70CC-7439-4252-BD49-C7E4425A2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FD31B-A7B2-4B63-9B89-55920A947A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640E87-85D4-42E3-A3E2-E7BCDF13B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7560CC-1BB8-44F8-B883-08D91F3E3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C26BA8-120E-4E93-9DD5-A06404D6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0B8C3A-BAAB-4386-8437-D8AEB55A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4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3B69-CBC6-46C9-B6D1-E8F0C384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6E625B-2230-4F64-A3BD-26F376885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FDA3DC-A57E-4DEC-942E-DB795006E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E5CAAF-1F86-4A81-9D4F-95A62DEE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5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BCD1FB-E551-4A9F-9671-45E868B68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21508-980B-4384-A964-BF5C8BF62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1A640-11DF-4F39-ABC4-B862D5DCF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7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2F1C0-AEE9-4322-BD9A-EF1ADA24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23467-BBA3-4113-885A-2A2B3D249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7AABB-DC94-46CE-A78B-B67427414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20FD0-634F-4491-B817-838EB4DD5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78F840-1360-4209-9C00-47B2F2689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C4D375-AF0A-45C5-A659-9C78D2F8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6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3FDCA-3EF1-478E-A596-BE8C61BEA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CD00DB-641E-450E-B3C0-2BFF916DE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8A111-397E-45DF-B04A-6BA69A3CA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358968-8120-4AB8-A66B-7B65E8C72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235F1-66A3-439E-83DB-39C8BD781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60CF6-4BEF-4F67-A9A0-AC4EC722B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56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41CAD-52D2-4CAD-9227-AD7418964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4F7D0-58C9-4E4A-8E66-7B850E421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3450D-F35D-41F6-AB8E-AE0B21B3F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949E7-B735-4963-BCFA-FD8E9D055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2884D-6D8D-490D-8E1E-6F02AD66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9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55B15E-B2FF-4D2E-B11B-C21E80E506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5A679-8433-4EA8-AA61-436E27A48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6CD0E-4190-4380-A6A1-8F9D7228D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4ACE7-6E0F-45EC-A0D7-1C10D3268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B8E12-574A-4FFE-AD53-D59FC6CC7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8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A66DF1-E01E-40F0-8C22-86E7D5E49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16E5B-7E85-43B2-93F0-768CEE733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34B99-191C-4159-8F54-B7DE96F78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C3566-C896-4734-9215-B8E6C73B84E6}" type="datetimeFigureOut">
              <a:rPr lang="en-US" smtClean="0"/>
              <a:t>12/11/2020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12FD4-C235-4B2C-BE60-1576BB029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3A3E0-E7EC-4309-9706-231C8B451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D1D2F-9EAE-4871-BACE-E1291D03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01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uglychristmassweater.com/custom-sublimated-sweater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ontmeme.com/fonts/christmas-fonts-collection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89D12-70D0-469A-A883-D756DE69C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2BA83-E83B-42E5-9684-C6C918E6F5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4BCDFC-D9BF-49A4-973A-C9BE3508D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45" y="0"/>
            <a:ext cx="11884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80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9C4CE6-6444-4C04-83A6-D0CC37934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0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4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36F694-C6FA-416A-ACCB-06377480B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9519"/>
            <a:ext cx="12192000" cy="65933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5D5E77-D076-4A6E-8EDC-01966B41CA88}"/>
              </a:ext>
            </a:extLst>
          </p:cNvPr>
          <p:cNvSpPr txBox="1"/>
          <p:nvPr/>
        </p:nvSpPr>
        <p:spPr>
          <a:xfrm>
            <a:off x="4643051" y="3429000"/>
            <a:ext cx="62463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https://create.uglychristmassweater.com/custom-sublimated-sweater/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4"/>
              </a:rPr>
              <a:t>https://fontmeme.com/fonts/christmas-fonts-collection/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https://www.remove.bg/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82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4680CB-17DB-459A-941C-216118183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702"/>
            <a:ext cx="12192000" cy="646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29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B5D5F9-3051-4167-AC1F-153F58F64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386"/>
            <a:ext cx="12192000" cy="672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45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28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McCoy, Colleen</dc:creator>
  <cp:lastModifiedBy>McCoy, Colleen</cp:lastModifiedBy>
  <cp:revision>2</cp:revision>
  <dcterms:created xsi:type="dcterms:W3CDTF">2020-12-11T13:27:45Z</dcterms:created>
  <dcterms:modified xsi:type="dcterms:W3CDTF">2020-12-11T13:37:17Z</dcterms:modified>
</cp:coreProperties>
</file>