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908C7028-897E-4140-8CC7-7053D00D609B}" type="datetimeFigureOut">
              <a:rPr lang="en-US" smtClean="0"/>
              <a:t>3/12/2015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68C77A13-0B96-44F5-B820-DF9F770D9A1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QyOgcGxn7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jz5znsygn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MWxuF9YW38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KSOe5NK_qQ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tjn1jVACk8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 smtClean="0">
                <a:latin typeface="Batang" pitchFamily="18" charset="-127"/>
                <a:ea typeface="Batang" pitchFamily="18" charset="-127"/>
                <a:cs typeface="Times New Roman" pitchFamily="18" charset="0"/>
              </a:rPr>
              <a:t>Modern Genetics</a:t>
            </a:r>
            <a:endParaRPr lang="en-US" sz="4800" b="1" dirty="0">
              <a:latin typeface="Batang" pitchFamily="18" charset="-127"/>
              <a:ea typeface="Batang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18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smtClean="0"/>
              <a:t>Sex Determination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/>
              <a:t>Sex Chromosomes</a:t>
            </a:r>
            <a:r>
              <a:rPr lang="en-US" sz="3200" dirty="0" smtClean="0"/>
              <a:t>: Determine male or female</a:t>
            </a:r>
          </a:p>
          <a:p>
            <a:r>
              <a:rPr lang="en-US" sz="3200" dirty="0" smtClean="0"/>
              <a:t>Male: XY</a:t>
            </a:r>
          </a:p>
          <a:p>
            <a:r>
              <a:rPr lang="en-US" sz="3200" dirty="0" smtClean="0"/>
              <a:t>Female: XX</a:t>
            </a:r>
            <a:endParaRPr lang="en-US" sz="3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200400"/>
            <a:ext cx="304800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6019800"/>
            <a:ext cx="44286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www.youtube.com/watch?v=YQyOgcGxn70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14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err="1" smtClean="0"/>
              <a:t>CHromosomes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Autosomes: Chromosomes that don’t determine sex. </a:t>
            </a:r>
          </a:p>
          <a:p>
            <a:pPr marL="0" indent="0">
              <a:buNone/>
            </a:pPr>
            <a:r>
              <a:rPr lang="en-US" sz="2800" dirty="0" smtClean="0"/>
              <a:t>(hair, eyes, etc.)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514600"/>
            <a:ext cx="25431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46545" y="5943600"/>
            <a:ext cx="487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https://www.youtube.com/watch?v=-</a:t>
            </a:r>
            <a:r>
              <a:rPr lang="en-US" dirty="0" smtClean="0">
                <a:hlinkClick r:id="rId3"/>
              </a:rPr>
              <a:t>jz5znsygn0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75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Sex Chromosomes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Human Sex Chromosomes: 23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pair of chromosomes (XX – Female, XY- Male)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73927"/>
            <a:ext cx="25431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90600" y="5943600"/>
            <a:ext cx="45200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www.youtube.com/watch?v=kMWxuF9YW38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38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Sex Linked Traits </a:t>
            </a:r>
            <a:br>
              <a:rPr lang="en-US" sz="4400" dirty="0" smtClean="0"/>
            </a:br>
            <a:r>
              <a:rPr lang="en-US" sz="4400" dirty="0" smtClean="0"/>
              <a:t>(Color Blindness)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 smtClean="0"/>
              <a:t>Definition: trait carried on the sex chromosomes (x chromosome)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895600"/>
            <a:ext cx="187642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8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Sex linked traits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Expression: (Color blindness)</a:t>
            </a:r>
          </a:p>
          <a:p>
            <a:pPr lvl="1"/>
            <a:r>
              <a:rPr lang="en-US" sz="2800" dirty="0" smtClean="0"/>
              <a:t>XX: Female (not afflicted) (normal)</a:t>
            </a:r>
          </a:p>
          <a:p>
            <a:pPr lvl="1"/>
            <a:r>
              <a:rPr lang="en-US" sz="2800" dirty="0" smtClean="0"/>
              <a:t>X-Y: Male (afflicted)</a:t>
            </a:r>
          </a:p>
          <a:p>
            <a:pPr lvl="1"/>
            <a:r>
              <a:rPr lang="en-US" sz="2800" dirty="0" smtClean="0"/>
              <a:t>X-X: Female (not afflicted) (carrier)</a:t>
            </a:r>
          </a:p>
          <a:p>
            <a:pPr lvl="1"/>
            <a:r>
              <a:rPr lang="en-US" sz="2800" dirty="0" smtClean="0"/>
              <a:t>XY: Male (not afflicted) (normal)</a:t>
            </a:r>
          </a:p>
          <a:p>
            <a:pPr lvl="1"/>
            <a:r>
              <a:rPr lang="en-US" sz="2800" dirty="0" smtClean="0"/>
              <a:t>X-X-: female (afflicted)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136073" y="5975713"/>
            <a:ext cx="45023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www.youtube.com/watch?v=FKSOe5NK_qQ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2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Gene linkage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2 traits / Same chromosome</a:t>
            </a:r>
          </a:p>
          <a:p>
            <a:pPr marL="0" indent="0">
              <a:buNone/>
            </a:pPr>
            <a:r>
              <a:rPr lang="en-US" sz="2800" dirty="0" smtClean="0"/>
              <a:t>		Example: Red hair / Freckles</a:t>
            </a:r>
            <a:endParaRPr 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819400"/>
            <a:ext cx="2347911" cy="314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238500"/>
            <a:ext cx="1598265" cy="230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663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Crossing over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Combination and Variation</a:t>
            </a:r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438400"/>
            <a:ext cx="636270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3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Multiple Alleles (Blood type)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46254978"/>
              </p:ext>
            </p:extLst>
          </p:nvPr>
        </p:nvGraphicFramePr>
        <p:xfrm>
          <a:off x="609600" y="1600200"/>
          <a:ext cx="7924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1981200"/>
                <a:gridCol w="1981200"/>
                <a:gridCol w="1981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r>
                        <a:rPr lang="en-US" sz="1100" dirty="0" smtClean="0"/>
                        <a:t>A</a:t>
                      </a:r>
                      <a:r>
                        <a:rPr lang="en-US" dirty="0" smtClean="0"/>
                        <a:t>I</a:t>
                      </a:r>
                      <a:r>
                        <a:rPr lang="en-US" sz="1100" dirty="0" smtClean="0"/>
                        <a:t>A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r>
                        <a:rPr lang="en-US" sz="1100" dirty="0" smtClean="0"/>
                        <a:t>B</a:t>
                      </a:r>
                      <a:r>
                        <a:rPr lang="en-US" dirty="0" smtClean="0"/>
                        <a:t>I</a:t>
                      </a:r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r>
                        <a:rPr lang="en-US" sz="1100" dirty="0" smtClean="0"/>
                        <a:t>A</a:t>
                      </a:r>
                      <a:r>
                        <a:rPr lang="en-US" dirty="0" smtClean="0"/>
                        <a:t>I</a:t>
                      </a:r>
                      <a:r>
                        <a:rPr lang="en-US" sz="1100" dirty="0" smtClean="0"/>
                        <a:t>B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ii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</a:t>
                      </a:r>
                      <a:r>
                        <a:rPr lang="en-US" sz="1100" dirty="0" err="1" smtClean="0"/>
                        <a:t>A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</a:t>
                      </a:r>
                      <a:r>
                        <a:rPr lang="en-US" sz="1100" dirty="0" err="1" smtClean="0"/>
                        <a:t>B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971800"/>
            <a:ext cx="2876550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754668" y="5943600"/>
            <a:ext cx="41294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www.youtube.com/watch?v=ttjn1jVACk8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08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68</TotalTime>
  <Words>162</Words>
  <Application>Microsoft Office PowerPoint</Application>
  <PresentationFormat>On-screen Show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Horizon</vt:lpstr>
      <vt:lpstr>Modern Genetics</vt:lpstr>
      <vt:lpstr>Sex Determination</vt:lpstr>
      <vt:lpstr>CHromosomes</vt:lpstr>
      <vt:lpstr>Sex Chromosomes</vt:lpstr>
      <vt:lpstr>Sex Linked Traits  (Color Blindness)</vt:lpstr>
      <vt:lpstr>Sex linked traits</vt:lpstr>
      <vt:lpstr>Gene linkage</vt:lpstr>
      <vt:lpstr>Crossing over</vt:lpstr>
      <vt:lpstr>Multiple Alleles (Blood type)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Genetics</dc:title>
  <dc:creator>Kate Verni</dc:creator>
  <cp:lastModifiedBy>Kate Verni</cp:lastModifiedBy>
  <cp:revision>6</cp:revision>
  <dcterms:created xsi:type="dcterms:W3CDTF">2015-03-11T12:44:52Z</dcterms:created>
  <dcterms:modified xsi:type="dcterms:W3CDTF">2015-03-12T12:13:49Z</dcterms:modified>
</cp:coreProperties>
</file>