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D04F490-6092-439C-A133-8DBF88CB0336}" type="datetimeFigureOut">
              <a:rPr lang="en-US" smtClean="0"/>
              <a:t>3/16/2015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396D058-A995-4FBE-A87C-CB8228ADFE7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04F490-6092-439C-A133-8DBF88CB0336}" type="datetimeFigureOut">
              <a:rPr lang="en-US" smtClean="0"/>
              <a:t>3/16/2015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96D058-A995-4FBE-A87C-CB8228ADFE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D04F490-6092-439C-A133-8DBF88CB0336}" type="datetimeFigureOut">
              <a:rPr lang="en-US" smtClean="0"/>
              <a:t>3/16/2015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396D058-A995-4FBE-A87C-CB8228ADFE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04F490-6092-439C-A133-8DBF88CB0336}" type="datetimeFigureOut">
              <a:rPr lang="en-US" smtClean="0"/>
              <a:t>3/16/2015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0396D058-A995-4FBE-A87C-CB8228ADFE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04F490-6092-439C-A133-8DBF88CB0336}" type="datetimeFigureOut">
              <a:rPr lang="en-US" smtClean="0"/>
              <a:t>3/16/2015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0396D058-A995-4FBE-A87C-CB8228ADFE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04F490-6092-439C-A133-8DBF88CB0336}" type="datetimeFigureOut">
              <a:rPr lang="en-US" smtClean="0"/>
              <a:t>3/16/2015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96D058-A995-4FBE-A87C-CB8228ADFE7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04F490-6092-439C-A133-8DBF88CB0336}" type="datetimeFigureOut">
              <a:rPr lang="en-US" smtClean="0"/>
              <a:t>3/16/2015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96D058-A995-4FBE-A87C-CB8228ADFE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0D04F490-6092-439C-A133-8DBF88CB0336}" type="datetimeFigureOut">
              <a:rPr lang="en-US" smtClean="0"/>
              <a:t>3/16/2015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396D058-A995-4FBE-A87C-CB8228ADFE7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0D04F490-6092-439C-A133-8DBF88CB0336}" type="datetimeFigureOut">
              <a:rPr lang="en-US" smtClean="0"/>
              <a:t>3/16/2015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0396D058-A995-4FBE-A87C-CB8228ADFE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04F490-6092-439C-A133-8DBF88CB0336}" type="datetimeFigureOut">
              <a:rPr lang="en-US" smtClean="0"/>
              <a:t>3/16/2015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96D058-A995-4FBE-A87C-CB8228ADFE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04F490-6092-439C-A133-8DBF88CB0336}" type="datetimeFigureOut">
              <a:rPr lang="en-US" smtClean="0"/>
              <a:t>3/16/2015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396D058-A995-4FBE-A87C-CB8228ADFE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0D04F490-6092-439C-A133-8DBF88CB0336}" type="datetimeFigureOut">
              <a:rPr lang="en-US" smtClean="0"/>
              <a:t>3/16/2015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0396D058-A995-4FBE-A87C-CB8228ADFE78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Chemistry of Genes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37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D: </a:t>
            </a:r>
            <a:r>
              <a:rPr lang="en-US" dirty="0" err="1" smtClean="0"/>
              <a:t>Deoxyribose</a:t>
            </a:r>
            <a:r>
              <a:rPr lang="en-US" dirty="0" smtClean="0"/>
              <a:t> (Sugar)</a:t>
            </a:r>
          </a:p>
          <a:p>
            <a:r>
              <a:rPr lang="en-US" dirty="0" smtClean="0"/>
              <a:t>N: Nucleic (Base)</a:t>
            </a:r>
          </a:p>
          <a:p>
            <a:r>
              <a:rPr lang="en-US" dirty="0" smtClean="0"/>
              <a:t>A: Acid (Phosphate Group)</a:t>
            </a:r>
          </a:p>
          <a:p>
            <a:endParaRPr lang="en-US" dirty="0"/>
          </a:p>
          <a:p>
            <a:r>
              <a:rPr lang="en-US" dirty="0" smtClean="0"/>
              <a:t>Base Pairing:</a:t>
            </a:r>
          </a:p>
          <a:p>
            <a:pPr lvl="1"/>
            <a:r>
              <a:rPr lang="en-US" dirty="0" smtClean="0"/>
              <a:t>G-C</a:t>
            </a:r>
          </a:p>
          <a:p>
            <a:pPr lvl="1"/>
            <a:r>
              <a:rPr lang="en-US" dirty="0" smtClean="0"/>
              <a:t>A-T</a:t>
            </a:r>
          </a:p>
          <a:p>
            <a:pPr marL="457200" lvl="1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505200"/>
            <a:ext cx="1598224" cy="2089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0" y="560663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https://www.youtube.com/watch?v=OiiFVSvLfGE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50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 Synthesis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DNA Replication - RNA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38400"/>
            <a:ext cx="4953000" cy="245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38200" y="5334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https://www.youtube.com/watch?v=5qSrmeiWsuc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812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 Expression vs.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Environment can switch genes “on” or “off”.</a:t>
            </a:r>
          </a:p>
          <a:p>
            <a:pPr lvl="1"/>
            <a:r>
              <a:rPr lang="en-US" dirty="0" smtClean="0"/>
              <a:t>Examples: Rabbit, Child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581400"/>
            <a:ext cx="333375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8463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Source of VARIATION (difference, change in DNA)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514600"/>
            <a:ext cx="231457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2487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Causes:</a:t>
            </a:r>
          </a:p>
          <a:p>
            <a:pPr lvl="1"/>
            <a:r>
              <a:rPr lang="en-US" dirty="0" smtClean="0"/>
              <a:t>Mutagens</a:t>
            </a:r>
          </a:p>
          <a:p>
            <a:pPr lvl="2"/>
            <a:r>
              <a:rPr lang="en-US" dirty="0" smtClean="0"/>
              <a:t>Radiation: X-rays, UV Rays</a:t>
            </a:r>
          </a:p>
          <a:p>
            <a:pPr lvl="2"/>
            <a:r>
              <a:rPr lang="en-US" dirty="0" smtClean="0"/>
              <a:t>Chemicals: Asbestos, Formaldehyde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648710"/>
            <a:ext cx="3276600" cy="1856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647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</a:t>
            </a:r>
          </a:p>
          <a:p>
            <a:pPr lvl="1"/>
            <a:r>
              <a:rPr lang="en-US" dirty="0" smtClean="0"/>
              <a:t>Duplication: DNA segment REPEATED</a:t>
            </a:r>
          </a:p>
          <a:p>
            <a:pPr lvl="1"/>
            <a:r>
              <a:rPr lang="en-US" dirty="0" smtClean="0"/>
              <a:t>Deletion: DNA segment lost</a:t>
            </a:r>
          </a:p>
          <a:p>
            <a:pPr lvl="1"/>
            <a:r>
              <a:rPr lang="en-US" dirty="0" smtClean="0"/>
              <a:t>Inversion: DNA order reversed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3886200"/>
            <a:ext cx="333375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9147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Disorders</a:t>
            </a:r>
          </a:p>
          <a:p>
            <a:pPr lvl="1"/>
            <a:r>
              <a:rPr lang="en-US" dirty="0" smtClean="0"/>
              <a:t>Down Syndrome: Trisomy 21. </a:t>
            </a:r>
          </a:p>
          <a:p>
            <a:pPr lvl="2"/>
            <a:r>
              <a:rPr lang="en-US" dirty="0" smtClean="0"/>
              <a:t>Characteristics: short height, round face, enlarged or creased tongue.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733800"/>
            <a:ext cx="3263900" cy="192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0" y="57912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https://www.youtube.com/watch?v=GieZ3pk9YVo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869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Karyotyping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Chromosome Arrangement</a:t>
            </a:r>
          </a:p>
          <a:p>
            <a:r>
              <a:rPr lang="en-US" dirty="0" smtClean="0"/>
              <a:t>“Photo” of chromosomes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438400"/>
            <a:ext cx="2286000" cy="4046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0938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Amniocentisis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Removal of amniotic fluid to see the karyotype of the fetus.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761673"/>
            <a:ext cx="2895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4400" y="584892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https://www.youtube.com/watch?v=aAXABDawDiw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281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Selective Breeding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Crossing of animals or plants to achieve desired effects.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32545"/>
            <a:ext cx="332998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38200" y="5638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https://www.youtube.com/watch?v=rW54_vM9SF0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133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 Slicing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Produces recombinant DNA </a:t>
            </a:r>
          </a:p>
          <a:p>
            <a:pPr lvl="1"/>
            <a:r>
              <a:rPr lang="en-US" dirty="0" smtClean="0"/>
              <a:t>(desired outcome / characteristics)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518" y="2971800"/>
            <a:ext cx="4029075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38200" y="5334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https://www.youtube.com/watch?v=dKBfxoPnT7g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923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Genetic copy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07967"/>
            <a:ext cx="6819900" cy="19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90750" y="4953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https://www.youtube.com/watch?v=tELZEPcgKkE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3701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60</TotalTime>
  <Words>188</Words>
  <Application>Microsoft Office PowerPoint</Application>
  <PresentationFormat>On-screen Show (4:3)</PresentationFormat>
  <Paragraphs>50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Foundry</vt:lpstr>
      <vt:lpstr>Chemistry of Genes</vt:lpstr>
      <vt:lpstr>DNA</vt:lpstr>
      <vt:lpstr>Protein Synthesis</vt:lpstr>
      <vt:lpstr>Gene Expression vs. Environment</vt:lpstr>
      <vt:lpstr>Mutations</vt:lpstr>
      <vt:lpstr>Mutations</vt:lpstr>
      <vt:lpstr>Mutations</vt:lpstr>
      <vt:lpstr>Mutations</vt:lpstr>
      <vt:lpstr>Karyotyping</vt:lpstr>
      <vt:lpstr>Amniocentisis</vt:lpstr>
      <vt:lpstr>Selective Breeding</vt:lpstr>
      <vt:lpstr>Gene Slicing</vt:lpstr>
      <vt:lpstr>Clone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Chemistry of Genes</dc:title>
  <dc:creator>Kate Verni</dc:creator>
  <cp:lastModifiedBy>Kate Verni</cp:lastModifiedBy>
  <cp:revision>7</cp:revision>
  <dcterms:created xsi:type="dcterms:W3CDTF">2015-03-16T12:12:39Z</dcterms:created>
  <dcterms:modified xsi:type="dcterms:W3CDTF">2015-03-16T13:13:36Z</dcterms:modified>
</cp:coreProperties>
</file>