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1A12404-B0C5-41B1-9D29-15F2CCE04D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E0AF15D-77F8-48D6-97C7-F82E4304B6DD}" type="datetimeFigureOut">
              <a:rPr lang="en-US" smtClean="0"/>
              <a:t>4/7/2015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Rpj0emEGSh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gwYIyjwYlu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wZcsGe3FYF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KiPfX80pK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24IYt5Z3eC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youtube.com/watch?v=EqlyEYOI75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vFZlxQU0Py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Qje0fG_JHL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sz="8800" dirty="0" smtClean="0"/>
              <a:t>IMMUNOLOGY</a:t>
            </a:r>
            <a:endParaRPr lang="en-US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667000"/>
            <a:ext cx="4648200" cy="348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6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Causes Disease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4600"/>
            <a:ext cx="4162425" cy="35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24200"/>
            <a:ext cx="3042708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7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EXAMPLE:</a:t>
            </a:r>
            <a:r>
              <a:rPr lang="en-US" dirty="0" smtClean="0"/>
              <a:t> Cold, Flu</a:t>
            </a:r>
          </a:p>
          <a:p>
            <a:r>
              <a:rPr lang="en-US" b="1" u="sng" dirty="0" smtClean="0"/>
              <a:t>MOT:</a:t>
            </a:r>
            <a:r>
              <a:rPr lang="en-US" dirty="0" smtClean="0"/>
              <a:t> Contact, Air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https://www.youtube.com/watch?v=Rpj0emEGShQ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92055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07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EXAMPLE:</a:t>
            </a:r>
            <a:r>
              <a:rPr lang="en-US" dirty="0" smtClean="0"/>
              <a:t> Meningitis</a:t>
            </a:r>
          </a:p>
          <a:p>
            <a:r>
              <a:rPr lang="en-US" b="1" u="sng" dirty="0" smtClean="0"/>
              <a:t>MOT</a:t>
            </a:r>
            <a:r>
              <a:rPr lang="en-US" dirty="0" smtClean="0"/>
              <a:t>: Contact, Liquids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48000"/>
            <a:ext cx="4114800" cy="308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90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EXAMPLE</a:t>
            </a:r>
            <a:r>
              <a:rPr lang="en-US" dirty="0" smtClean="0"/>
              <a:t>: Malaria</a:t>
            </a:r>
          </a:p>
          <a:p>
            <a:r>
              <a:rPr lang="en-US" b="1" u="sng" dirty="0" smtClean="0"/>
              <a:t>MOT</a:t>
            </a:r>
            <a:r>
              <a:rPr lang="en-US" dirty="0" smtClean="0"/>
              <a:t>: Insects, Water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https://www.youtube.com/watch?v=gwYIyjwYluc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14800"/>
            <a:ext cx="64849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19018"/>
            <a:ext cx="2114550" cy="139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0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EXAMPLE:</a:t>
            </a:r>
            <a:r>
              <a:rPr lang="en-US" dirty="0" smtClean="0"/>
              <a:t> Tapeworms</a:t>
            </a:r>
          </a:p>
          <a:p>
            <a:r>
              <a:rPr lang="en-US" b="1" u="sng" dirty="0" smtClean="0"/>
              <a:t>MOT</a:t>
            </a:r>
            <a:r>
              <a:rPr lang="en-US" dirty="0" smtClean="0"/>
              <a:t>: Streams, Meat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https://www.youtube.com/watch?v=wZcsGe3FYF4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19600"/>
            <a:ext cx="25908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EXAMPLE</a:t>
            </a:r>
            <a:r>
              <a:rPr lang="en-US" dirty="0" smtClean="0"/>
              <a:t>: Athletes Foot</a:t>
            </a:r>
          </a:p>
          <a:p>
            <a:r>
              <a:rPr lang="en-US" b="1" u="sng" dirty="0" smtClean="0"/>
              <a:t>MOT</a:t>
            </a:r>
            <a:r>
              <a:rPr lang="en-US" dirty="0" smtClean="0"/>
              <a:t>: Contact, shower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8000"/>
            <a:ext cx="2971800" cy="310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5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Sexually Transmitted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 by sexual contact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/>
              <a:t>Viral Examples</a:t>
            </a:r>
            <a:r>
              <a:rPr lang="en-US" dirty="0" smtClean="0"/>
              <a:t>: </a:t>
            </a:r>
            <a:r>
              <a:rPr lang="en-US" dirty="0" smtClean="0"/>
              <a:t>Hep</a:t>
            </a:r>
            <a:r>
              <a:rPr lang="en-US" dirty="0" smtClean="0"/>
              <a:t> B, HPV, HIV/AIDS</a:t>
            </a:r>
          </a:p>
          <a:p>
            <a:r>
              <a:rPr lang="en-US" b="1" u="sng" dirty="0" smtClean="0"/>
              <a:t>Bacterial Examples</a:t>
            </a:r>
            <a:r>
              <a:rPr lang="en-US" dirty="0" smtClean="0"/>
              <a:t>: Syphilis, Gonorrhea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https://www.youtube.com/watch?v=PKiPfX80pK4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7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Fighting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Antibiotics</a:t>
            </a:r>
            <a:r>
              <a:rPr lang="en-US" dirty="0" smtClean="0"/>
              <a:t>: Kill Bacteria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/>
              <a:t>Vaccinations</a:t>
            </a:r>
            <a:r>
              <a:rPr lang="en-US" dirty="0" smtClean="0"/>
              <a:t>: Dead or weakened form of the virus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10000"/>
            <a:ext cx="3608388" cy="246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275842"/>
            <a:ext cx="3052761" cy="203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51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Immune System 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Skin</a:t>
            </a:r>
          </a:p>
          <a:p>
            <a:r>
              <a:rPr lang="en-US" dirty="0" smtClean="0"/>
              <a:t>Fever</a:t>
            </a:r>
          </a:p>
          <a:p>
            <a:r>
              <a:rPr lang="en-US" dirty="0" smtClean="0"/>
              <a:t>White Blood Cells</a:t>
            </a:r>
          </a:p>
          <a:p>
            <a:r>
              <a:rPr lang="en-US" dirty="0" smtClean="0"/>
              <a:t>Antigens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394364"/>
            <a:ext cx="37719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3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White Blood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B-Cells</a:t>
            </a:r>
            <a:r>
              <a:rPr lang="en-US" dirty="0" smtClean="0"/>
              <a:t>: Make Antibodies</a:t>
            </a:r>
          </a:p>
          <a:p>
            <a:endParaRPr lang="en-US" dirty="0" smtClean="0"/>
          </a:p>
          <a:p>
            <a:r>
              <a:rPr lang="en-US" b="1" u="sng" dirty="0" smtClean="0"/>
              <a:t>T-Cells</a:t>
            </a:r>
            <a:r>
              <a:rPr lang="en-US" dirty="0" smtClean="0"/>
              <a:t>: Attack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/>
              <a:t>Microphages</a:t>
            </a:r>
            <a:r>
              <a:rPr lang="en-US" dirty="0" smtClean="0"/>
              <a:t>: Engulf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78564"/>
            <a:ext cx="319314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19600"/>
            <a:ext cx="2743200" cy="180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75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Antigen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Threat to </a:t>
            </a:r>
            <a:r>
              <a:rPr lang="en-US" dirty="0"/>
              <a:t>I</a:t>
            </a:r>
            <a:r>
              <a:rPr lang="en-US" dirty="0" smtClean="0"/>
              <a:t>mmune System</a:t>
            </a:r>
          </a:p>
          <a:p>
            <a:r>
              <a:rPr lang="en-US" dirty="0" smtClean="0"/>
              <a:t>Antibodies Respond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https://www.youtube.com/watch?v=24IYt5Z3eC4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145" y="4343400"/>
            <a:ext cx="2895600" cy="1932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Immunity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Natural</a:t>
            </a:r>
            <a:r>
              <a:rPr lang="en-US" dirty="0" smtClean="0"/>
              <a:t>: From Birth</a:t>
            </a:r>
          </a:p>
          <a:p>
            <a:r>
              <a:rPr lang="en-US" b="1" u="sng" dirty="0" smtClean="0"/>
              <a:t>Acquired</a:t>
            </a:r>
            <a:r>
              <a:rPr lang="en-US" dirty="0" smtClean="0"/>
              <a:t>: During Life</a:t>
            </a:r>
          </a:p>
          <a:p>
            <a:r>
              <a:rPr lang="en-US" b="1" u="sng" dirty="0" smtClean="0"/>
              <a:t>Passive</a:t>
            </a:r>
            <a:r>
              <a:rPr lang="en-US" dirty="0" smtClean="0"/>
              <a:t>: Mother to baby</a:t>
            </a:r>
          </a:p>
          <a:p>
            <a:r>
              <a:rPr lang="en-US" b="1" u="sng" dirty="0" smtClean="0"/>
              <a:t>Active</a:t>
            </a:r>
            <a:r>
              <a:rPr lang="en-US" dirty="0" smtClean="0"/>
              <a:t>: Vaccination</a:t>
            </a:r>
          </a:p>
          <a:p>
            <a:r>
              <a:rPr lang="en-US" b="1" u="sng" dirty="0" smtClean="0"/>
              <a:t>Specific</a:t>
            </a:r>
            <a:r>
              <a:rPr lang="en-US" dirty="0" smtClean="0"/>
              <a:t>: Organ Transplant</a:t>
            </a:r>
          </a:p>
          <a:p>
            <a:pPr lvl="1"/>
            <a:r>
              <a:rPr lang="en-US" dirty="0" smtClean="0"/>
              <a:t>Fight Rejection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0"/>
            <a:ext cx="28575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70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Weakened Immune System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https://www.youtube.com/watch?v=EqlyEYOI754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34" y="3657600"/>
            <a:ext cx="3943350" cy="239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6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Allergies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Reaction to harmless substances</a:t>
            </a:r>
          </a:p>
          <a:p>
            <a:r>
              <a:rPr lang="en-US" b="1" u="sng" dirty="0" smtClean="0"/>
              <a:t>HISTAMINES</a:t>
            </a:r>
            <a:r>
              <a:rPr lang="en-US" dirty="0" smtClean="0"/>
              <a:t>: Reaction to allergies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https://www.youtube.com/watch?v=vFZlxQU0Pyk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20662"/>
            <a:ext cx="3396254" cy="189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20662"/>
            <a:ext cx="3733800" cy="184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83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Leukemia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Cancer of the bone marrow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https://www.youtube.com/watch?v=Qje0fG_JHLY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7600"/>
            <a:ext cx="4652963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55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57</TotalTime>
  <Words>187</Words>
  <Application>Microsoft Office PowerPoint</Application>
  <PresentationFormat>On-screen Show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Adjacency</vt:lpstr>
      <vt:lpstr>IMMUNOLOGY</vt:lpstr>
      <vt:lpstr>Pathogen</vt:lpstr>
      <vt:lpstr>Virus</vt:lpstr>
      <vt:lpstr>Bacteria</vt:lpstr>
      <vt:lpstr>Protists</vt:lpstr>
      <vt:lpstr>Worms</vt:lpstr>
      <vt:lpstr>Fungus</vt:lpstr>
      <vt:lpstr>Sexually Transmitted Disease</vt:lpstr>
      <vt:lpstr>Fighting Disease</vt:lpstr>
      <vt:lpstr>Immune System Defense</vt:lpstr>
      <vt:lpstr>White Blood Cells</vt:lpstr>
      <vt:lpstr>Antigen</vt:lpstr>
      <vt:lpstr>Types of Immunity</vt:lpstr>
      <vt:lpstr>AIDS</vt:lpstr>
      <vt:lpstr>Allergies</vt:lpstr>
      <vt:lpstr>Leukemia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IMMUNOLOGY</dc:title>
  <dc:creator>Kate Verni</dc:creator>
  <cp:lastModifiedBy>Kate Verni</cp:lastModifiedBy>
  <cp:revision>8</cp:revision>
  <dcterms:created xsi:type="dcterms:W3CDTF">2015-04-07T13:12:39Z</dcterms:created>
  <dcterms:modified xsi:type="dcterms:W3CDTF">2015-04-07T14:09:40Z</dcterms:modified>
</cp:coreProperties>
</file>