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DE14E11-71F3-4A05-85D5-835BD29A4EB1}" type="datetimeFigureOut">
              <a:rPr lang="en-US" smtClean="0"/>
              <a:t>2/5/2015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ABA771-25CB-4F73-87A7-41BB6A11C9F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4E11-71F3-4A05-85D5-835BD29A4EB1}" type="datetimeFigureOut">
              <a:rPr lang="en-US" smtClean="0"/>
              <a:t>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ABA771-25CB-4F73-87A7-41BB6A11C9F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4E11-71F3-4A05-85D5-835BD29A4EB1}" type="datetimeFigureOut">
              <a:rPr lang="en-US" smtClean="0"/>
              <a:t>2/5/2015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3ABA771-25CB-4F73-87A7-41BB6A11C9F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DE14E11-71F3-4A05-85D5-835BD29A4EB1}" type="datetimeFigureOut">
              <a:rPr lang="en-US" smtClean="0"/>
              <a:t>2/5/2015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3ABA771-25CB-4F73-87A7-41BB6A11C9F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DE14E11-71F3-4A05-85D5-835BD29A4EB1}" type="datetimeFigureOut">
              <a:rPr lang="en-US" smtClean="0"/>
              <a:t>2/5/2015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3ABA771-25CB-4F73-87A7-41BB6A11C9F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4E11-71F3-4A05-85D5-835BD29A4EB1}" type="datetimeFigureOut">
              <a:rPr lang="en-US" smtClean="0"/>
              <a:t>2/5/2015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ABA771-25CB-4F73-87A7-41BB6A11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4E11-71F3-4A05-85D5-835BD29A4EB1}" type="datetimeFigureOut">
              <a:rPr lang="en-US" smtClean="0"/>
              <a:t>2/5/2015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ABA771-25CB-4F73-87A7-41BB6A11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4E11-71F3-4A05-85D5-835BD29A4EB1}" type="datetimeFigureOut">
              <a:rPr lang="en-US" smtClean="0"/>
              <a:t>2/5/2015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3ABA771-25CB-4F73-87A7-41BB6A11C9F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DE14E11-71F3-4A05-85D5-835BD29A4EB1}" type="datetimeFigureOut">
              <a:rPr lang="en-US" smtClean="0"/>
              <a:t>2/5/2015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3ABA771-25CB-4F73-87A7-41BB6A11C9F9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4E11-71F3-4A05-85D5-835BD29A4EB1}" type="datetimeFigureOut">
              <a:rPr lang="en-US" smtClean="0"/>
              <a:t>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BA771-25CB-4F73-87A7-41BB6A11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DE14E11-71F3-4A05-85D5-835BD29A4EB1}" type="datetimeFigureOut">
              <a:rPr lang="en-US" smtClean="0"/>
              <a:t>2/5/2015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3ABA771-25CB-4F73-87A7-41BB6A11C9F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DE14E11-71F3-4A05-85D5-835BD29A4EB1}" type="datetimeFigureOut">
              <a:rPr lang="en-US" smtClean="0"/>
              <a:t>2/5/2015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3ABA771-25CB-4F73-87A7-41BB6A11C9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Plant Reproduction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382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Male Plant Reproductive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Stamen</a:t>
            </a:r>
          </a:p>
          <a:p>
            <a:pPr lvl="1"/>
            <a:r>
              <a:rPr lang="en-US" sz="4800" dirty="0" smtClean="0"/>
              <a:t>Contains the anther and the filament</a:t>
            </a:r>
          </a:p>
          <a:p>
            <a:pPr lvl="1"/>
            <a:endParaRPr lang="en-US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505200"/>
            <a:ext cx="3481249" cy="265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2172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Male Plant Reproductive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Anther</a:t>
            </a:r>
          </a:p>
          <a:p>
            <a:pPr lvl="1"/>
            <a:r>
              <a:rPr lang="en-US" sz="4800" dirty="0" smtClean="0"/>
              <a:t>Produces Pollen</a:t>
            </a:r>
            <a:endParaRPr lang="en-US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581400"/>
            <a:ext cx="34813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2508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Male Plant Reproductive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Filament</a:t>
            </a:r>
          </a:p>
          <a:p>
            <a:pPr lvl="1"/>
            <a:r>
              <a:rPr lang="en-US" sz="4800" dirty="0" smtClean="0"/>
              <a:t>Supports the anther</a:t>
            </a:r>
            <a:endParaRPr lang="en-US" sz="4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581399"/>
            <a:ext cx="34813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276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Male Plant Reproductive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Pollen</a:t>
            </a:r>
          </a:p>
          <a:p>
            <a:pPr lvl="1"/>
            <a:r>
              <a:rPr lang="en-US" sz="4800" dirty="0" smtClean="0"/>
              <a:t>Male gamete (sperm)</a:t>
            </a:r>
            <a:endParaRPr lang="en-US" sz="4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657600"/>
            <a:ext cx="34813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7143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Female Plant Reproductive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Pistil</a:t>
            </a:r>
          </a:p>
          <a:p>
            <a:pPr lvl="1"/>
            <a:r>
              <a:rPr lang="en-US" sz="4800" dirty="0" smtClean="0"/>
              <a:t>Female part of the flower</a:t>
            </a:r>
            <a:endParaRPr lang="en-US" sz="4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440617"/>
            <a:ext cx="34813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3906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Female Plant Reproductive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Stigma</a:t>
            </a:r>
          </a:p>
          <a:p>
            <a:pPr lvl="1"/>
            <a:r>
              <a:rPr lang="en-US" sz="4800" dirty="0" smtClean="0"/>
              <a:t>Sticky, captures pollen</a:t>
            </a:r>
            <a:endParaRPr lang="en-US" sz="4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606" y="3505200"/>
            <a:ext cx="34813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677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Female Plant Reproductive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Style</a:t>
            </a:r>
          </a:p>
          <a:p>
            <a:pPr lvl="1"/>
            <a:r>
              <a:rPr lang="en-US" sz="4800" dirty="0" smtClean="0"/>
              <a:t>Holds up the stigma</a:t>
            </a:r>
            <a:endParaRPr lang="en-US" sz="4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34813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2572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Female Plant Reproductive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Ovary</a:t>
            </a:r>
          </a:p>
          <a:p>
            <a:pPr lvl="1"/>
            <a:r>
              <a:rPr lang="en-US" sz="4800" dirty="0" smtClean="0"/>
              <a:t>Contains ovules (becomes the fruit)</a:t>
            </a:r>
            <a:endParaRPr lang="en-US" sz="4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657600"/>
            <a:ext cx="34813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1224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Female Plant Reproductive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Ovules</a:t>
            </a:r>
          </a:p>
          <a:p>
            <a:pPr lvl="1"/>
            <a:r>
              <a:rPr lang="en-US" sz="4800" dirty="0" smtClean="0"/>
              <a:t>Female gametes (eggs)</a:t>
            </a:r>
            <a:endParaRPr lang="en-US" sz="4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05200"/>
            <a:ext cx="34813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781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Plant Reproduction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Petals</a:t>
            </a:r>
          </a:p>
          <a:p>
            <a:pPr lvl="1"/>
            <a:r>
              <a:rPr lang="en-US" sz="4800" dirty="0" smtClean="0"/>
              <a:t>Attracts insects</a:t>
            </a:r>
            <a:endParaRPr lang="en-US" sz="4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657600"/>
            <a:ext cx="34813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9331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Plant Reproduction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Sepals</a:t>
            </a:r>
          </a:p>
          <a:p>
            <a:pPr lvl="1"/>
            <a:r>
              <a:rPr lang="en-US" sz="4800" dirty="0" smtClean="0"/>
              <a:t>Protects flower</a:t>
            </a:r>
            <a:endParaRPr lang="en-US" sz="4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431381"/>
            <a:ext cx="34813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3172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Plant Reproduction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Fruit</a:t>
            </a:r>
          </a:p>
          <a:p>
            <a:pPr lvl="1"/>
            <a:r>
              <a:rPr lang="en-US" sz="4800" dirty="0" smtClean="0"/>
              <a:t>Fertilized plant ovary</a:t>
            </a:r>
            <a:endParaRPr lang="en-US" sz="48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637477"/>
            <a:ext cx="3352800" cy="224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1929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Seed</a:t>
            </a:r>
          </a:p>
          <a:p>
            <a:pPr lvl="1"/>
            <a:r>
              <a:rPr lang="en-US" sz="4800" dirty="0" smtClean="0"/>
              <a:t>Plant embryo</a:t>
            </a:r>
            <a:endParaRPr lang="en-US" sz="4800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364" y="3276600"/>
            <a:ext cx="3810000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687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4800" b="1" u="sng" dirty="0" smtClean="0"/>
              <a:t>Cotyledon</a:t>
            </a:r>
          </a:p>
          <a:p>
            <a:pPr lvl="1"/>
            <a:r>
              <a:rPr lang="en-US" sz="4800" dirty="0" smtClean="0"/>
              <a:t>Provides nourishment</a:t>
            </a:r>
          </a:p>
          <a:p>
            <a:endParaRPr lang="en-US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599"/>
            <a:ext cx="3810000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2235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Seed Coat</a:t>
            </a:r>
          </a:p>
          <a:p>
            <a:pPr lvl="1"/>
            <a:r>
              <a:rPr lang="en-US" sz="4800" dirty="0" smtClean="0"/>
              <a:t>Protects the seed</a:t>
            </a:r>
            <a:endParaRPr lang="en-US" sz="4800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455" y="3505200"/>
            <a:ext cx="3810000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427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Epicotyl</a:t>
            </a:r>
          </a:p>
          <a:p>
            <a:pPr lvl="1"/>
            <a:r>
              <a:rPr lang="en-US" sz="4800" dirty="0" smtClean="0"/>
              <a:t>Develops in the stems and leaves</a:t>
            </a:r>
            <a:endParaRPr lang="en-US" sz="4800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581400"/>
            <a:ext cx="3581400" cy="2730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1909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u="sng" dirty="0" smtClean="0"/>
              <a:t>Hypocotyl</a:t>
            </a:r>
          </a:p>
          <a:p>
            <a:pPr lvl="1"/>
            <a:r>
              <a:rPr lang="en-US" sz="4800" dirty="0" smtClean="0"/>
              <a:t>Develops into the roots</a:t>
            </a:r>
            <a:endParaRPr lang="en-US" sz="4800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352800"/>
            <a:ext cx="3810000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7583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32</TotalTime>
  <Words>137</Words>
  <Application>Microsoft Office PowerPoint</Application>
  <PresentationFormat>On-screen Show (4:3)</PresentationFormat>
  <Paragraphs>52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Median</vt:lpstr>
      <vt:lpstr>Plant Reproduction</vt:lpstr>
      <vt:lpstr>Male Plant Reproductive System</vt:lpstr>
      <vt:lpstr>Male Plant Reproductive System</vt:lpstr>
      <vt:lpstr>Male Plant Reproductive System</vt:lpstr>
      <vt:lpstr>Male Plant Reproductive System</vt:lpstr>
      <vt:lpstr>Female Plant Reproductive System</vt:lpstr>
      <vt:lpstr>Female Plant Reproductive System</vt:lpstr>
      <vt:lpstr>Female Plant Reproductive System</vt:lpstr>
      <vt:lpstr>Female Plant Reproductive System</vt:lpstr>
      <vt:lpstr>Female Plant Reproductive System</vt:lpstr>
      <vt:lpstr>Plant Reproduction</vt:lpstr>
      <vt:lpstr>Plant Reproduction</vt:lpstr>
      <vt:lpstr>Plant Reproduction</vt:lpstr>
      <vt:lpstr>The Seed</vt:lpstr>
      <vt:lpstr>The Seed</vt:lpstr>
      <vt:lpstr>The Seed</vt:lpstr>
      <vt:lpstr>The Seed</vt:lpstr>
      <vt:lpstr>The Seed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 Reproduction</dc:title>
  <dc:creator>Kate Verni</dc:creator>
  <cp:lastModifiedBy>Kate Verni</cp:lastModifiedBy>
  <cp:revision>4</cp:revision>
  <dcterms:created xsi:type="dcterms:W3CDTF">2015-02-05T12:14:28Z</dcterms:created>
  <dcterms:modified xsi:type="dcterms:W3CDTF">2015-02-05T12:47:11Z</dcterms:modified>
</cp:coreProperties>
</file>