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74" r:id="rId4"/>
    <p:sldId id="269" r:id="rId5"/>
    <p:sldId id="270" r:id="rId6"/>
    <p:sldId id="271" r:id="rId7"/>
    <p:sldId id="272" r:id="rId8"/>
    <p:sldId id="273" r:id="rId9"/>
    <p:sldId id="259" r:id="rId10"/>
    <p:sldId id="257" r:id="rId11"/>
    <p:sldId id="258" r:id="rId12"/>
    <p:sldId id="260" r:id="rId13"/>
    <p:sldId id="261" r:id="rId14"/>
    <p:sldId id="262" r:id="rId15"/>
    <p:sldId id="267" r:id="rId16"/>
    <p:sldId id="263" r:id="rId17"/>
    <p:sldId id="264" r:id="rId18"/>
    <p:sldId id="265" r:id="rId19"/>
    <p:sldId id="26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30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A7074-B7A4-4F89-A36D-D3C7D08E8D7E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50BE82-AD96-4641-8209-0C897AEE7B3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75A7074-B7A4-4F89-A36D-D3C7D08E8D7E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F350BE82-AD96-4641-8209-0C897AEE7B31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A7074-B7A4-4F89-A36D-D3C7D08E8D7E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BE82-AD96-4641-8209-0C897AEE7B3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A7074-B7A4-4F89-A36D-D3C7D08E8D7E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BE82-AD96-4641-8209-0C897AEE7B3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BE82-AD96-4641-8209-0C897AEE7B3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A7074-B7A4-4F89-A36D-D3C7D08E8D7E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A7074-B7A4-4F89-A36D-D3C7D08E8D7E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BE82-AD96-4641-8209-0C897AEE7B3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A7074-B7A4-4F89-A36D-D3C7D08E8D7E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BE82-AD96-4641-8209-0C897AEE7B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75A7074-B7A4-4F89-A36D-D3C7D08E8D7E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350BE82-AD96-4641-8209-0C897AEE7B3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A7074-B7A4-4F89-A36D-D3C7D08E8D7E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50BE82-AD96-4641-8209-0C897AEE7B3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A7074-B7A4-4F89-A36D-D3C7D08E8D7E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BE82-AD96-4641-8209-0C897AEE7B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A7074-B7A4-4F89-A36D-D3C7D08E8D7E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0BE82-AD96-4641-8209-0C897AEE7B3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75A7074-B7A4-4F89-A36D-D3C7D08E8D7E}" type="datetimeFigureOut">
              <a:rPr lang="en-US" smtClean="0"/>
              <a:t>8/11/2015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F350BE82-AD96-4641-8209-0C897AEE7B3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hgRhXl7w_g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cancercenter.com/what-is-cancer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470025"/>
          </a:xfrm>
        </p:spPr>
        <p:txBody>
          <a:bodyPr/>
          <a:lstStyle/>
          <a:p>
            <a:r>
              <a:rPr lang="en-US" dirty="0" smtClean="0">
                <a:latin typeface="Cooper Black" pitchFamily="18" charset="0"/>
              </a:rPr>
              <a:t>Asexual Reproduction Vocabulary</a:t>
            </a:r>
            <a:endParaRPr lang="en-US" dirty="0">
              <a:latin typeface="Cooper Black" pitchFamily="18" charset="0"/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124200"/>
            <a:ext cx="2695575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5463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Parent </a:t>
            </a:r>
          </a:p>
          <a:p>
            <a:r>
              <a:rPr lang="en-US" dirty="0" smtClean="0"/>
              <a:t>Identical Offspring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Asexual Reproduction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2667000"/>
            <a:ext cx="3662494" cy="288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415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1408670"/>
            <a:ext cx="5486400" cy="3429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MITOSIS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33400" y="5257800"/>
            <a:ext cx="708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</a:t>
            </a:r>
            <a:r>
              <a:rPr lang="en-US">
                <a:hlinkClick r:id="rId3"/>
              </a:rPr>
              <a:t>://</a:t>
            </a:r>
            <a:r>
              <a:rPr lang="en-US" smtClean="0">
                <a:hlinkClick r:id="rId3"/>
              </a:rPr>
              <a:t>www.youtube.com/watch?v=AhgRhXl7w_g</a:t>
            </a:r>
            <a:endParaRPr lang="en-US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186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Longest phase</a:t>
            </a:r>
          </a:p>
          <a:p>
            <a:r>
              <a:rPr lang="en-US" dirty="0" smtClean="0"/>
              <a:t>Growth and development of cell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Interphase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2814430"/>
            <a:ext cx="4891088" cy="325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456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Cell prepares to divide</a:t>
            </a:r>
          </a:p>
          <a:p>
            <a:r>
              <a:rPr lang="en-US" dirty="0" smtClean="0"/>
              <a:t>Spindle Fibers appear</a:t>
            </a:r>
          </a:p>
          <a:p>
            <a:r>
              <a:rPr lang="en-US" dirty="0" smtClean="0"/>
              <a:t>Nuclear Membrane Disappear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Prophase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3205942"/>
            <a:ext cx="4572000" cy="3042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045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Centrioles at poles</a:t>
            </a:r>
          </a:p>
          <a:p>
            <a:r>
              <a:rPr lang="en-US" dirty="0" smtClean="0"/>
              <a:t>Chromosomes aligned in the MIDDLE</a:t>
            </a:r>
          </a:p>
          <a:p>
            <a:r>
              <a:rPr lang="en-US" dirty="0" smtClean="0"/>
              <a:t>Spindle fibers attached but NOT pulling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Metaphase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3124200"/>
            <a:ext cx="3810000" cy="286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400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Chromosomes are pulled APART by spindle fibers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Anaphase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2590800"/>
            <a:ext cx="4419600" cy="294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493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Cell splits into two (cytokinesis, cleavage furrow)</a:t>
            </a:r>
          </a:p>
          <a:p>
            <a:r>
              <a:rPr lang="en-US" dirty="0" smtClean="0"/>
              <a:t>Nuclear Membrane reappears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Telophase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648" y="3352800"/>
            <a:ext cx="3503951" cy="2331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292" y="3382584"/>
            <a:ext cx="3488631" cy="231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069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Uncontrolled cell division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http://www.cancercenter.com/what-is-cancer/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oper Black" pitchFamily="18" charset="0"/>
              </a:rPr>
              <a:t>Cancer</a:t>
            </a:r>
            <a:endParaRPr lang="en-US" dirty="0">
              <a:latin typeface="Cooper Black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810000"/>
            <a:ext cx="2133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000500"/>
            <a:ext cx="3115733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3500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cell splits into two cells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oper Black" pitchFamily="18" charset="0"/>
              </a:rPr>
              <a:t>Binary Fission</a:t>
            </a:r>
            <a:endParaRPr lang="en-US" dirty="0">
              <a:latin typeface="Cooper Black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590800"/>
            <a:ext cx="2076450" cy="3283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5816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individuals produced from outgrowths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oper Black" pitchFamily="18" charset="0"/>
              </a:rPr>
              <a:t>Budding</a:t>
            </a:r>
            <a:endParaRPr lang="en-US" dirty="0">
              <a:latin typeface="Cooper Black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905124"/>
            <a:ext cx="2752465" cy="227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809623"/>
            <a:ext cx="3057525" cy="2467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117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small cells (spores) are released and are identical.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oper Black" pitchFamily="18" charset="0"/>
              </a:rPr>
              <a:t>Sporulation</a:t>
            </a:r>
            <a:endParaRPr lang="en-US" dirty="0">
              <a:latin typeface="Cooper Black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276600"/>
            <a:ext cx="4596709" cy="223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4305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Identical individual grown from a body part of another.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oper Black" pitchFamily="18" charset="0"/>
              </a:rPr>
              <a:t>Regeneration</a:t>
            </a:r>
            <a:endParaRPr lang="en-US" dirty="0">
              <a:latin typeface="Cooper Black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216345"/>
            <a:ext cx="3124200" cy="2572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883911"/>
            <a:ext cx="3305175" cy="31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154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600200"/>
            <a:ext cx="2313573" cy="2157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oper Black" pitchFamily="18" charset="0"/>
              </a:rPr>
              <a:t>Vegetation Propagation</a:t>
            </a:r>
            <a:endParaRPr lang="en-US" dirty="0">
              <a:latin typeface="Cooper Black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343400"/>
            <a:ext cx="5638800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871" y="1447800"/>
            <a:ext cx="2262904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0062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Stem is cut and grows into a new plant.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oper Black" pitchFamily="18" charset="0"/>
              </a:rPr>
              <a:t>Cutting</a:t>
            </a:r>
            <a:endParaRPr lang="en-US" dirty="0">
              <a:latin typeface="Cooper Black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743200"/>
            <a:ext cx="3255509" cy="303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89618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Stem shoots sideways and produces a new plant.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oper Black" pitchFamily="18" charset="0"/>
              </a:rPr>
              <a:t>Runners</a:t>
            </a:r>
            <a:endParaRPr lang="en-US" dirty="0">
              <a:latin typeface="Cooper Black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124200"/>
            <a:ext cx="7023176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9527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Underground stem splits and develops into two new plants.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oper Black" pitchFamily="18" charset="0"/>
              </a:rPr>
              <a:t>Bulbs</a:t>
            </a:r>
            <a:endParaRPr lang="en-US" dirty="0">
              <a:latin typeface="Cooper Black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271982"/>
            <a:ext cx="6753054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22400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new plant will develop from the skin or eye of another.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oper Black" pitchFamily="18" charset="0"/>
              </a:rPr>
              <a:t>Tubers</a:t>
            </a:r>
            <a:endParaRPr lang="en-US" dirty="0">
              <a:latin typeface="Cooper Black" pitchFamily="18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048000"/>
            <a:ext cx="7411475" cy="209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8156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Stems of plants are connected to others to create a new individual.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oper Black" pitchFamily="18" charset="0"/>
              </a:rPr>
              <a:t>Grafting</a:t>
            </a:r>
            <a:endParaRPr lang="en-US" dirty="0">
              <a:latin typeface="Cooper Black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971800"/>
            <a:ext cx="2667000" cy="3240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17987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30</TotalTime>
  <Words>177</Words>
  <Application>Microsoft Office PowerPoint</Application>
  <PresentationFormat>On-screen Show (4:3)</PresentationFormat>
  <Paragraphs>45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Constantia</vt:lpstr>
      <vt:lpstr>Cooper Black</vt:lpstr>
      <vt:lpstr>Wingdings 2</vt:lpstr>
      <vt:lpstr>Paper</vt:lpstr>
      <vt:lpstr>Asexual Reproduction Vocabulary</vt:lpstr>
      <vt:lpstr>Asexual Reproduction</vt:lpstr>
      <vt:lpstr>MITOSIS</vt:lpstr>
      <vt:lpstr>Interphase</vt:lpstr>
      <vt:lpstr>Prophase</vt:lpstr>
      <vt:lpstr>Metaphase</vt:lpstr>
      <vt:lpstr>Anaphase</vt:lpstr>
      <vt:lpstr>Telophase</vt:lpstr>
      <vt:lpstr>Cancer</vt:lpstr>
      <vt:lpstr>Binary Fission</vt:lpstr>
      <vt:lpstr>Budding</vt:lpstr>
      <vt:lpstr>Sporulation</vt:lpstr>
      <vt:lpstr>Regeneration</vt:lpstr>
      <vt:lpstr>Vegetation Propagation</vt:lpstr>
      <vt:lpstr>Cutting</vt:lpstr>
      <vt:lpstr>Runners</vt:lpstr>
      <vt:lpstr>Bulbs</vt:lpstr>
      <vt:lpstr>Tubers</vt:lpstr>
      <vt:lpstr>Grafting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Asexual Reproduction Vocabulary</dc:title>
  <dc:creator>Kate Verni</dc:creator>
  <cp:lastModifiedBy>Katie</cp:lastModifiedBy>
  <cp:revision>5</cp:revision>
  <dcterms:created xsi:type="dcterms:W3CDTF">2015-01-13T12:29:09Z</dcterms:created>
  <dcterms:modified xsi:type="dcterms:W3CDTF">2015-08-11T22:18:06Z</dcterms:modified>
</cp:coreProperties>
</file>