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75" d="100"/>
          <a:sy n="75" d="100"/>
        </p:scale>
        <p:origin x="84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DD34A-10C1-4D2D-AA3C-359923B2F044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08C7-FFB3-4740-A052-9FEC1E9D3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101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DD34A-10C1-4D2D-AA3C-359923B2F044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08C7-FFB3-4740-A052-9FEC1E9D3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085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DD34A-10C1-4D2D-AA3C-359923B2F044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08C7-FFB3-4740-A052-9FEC1E9D3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718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DD34A-10C1-4D2D-AA3C-359923B2F044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08C7-FFB3-4740-A052-9FEC1E9D3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176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DD34A-10C1-4D2D-AA3C-359923B2F044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08C7-FFB3-4740-A052-9FEC1E9D3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875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DD34A-10C1-4D2D-AA3C-359923B2F044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08C7-FFB3-4740-A052-9FEC1E9D3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455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DD34A-10C1-4D2D-AA3C-359923B2F044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08C7-FFB3-4740-A052-9FEC1E9D3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39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DD34A-10C1-4D2D-AA3C-359923B2F044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08C7-FFB3-4740-A052-9FEC1E9D3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455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DD34A-10C1-4D2D-AA3C-359923B2F044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08C7-FFB3-4740-A052-9FEC1E9D3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621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DD34A-10C1-4D2D-AA3C-359923B2F044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08C7-FFB3-4740-A052-9FEC1E9D3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551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DD34A-10C1-4D2D-AA3C-359923B2F044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08C7-FFB3-4740-A052-9FEC1E9D3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522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DD34A-10C1-4D2D-AA3C-359923B2F044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C08C7-FFB3-4740-A052-9FEC1E9D3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09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42541"/>
            <a:ext cx="9144000" cy="1179403"/>
          </a:xfrm>
        </p:spPr>
        <p:txBody>
          <a:bodyPr/>
          <a:lstStyle/>
          <a:p>
            <a:r>
              <a:rPr lang="en-US" b="1" dirty="0" smtClean="0"/>
              <a:t>Maintenance of Living Things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991" y="3886200"/>
            <a:ext cx="4114800" cy="2743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7734" y="1819410"/>
            <a:ext cx="4973322" cy="26833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6427" y="4723763"/>
            <a:ext cx="2395936" cy="1960034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364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/>
              <a:t>Photosynthesis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Formula:</a:t>
            </a:r>
            <a:endParaRPr lang="en-US" b="1" dirty="0" smtClean="0"/>
          </a:p>
          <a:p>
            <a:pPr marL="0" indent="0">
              <a:buNone/>
            </a:pPr>
            <a:r>
              <a:rPr lang="en-US" dirty="0" smtClean="0"/>
              <a:t>Carbon Dioxide + Water                              Glucose + Oxygen</a:t>
            </a:r>
            <a:r>
              <a:rPr lang="en-US" dirty="0" smtClean="0"/>
              <a:t>	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Autotrophic Nutrition: </a:t>
            </a:r>
            <a:r>
              <a:rPr lang="en-US" dirty="0" smtClean="0"/>
              <a:t>Plants make their own food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Materials:</a:t>
            </a:r>
          </a:p>
          <a:p>
            <a:pPr marL="0" indent="0">
              <a:buNone/>
            </a:pPr>
            <a:r>
              <a:rPr lang="en-US" u="sng" dirty="0" smtClean="0"/>
              <a:t>Sunlight: </a:t>
            </a:r>
            <a:r>
              <a:rPr lang="en-US" dirty="0" smtClean="0"/>
              <a:t>Provides Energy</a:t>
            </a:r>
          </a:p>
          <a:p>
            <a:pPr marL="0" indent="0">
              <a:buNone/>
            </a:pPr>
            <a:r>
              <a:rPr lang="en-US" u="sng" dirty="0" smtClean="0"/>
              <a:t>Water: </a:t>
            </a:r>
            <a:r>
              <a:rPr lang="en-US" dirty="0" smtClean="0"/>
              <a:t>Breaks Apart</a:t>
            </a:r>
          </a:p>
          <a:p>
            <a:pPr marL="0" indent="0">
              <a:buNone/>
            </a:pPr>
            <a:r>
              <a:rPr lang="en-US" u="sng" dirty="0" smtClean="0"/>
              <a:t>Chlorophyll: </a:t>
            </a:r>
            <a:r>
              <a:rPr lang="en-US" dirty="0" smtClean="0"/>
              <a:t>Absorbs Sunlight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4593459" y="2460625"/>
            <a:ext cx="1891862" cy="2049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5321" y="4189577"/>
            <a:ext cx="4601011" cy="131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58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Parts of the Leaf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6983" y="1690688"/>
            <a:ext cx="805803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564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Upper Epidermis / Cuticle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Prevents water loss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390" y="2363072"/>
            <a:ext cx="7706710" cy="41616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6705" y="383521"/>
            <a:ext cx="3495684" cy="235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23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Palisade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Photosynthesis</a:t>
            </a:r>
          </a:p>
          <a:p>
            <a:r>
              <a:rPr lang="en-US" dirty="0" smtClean="0"/>
              <a:t>Makes / Manufactures food (glucose)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5764" y="3650364"/>
            <a:ext cx="3479746" cy="23198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168868"/>
            <a:ext cx="6196724" cy="334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101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TRANSPORTS food and water</a:t>
            </a:r>
          </a:p>
          <a:p>
            <a:r>
              <a:rPr lang="en-US" dirty="0" smtClean="0"/>
              <a:t>Phloem: Food</a:t>
            </a:r>
          </a:p>
          <a:p>
            <a:r>
              <a:rPr lang="en-US" dirty="0" smtClean="0"/>
              <a:t>Xylem: Water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986" y="3657354"/>
            <a:ext cx="3810000" cy="24574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6682" y="898318"/>
            <a:ext cx="6051331" cy="3267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63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Stomate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Gas Exchange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7478" y="365125"/>
            <a:ext cx="3563005" cy="20041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571" y="2578484"/>
            <a:ext cx="6663850" cy="3598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590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Guard Cell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Controls the size of the opening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747" y="2937560"/>
            <a:ext cx="6663506" cy="35969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6929" y="289008"/>
            <a:ext cx="2773911" cy="229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96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9178"/>
          </a:xfrm>
        </p:spPr>
        <p:txBody>
          <a:bodyPr/>
          <a:lstStyle/>
          <a:p>
            <a:r>
              <a:rPr lang="en-US" dirty="0" smtClean="0"/>
              <a:t>Cellular Respiration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215" y="1844566"/>
            <a:ext cx="10515600" cy="3846376"/>
          </a:xfrm>
        </p:spPr>
        <p:txBody>
          <a:bodyPr/>
          <a:lstStyle/>
          <a:p>
            <a:r>
              <a:rPr lang="en-US" dirty="0" smtClean="0"/>
              <a:t>Used for ENERGY (ATP)</a:t>
            </a:r>
          </a:p>
          <a:p>
            <a:r>
              <a:rPr lang="en-US" dirty="0" smtClean="0"/>
              <a:t>Take place in the MITOCHONDRIA</a:t>
            </a:r>
          </a:p>
          <a:p>
            <a:r>
              <a:rPr lang="en-US" dirty="0" smtClean="0"/>
              <a:t>Used by Autotrophs and Heterotroph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Equation: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518" y="4569462"/>
            <a:ext cx="5940972" cy="124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003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Aerobic Respiration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Oxygen</a:t>
            </a:r>
          </a:p>
          <a:p>
            <a:r>
              <a:rPr lang="en-US" dirty="0" smtClean="0"/>
              <a:t>36 ATP produced</a:t>
            </a:r>
          </a:p>
          <a:p>
            <a:r>
              <a:rPr lang="en-US" dirty="0" smtClean="0"/>
              <a:t>Mitochondria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841" y="1426651"/>
            <a:ext cx="3399112" cy="475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504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Anaerobic Respiration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WITHOUT Oxygen</a:t>
            </a:r>
          </a:p>
          <a:p>
            <a:r>
              <a:rPr lang="en-US" dirty="0" smtClean="0"/>
              <a:t>2 ATP Produced</a:t>
            </a:r>
          </a:p>
          <a:p>
            <a:r>
              <a:rPr lang="en-US" dirty="0" smtClean="0"/>
              <a:t>Alcohol Fermentation (Yeast)</a:t>
            </a:r>
          </a:p>
          <a:p>
            <a:r>
              <a:rPr lang="en-US" dirty="0" smtClean="0"/>
              <a:t>Lactic Acid (Muscle Cramps)</a:t>
            </a:r>
          </a:p>
          <a:p>
            <a:r>
              <a:rPr lang="en-US" dirty="0" smtClean="0"/>
              <a:t>Cytoplasm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5277" y="1468492"/>
            <a:ext cx="3943350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562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Movement of Molecules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4587" y="2386679"/>
            <a:ext cx="4795344" cy="392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636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Passive Transport / Diffusion / Osmosis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Movement from HIGH to LOW</a:t>
            </a:r>
          </a:p>
          <a:p>
            <a:r>
              <a:rPr lang="en-US" dirty="0" smtClean="0"/>
              <a:t>Does NOT use ATP (Energy)</a:t>
            </a:r>
          </a:p>
          <a:p>
            <a:r>
              <a:rPr lang="en-US" b="1" u="sng" dirty="0" smtClean="0"/>
              <a:t>Osmosis: </a:t>
            </a:r>
            <a:r>
              <a:rPr lang="en-US" dirty="0" smtClean="0"/>
              <a:t>Diffusion of WATER from high to low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9713" y="3484179"/>
            <a:ext cx="3031578" cy="3031578"/>
          </a:xfrm>
          <a:prstGeom prst="rect">
            <a:avLst/>
          </a:prstGeom>
        </p:spPr>
      </p:pic>
      <p:sp>
        <p:nvSpPr>
          <p:cNvPr id="6" name="Right Triangle 5"/>
          <p:cNvSpPr/>
          <p:nvPr/>
        </p:nvSpPr>
        <p:spPr>
          <a:xfrm>
            <a:off x="1088805" y="4399697"/>
            <a:ext cx="4740166" cy="190043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96613" y="4001294"/>
            <a:ext cx="130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High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96000" y="6053959"/>
            <a:ext cx="919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3998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Active Transport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Movement from LOW to HIGH</a:t>
            </a:r>
          </a:p>
          <a:p>
            <a:r>
              <a:rPr lang="en-US" dirty="0" smtClean="0"/>
              <a:t>Uses ATP (Energy)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530464">
            <a:off x="1388630" y="4799392"/>
            <a:ext cx="4779678" cy="19143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4855" y="4981903"/>
            <a:ext cx="851338" cy="504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2982" y="2888373"/>
            <a:ext cx="4125014" cy="2868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644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149</Words>
  <Application>Microsoft Office PowerPoint</Application>
  <PresentationFormat>Widescreen</PresentationFormat>
  <Paragraphs>52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Maintenance of Living Things</vt:lpstr>
      <vt:lpstr>Photosynthesis</vt:lpstr>
      <vt:lpstr>Parts of the Leaf</vt:lpstr>
      <vt:lpstr>Upper Epidermis / Cuticle</vt:lpstr>
      <vt:lpstr>Palisade Layer</vt:lpstr>
      <vt:lpstr>Vein</vt:lpstr>
      <vt:lpstr>Stomate</vt:lpstr>
      <vt:lpstr>Guard Cell</vt:lpstr>
      <vt:lpstr>Cellular Respiration</vt:lpstr>
      <vt:lpstr>Aerobic Respiration</vt:lpstr>
      <vt:lpstr>Anaerobic Respiration</vt:lpstr>
      <vt:lpstr>Transport</vt:lpstr>
      <vt:lpstr>Passive Transport / Diffusion / Osmosis</vt:lpstr>
      <vt:lpstr>Active Transport</vt:lpstr>
    </vt:vector>
  </TitlesOfParts>
  <Company>Sealing Devices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Maintenance of Living Things</dc:title>
  <dc:creator>Katie</dc:creator>
  <cp:lastModifiedBy>Verni, Katherine</cp:lastModifiedBy>
  <cp:revision>13</cp:revision>
  <dcterms:created xsi:type="dcterms:W3CDTF">2015-08-12T01:25:09Z</dcterms:created>
  <dcterms:modified xsi:type="dcterms:W3CDTF">2016-11-03T18:24:10Z</dcterms:modified>
</cp:coreProperties>
</file>