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2"/>
  </p:handout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DB85E4B2-579F-4919-9A95-3BF6BAA3CFD9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BC7AEC29-4ABA-41B8-B8BE-A19FF4EAC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261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8F2EB1B-C992-4B55-B4F2-7C8CDABC6C6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49C1D83-C4AD-44EC-9D0A-5421E80F098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e-86MDmjns" TargetMode="External"/><Relationship Id="rId2" Type="http://schemas.openxmlformats.org/officeDocument/2006/relationships/hyperlink" Target="https://www.youtube.com/watch?v=bSieT0KTfp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OvnaH_uNRb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a2L3SPb_e1c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/>
          <a:lstStyle/>
          <a:p>
            <a:r>
              <a:rPr lang="en-US" dirty="0" smtClean="0"/>
              <a:t>The Microscope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195513"/>
            <a:ext cx="2744524" cy="329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75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Microscope 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Amazing Things Through a Microscope: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www.youtube.com/watch?v=bSieT0KTfp0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The Invention of the Microscope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www.youtube.com/watch?v=Ue-86MDmjns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2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Centrifuge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746592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www.youtube.com/watch?v=OvnaH_uNRbs</a:t>
            </a:r>
            <a:endParaRPr lang="en-US" dirty="0" smtClean="0"/>
          </a:p>
          <a:p>
            <a:r>
              <a:rPr lang="en-US" dirty="0" smtClean="0"/>
              <a:t>Spins and separates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895600"/>
            <a:ext cx="2604707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95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Dissection Equipment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Cuts and separates tissue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438400"/>
            <a:ext cx="5570679" cy="3754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53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 Microscope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beams of electrons to </a:t>
            </a:r>
            <a:r>
              <a:rPr lang="en-US" dirty="0" smtClean="0"/>
              <a:t>enlarge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www.youtube.com/watch?v=a2L3SPb_e1c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83033"/>
            <a:ext cx="209550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157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Dissecting Stereoscope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Produces 3-Dimensional Image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743200"/>
            <a:ext cx="274320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26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Light Microscope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618" y="1981200"/>
            <a:ext cx="449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9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Ocular (Eyepiece)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Begins magnification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90800"/>
            <a:ext cx="4419600" cy="3441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36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 Tube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Holds eyepiece and nosepiece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514600"/>
            <a:ext cx="3733800" cy="367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78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Nosepiece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Holds and rotates objective lenses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14600"/>
            <a:ext cx="5256213" cy="3584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47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Power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Magnifies image many times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14600"/>
            <a:ext cx="5029199" cy="3772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492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 Power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Magnifies image slightly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67000"/>
            <a:ext cx="429260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278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Platform that holds the slide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2438400"/>
            <a:ext cx="36957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64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Clips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Holds slide in place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909" y="289560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61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Diaphragm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Controls the amount of light passing through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200400"/>
            <a:ext cx="4262437" cy="3245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3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Condensor</a:t>
            </a:r>
            <a:r>
              <a:rPr lang="en-US" dirty="0" smtClean="0"/>
              <a:t> /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Directs light to make specimen visible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514600"/>
            <a:ext cx="3924155" cy="301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82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Supports microscope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3213677" cy="42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16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Supports ocular / eyepiece</a:t>
            </a: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09800"/>
            <a:ext cx="2481262" cy="412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82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Adjustment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Brings specimen into rough focus.  </a:t>
            </a:r>
          </a:p>
          <a:p>
            <a:r>
              <a:rPr lang="en-US" dirty="0" smtClean="0"/>
              <a:t>NEVER use under high power.</a:t>
            </a:r>
          </a:p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124200"/>
            <a:ext cx="3124200" cy="353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687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Fine Adjustment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Brings specimen into fine focus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90800"/>
            <a:ext cx="2971800" cy="3364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4649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83</TotalTime>
  <Words>142</Words>
  <Application>Microsoft Office PowerPoint</Application>
  <PresentationFormat>On-screen Show (4:3)</PresentationFormat>
  <Paragraphs>45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Century Gothic</vt:lpstr>
      <vt:lpstr>Verdana</vt:lpstr>
      <vt:lpstr>Wingdings 2</vt:lpstr>
      <vt:lpstr>Verve</vt:lpstr>
      <vt:lpstr>The Microscope</vt:lpstr>
      <vt:lpstr>Microscope Videos</vt:lpstr>
      <vt:lpstr>Centrifuge</vt:lpstr>
      <vt:lpstr>Dissection Equipment</vt:lpstr>
      <vt:lpstr>Electron Microscope</vt:lpstr>
      <vt:lpstr>Dissecting Stereoscope</vt:lpstr>
      <vt:lpstr>Compound Light Microscope</vt:lpstr>
      <vt:lpstr>Ocular (Eyepiece)</vt:lpstr>
      <vt:lpstr>Body Tube</vt:lpstr>
      <vt:lpstr>Nosepiece</vt:lpstr>
      <vt:lpstr>High Power Objective</vt:lpstr>
      <vt:lpstr>Low Power Objective</vt:lpstr>
      <vt:lpstr>Stage</vt:lpstr>
      <vt:lpstr>Stage Clips</vt:lpstr>
      <vt:lpstr>Diaphragm</vt:lpstr>
      <vt:lpstr>Condensor / Light</vt:lpstr>
      <vt:lpstr>Base</vt:lpstr>
      <vt:lpstr>Arm</vt:lpstr>
      <vt:lpstr>Course Adjustment</vt:lpstr>
      <vt:lpstr>Fine Adjustment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Microscope</dc:title>
  <dc:creator>Kate Verni</dc:creator>
  <cp:lastModifiedBy>Verni, Katherine</cp:lastModifiedBy>
  <cp:revision>10</cp:revision>
  <dcterms:created xsi:type="dcterms:W3CDTF">2014-09-12T12:54:49Z</dcterms:created>
  <dcterms:modified xsi:type="dcterms:W3CDTF">2016-09-12T14:57:13Z</dcterms:modified>
</cp:coreProperties>
</file>