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617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951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784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82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01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76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210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5754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55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817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14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2561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176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7717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18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0579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09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E548CF2-0481-4BFC-AE40-F86BB96A4DAA}" type="datetimeFigureOut">
              <a:rPr lang="en-US" smtClean="0"/>
              <a:t>9/8/2016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364EB-EC9F-4720-8367-B98121278B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8411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latin typeface="Baskerville Old Face" panose="02020602080505020303" pitchFamily="18" charset="0"/>
              </a:rPr>
              <a:t>Controlled Experiment </a:t>
            </a:r>
            <a:br>
              <a:rPr lang="en-US" b="1" dirty="0" smtClean="0">
                <a:latin typeface="Baskerville Old Face" panose="02020602080505020303" pitchFamily="18" charset="0"/>
              </a:rPr>
            </a:br>
            <a:r>
              <a:rPr lang="en-US" b="1" dirty="0" smtClean="0">
                <a:latin typeface="Baskerville Old Face" panose="02020602080505020303" pitchFamily="18" charset="0"/>
              </a:rPr>
              <a:t>Notes</a:t>
            </a:r>
            <a:endParaRPr lang="en-US" b="1" dirty="0">
              <a:latin typeface="Baskerville Old Face" panose="02020602080505020303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44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dirty="0" smtClean="0">
                <a:latin typeface="Baskerville Old Face" panose="02020602080505020303" pitchFamily="18" charset="0"/>
              </a:rPr>
              <a:t>Title</a:t>
            </a:r>
            <a:endParaRPr lang="en-US" sz="7200" b="1" dirty="0">
              <a:latin typeface="Baskerville Old Face" panose="020206020805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Give your experiment and graph a </a:t>
            </a:r>
            <a:r>
              <a:rPr lang="en-US" sz="5400" u="sng" dirty="0" smtClean="0">
                <a:latin typeface="Baskerville Old Face" panose="02020602080505020303" pitchFamily="18" charset="0"/>
              </a:rPr>
              <a:t>TITLE</a:t>
            </a:r>
            <a:r>
              <a:rPr lang="en-US" sz="5400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>
              <a:buNone/>
            </a:pP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103743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dirty="0" smtClean="0">
                <a:latin typeface="Baskerville Old Face" panose="02020602080505020303" pitchFamily="18" charset="0"/>
              </a:rPr>
              <a:t>Hypothesis</a:t>
            </a:r>
            <a:endParaRPr lang="en-US" sz="7200" b="1" dirty="0">
              <a:latin typeface="Baskerville Old Face" panose="020206020805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What will be the </a:t>
            </a:r>
            <a:r>
              <a:rPr lang="en-US" sz="5400" b="1" u="sng" dirty="0" smtClean="0">
                <a:latin typeface="Baskerville Old Face" panose="02020602080505020303" pitchFamily="18" charset="0"/>
              </a:rPr>
              <a:t>OUTCOME</a:t>
            </a:r>
            <a:r>
              <a:rPr lang="en-US" sz="5400" dirty="0" smtClean="0">
                <a:latin typeface="Baskerville Old Face" panose="02020602080505020303" pitchFamily="18" charset="0"/>
              </a:rPr>
              <a:t> of the experiment?</a:t>
            </a:r>
          </a:p>
          <a:p>
            <a:r>
              <a:rPr lang="en-US" sz="5400" dirty="0" smtClean="0">
                <a:latin typeface="Baskerville Old Face" panose="02020602080505020303" pitchFamily="18" charset="0"/>
              </a:rPr>
              <a:t>“If…, then…”</a:t>
            </a:r>
            <a:endParaRPr lang="en-US" sz="54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071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dirty="0" smtClean="0">
                <a:latin typeface="Baskerville Old Face" panose="02020602080505020303" pitchFamily="18" charset="0"/>
              </a:rPr>
              <a:t>Materials</a:t>
            </a:r>
            <a:endParaRPr lang="en-US" sz="7200" b="1" dirty="0">
              <a:latin typeface="Baskerville Old Face" panose="020206020805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b="1" u="sng" dirty="0" smtClean="0">
                <a:latin typeface="Baskerville Old Face" panose="02020602080505020303" pitchFamily="18" charset="0"/>
              </a:rPr>
              <a:t>WHAT DO WE NEED        </a:t>
            </a:r>
            <a:r>
              <a:rPr lang="en-US" sz="5400" dirty="0" smtClean="0">
                <a:latin typeface="Baskerville Old Face" panose="02020602080505020303" pitchFamily="18" charset="0"/>
              </a:rPr>
              <a:t>to perform the experiment?</a:t>
            </a:r>
            <a:endParaRPr lang="en-US" sz="54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9822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dirty="0" smtClean="0">
                <a:latin typeface="Baskerville Old Face" panose="02020602080505020303" pitchFamily="18" charset="0"/>
              </a:rPr>
              <a:t>Independent Variable</a:t>
            </a:r>
            <a:endParaRPr lang="en-US" sz="7200" b="1" dirty="0">
              <a:latin typeface="Baskerville Old Face" panose="020206020805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What are we </a:t>
            </a:r>
            <a:r>
              <a:rPr lang="en-US" sz="5400" b="1" u="sng" dirty="0" smtClean="0">
                <a:latin typeface="Baskerville Old Face" panose="02020602080505020303" pitchFamily="18" charset="0"/>
              </a:rPr>
              <a:t>CHANGING</a:t>
            </a:r>
            <a:r>
              <a:rPr lang="en-US" sz="5400" dirty="0" smtClean="0">
                <a:latin typeface="Baskerville Old Face" panose="02020602080505020303" pitchFamily="18" charset="0"/>
              </a:rPr>
              <a:t>?</a:t>
            </a:r>
            <a:endParaRPr lang="en-US" sz="54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885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dirty="0" smtClean="0">
                <a:latin typeface="Baskerville Old Face" panose="02020602080505020303" pitchFamily="18" charset="0"/>
              </a:rPr>
              <a:t>Dependent Variable</a:t>
            </a:r>
            <a:endParaRPr lang="en-US" sz="7200" b="1" dirty="0">
              <a:latin typeface="Baskerville Old Face" panose="020206020805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What is being </a:t>
            </a:r>
            <a:r>
              <a:rPr lang="en-US" sz="5400" b="1" u="sng" dirty="0" smtClean="0">
                <a:latin typeface="Baskerville Old Face" panose="02020602080505020303" pitchFamily="18" charset="0"/>
              </a:rPr>
              <a:t>MEASURED</a:t>
            </a:r>
            <a:r>
              <a:rPr lang="en-US" sz="5400" dirty="0" smtClean="0">
                <a:latin typeface="Baskerville Old Face" panose="02020602080505020303" pitchFamily="18" charset="0"/>
              </a:rPr>
              <a:t>?</a:t>
            </a:r>
            <a:endParaRPr lang="en-US" sz="54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534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dirty="0" smtClean="0">
                <a:latin typeface="Baskerville Old Face" panose="02020602080505020303" pitchFamily="18" charset="0"/>
              </a:rPr>
              <a:t>Control Factors</a:t>
            </a:r>
            <a:endParaRPr lang="en-US" sz="7200" b="1" dirty="0">
              <a:latin typeface="Baskerville Old Face" panose="020206020805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What will </a:t>
            </a:r>
            <a:r>
              <a:rPr lang="en-US" sz="5400" b="1" u="sng" dirty="0" smtClean="0">
                <a:latin typeface="Baskerville Old Face" panose="02020602080505020303" pitchFamily="18" charset="0"/>
              </a:rPr>
              <a:t>REMAIN THE SAME?</a:t>
            </a:r>
            <a:endParaRPr lang="en-US" sz="5400" b="1" u="sng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6572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b="1" dirty="0" smtClean="0">
                <a:latin typeface="Baskerville Old Face" panose="02020602080505020303" pitchFamily="18" charset="0"/>
              </a:rPr>
              <a:t>Method</a:t>
            </a:r>
            <a:endParaRPr lang="en-US" sz="7200" b="1" dirty="0">
              <a:latin typeface="Baskerville Old Face" panose="020206020805050203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5400" dirty="0" smtClean="0">
                <a:latin typeface="Baskerville Old Face" panose="02020602080505020303" pitchFamily="18" charset="0"/>
              </a:rPr>
              <a:t>What </a:t>
            </a:r>
            <a:r>
              <a:rPr lang="en-US" sz="5400" b="1" u="sng" dirty="0" smtClean="0">
                <a:latin typeface="Baskerville Old Face" panose="02020602080505020303" pitchFamily="18" charset="0"/>
              </a:rPr>
              <a:t>STEPS</a:t>
            </a:r>
            <a:r>
              <a:rPr lang="en-US" sz="5400" dirty="0" smtClean="0">
                <a:latin typeface="Baskerville Old Face" panose="02020602080505020303" pitchFamily="18" charset="0"/>
              </a:rPr>
              <a:t> do we need to take to perform the experiment?</a:t>
            </a:r>
            <a:endParaRPr lang="en-US" sz="54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2492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</TotalTime>
  <Words>71</Words>
  <Application>Microsoft Office PowerPoint</Application>
  <PresentationFormat>Widescreen</PresentationFormat>
  <Paragraphs>16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Baskerville Old Face</vt:lpstr>
      <vt:lpstr>Century Gothic</vt:lpstr>
      <vt:lpstr>Wingdings 3</vt:lpstr>
      <vt:lpstr>Ion</vt:lpstr>
      <vt:lpstr>Controlled Experiment  Notes</vt:lpstr>
      <vt:lpstr>Title</vt:lpstr>
      <vt:lpstr>Hypothesis</vt:lpstr>
      <vt:lpstr>Materials</vt:lpstr>
      <vt:lpstr>Independent Variable</vt:lpstr>
      <vt:lpstr>Dependent Variable</vt:lpstr>
      <vt:lpstr>Control Factors</vt:lpstr>
      <vt:lpstr>Method</vt:lpstr>
    </vt:vector>
  </TitlesOfParts>
  <Company>Iroquois Central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Controlled Experiment  Notes</dc:title>
  <dc:creator>Verni, Katherine</dc:creator>
  <cp:lastModifiedBy>Verni, Katherine</cp:lastModifiedBy>
  <cp:revision>2</cp:revision>
  <dcterms:created xsi:type="dcterms:W3CDTF">2016-09-08T17:58:39Z</dcterms:created>
  <dcterms:modified xsi:type="dcterms:W3CDTF">2016-09-08T18:09:28Z</dcterms:modified>
</cp:coreProperties>
</file>