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handoutMasterIdLst>
    <p:handoutMasterId r:id="rId8"/>
  </p:handoutMasterIdLst>
  <p:sldIdLst>
    <p:sldId id="257" r:id="rId2"/>
    <p:sldId id="261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930" y="4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968A04-BAC4-41BD-B3BA-DF0D7921EE47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8B9B6-9B6A-4BC3-B230-F0E322F941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58205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D1ACED-77A9-41AC-A248-CC70F615B263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C34660-0BAE-4AD3-98E8-43E5BB4C9E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085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931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CD05-40A1-458E-A593-5EDA23832CC6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AFE7-2672-4EBA-8591-DD45128399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CD05-40A1-458E-A593-5EDA23832CC6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AFE7-2672-4EBA-8591-DD45128399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CD05-40A1-458E-A593-5EDA23832CC6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AFE7-2672-4EBA-8591-DD45128399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CD05-40A1-458E-A593-5EDA23832CC6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AFE7-2672-4EBA-8591-DD451283993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CD05-40A1-458E-A593-5EDA23832CC6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AFE7-2672-4EBA-8591-DD45128399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CD05-40A1-458E-A593-5EDA23832CC6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AFE7-2672-4EBA-8591-DD45128399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CD05-40A1-458E-A593-5EDA23832CC6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AFE7-2672-4EBA-8591-DD45128399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CD05-40A1-458E-A593-5EDA23832CC6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818AFE7-2672-4EBA-8591-DD45128399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CD05-40A1-458E-A593-5EDA23832CC6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AFE7-2672-4EBA-8591-DD45128399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CD05-40A1-458E-A593-5EDA23832CC6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AFE7-2672-4EBA-8591-DD45128399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B7CD05-40A1-458E-A593-5EDA23832CC6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8AFE7-2672-4EBA-8591-DD451283993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80B7CD05-40A1-458E-A593-5EDA23832CC6}" type="datetimeFigureOut">
              <a:rPr lang="en-US" smtClean="0"/>
              <a:t>7/10/2018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9818AFE7-2672-4EBA-8591-DD451283993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ilyspeculations.com/wordpress/?p=10410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" y="533400"/>
            <a:ext cx="8839200" cy="1158240"/>
          </a:xfrm>
        </p:spPr>
        <p:txBody>
          <a:bodyPr/>
          <a:lstStyle/>
          <a:p>
            <a:r>
              <a:rPr lang="en-US" dirty="0" err="1" smtClean="0"/>
              <a:t>Bellwork</a:t>
            </a:r>
            <a:r>
              <a:rPr lang="en-US" dirty="0" smtClean="0"/>
              <a:t>-</a:t>
            </a:r>
            <a:r>
              <a:rPr lang="en-US" i="1" dirty="0" smtClean="0"/>
              <a:t>most days when you walk in, you will be expected to do a “</a:t>
            </a:r>
            <a:r>
              <a:rPr lang="en-US" i="1" dirty="0" err="1" smtClean="0"/>
              <a:t>bellwork</a:t>
            </a:r>
            <a:r>
              <a:rPr lang="en-US" i="1" dirty="0" smtClean="0"/>
              <a:t>”.  This will be collected when both sides are full and will count as an easy grade if it is complete and correct.</a:t>
            </a:r>
            <a:r>
              <a:rPr lang="en-US" dirty="0" smtClean="0"/>
              <a:t>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286001"/>
            <a:ext cx="8610600" cy="2667000"/>
          </a:xfrm>
        </p:spPr>
        <p:txBody>
          <a:bodyPr>
            <a:normAutofit lnSpcReduction="10000"/>
          </a:bodyPr>
          <a:lstStyle/>
          <a:p>
            <a:r>
              <a:rPr lang="en-US" sz="3600" dirty="0" smtClean="0">
                <a:solidFill>
                  <a:srgbClr val="00B0F0"/>
                </a:solidFill>
              </a:rPr>
              <a:t>What is one thing you remember about the syllabus or the classroom setup?  (Ex- can be a classroom procedure, a grading policy, attendance policy, ‘important place’ in the classroom etc.)</a:t>
            </a:r>
            <a:endParaRPr lang="en-US" sz="3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959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534399" cy="548640"/>
          </a:xfrm>
        </p:spPr>
        <p:txBody>
          <a:bodyPr/>
          <a:lstStyle/>
          <a:p>
            <a:pPr algn="ctr"/>
            <a:r>
              <a:rPr lang="en-US" sz="4000" dirty="0" smtClean="0">
                <a:latin typeface="Arial Black" panose="020B0A04020102020204" pitchFamily="34" charset="0"/>
              </a:rPr>
              <a:t>Classroom Management system</a:t>
            </a:r>
            <a:endParaRPr lang="en-US" sz="4000" dirty="0">
              <a:latin typeface="Arial Black" panose="020B0A040201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20552165">
            <a:off x="-93370" y="1808033"/>
            <a:ext cx="7520940" cy="3579849"/>
          </a:xfrm>
        </p:spPr>
        <p:txBody>
          <a:bodyPr>
            <a:normAutofit/>
          </a:bodyPr>
          <a:lstStyle/>
          <a:p>
            <a:pPr algn="ctr"/>
            <a:r>
              <a:rPr lang="en-US" sz="4000" dirty="0" smtClean="0">
                <a:solidFill>
                  <a:srgbClr val="7030A0"/>
                </a:solidFill>
              </a:rPr>
              <a:t>How can I earn or lose Euros?</a:t>
            </a:r>
            <a:endParaRPr lang="en-US" sz="4000" dirty="0">
              <a:solidFill>
                <a:srgbClr val="7030A0"/>
              </a:solidFill>
            </a:endParaRPr>
          </a:p>
        </p:txBody>
      </p:sp>
      <p:pic>
        <p:nvPicPr>
          <p:cNvPr id="1026" name="Picture 2" descr="http://eurokulture.missouri.edu/wp-content/uploads/2009/12/EurosC-7318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667000"/>
            <a:ext cx="6000750" cy="3714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Earning euros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14400"/>
            <a:ext cx="7520940" cy="4114800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u="sng" dirty="0" smtClean="0"/>
              <a:t>Doing a classroom job:</a:t>
            </a:r>
            <a:r>
              <a:rPr lang="en-US" sz="2800" dirty="0" smtClean="0"/>
              <a:t> passing out papers, erasing the board, going on an errand for me (+10)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u="sng" dirty="0" smtClean="0"/>
              <a:t>Winning a classroom game </a:t>
            </a:r>
            <a:r>
              <a:rPr lang="en-US" sz="2800" dirty="0" smtClean="0"/>
              <a:t>(varies)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/>
              <a:t>Filling out an </a:t>
            </a:r>
            <a:r>
              <a:rPr lang="en-US" sz="2800" u="sng" dirty="0" smtClean="0"/>
              <a:t>absent sheet </a:t>
            </a:r>
            <a:r>
              <a:rPr lang="en-US" sz="2800" dirty="0" smtClean="0"/>
              <a:t>(+10)</a:t>
            </a:r>
            <a:endParaRPr lang="en-US" sz="2800" dirty="0" smtClean="0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/>
              <a:t>Bringing in a </a:t>
            </a:r>
            <a:r>
              <a:rPr lang="en-US" sz="2800" u="sng" dirty="0" smtClean="0"/>
              <a:t>newspaper article</a:t>
            </a:r>
            <a:r>
              <a:rPr lang="en-US" sz="2800" dirty="0" smtClean="0"/>
              <a:t> about a French speaking country, reading it, and writing a one paragraph (5-7 sentences) summary about it.  (+20)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/>
              <a:t>Any </a:t>
            </a:r>
            <a:r>
              <a:rPr lang="en-US" sz="2800" dirty="0" smtClean="0"/>
              <a:t>other way I designate</a:t>
            </a:r>
            <a:r>
              <a:rPr lang="en-US" sz="2800" dirty="0" smtClean="0"/>
              <a:t>!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96728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Losing euros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914400"/>
            <a:ext cx="7520940" cy="4080972"/>
          </a:xfrm>
        </p:spPr>
        <p:txBody>
          <a:bodyPr>
            <a:norm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/>
              <a:t>Having a bad attitude (-10)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smtClean="0"/>
              <a:t>Continually interrupting the learning (speaking out of turn, chatting with a friend after being asked to stop) (-10</a:t>
            </a:r>
            <a:r>
              <a:rPr lang="en-US" sz="2800" dirty="0" smtClean="0"/>
              <a:t>)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405137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Items to buy!	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4004772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50€		</a:t>
            </a:r>
            <a:r>
              <a:rPr lang="en-US" sz="2400" u="sng" dirty="0" smtClean="0"/>
              <a:t>= Add 1 point to a quiz/test/project</a:t>
            </a:r>
          </a:p>
          <a:p>
            <a:pPr lvl="8">
              <a:buFont typeface="Arial" panose="020B0604020202020204" pitchFamily="34" charset="0"/>
              <a:buChar char="•"/>
            </a:pPr>
            <a:r>
              <a:rPr lang="en-US" sz="2200" dirty="0" smtClean="0"/>
              <a:t>Limit of 10/marking period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 smtClean="0"/>
              <a:t>600 </a:t>
            </a:r>
            <a:r>
              <a:rPr lang="en-US" sz="2400" dirty="0" smtClean="0"/>
              <a:t>€	</a:t>
            </a:r>
            <a:r>
              <a:rPr lang="en-US" sz="2400" u="sng" dirty="0" smtClean="0"/>
              <a:t>= Change a </a:t>
            </a:r>
            <a:r>
              <a:rPr lang="en-US" sz="3200" i="1" u="sng" dirty="0" smtClean="0">
                <a:solidFill>
                  <a:srgbClr val="FF0000"/>
                </a:solidFill>
              </a:rPr>
              <a:t>quiz</a:t>
            </a:r>
            <a:r>
              <a:rPr lang="en-US" sz="2400" i="1" u="sng" dirty="0" smtClean="0"/>
              <a:t> grade</a:t>
            </a:r>
            <a:r>
              <a:rPr lang="en-US" sz="2400" u="sng" dirty="0" smtClean="0"/>
              <a:t> to a 100%</a:t>
            </a:r>
          </a:p>
          <a:p>
            <a:pPr lvl="8">
              <a:buFont typeface="Arial" panose="020B0604020202020204" pitchFamily="34" charset="0"/>
              <a:buChar char="•"/>
            </a:pPr>
            <a:r>
              <a:rPr lang="en-US" sz="2200" dirty="0" smtClean="0"/>
              <a:t>Limit 1/quarter, some quizzes ineligible </a:t>
            </a:r>
            <a:r>
              <a:rPr lang="en-US" sz="2200" dirty="0" smtClean="0"/>
              <a:t>(max. of 15 points)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216260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920</TotalTime>
  <Words>202</Words>
  <Application>Microsoft Office PowerPoint</Application>
  <PresentationFormat>On-screen Show (4:3)</PresentationFormat>
  <Paragraphs>18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Arial Black</vt:lpstr>
      <vt:lpstr>Calibri</vt:lpstr>
      <vt:lpstr>Franklin Gothic Book</vt:lpstr>
      <vt:lpstr>Franklin Gothic Medium</vt:lpstr>
      <vt:lpstr>Tunga</vt:lpstr>
      <vt:lpstr>Wingdings</vt:lpstr>
      <vt:lpstr>Angles</vt:lpstr>
      <vt:lpstr>Bellwork-most days when you walk in, you will be expected to do a “bellwork”.  This will be collected when both sides are full and will count as an easy grade if it is complete and correct.  </vt:lpstr>
      <vt:lpstr>Classroom Management system</vt:lpstr>
      <vt:lpstr>Earning euros</vt:lpstr>
      <vt:lpstr>Losing euros</vt:lpstr>
      <vt:lpstr>Items to buy!   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Bellwork-to be written in the front of your binder</dc:title>
  <dc:creator>Delee Croisdale</dc:creator>
  <cp:lastModifiedBy>Vanmaaren, Delee</cp:lastModifiedBy>
  <cp:revision>13</cp:revision>
  <cp:lastPrinted>2015-11-06T16:45:49Z</cp:lastPrinted>
  <dcterms:created xsi:type="dcterms:W3CDTF">2015-09-10T12:09:48Z</dcterms:created>
  <dcterms:modified xsi:type="dcterms:W3CDTF">2018-07-10T16:26:38Z</dcterms:modified>
</cp:coreProperties>
</file>