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3" r:id="rId11"/>
    <p:sldId id="264" r:id="rId12"/>
    <p:sldId id="268" r:id="rId13"/>
    <p:sldId id="265" r:id="rId14"/>
    <p:sldId id="269" r:id="rId15"/>
    <p:sldId id="270" r:id="rId16"/>
    <p:sldId id="271" r:id="rId17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40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3843684-6F35-471C-8BA3-C82C3ACFC342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BDC0B61-BD67-47CA-90B4-F21DD81A4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629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04C8-E89B-4070-BA26-E00E24421F02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4CF8-6D61-4CC2-ABD5-105787EBB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97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04C8-E89B-4070-BA26-E00E24421F02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4CF8-6D61-4CC2-ABD5-105787EBB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300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04C8-E89B-4070-BA26-E00E24421F02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4CF8-6D61-4CC2-ABD5-105787EBB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441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04C8-E89B-4070-BA26-E00E24421F02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4CF8-6D61-4CC2-ABD5-105787EBB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897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04C8-E89B-4070-BA26-E00E24421F02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4CF8-6D61-4CC2-ABD5-105787EBB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20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04C8-E89B-4070-BA26-E00E24421F02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4CF8-6D61-4CC2-ABD5-105787EBB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67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04C8-E89B-4070-BA26-E00E24421F02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4CF8-6D61-4CC2-ABD5-105787EBB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18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04C8-E89B-4070-BA26-E00E24421F02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4CF8-6D61-4CC2-ABD5-105787EBB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90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04C8-E89B-4070-BA26-E00E24421F02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4CF8-6D61-4CC2-ABD5-105787EBB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64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04C8-E89B-4070-BA26-E00E24421F02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4CF8-6D61-4CC2-ABD5-105787EBB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85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704C8-E89B-4070-BA26-E00E24421F02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4CF8-6D61-4CC2-ABD5-105787EBB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56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704C8-E89B-4070-BA26-E00E24421F02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F4CF8-6D61-4CC2-ABD5-105787EBB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aplusphysics.com/courses/regents/videos/KinEqns_Reg/KinEqns_Reg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dirty="0" smtClean="0"/>
              <a:t>Kinematic Equations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0075"/>
            <a:ext cx="6400800" cy="1000125"/>
          </a:xfrm>
        </p:spPr>
        <p:txBody>
          <a:bodyPr>
            <a:normAutofit/>
          </a:bodyPr>
          <a:lstStyle/>
          <a:p>
            <a:r>
              <a:rPr lang="en-US" dirty="0" smtClean="0"/>
              <a:t>Did you watch the video?</a:t>
            </a:r>
          </a:p>
          <a:p>
            <a:r>
              <a:rPr lang="en-US" sz="1400" dirty="0">
                <a:hlinkClick r:id="rId2"/>
              </a:rPr>
              <a:t>http://</a:t>
            </a:r>
            <a:r>
              <a:rPr lang="en-US" sz="1400" dirty="0" smtClean="0">
                <a:hlinkClick r:id="rId2"/>
              </a:rPr>
              <a:t>aplusphysics.com/courses/regents/videos/KinEqns_Reg/KinEqns_Reg.html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1524000"/>
            <a:ext cx="2143125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776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Horizontal Kinematics-</a:t>
            </a:r>
            <a:br>
              <a:rPr lang="en-US" dirty="0" smtClean="0"/>
            </a:br>
            <a:r>
              <a:rPr lang="en-US" dirty="0" smtClean="0"/>
              <a:t>Average </a:t>
            </a:r>
            <a:r>
              <a:rPr lang="en-US" dirty="0"/>
              <a:t>v</a:t>
            </a:r>
            <a:r>
              <a:rPr lang="en-US" dirty="0" smtClean="0"/>
              <a:t>elocity another way: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438400"/>
            <a:ext cx="8229600" cy="1244163"/>
          </a:xfrm>
        </p:spPr>
        <p:txBody>
          <a:bodyPr/>
          <a:lstStyle/>
          <a:p>
            <a:r>
              <a:rPr lang="en-US" dirty="0" smtClean="0"/>
              <a:t>How do you calculate the average of a group of numbers?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365" b="75098"/>
          <a:stretch/>
        </p:blipFill>
        <p:spPr bwMode="auto">
          <a:xfrm>
            <a:off x="3581400" y="1593239"/>
            <a:ext cx="1452562" cy="845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81400" y="3733800"/>
            <a:ext cx="16728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v</a:t>
            </a:r>
            <a:r>
              <a:rPr lang="en-US" sz="3200" dirty="0" smtClean="0"/>
              <a:t> = </a:t>
            </a:r>
            <a:r>
              <a:rPr lang="en-US" sz="3200" u="sng" dirty="0" err="1" smtClean="0"/>
              <a:t>v</a:t>
            </a:r>
            <a:r>
              <a:rPr lang="en-US" sz="3200" u="sng" baseline="-25000" dirty="0" err="1" smtClean="0"/>
              <a:t>f</a:t>
            </a:r>
            <a:r>
              <a:rPr lang="en-US" sz="3200" u="sng" dirty="0" smtClean="0"/>
              <a:t> + v</a:t>
            </a:r>
            <a:r>
              <a:rPr lang="en-US" sz="3200" u="sng" baseline="-25000" dirty="0" smtClean="0"/>
              <a:t>i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          2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905000" y="4811018"/>
            <a:ext cx="5494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This formula is valid only when acceleration is constant.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425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Average velocity practice problem: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905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A car traveled down the thruway for an hour going 40 km/hr.  Suddenly a snow storm hit and the care slowed down to 20 km/</a:t>
            </a:r>
            <a:r>
              <a:rPr lang="en-US" sz="2800" dirty="0" err="1" smtClean="0"/>
              <a:t>hr</a:t>
            </a:r>
            <a:r>
              <a:rPr lang="en-US" sz="2800" dirty="0" smtClean="0"/>
              <a:t> for the last hour of the trip.  What was the cars average velocity for the entire 2 </a:t>
            </a:r>
            <a:r>
              <a:rPr lang="en-US" sz="2800" dirty="0" err="1" smtClean="0"/>
              <a:t>hr</a:t>
            </a:r>
            <a:r>
              <a:rPr lang="en-US" sz="2800" dirty="0" smtClean="0"/>
              <a:t> trip?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1753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Solving for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f</a:t>
            </a:r>
            <a:r>
              <a:rPr lang="en-US" dirty="0" smtClean="0"/>
              <a:t> using acceleration: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429000"/>
            <a:ext cx="8229600" cy="685800"/>
          </a:xfrm>
        </p:spPr>
        <p:txBody>
          <a:bodyPr/>
          <a:lstStyle/>
          <a:p>
            <a:r>
              <a:rPr lang="en-US" dirty="0" smtClean="0"/>
              <a:t>Solve for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f</a:t>
            </a:r>
            <a:endParaRPr lang="en-US" baseline="-25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9" t="30572" r="50000" b="51419"/>
          <a:stretch/>
        </p:blipFill>
        <p:spPr bwMode="auto">
          <a:xfrm>
            <a:off x="3810000" y="1219200"/>
            <a:ext cx="1143000" cy="78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352800" y="2286000"/>
                <a:ext cx="2514600" cy="725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𝑎</m:t>
                      </m:r>
                      <m:r>
                        <a:rPr lang="en-US" sz="2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𝑣</m:t>
                          </m:r>
                          <m:r>
                            <a:rPr lang="en-US" sz="2400" b="0" i="1" baseline="-25000" smtClean="0">
                              <a:latin typeface="Cambria Math"/>
                            </a:rPr>
                            <m:t>𝑓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𝑣𝑖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2286000"/>
                <a:ext cx="2514600" cy="72545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3771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76200"/>
                <a:ext cx="8229600" cy="990600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𝒗</m:t>
                      </m:r>
                      <m:r>
                        <a:rPr lang="en-US" b="1" i="1" baseline="-25000" smtClean="0">
                          <a:solidFill>
                            <a:srgbClr val="FF0000"/>
                          </a:solidFill>
                          <a:latin typeface="Cambria Math"/>
                        </a:rPr>
                        <m:t>𝒇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𝒗𝒊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𝒂𝒕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76200"/>
                <a:ext cx="8229600" cy="9906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r>
              <a:rPr lang="en-US" dirty="0" smtClean="0"/>
              <a:t>Practice:</a:t>
            </a:r>
          </a:p>
          <a:p>
            <a:pPr lvl="1"/>
            <a:r>
              <a:rPr lang="en-US" dirty="0" smtClean="0"/>
              <a:t>A car starting at rest accelerates 2 m/s</a:t>
            </a:r>
            <a:r>
              <a:rPr lang="en-US" baseline="30000" dirty="0" smtClean="0"/>
              <a:t>2</a:t>
            </a:r>
            <a:r>
              <a:rPr lang="en-US" dirty="0" smtClean="0"/>
              <a:t> for 5 sec.  What is the car’s final velocity?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204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new kinematic equations: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447801"/>
            <a:ext cx="2514600" cy="2514600"/>
          </a:xfrm>
        </p:spPr>
        <p:txBody>
          <a:bodyPr/>
          <a:lstStyle/>
          <a:p>
            <a:pPr marL="0" indent="0">
              <a:buNone/>
            </a:pPr>
            <a:r>
              <a:rPr lang="en-US" i="1" dirty="0" smtClean="0">
                <a:solidFill>
                  <a:srgbClr val="FF0000"/>
                </a:solidFill>
              </a:rPr>
              <a:t>d = </a:t>
            </a:r>
            <a:r>
              <a:rPr lang="en-US" i="1" dirty="0" err="1" smtClean="0">
                <a:solidFill>
                  <a:srgbClr val="FF0000"/>
                </a:solidFill>
              </a:rPr>
              <a:t>v</a:t>
            </a:r>
            <a:r>
              <a:rPr lang="en-US" i="1" baseline="-25000" dirty="0" err="1" smtClean="0">
                <a:solidFill>
                  <a:srgbClr val="FF0000"/>
                </a:solidFill>
              </a:rPr>
              <a:t>i</a:t>
            </a:r>
            <a:r>
              <a:rPr lang="en-US" i="1" dirty="0" err="1" smtClean="0">
                <a:solidFill>
                  <a:srgbClr val="FF0000"/>
                </a:solidFill>
              </a:rPr>
              <a:t>t</a:t>
            </a:r>
            <a:r>
              <a:rPr lang="en-US" i="1" dirty="0" smtClean="0">
                <a:solidFill>
                  <a:srgbClr val="FF0000"/>
                </a:solidFill>
              </a:rPr>
              <a:t> + ½ at</a:t>
            </a:r>
            <a:r>
              <a:rPr lang="en-US" i="1" baseline="30000" dirty="0" smtClean="0">
                <a:solidFill>
                  <a:srgbClr val="FF0000"/>
                </a:solidFill>
              </a:rPr>
              <a:t>2</a:t>
            </a:r>
          </a:p>
          <a:p>
            <a:pPr marL="0" indent="0">
              <a:buNone/>
            </a:pPr>
            <a:endParaRPr lang="en-US" i="1" baseline="30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i="1" baseline="30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i="1" baseline="30000" dirty="0" smtClean="0"/>
          </a:p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v</a:t>
            </a:r>
            <a:r>
              <a:rPr lang="en-US" i="1" baseline="-25000" dirty="0" smtClean="0">
                <a:solidFill>
                  <a:srgbClr val="FF0000"/>
                </a:solidFill>
              </a:rPr>
              <a:t>f</a:t>
            </a:r>
            <a:r>
              <a:rPr lang="en-US" i="1" baseline="30000" dirty="0" smtClean="0">
                <a:solidFill>
                  <a:srgbClr val="FF0000"/>
                </a:solidFill>
              </a:rPr>
              <a:t>2</a:t>
            </a:r>
            <a:r>
              <a:rPr lang="en-US" i="1" dirty="0" smtClean="0">
                <a:solidFill>
                  <a:srgbClr val="FF0000"/>
                </a:solidFill>
              </a:rPr>
              <a:t> = v</a:t>
            </a:r>
            <a:r>
              <a:rPr lang="en-US" i="1" baseline="-25000" dirty="0" smtClean="0">
                <a:solidFill>
                  <a:srgbClr val="FF0000"/>
                </a:solidFill>
              </a:rPr>
              <a:t>i</a:t>
            </a:r>
            <a:r>
              <a:rPr lang="en-US" i="1" baseline="30000" dirty="0" smtClean="0">
                <a:solidFill>
                  <a:srgbClr val="FF0000"/>
                </a:solidFill>
              </a:rPr>
              <a:t>2</a:t>
            </a:r>
            <a:r>
              <a:rPr lang="en-US" i="1" dirty="0" smtClean="0">
                <a:solidFill>
                  <a:srgbClr val="FF0000"/>
                </a:solidFill>
              </a:rPr>
              <a:t> + 2ad</a:t>
            </a:r>
            <a:endParaRPr lang="en-US" i="1" baseline="30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276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Practice: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2133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car is originally traveling at 15 m/s.  The driver applies the brakes, causing the car to decelerate uniformly at 4 m/s</a:t>
            </a:r>
            <a:r>
              <a:rPr lang="en-US" baseline="30000" dirty="0" smtClean="0"/>
              <a:t>2</a:t>
            </a:r>
            <a:r>
              <a:rPr lang="en-US" dirty="0" smtClean="0"/>
              <a:t> until it comes to rest.  Calculate the car’s stopping distance.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208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790575"/>
            <a:ext cx="517207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727209"/>
            <a:ext cx="1604962" cy="160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3400" y="1604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Orange Book Practice: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115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81000"/>
            <a:ext cx="50482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2654693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4059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54967"/>
            <a:ext cx="488632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4" descr="Image result for skier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"/>
            <a:ext cx="1355117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526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81000"/>
            <a:ext cx="50673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4208"/>
            <a:ext cx="185737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8697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10415"/>
            <a:ext cx="505777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6114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2444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1000"/>
            <a:ext cx="497205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200"/>
            <a:ext cx="22860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263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04800"/>
            <a:ext cx="505777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37686"/>
            <a:ext cx="1528762" cy="15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478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512445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391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5229225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"/>
            <a:ext cx="22860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1103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189</Words>
  <Application>Microsoft Office PowerPoint</Application>
  <PresentationFormat>On-screen Show (4:3)</PresentationFormat>
  <Paragraphs>25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 Math</vt:lpstr>
      <vt:lpstr>Office Theme</vt:lpstr>
      <vt:lpstr>Kinematic Equations</vt:lpstr>
      <vt:lpstr>Horizontal Kinematics- Average velocity another way:</vt:lpstr>
      <vt:lpstr>Average velocity practice problem:</vt:lpstr>
      <vt:lpstr>Solving for vf using acceleration:</vt:lpstr>
      <vt:lpstr>vf=vi+at</vt:lpstr>
      <vt:lpstr>Other new kinematic equations:</vt:lpstr>
      <vt:lpstr>Practice: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Marcy Maskulinski</dc:creator>
  <cp:lastModifiedBy>Randall, Richard</cp:lastModifiedBy>
  <cp:revision>14</cp:revision>
  <cp:lastPrinted>2015-09-24T13:42:06Z</cp:lastPrinted>
  <dcterms:created xsi:type="dcterms:W3CDTF">2015-09-23T15:44:36Z</dcterms:created>
  <dcterms:modified xsi:type="dcterms:W3CDTF">2016-09-16T17:11:55Z</dcterms:modified>
</cp:coreProperties>
</file>