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61" r:id="rId4"/>
    <p:sldId id="27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84" y="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1E601-F7E1-44CD-9731-38998D7182B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A29DD-0DBF-46D3-8346-D1A6D698F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77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20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83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002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73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51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0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50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13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4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095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31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B9F3E-6D6F-4737-BC2A-CA21506B5A5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6E7B4-7956-4566-AB31-A7512A0E4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3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aplusphysics.com/courses/regents/videos/VectorScalar/VectorScalar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/>
          <a:lstStyle/>
          <a:p>
            <a:r>
              <a:rPr lang="en-US" dirty="0" smtClean="0"/>
              <a:t>Scalars and Vectors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Did you watch the video?</a:t>
            </a:r>
          </a:p>
          <a:p>
            <a:r>
              <a:rPr lang="en-US" sz="1400" dirty="0">
                <a:hlinkClick r:id="rId2"/>
              </a:rPr>
              <a:t>http://</a:t>
            </a:r>
            <a:r>
              <a:rPr lang="en-US" sz="1400" dirty="0" smtClean="0">
                <a:hlinkClick r:id="rId2"/>
              </a:rPr>
              <a:t>aplusphysics.com/courses/regents/videos/VectorScalar/VectorScalar.html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AutoShape 2" descr="Image result for vector despicable 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3224"/>
            <a:ext cx="3458852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2819400"/>
          </a:xfrm>
        </p:spPr>
        <p:txBody>
          <a:bodyPr/>
          <a:lstStyle/>
          <a:p>
            <a:r>
              <a:rPr lang="en-US" dirty="0" smtClean="0"/>
              <a:t>What are scalars?</a:t>
            </a:r>
          </a:p>
          <a:p>
            <a:pPr lvl="1"/>
            <a:r>
              <a:rPr lang="en-US" dirty="0" smtClean="0"/>
              <a:t>Temperature/mass/time/</a:t>
            </a:r>
            <a:r>
              <a:rPr lang="en-US" dirty="0" smtClean="0">
                <a:solidFill>
                  <a:srgbClr val="FF0000"/>
                </a:solidFill>
              </a:rPr>
              <a:t>speed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distance</a:t>
            </a:r>
          </a:p>
          <a:p>
            <a:pPr marL="457200" lvl="1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What are vectors?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Velocity</a:t>
            </a:r>
            <a:r>
              <a:rPr lang="en-US" dirty="0" smtClean="0"/>
              <a:t>/force/momentum/</a:t>
            </a:r>
            <a:r>
              <a:rPr lang="en-US" dirty="0" smtClean="0">
                <a:solidFill>
                  <a:srgbClr val="FF0000"/>
                </a:solidFill>
              </a:rPr>
              <a:t>displacement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AutoShape 2" descr="Image result for vectors phys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371850"/>
            <a:ext cx="3429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4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09800" y="37171"/>
            <a:ext cx="6477000" cy="1143000"/>
          </a:xfrm>
        </p:spPr>
        <p:txBody>
          <a:bodyPr/>
          <a:lstStyle/>
          <a:p>
            <a:r>
              <a:rPr lang="en-US" dirty="0" smtClean="0"/>
              <a:t>Simple Vocab: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28600" y="609600"/>
            <a:ext cx="8153400" cy="2743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Magnitude? 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- Amount</a:t>
            </a:r>
          </a:p>
          <a:p>
            <a:r>
              <a:rPr lang="en-US" sz="2400" dirty="0" smtClean="0"/>
              <a:t>Concurrent? 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- acting together/at the same time</a:t>
            </a:r>
          </a:p>
          <a:p>
            <a:r>
              <a:rPr lang="en-US" sz="2400" dirty="0" smtClean="0"/>
              <a:t>Resultant?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–sum of vectors</a:t>
            </a:r>
          </a:p>
          <a:p>
            <a:r>
              <a:rPr lang="en-US" sz="2400" dirty="0" smtClean="0"/>
              <a:t>Equilibrant vector?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– find resultant and switch its direction</a:t>
            </a:r>
          </a:p>
          <a:p>
            <a:r>
              <a:rPr lang="en-US" sz="2400" dirty="0" smtClean="0"/>
              <a:t>Vector addition?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– tip to tail</a:t>
            </a:r>
          </a:p>
          <a:p>
            <a:r>
              <a:rPr lang="en-US" sz="2400" dirty="0" smtClean="0"/>
              <a:t>Vector subtraction?</a:t>
            </a:r>
          </a:p>
          <a:p>
            <a:pPr lvl="1"/>
            <a:r>
              <a:rPr lang="en-US" sz="2000" dirty="0" smtClean="0"/>
              <a:t>Switch direction of b </a:t>
            </a:r>
          </a:p>
          <a:p>
            <a:pPr marL="457200" lvl="1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and then tip to tail</a:t>
            </a:r>
            <a:endParaRPr lang="en-US" sz="2000" dirty="0"/>
          </a:p>
        </p:txBody>
      </p:sp>
      <p:sp>
        <p:nvSpPr>
          <p:cNvPr id="8" name="AutoShape 2" descr="Image result for vectors phys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192859"/>
            <a:ext cx="4981074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24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-838200" y="-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Orange Book Practice: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15" y="990600"/>
            <a:ext cx="3457575" cy="129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57" y="2285061"/>
            <a:ext cx="3965943" cy="405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30951"/>
            <a:ext cx="4200525" cy="5698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05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30" y="381000"/>
            <a:ext cx="352884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19200"/>
            <a:ext cx="6272430" cy="2523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06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791575" cy="251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57400"/>
            <a:ext cx="437875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3352800"/>
            <a:ext cx="3396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Mark off your “start” and “finish”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18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4411247" cy="586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247" y="533400"/>
            <a:ext cx="4101497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849868"/>
            <a:ext cx="102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 + B = R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046521" y="2362200"/>
            <a:ext cx="513122" cy="0"/>
          </a:xfrm>
          <a:prstGeom prst="straightConnector1">
            <a:avLst/>
          </a:prstGeom>
          <a:ln w="285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143000" y="2286000"/>
            <a:ext cx="68580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143610" y="2362202"/>
            <a:ext cx="608990" cy="137159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143610" y="3810000"/>
            <a:ext cx="83759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143610" y="3810000"/>
            <a:ext cx="837590" cy="7953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990600" y="5029200"/>
            <a:ext cx="848645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1046521" y="5029200"/>
            <a:ext cx="792724" cy="762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90800" y="4724400"/>
            <a:ext cx="4619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Typically B is the one to move tip to tail with A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05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39083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575" y="198399"/>
            <a:ext cx="4400916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02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4207358" cy="5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"/>
            <a:ext cx="4516255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68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4207621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767" y="381000"/>
            <a:ext cx="4766182" cy="581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27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06" y="228600"/>
            <a:ext cx="442621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8600"/>
            <a:ext cx="4296258" cy="35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90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4252913" cy="369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33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04800"/>
            <a:ext cx="507682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143" y="1905000"/>
            <a:ext cx="5343737" cy="314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82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58</Words>
  <Application>Microsoft Office PowerPoint</Application>
  <PresentationFormat>On-screen Show (4:3)</PresentationFormat>
  <Paragraphs>26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Scalars and Vectors</vt:lpstr>
      <vt:lpstr>PowerPoint Presentation</vt:lpstr>
      <vt:lpstr>Simple Vocab: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Scalars and Vectors</dc:title>
  <dc:creator>Marcy Maskulinski</dc:creator>
  <cp:lastModifiedBy>Randall, Richard</cp:lastModifiedBy>
  <cp:revision>20</cp:revision>
  <cp:lastPrinted>2015-09-15T16:52:03Z</cp:lastPrinted>
  <dcterms:created xsi:type="dcterms:W3CDTF">2015-09-14T13:50:53Z</dcterms:created>
  <dcterms:modified xsi:type="dcterms:W3CDTF">2016-09-16T17:08:35Z</dcterms:modified>
</cp:coreProperties>
</file>