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39E86-177F-43F4-8046-CED1F5F1EFB7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29DD0-393C-4BE4-BC8D-F77C2C5BB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493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39E86-177F-43F4-8046-CED1F5F1EFB7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29DD0-393C-4BE4-BC8D-F77C2C5BB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150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39E86-177F-43F4-8046-CED1F5F1EFB7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29DD0-393C-4BE4-BC8D-F77C2C5BB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67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39E86-177F-43F4-8046-CED1F5F1EFB7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29DD0-393C-4BE4-BC8D-F77C2C5BB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920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39E86-177F-43F4-8046-CED1F5F1EFB7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29DD0-393C-4BE4-BC8D-F77C2C5BB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595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39E86-177F-43F4-8046-CED1F5F1EFB7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29DD0-393C-4BE4-BC8D-F77C2C5BB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30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39E86-177F-43F4-8046-CED1F5F1EFB7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29DD0-393C-4BE4-BC8D-F77C2C5BB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88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39E86-177F-43F4-8046-CED1F5F1EFB7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29DD0-393C-4BE4-BC8D-F77C2C5BB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371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39E86-177F-43F4-8046-CED1F5F1EFB7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29DD0-393C-4BE4-BC8D-F77C2C5BB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445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39E86-177F-43F4-8046-CED1F5F1EFB7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29DD0-393C-4BE4-BC8D-F77C2C5BB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834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39E86-177F-43F4-8046-CED1F5F1EFB7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29DD0-393C-4BE4-BC8D-F77C2C5BB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149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39E86-177F-43F4-8046-CED1F5F1EFB7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29DD0-393C-4BE4-BC8D-F77C2C5BB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39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4232" y="289560"/>
            <a:ext cx="10058400" cy="34442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British imperialism in India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1" y="877147"/>
            <a:ext cx="9790177" cy="5700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99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58" y="263003"/>
            <a:ext cx="5075830" cy="293426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9104" y="239403"/>
            <a:ext cx="6477142" cy="64889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558" y="3412366"/>
            <a:ext cx="5075830" cy="3315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9044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6909" t="30306" r="16078" b="49781"/>
          <a:stretch/>
        </p:blipFill>
        <p:spPr>
          <a:xfrm>
            <a:off x="990600" y="660400"/>
            <a:ext cx="10756900" cy="549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2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501" y="144154"/>
            <a:ext cx="5013705" cy="31313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6154" y="144154"/>
            <a:ext cx="6636580" cy="648865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501" y="3388483"/>
            <a:ext cx="5013705" cy="33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2289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28" y="118872"/>
            <a:ext cx="10058400" cy="66141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IV.	Nationalism in </a:t>
            </a:r>
            <a:r>
              <a:rPr lang="en-US" dirty="0" err="1" smtClean="0"/>
              <a:t>india</a:t>
            </a:r>
            <a:r>
              <a:rPr lang="en-US" dirty="0" smtClean="0"/>
              <a:t>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776" y="1109472"/>
            <a:ext cx="5958840" cy="5748528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Cambria" panose="02040503050406030204" pitchFamily="18" charset="0"/>
              </a:rPr>
              <a:t>One million Indian people had served for England in WWI. Now, they are looking for freedom.</a:t>
            </a:r>
          </a:p>
          <a:p>
            <a:endParaRPr lang="en-US" sz="3200" dirty="0">
              <a:latin typeface="Cambria" panose="02040503050406030204" pitchFamily="18" charset="0"/>
            </a:endParaRPr>
          </a:p>
          <a:p>
            <a:r>
              <a:rPr lang="en-US" sz="3200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AMRITSAR MASSACRE</a:t>
            </a:r>
            <a:r>
              <a:rPr lang="en-US" sz="3200" dirty="0" smtClean="0">
                <a:latin typeface="Cambria" panose="02040503050406030204" pitchFamily="18" charset="0"/>
              </a:rPr>
              <a:t>: 1919, public meeting on independence is attacked by British Troops. 379 Killed, 1200 wounded.</a:t>
            </a:r>
          </a:p>
          <a:p>
            <a:endParaRPr lang="en-US" sz="3200" dirty="0">
              <a:latin typeface="Cambria" panose="02040503050406030204" pitchFamily="18" charset="0"/>
            </a:endParaRPr>
          </a:p>
          <a:p>
            <a:endParaRPr lang="en-US" sz="3200" dirty="0" smtClean="0">
              <a:latin typeface="Cambria" panose="02040503050406030204" pitchFamily="18" charset="0"/>
            </a:endParaRPr>
          </a:p>
          <a:p>
            <a:endParaRPr lang="en-US" sz="3200" dirty="0">
              <a:latin typeface="Cambria" panose="02040503050406030204" pitchFamily="18" charset="0"/>
            </a:endParaRPr>
          </a:p>
          <a:p>
            <a:endParaRPr lang="en-US" sz="3200" dirty="0" smtClean="0">
              <a:latin typeface="Cambria" panose="02040503050406030204" pitchFamily="18" charset="0"/>
            </a:endParaRPr>
          </a:p>
          <a:p>
            <a:endParaRPr lang="en-US" sz="3200" dirty="0">
              <a:latin typeface="Cambria" panose="02040503050406030204" pitchFamily="18" charset="0"/>
            </a:endParaRPr>
          </a:p>
          <a:p>
            <a:endParaRPr lang="en-US" sz="3200" dirty="0" smtClean="0">
              <a:latin typeface="Cambria" panose="02040503050406030204" pitchFamily="18" charset="0"/>
            </a:endParaRPr>
          </a:p>
          <a:p>
            <a:endParaRPr lang="en-US" sz="3200" dirty="0" smtClean="0">
              <a:latin typeface="Cambria" panose="02040503050406030204" pitchFamily="18" charset="0"/>
            </a:endParaRPr>
          </a:p>
          <a:p>
            <a:pPr marL="274320" lvl="1" indent="0">
              <a:buNone/>
            </a:pPr>
            <a:endParaRPr lang="en-US" sz="30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688" y="3596640"/>
            <a:ext cx="5779008" cy="31272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6688" y="118872"/>
            <a:ext cx="5779008" cy="3259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94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917448"/>
          </a:xfrm>
        </p:spPr>
        <p:txBody>
          <a:bodyPr/>
          <a:lstStyle/>
          <a:p>
            <a:pPr algn="ctr"/>
            <a:r>
              <a:rPr lang="en-US" dirty="0" smtClean="0"/>
              <a:t>Amritsar Massacre, 1919.</a:t>
            </a:r>
            <a:endParaRPr lang="en-US" dirty="0"/>
          </a:p>
        </p:txBody>
      </p:sp>
      <p:pic>
        <p:nvPicPr>
          <p:cNvPr id="4" name="The Amritsar Massacre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7264" y="831985"/>
            <a:ext cx="11838432" cy="5922383"/>
          </a:xfrm>
        </p:spPr>
      </p:pic>
    </p:spTree>
    <p:extLst>
      <p:ext uri="{BB962C8B-B14F-4D97-AF65-F5344CB8AC3E}">
        <p14:creationId xmlns:p14="http://schemas.microsoft.com/office/powerpoint/2010/main" val="36143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74904"/>
            <a:ext cx="10058400" cy="34442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Rise of Gandhi in India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04672"/>
            <a:ext cx="11829288" cy="4050792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Cambria" panose="02040503050406030204" pitchFamily="18" charset="0"/>
              </a:rPr>
              <a:t>Amritsar Massacre inspires young Indian man </a:t>
            </a:r>
            <a:r>
              <a:rPr lang="en-US" sz="32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Mohandas K. Gandhi </a:t>
            </a:r>
            <a:r>
              <a:rPr lang="en-US" sz="3200" dirty="0" smtClean="0">
                <a:latin typeface="Cambria" panose="02040503050406030204" pitchFamily="18" charset="0"/>
              </a:rPr>
              <a:t>(A Lawyer) to act against British rule in India. </a:t>
            </a:r>
          </a:p>
          <a:p>
            <a:r>
              <a:rPr lang="en-US" sz="3200" dirty="0" smtClean="0">
                <a:latin typeface="Cambria" panose="02040503050406030204" pitchFamily="18" charset="0"/>
              </a:rPr>
              <a:t>Begins a campaign of “</a:t>
            </a:r>
            <a:r>
              <a:rPr lang="en-US" sz="32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Civil Disobedience</a:t>
            </a:r>
            <a:r>
              <a:rPr lang="en-US" sz="3200" dirty="0" smtClean="0">
                <a:latin typeface="Cambria" panose="02040503050406030204" pitchFamily="18" charset="0"/>
              </a:rPr>
              <a:t>” to force British to leave.</a:t>
            </a:r>
          </a:p>
          <a:p>
            <a:r>
              <a:rPr lang="en-US" sz="3200" dirty="0" smtClean="0">
                <a:latin typeface="Cambria" panose="02040503050406030204" pitchFamily="18" charset="0"/>
              </a:rPr>
              <a:t>Protests rising violence between Hindus and Muslims in India.</a:t>
            </a:r>
            <a:endParaRPr lang="en-US" sz="3200" dirty="0">
              <a:latin typeface="Cambria" panose="020405030504060302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938272"/>
            <a:ext cx="5513070" cy="38039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7528" y="2938272"/>
            <a:ext cx="5920359" cy="3803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16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712" y="243840"/>
            <a:ext cx="10058400" cy="2895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Gandhi in South Africa</a:t>
            </a:r>
            <a:endParaRPr lang="en-US" dirty="0"/>
          </a:p>
        </p:txBody>
      </p:sp>
      <p:pic>
        <p:nvPicPr>
          <p:cNvPr id="4" name="Gandhi's first protest (in South Africa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9200" y="670560"/>
            <a:ext cx="11992800" cy="6047232"/>
          </a:xfrm>
        </p:spPr>
      </p:pic>
    </p:spTree>
    <p:extLst>
      <p:ext uri="{BB962C8B-B14F-4D97-AF65-F5344CB8AC3E}">
        <p14:creationId xmlns:p14="http://schemas.microsoft.com/office/powerpoint/2010/main" val="29033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" y="204216"/>
            <a:ext cx="3319272" cy="454152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Civil Disobedience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" y="829056"/>
            <a:ext cx="3026664" cy="5815584"/>
          </a:xfrm>
        </p:spPr>
        <p:txBody>
          <a:bodyPr>
            <a:noAutofit/>
          </a:bodyPr>
          <a:lstStyle/>
          <a:p>
            <a:r>
              <a:rPr lang="en-US" b="1" dirty="0" smtClean="0">
                <a:latin typeface="Cambria" panose="02040503050406030204" pitchFamily="18" charset="0"/>
              </a:rPr>
              <a:t>Not following or purposely violating unjust laws</a:t>
            </a:r>
          </a:p>
          <a:p>
            <a:r>
              <a:rPr lang="en-US" b="1" dirty="0" smtClean="0">
                <a:latin typeface="Cambria" panose="02040503050406030204" pitchFamily="18" charset="0"/>
              </a:rPr>
              <a:t>Marches, Fasting, protests. NON-VIOLENT Civil Disobedience.</a:t>
            </a:r>
          </a:p>
          <a:p>
            <a:r>
              <a:rPr lang="en-US" b="1" dirty="0" smtClean="0">
                <a:latin typeface="Cambria" panose="02040503050406030204" pitchFamily="18" charset="0"/>
              </a:rPr>
              <a:t>Works with INDIAN NATIONAL CONGRESS to gain independence.</a:t>
            </a:r>
          </a:p>
          <a:p>
            <a:r>
              <a:rPr lang="en-US" b="1" dirty="0">
                <a:latin typeface="Cambria" panose="02040503050406030204" pitchFamily="18" charset="0"/>
              </a:rPr>
              <a:t>Great Salt March to the Sea</a:t>
            </a:r>
            <a:r>
              <a:rPr lang="en-US" b="1" dirty="0" smtClean="0">
                <a:latin typeface="Cambria" panose="02040503050406030204" pitchFamily="18" charset="0"/>
              </a:rPr>
              <a:t>. (march 1930)</a:t>
            </a:r>
            <a:endParaRPr lang="en-US" b="1" dirty="0">
              <a:latin typeface="Cambria" panose="02040503050406030204" pitchFamily="18" charset="0"/>
            </a:endParaRPr>
          </a:p>
          <a:p>
            <a:r>
              <a:rPr lang="en-US" b="1" dirty="0" err="1" smtClean="0">
                <a:latin typeface="Cambria" panose="02040503050406030204" pitchFamily="18" charset="0"/>
              </a:rPr>
              <a:t>Dharasana</a:t>
            </a:r>
            <a:r>
              <a:rPr lang="en-US" b="1" dirty="0" smtClean="0">
                <a:latin typeface="Cambria" panose="02040503050406030204" pitchFamily="18" charset="0"/>
              </a:rPr>
              <a:t> Salt Factory</a:t>
            </a:r>
          </a:p>
          <a:p>
            <a:r>
              <a:rPr lang="en-US" b="1" dirty="0" smtClean="0">
                <a:latin typeface="Cambria" panose="02040503050406030204" pitchFamily="18" charset="0"/>
              </a:rPr>
              <a:t>Hunger Strikes</a:t>
            </a:r>
            <a:endParaRPr lang="en-US" b="1" dirty="0">
              <a:latin typeface="Cambria" panose="02040503050406030204" pitchFamily="18" charset="0"/>
            </a:endParaRPr>
          </a:p>
          <a:p>
            <a:endParaRPr lang="en-US" b="1" dirty="0">
              <a:latin typeface="Cambria" panose="02040503050406030204" pitchFamily="18" charset="0"/>
            </a:endParaRPr>
          </a:p>
        </p:txBody>
      </p:sp>
      <p:pic>
        <p:nvPicPr>
          <p:cNvPr id="5" name="Gandhi Clip on the Salt March (teaching clip for non-violence and direct action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25952" y="204216"/>
            <a:ext cx="8570976" cy="653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031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6875" t="30712" r="37854" b="49607"/>
          <a:stretch/>
        </p:blipFill>
        <p:spPr>
          <a:xfrm>
            <a:off x="942340" y="536448"/>
            <a:ext cx="9774428" cy="562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05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258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“An Eye for an eye only makes the </a:t>
            </a:r>
            <a:br>
              <a:rPr lang="en-US" dirty="0" smtClean="0"/>
            </a:br>
            <a:r>
              <a:rPr lang="en-US" dirty="0" smtClean="0"/>
              <a:t>whole world blind.”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-Gandhi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443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6796" t="31133" r="33100" b="50367"/>
          <a:stretch/>
        </p:blipFill>
        <p:spPr>
          <a:xfrm>
            <a:off x="876300" y="647700"/>
            <a:ext cx="10350500" cy="5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8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89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728472"/>
            <a:ext cx="10058400" cy="2103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Dharasana Salt Factory</a:t>
            </a:r>
            <a:br>
              <a:rPr lang="en-US" dirty="0">
                <a:latin typeface="Cambria" panose="02040503050406030204" pitchFamily="18" charset="0"/>
              </a:rPr>
            </a:br>
            <a:endParaRPr lang="en-US" dirty="0"/>
          </a:p>
        </p:txBody>
      </p:sp>
      <p:pic>
        <p:nvPicPr>
          <p:cNvPr id="4" name="The March on the Salt Works - Gandhi (1981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6492" y="938784"/>
            <a:ext cx="11931396" cy="5779008"/>
          </a:xfrm>
        </p:spPr>
      </p:pic>
    </p:spTree>
    <p:extLst>
      <p:ext uri="{BB962C8B-B14F-4D97-AF65-F5344CB8AC3E}">
        <p14:creationId xmlns:p14="http://schemas.microsoft.com/office/powerpoint/2010/main" val="116001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upload.wikimedia.org/wikipedia/commons/4/47/Brit_IndianEmpireReligions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96000" y="5900928"/>
            <a:ext cx="4831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Muslims vs Hindus in India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030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134111"/>
            <a:ext cx="10058400" cy="111620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 smtClean="0"/>
              <a:t>Hunger strike. Protesting violence </a:t>
            </a:r>
            <a:br>
              <a:rPr lang="en-US" sz="4800" dirty="0" smtClean="0"/>
            </a:br>
            <a:r>
              <a:rPr lang="en-US" sz="4800" dirty="0" smtClean="0"/>
              <a:t>between </a:t>
            </a:r>
            <a:r>
              <a:rPr lang="en-US" sz="4800" dirty="0" err="1" smtClean="0"/>
              <a:t>hindus</a:t>
            </a:r>
            <a:r>
              <a:rPr lang="en-US" sz="4800" dirty="0" smtClean="0"/>
              <a:t> and </a:t>
            </a:r>
            <a:r>
              <a:rPr lang="en-US" sz="4800" dirty="0" err="1" smtClean="0"/>
              <a:t>muslims</a:t>
            </a:r>
            <a:r>
              <a:rPr lang="en-US" sz="4800" dirty="0" smtClean="0"/>
              <a:t>.</a:t>
            </a:r>
            <a:endParaRPr lang="en-US" sz="4800" dirty="0"/>
          </a:p>
        </p:txBody>
      </p:sp>
      <p:pic>
        <p:nvPicPr>
          <p:cNvPr id="4" name="gandhi 1982 best scene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728" y="1250312"/>
            <a:ext cx="11887200" cy="5607688"/>
          </a:xfrm>
        </p:spPr>
      </p:pic>
    </p:spTree>
    <p:extLst>
      <p:ext uri="{BB962C8B-B14F-4D97-AF65-F5344CB8AC3E}">
        <p14:creationId xmlns:p14="http://schemas.microsoft.com/office/powerpoint/2010/main" val="207429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341" y="-85345"/>
            <a:ext cx="10058400" cy="1116201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/>
              <a:t>Assassination of Mahatma Gandhi</a:t>
            </a:r>
            <a:endParaRPr lang="en-US" sz="4800" dirty="0"/>
          </a:p>
        </p:txBody>
      </p:sp>
      <p:pic>
        <p:nvPicPr>
          <p:cNvPr id="4" name="Gandhi 1982 Last Scene - Monolog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6975" y="1030856"/>
            <a:ext cx="11917489" cy="5735704"/>
          </a:xfrm>
        </p:spPr>
      </p:pic>
    </p:spTree>
    <p:extLst>
      <p:ext uri="{BB962C8B-B14F-4D97-AF65-F5344CB8AC3E}">
        <p14:creationId xmlns:p14="http://schemas.microsoft.com/office/powerpoint/2010/main" val="343585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</Words>
  <Application>Microsoft Office PowerPoint</Application>
  <PresentationFormat>Widescreen</PresentationFormat>
  <Paragraphs>29</Paragraphs>
  <Slides>18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Cambria</vt:lpstr>
      <vt:lpstr>Office Theme</vt:lpstr>
      <vt:lpstr>British imperialism in India</vt:lpstr>
      <vt:lpstr>PowerPoint Presentation</vt:lpstr>
      <vt:lpstr>PowerPoint Presentation</vt:lpstr>
      <vt:lpstr>PowerPoint Presentation</vt:lpstr>
      <vt:lpstr>IV. Nationalism in india  </vt:lpstr>
      <vt:lpstr>Amritsar Massacre, 1919.</vt:lpstr>
      <vt:lpstr>Rise of Gandhi in India</vt:lpstr>
      <vt:lpstr>Gandhi in South Africa</vt:lpstr>
      <vt:lpstr>Civil Disobedience</vt:lpstr>
      <vt:lpstr>PowerPoint Presentation</vt:lpstr>
      <vt:lpstr>PowerPoint Presentation</vt:lpstr>
      <vt:lpstr>“An Eye for an eye only makes the  whole world blind.”  -Gandhi  </vt:lpstr>
      <vt:lpstr>PowerPoint Presentation</vt:lpstr>
      <vt:lpstr>PowerPoint Presentation</vt:lpstr>
      <vt:lpstr>Dharasana Salt Factory </vt:lpstr>
      <vt:lpstr>PowerPoint Presentation</vt:lpstr>
      <vt:lpstr>Hunger strike. Protesting violence  between hindus and muslims.</vt:lpstr>
      <vt:lpstr>Assassination of Mahatma Gandhi</vt:lpstr>
    </vt:vector>
  </TitlesOfParts>
  <Company>Iroquois Central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British imperialism in India</dc:title>
  <dc:creator>Moch, James</dc:creator>
  <cp:lastModifiedBy>Moch, James</cp:lastModifiedBy>
  <cp:revision>1</cp:revision>
  <dcterms:created xsi:type="dcterms:W3CDTF">2018-03-14T17:30:07Z</dcterms:created>
  <dcterms:modified xsi:type="dcterms:W3CDTF">2018-03-14T17:30:24Z</dcterms:modified>
</cp:coreProperties>
</file>