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84"/>
  </p:notesMasterIdLst>
  <p:sldIdLst>
    <p:sldId id="257" r:id="rId2"/>
    <p:sldId id="332" r:id="rId3"/>
    <p:sldId id="333" r:id="rId4"/>
    <p:sldId id="334" r:id="rId5"/>
    <p:sldId id="335"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336" r:id="rId36"/>
    <p:sldId id="337"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38"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0D81A077-0D3D-46AA-89E0-A392290B9286}"/>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atin typeface="Arial" charset="0"/>
                <a:cs typeface="Arial" charset="0"/>
              </a:defRPr>
            </a:lvl1pPr>
          </a:lstStyle>
          <a:p>
            <a:pPr>
              <a:defRPr/>
            </a:pPr>
            <a:endParaRPr lang="en-US" altLang="en-US"/>
          </a:p>
        </p:txBody>
      </p:sp>
      <p:sp>
        <p:nvSpPr>
          <p:cNvPr id="4099" name="Rectangle 3">
            <a:extLst>
              <a:ext uri="{FF2B5EF4-FFF2-40B4-BE49-F238E27FC236}">
                <a16:creationId xmlns:a16="http://schemas.microsoft.com/office/drawing/2014/main" id="{13AE83B9-7989-4AE9-9140-98AA314BF598}"/>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atin typeface="Arial" charset="0"/>
                <a:cs typeface="Arial" charset="0"/>
              </a:defRPr>
            </a:lvl1pPr>
          </a:lstStyle>
          <a:p>
            <a:pPr>
              <a:defRPr/>
            </a:pPr>
            <a:endParaRPr lang="en-US" altLang="en-US"/>
          </a:p>
        </p:txBody>
      </p:sp>
      <p:sp>
        <p:nvSpPr>
          <p:cNvPr id="86020" name="Rectangle 4">
            <a:extLst>
              <a:ext uri="{FF2B5EF4-FFF2-40B4-BE49-F238E27FC236}">
                <a16:creationId xmlns:a16="http://schemas.microsoft.com/office/drawing/2014/main" id="{5278EDF8-EB71-4F0C-983C-6D46B9BC4703}"/>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a:extLst>
              <a:ext uri="{FF2B5EF4-FFF2-40B4-BE49-F238E27FC236}">
                <a16:creationId xmlns:a16="http://schemas.microsoft.com/office/drawing/2014/main" id="{D08D55D6-B19F-459F-9F7D-250332132CD9}"/>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4102" name="Rectangle 6">
            <a:extLst>
              <a:ext uri="{FF2B5EF4-FFF2-40B4-BE49-F238E27FC236}">
                <a16:creationId xmlns:a16="http://schemas.microsoft.com/office/drawing/2014/main" id="{9BD6E52D-CC70-4300-891E-CF28F244334D}"/>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atin typeface="Arial" charset="0"/>
                <a:cs typeface="Arial" charset="0"/>
              </a:defRPr>
            </a:lvl1pPr>
          </a:lstStyle>
          <a:p>
            <a:pPr>
              <a:defRPr/>
            </a:pPr>
            <a:endParaRPr lang="en-US" altLang="en-US"/>
          </a:p>
        </p:txBody>
      </p:sp>
      <p:sp>
        <p:nvSpPr>
          <p:cNvPr id="4103" name="Rectangle 7">
            <a:extLst>
              <a:ext uri="{FF2B5EF4-FFF2-40B4-BE49-F238E27FC236}">
                <a16:creationId xmlns:a16="http://schemas.microsoft.com/office/drawing/2014/main" id="{77DB566F-9D5A-476C-B854-64E18A3DAF39}"/>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631B7397-22FD-4E89-B426-863DE45691A3}"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64EEFEAB-B8B1-41A7-B52C-E8CA773D5511}"/>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C14DEC5-1157-4D75-A803-42E9096A9A73}" type="slidenum">
              <a:rPr lang="en-US" altLang="en-US"/>
              <a:pPr eaLnBrk="1" hangingPunct="1"/>
              <a:t>1</a:t>
            </a:fld>
            <a:endParaRPr lang="en-US" altLang="en-US"/>
          </a:p>
        </p:txBody>
      </p:sp>
      <p:sp>
        <p:nvSpPr>
          <p:cNvPr id="87043" name="Rectangle 7">
            <a:extLst>
              <a:ext uri="{FF2B5EF4-FFF2-40B4-BE49-F238E27FC236}">
                <a16:creationId xmlns:a16="http://schemas.microsoft.com/office/drawing/2014/main" id="{1D90825B-8B01-4190-85D3-AB108E5E00B5}"/>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59A7309A-D382-4D61-B9F4-E91D6DFC277A}" type="slidenum">
              <a:rPr lang="en-US" altLang="en-US" sz="1200">
                <a:latin typeface="Comic Sans MS" panose="030F0702030302020204" pitchFamily="66" charset="0"/>
              </a:rPr>
              <a:pPr algn="r" eaLnBrk="1" hangingPunct="1"/>
              <a:t>1</a:t>
            </a:fld>
            <a:endParaRPr lang="en-US" altLang="en-US" sz="1200">
              <a:latin typeface="Comic Sans MS" panose="030F0702030302020204" pitchFamily="66" charset="0"/>
            </a:endParaRPr>
          </a:p>
        </p:txBody>
      </p:sp>
      <p:sp>
        <p:nvSpPr>
          <p:cNvPr id="87044" name="Rectangle 2">
            <a:extLst>
              <a:ext uri="{FF2B5EF4-FFF2-40B4-BE49-F238E27FC236}">
                <a16:creationId xmlns:a16="http://schemas.microsoft.com/office/drawing/2014/main" id="{ED174D09-746E-483C-8E57-A53EDB1E4E1E}"/>
              </a:ext>
            </a:extLst>
          </p:cNvPr>
          <p:cNvSpPr>
            <a:spLocks noRot="1" noChangeArrowheads="1" noTextEdit="1"/>
          </p:cNvSpPr>
          <p:nvPr>
            <p:ph type="sldImg"/>
          </p:nvPr>
        </p:nvSpPr>
        <p:spPr>
          <a:xfrm>
            <a:off x="1147763" y="688975"/>
            <a:ext cx="4567237" cy="3425825"/>
          </a:xfrm>
          <a:ln/>
        </p:spPr>
      </p:sp>
      <p:sp>
        <p:nvSpPr>
          <p:cNvPr id="87045" name="Rectangle 3">
            <a:extLst>
              <a:ext uri="{FF2B5EF4-FFF2-40B4-BE49-F238E27FC236}">
                <a16:creationId xmlns:a16="http://schemas.microsoft.com/office/drawing/2014/main" id="{F68F720D-A75C-4305-922A-D42D926DF1D7}"/>
              </a:ext>
            </a:extLst>
          </p:cNvPr>
          <p:cNvSpPr>
            <a:spLocks noGrp="1" noChangeArrowheads="1"/>
          </p:cNvSpPr>
          <p:nvPr>
            <p:ph type="body" idx="1"/>
          </p:nvPr>
        </p:nvSpPr>
        <p:spPr>
          <a:xfrm>
            <a:off x="914400" y="4343400"/>
            <a:ext cx="5029200" cy="4111625"/>
          </a:xfrm>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106DB9A4-D2A7-4EB2-8582-672FF93BB125}"/>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CD46578-4F7F-491F-B229-329E3255DA04}" type="slidenum">
              <a:rPr lang="en-US" altLang="en-US"/>
              <a:pPr eaLnBrk="1" hangingPunct="1"/>
              <a:t>6</a:t>
            </a:fld>
            <a:endParaRPr lang="en-US" altLang="en-US"/>
          </a:p>
        </p:txBody>
      </p:sp>
      <p:sp>
        <p:nvSpPr>
          <p:cNvPr id="88067" name="Slide Image Placeholder 1">
            <a:extLst>
              <a:ext uri="{FF2B5EF4-FFF2-40B4-BE49-F238E27FC236}">
                <a16:creationId xmlns:a16="http://schemas.microsoft.com/office/drawing/2014/main" id="{6FA5B4F9-9EF8-45DE-AB82-5A17B4216F3F}"/>
              </a:ext>
            </a:extLst>
          </p:cNvPr>
          <p:cNvSpPr>
            <a:spLocks noGrp="1" noRot="1" noChangeAspect="1" noTextEdit="1"/>
          </p:cNvSpPr>
          <p:nvPr>
            <p:ph type="sldImg"/>
          </p:nvPr>
        </p:nvSpPr>
        <p:spPr>
          <a:ln/>
        </p:spPr>
      </p:sp>
      <p:sp>
        <p:nvSpPr>
          <p:cNvPr id="88068" name="Notes Placeholder 2">
            <a:extLst>
              <a:ext uri="{FF2B5EF4-FFF2-40B4-BE49-F238E27FC236}">
                <a16:creationId xmlns:a16="http://schemas.microsoft.com/office/drawing/2014/main" id="{76AFEDF3-DAC8-4B66-A87F-401B981971DC}"/>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88069" name="Slide Number Placeholder 3">
            <a:extLst>
              <a:ext uri="{FF2B5EF4-FFF2-40B4-BE49-F238E27FC236}">
                <a16:creationId xmlns:a16="http://schemas.microsoft.com/office/drawing/2014/main" id="{93376A82-31AA-4841-BA3A-63BDA924298E}"/>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CBA172EC-00E7-4890-BFD2-F072DF3CDF26}" type="slidenum">
              <a:rPr lang="en-US" altLang="en-US" sz="1200">
                <a:latin typeface="Comic Sans MS" panose="030F0702030302020204" pitchFamily="66" charset="0"/>
              </a:rPr>
              <a:pPr algn="r" eaLnBrk="1" hangingPunct="1"/>
              <a:t>6</a:t>
            </a:fld>
            <a:endParaRPr lang="en-US" altLang="en-US" sz="1200">
              <a:latin typeface="Comic Sans MS" panose="030F0702030302020204" pitchFamily="66"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F9646F98-3E8C-4480-A7F9-4695E525E325}"/>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4322596-9D0E-4DDD-B556-36BAF547C6A6}" type="slidenum">
              <a:rPr lang="en-US" altLang="en-US"/>
              <a:pPr eaLnBrk="1" hangingPunct="1"/>
              <a:t>7</a:t>
            </a:fld>
            <a:endParaRPr lang="en-US" altLang="en-US"/>
          </a:p>
        </p:txBody>
      </p:sp>
      <p:sp>
        <p:nvSpPr>
          <p:cNvPr id="89091" name="Slide Image Placeholder 1">
            <a:extLst>
              <a:ext uri="{FF2B5EF4-FFF2-40B4-BE49-F238E27FC236}">
                <a16:creationId xmlns:a16="http://schemas.microsoft.com/office/drawing/2014/main" id="{630511CB-E02E-44F5-AFFB-41ACDCA59E0D}"/>
              </a:ext>
            </a:extLst>
          </p:cNvPr>
          <p:cNvSpPr>
            <a:spLocks noGrp="1" noRot="1" noChangeAspect="1" noTextEdit="1"/>
          </p:cNvSpPr>
          <p:nvPr>
            <p:ph type="sldImg"/>
          </p:nvPr>
        </p:nvSpPr>
        <p:spPr>
          <a:ln/>
        </p:spPr>
      </p:sp>
      <p:sp>
        <p:nvSpPr>
          <p:cNvPr id="89092" name="Notes Placeholder 2">
            <a:extLst>
              <a:ext uri="{FF2B5EF4-FFF2-40B4-BE49-F238E27FC236}">
                <a16:creationId xmlns:a16="http://schemas.microsoft.com/office/drawing/2014/main" id="{5EF2415B-4812-44E7-A9EC-140E891C2712}"/>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89093" name="Slide Number Placeholder 3">
            <a:extLst>
              <a:ext uri="{FF2B5EF4-FFF2-40B4-BE49-F238E27FC236}">
                <a16:creationId xmlns:a16="http://schemas.microsoft.com/office/drawing/2014/main" id="{49C113FA-5170-419F-B859-1C94C03DD948}"/>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A1D4A38C-9B1B-45B1-BA8F-FB37EDFD2B08}" type="slidenum">
              <a:rPr lang="en-US" altLang="en-US" sz="1200">
                <a:latin typeface="Comic Sans MS" panose="030F0702030302020204" pitchFamily="66" charset="0"/>
              </a:rPr>
              <a:pPr algn="r" eaLnBrk="1" hangingPunct="1"/>
              <a:t>7</a:t>
            </a:fld>
            <a:endParaRPr lang="en-US" altLang="en-US" sz="1200">
              <a:latin typeface="Comic Sans MS" panose="030F0702030302020204" pitchFamily="66"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51EFF305-1756-4AB5-9DFA-F15485420401}"/>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D89EB94-6839-413C-89A1-7AFFA8359AB6}" type="slidenum">
              <a:rPr lang="en-US" altLang="en-US"/>
              <a:pPr eaLnBrk="1" hangingPunct="1"/>
              <a:t>8</a:t>
            </a:fld>
            <a:endParaRPr lang="en-US" altLang="en-US"/>
          </a:p>
        </p:txBody>
      </p:sp>
      <p:sp>
        <p:nvSpPr>
          <p:cNvPr id="90115" name="Slide Image Placeholder 1">
            <a:extLst>
              <a:ext uri="{FF2B5EF4-FFF2-40B4-BE49-F238E27FC236}">
                <a16:creationId xmlns:a16="http://schemas.microsoft.com/office/drawing/2014/main" id="{E7F3D83D-8117-4F2F-AA7F-7672C49CAF5F}"/>
              </a:ext>
            </a:extLst>
          </p:cNvPr>
          <p:cNvSpPr>
            <a:spLocks noGrp="1" noRot="1" noChangeAspect="1" noTextEdit="1"/>
          </p:cNvSpPr>
          <p:nvPr>
            <p:ph type="sldImg"/>
          </p:nvPr>
        </p:nvSpPr>
        <p:spPr>
          <a:ln/>
        </p:spPr>
      </p:sp>
      <p:sp>
        <p:nvSpPr>
          <p:cNvPr id="90116" name="Notes Placeholder 2">
            <a:extLst>
              <a:ext uri="{FF2B5EF4-FFF2-40B4-BE49-F238E27FC236}">
                <a16:creationId xmlns:a16="http://schemas.microsoft.com/office/drawing/2014/main" id="{9452E6C2-2521-45EC-91C9-D7CCDD39D801}"/>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90117" name="Slide Number Placeholder 3">
            <a:extLst>
              <a:ext uri="{FF2B5EF4-FFF2-40B4-BE49-F238E27FC236}">
                <a16:creationId xmlns:a16="http://schemas.microsoft.com/office/drawing/2014/main" id="{64FEBDD5-DE5B-4300-B184-760EECEEAFAB}"/>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BCC1F3B3-3F5C-4634-A00A-4200CBECE098}" type="slidenum">
              <a:rPr lang="en-US" altLang="en-US" sz="1200">
                <a:latin typeface="Comic Sans MS" panose="030F0702030302020204" pitchFamily="66" charset="0"/>
              </a:rPr>
              <a:pPr algn="r" eaLnBrk="1" hangingPunct="1"/>
              <a:t>8</a:t>
            </a:fld>
            <a:endParaRPr lang="en-US" altLang="en-US" sz="1200">
              <a:latin typeface="Comic Sans MS" panose="030F0702030302020204" pitchFamily="66"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F84376F8-7C7F-46E6-8A4B-26657E082D1D}"/>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449977A-F348-4D10-9430-5FC9A8320EFD}" type="slidenum">
              <a:rPr lang="en-US" altLang="en-US"/>
              <a:pPr eaLnBrk="1" hangingPunct="1"/>
              <a:t>9</a:t>
            </a:fld>
            <a:endParaRPr lang="en-US" altLang="en-US"/>
          </a:p>
        </p:txBody>
      </p:sp>
      <p:sp>
        <p:nvSpPr>
          <p:cNvPr id="91139" name="Slide Image Placeholder 1">
            <a:extLst>
              <a:ext uri="{FF2B5EF4-FFF2-40B4-BE49-F238E27FC236}">
                <a16:creationId xmlns:a16="http://schemas.microsoft.com/office/drawing/2014/main" id="{C2316A2D-88B6-4887-A119-63FFAE0AA8E2}"/>
              </a:ext>
            </a:extLst>
          </p:cNvPr>
          <p:cNvSpPr>
            <a:spLocks noGrp="1" noRot="1" noChangeAspect="1" noTextEdit="1"/>
          </p:cNvSpPr>
          <p:nvPr>
            <p:ph type="sldImg"/>
          </p:nvPr>
        </p:nvSpPr>
        <p:spPr>
          <a:ln/>
        </p:spPr>
      </p:sp>
      <p:sp>
        <p:nvSpPr>
          <p:cNvPr id="91140" name="Notes Placeholder 2">
            <a:extLst>
              <a:ext uri="{FF2B5EF4-FFF2-40B4-BE49-F238E27FC236}">
                <a16:creationId xmlns:a16="http://schemas.microsoft.com/office/drawing/2014/main" id="{E888D30B-B342-45DA-A3EA-7F769379B43A}"/>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91141" name="Slide Number Placeholder 3">
            <a:extLst>
              <a:ext uri="{FF2B5EF4-FFF2-40B4-BE49-F238E27FC236}">
                <a16:creationId xmlns:a16="http://schemas.microsoft.com/office/drawing/2014/main" id="{FD3EFC49-F77C-4300-9F31-5102E4C4C0E4}"/>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D3606F9D-A053-49B2-B731-849EEAE717A1}" type="slidenum">
              <a:rPr lang="en-US" altLang="en-US" sz="1200">
                <a:latin typeface="Comic Sans MS" panose="030F0702030302020204" pitchFamily="66" charset="0"/>
              </a:rPr>
              <a:pPr algn="r" eaLnBrk="1" hangingPunct="1"/>
              <a:t>9</a:t>
            </a:fld>
            <a:endParaRPr lang="en-US" altLang="en-US" sz="1200">
              <a:latin typeface="Comic Sans MS" panose="030F0702030302020204" pitchFamily="66"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F4D27EF9-CEE2-4FF1-A5DF-2765B06522B7}"/>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4F2876E-B2A5-4018-95AA-44C4E16B8A36}" type="slidenum">
              <a:rPr lang="en-US" altLang="en-US"/>
              <a:pPr eaLnBrk="1" hangingPunct="1"/>
              <a:t>10</a:t>
            </a:fld>
            <a:endParaRPr lang="en-US" altLang="en-US"/>
          </a:p>
        </p:txBody>
      </p:sp>
      <p:sp>
        <p:nvSpPr>
          <p:cNvPr id="92163" name="Slide Image Placeholder 1">
            <a:extLst>
              <a:ext uri="{FF2B5EF4-FFF2-40B4-BE49-F238E27FC236}">
                <a16:creationId xmlns:a16="http://schemas.microsoft.com/office/drawing/2014/main" id="{4664EC29-C82C-4658-BB38-3F81E23FD9D6}"/>
              </a:ext>
            </a:extLst>
          </p:cNvPr>
          <p:cNvSpPr>
            <a:spLocks noGrp="1" noRot="1" noChangeAspect="1" noTextEdit="1"/>
          </p:cNvSpPr>
          <p:nvPr>
            <p:ph type="sldImg"/>
          </p:nvPr>
        </p:nvSpPr>
        <p:spPr>
          <a:ln/>
        </p:spPr>
      </p:sp>
      <p:sp>
        <p:nvSpPr>
          <p:cNvPr id="92164" name="Notes Placeholder 2">
            <a:extLst>
              <a:ext uri="{FF2B5EF4-FFF2-40B4-BE49-F238E27FC236}">
                <a16:creationId xmlns:a16="http://schemas.microsoft.com/office/drawing/2014/main" id="{2AD1B08A-C674-42C0-9858-E10BA41EAA59}"/>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92165" name="Slide Number Placeholder 3">
            <a:extLst>
              <a:ext uri="{FF2B5EF4-FFF2-40B4-BE49-F238E27FC236}">
                <a16:creationId xmlns:a16="http://schemas.microsoft.com/office/drawing/2014/main" id="{F25613E3-4D5D-4479-9ADE-B9C155B532C7}"/>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F61D1493-3918-4E04-A20B-D4D5BB28492C}" type="slidenum">
              <a:rPr lang="en-US" altLang="en-US" sz="1200">
                <a:latin typeface="Comic Sans MS" panose="030F0702030302020204" pitchFamily="66" charset="0"/>
              </a:rPr>
              <a:pPr algn="r" eaLnBrk="1" hangingPunct="1"/>
              <a:t>10</a:t>
            </a:fld>
            <a:endParaRPr lang="en-US" altLang="en-US" sz="1200">
              <a:latin typeface="Comic Sans MS" panose="030F0702030302020204" pitchFamily="66"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DBF09126-EF3F-4E5C-8318-B634252D481A}"/>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52D0A06-E627-4A9E-A671-F720ABBB0E1F}" type="slidenum">
              <a:rPr lang="en-US" altLang="en-US"/>
              <a:pPr eaLnBrk="1" hangingPunct="1"/>
              <a:t>11</a:t>
            </a:fld>
            <a:endParaRPr lang="en-US" altLang="en-US"/>
          </a:p>
        </p:txBody>
      </p:sp>
      <p:sp>
        <p:nvSpPr>
          <p:cNvPr id="93187" name="Slide Image Placeholder 1">
            <a:extLst>
              <a:ext uri="{FF2B5EF4-FFF2-40B4-BE49-F238E27FC236}">
                <a16:creationId xmlns:a16="http://schemas.microsoft.com/office/drawing/2014/main" id="{6957A10D-2E77-48F6-9D4A-744D938213CE}"/>
              </a:ext>
            </a:extLst>
          </p:cNvPr>
          <p:cNvSpPr>
            <a:spLocks noGrp="1" noRot="1" noChangeAspect="1" noTextEdit="1"/>
          </p:cNvSpPr>
          <p:nvPr>
            <p:ph type="sldImg"/>
          </p:nvPr>
        </p:nvSpPr>
        <p:spPr>
          <a:ln/>
        </p:spPr>
      </p:sp>
      <p:sp>
        <p:nvSpPr>
          <p:cNvPr id="93188" name="Notes Placeholder 2">
            <a:extLst>
              <a:ext uri="{FF2B5EF4-FFF2-40B4-BE49-F238E27FC236}">
                <a16:creationId xmlns:a16="http://schemas.microsoft.com/office/drawing/2014/main" id="{11BEA662-9774-4CC7-A33C-FD7A2443FAFA}"/>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93189" name="Slide Number Placeholder 3">
            <a:extLst>
              <a:ext uri="{FF2B5EF4-FFF2-40B4-BE49-F238E27FC236}">
                <a16:creationId xmlns:a16="http://schemas.microsoft.com/office/drawing/2014/main" id="{49C2001A-2C52-4ADA-93A1-247ED8DBAED2}"/>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373E4CD4-F982-4C36-A7F3-9DBE525CE7E2}" type="slidenum">
              <a:rPr lang="en-US" altLang="en-US" sz="1200">
                <a:latin typeface="Comic Sans MS" panose="030F0702030302020204" pitchFamily="66" charset="0"/>
              </a:rPr>
              <a:pPr algn="r" eaLnBrk="1" hangingPunct="1"/>
              <a:t>11</a:t>
            </a:fld>
            <a:endParaRPr lang="en-US" altLang="en-US" sz="1200">
              <a:latin typeface="Comic Sans MS" panose="030F0702030302020204" pitchFamily="66"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838DC6FA-3661-453A-9A56-9D59F8C1DAE8}"/>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60D249D-3CEE-4E4D-BE41-6F5E80EE0DA6}" type="slidenum">
              <a:rPr lang="en-US" altLang="en-US"/>
              <a:pPr eaLnBrk="1" hangingPunct="1"/>
              <a:t>12</a:t>
            </a:fld>
            <a:endParaRPr lang="en-US" altLang="en-US"/>
          </a:p>
        </p:txBody>
      </p:sp>
      <p:sp>
        <p:nvSpPr>
          <p:cNvPr id="94211" name="Slide Image Placeholder 1">
            <a:extLst>
              <a:ext uri="{FF2B5EF4-FFF2-40B4-BE49-F238E27FC236}">
                <a16:creationId xmlns:a16="http://schemas.microsoft.com/office/drawing/2014/main" id="{2DB31604-8911-447D-A42A-E332B26B05FE}"/>
              </a:ext>
            </a:extLst>
          </p:cNvPr>
          <p:cNvSpPr>
            <a:spLocks noGrp="1" noRot="1" noChangeAspect="1" noTextEdit="1"/>
          </p:cNvSpPr>
          <p:nvPr>
            <p:ph type="sldImg"/>
          </p:nvPr>
        </p:nvSpPr>
        <p:spPr>
          <a:ln/>
        </p:spPr>
      </p:sp>
      <p:sp>
        <p:nvSpPr>
          <p:cNvPr id="94212" name="Notes Placeholder 2">
            <a:extLst>
              <a:ext uri="{FF2B5EF4-FFF2-40B4-BE49-F238E27FC236}">
                <a16:creationId xmlns:a16="http://schemas.microsoft.com/office/drawing/2014/main" id="{09FAE9F6-C1F3-4774-BDBA-7CB385806686}"/>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94213" name="Slide Number Placeholder 3">
            <a:extLst>
              <a:ext uri="{FF2B5EF4-FFF2-40B4-BE49-F238E27FC236}">
                <a16:creationId xmlns:a16="http://schemas.microsoft.com/office/drawing/2014/main" id="{347FABC5-FBE7-4791-83F7-BF8483CA0BF2}"/>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2D839505-3188-40C1-AC9C-9E4D19B03056}" type="slidenum">
              <a:rPr lang="en-US" altLang="en-US" sz="1200">
                <a:latin typeface="Comic Sans MS" panose="030F0702030302020204" pitchFamily="66" charset="0"/>
              </a:rPr>
              <a:pPr algn="r" eaLnBrk="1" hangingPunct="1"/>
              <a:t>12</a:t>
            </a:fld>
            <a:endParaRPr lang="en-US" altLang="en-US" sz="1200">
              <a:latin typeface="Comic Sans MS" panose="030F0702030302020204" pitchFamily="66"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a:extLst>
              <a:ext uri="{FF2B5EF4-FFF2-40B4-BE49-F238E27FC236}">
                <a16:creationId xmlns:a16="http://schemas.microsoft.com/office/drawing/2014/main" id="{0766C8E4-C23A-4B51-944B-E04BF2F6B8A5}"/>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1B31B5C-6235-4CEF-883C-B6B51CDF0BDA}" type="slidenum">
              <a:rPr lang="en-US" altLang="en-US"/>
              <a:pPr eaLnBrk="1" hangingPunct="1"/>
              <a:t>15</a:t>
            </a:fld>
            <a:endParaRPr lang="en-US" altLang="en-US"/>
          </a:p>
        </p:txBody>
      </p:sp>
      <p:sp>
        <p:nvSpPr>
          <p:cNvPr id="95235" name="Slide Image Placeholder 1">
            <a:extLst>
              <a:ext uri="{FF2B5EF4-FFF2-40B4-BE49-F238E27FC236}">
                <a16:creationId xmlns:a16="http://schemas.microsoft.com/office/drawing/2014/main" id="{2467284E-9C91-4CB0-8355-681744F4CCF4}"/>
              </a:ext>
            </a:extLst>
          </p:cNvPr>
          <p:cNvSpPr>
            <a:spLocks noGrp="1" noRot="1" noChangeAspect="1" noTextEdit="1"/>
          </p:cNvSpPr>
          <p:nvPr>
            <p:ph type="sldImg"/>
          </p:nvPr>
        </p:nvSpPr>
        <p:spPr>
          <a:ln/>
        </p:spPr>
      </p:sp>
      <p:sp>
        <p:nvSpPr>
          <p:cNvPr id="95236" name="Notes Placeholder 2">
            <a:extLst>
              <a:ext uri="{FF2B5EF4-FFF2-40B4-BE49-F238E27FC236}">
                <a16:creationId xmlns:a16="http://schemas.microsoft.com/office/drawing/2014/main" id="{0002D99B-D418-4E0F-BD93-1D006BFF7195}"/>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95237" name="Slide Number Placeholder 3">
            <a:extLst>
              <a:ext uri="{FF2B5EF4-FFF2-40B4-BE49-F238E27FC236}">
                <a16:creationId xmlns:a16="http://schemas.microsoft.com/office/drawing/2014/main" id="{500C4D51-4623-4846-AA9B-90FB53D91E0F}"/>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206A8CC5-BBE9-4272-958A-A535CFF7B8D8}" type="slidenum">
              <a:rPr lang="en-US" altLang="en-US" sz="1200">
                <a:latin typeface="Comic Sans MS" panose="030F0702030302020204" pitchFamily="66" charset="0"/>
              </a:rPr>
              <a:pPr algn="r" eaLnBrk="1" hangingPunct="1"/>
              <a:t>15</a:t>
            </a:fld>
            <a:endParaRPr lang="en-US" altLang="en-US" sz="1200">
              <a:latin typeface="Comic Sans MS" panose="030F0702030302020204" pitchFamily="66"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75F97796-B9EF-4F72-A220-0A428352D757}"/>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EBDA33E-E775-4EEC-BDF2-CB4774B511D9}" type="slidenum">
              <a:rPr lang="en-US" altLang="en-US"/>
              <a:pPr eaLnBrk="1" hangingPunct="1"/>
              <a:t>16</a:t>
            </a:fld>
            <a:endParaRPr lang="en-US" altLang="en-US"/>
          </a:p>
        </p:txBody>
      </p:sp>
      <p:sp>
        <p:nvSpPr>
          <p:cNvPr id="96259" name="Slide Image Placeholder 1">
            <a:extLst>
              <a:ext uri="{FF2B5EF4-FFF2-40B4-BE49-F238E27FC236}">
                <a16:creationId xmlns:a16="http://schemas.microsoft.com/office/drawing/2014/main" id="{F5BE93E3-DEC1-4F5E-B4CE-B1E3100E35CD}"/>
              </a:ext>
            </a:extLst>
          </p:cNvPr>
          <p:cNvSpPr>
            <a:spLocks noGrp="1" noRot="1" noChangeAspect="1" noTextEdit="1"/>
          </p:cNvSpPr>
          <p:nvPr>
            <p:ph type="sldImg"/>
          </p:nvPr>
        </p:nvSpPr>
        <p:spPr>
          <a:ln/>
        </p:spPr>
      </p:sp>
      <p:sp>
        <p:nvSpPr>
          <p:cNvPr id="96260" name="Notes Placeholder 2">
            <a:extLst>
              <a:ext uri="{FF2B5EF4-FFF2-40B4-BE49-F238E27FC236}">
                <a16:creationId xmlns:a16="http://schemas.microsoft.com/office/drawing/2014/main" id="{B3BE3270-53A6-4FB7-A30C-B5EB9E7650F7}"/>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96261" name="Slide Number Placeholder 3">
            <a:extLst>
              <a:ext uri="{FF2B5EF4-FFF2-40B4-BE49-F238E27FC236}">
                <a16:creationId xmlns:a16="http://schemas.microsoft.com/office/drawing/2014/main" id="{092435DE-48C4-40E3-BF5D-5C063300CC02}"/>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AC98DE3B-0A64-4BC3-BD3F-4C2EF435749E}" type="slidenum">
              <a:rPr lang="en-US" altLang="en-US" sz="1200">
                <a:latin typeface="Comic Sans MS" panose="030F0702030302020204" pitchFamily="66" charset="0"/>
              </a:rPr>
              <a:pPr algn="r" eaLnBrk="1" hangingPunct="1"/>
              <a:t>16</a:t>
            </a:fld>
            <a:endParaRPr lang="en-US" altLang="en-US" sz="1200">
              <a:latin typeface="Comic Sans MS" panose="030F0702030302020204" pitchFamily="66"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a:extLst>
              <a:ext uri="{FF2B5EF4-FFF2-40B4-BE49-F238E27FC236}">
                <a16:creationId xmlns:a16="http://schemas.microsoft.com/office/drawing/2014/main" id="{B384E378-1B9A-4CE4-B3FF-C1F86FD65416}"/>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17DCBB6-B318-49F6-889A-160DA80204EA}" type="slidenum">
              <a:rPr lang="en-US" altLang="en-US"/>
              <a:pPr eaLnBrk="1" hangingPunct="1"/>
              <a:t>17</a:t>
            </a:fld>
            <a:endParaRPr lang="en-US" altLang="en-US"/>
          </a:p>
        </p:txBody>
      </p:sp>
      <p:sp>
        <p:nvSpPr>
          <p:cNvPr id="97283" name="Slide Image Placeholder 1">
            <a:extLst>
              <a:ext uri="{FF2B5EF4-FFF2-40B4-BE49-F238E27FC236}">
                <a16:creationId xmlns:a16="http://schemas.microsoft.com/office/drawing/2014/main" id="{93B0BCE0-8469-451F-A010-CA7CD5786159}"/>
              </a:ext>
            </a:extLst>
          </p:cNvPr>
          <p:cNvSpPr>
            <a:spLocks noGrp="1" noRot="1" noChangeAspect="1" noTextEdit="1"/>
          </p:cNvSpPr>
          <p:nvPr>
            <p:ph type="sldImg"/>
          </p:nvPr>
        </p:nvSpPr>
        <p:spPr>
          <a:ln/>
        </p:spPr>
      </p:sp>
      <p:sp>
        <p:nvSpPr>
          <p:cNvPr id="97284" name="Notes Placeholder 2">
            <a:extLst>
              <a:ext uri="{FF2B5EF4-FFF2-40B4-BE49-F238E27FC236}">
                <a16:creationId xmlns:a16="http://schemas.microsoft.com/office/drawing/2014/main" id="{E1A62457-A2E0-4F2D-A160-698FD5EA7258}"/>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97285" name="Slide Number Placeholder 3">
            <a:extLst>
              <a:ext uri="{FF2B5EF4-FFF2-40B4-BE49-F238E27FC236}">
                <a16:creationId xmlns:a16="http://schemas.microsoft.com/office/drawing/2014/main" id="{ED8462A3-937F-4876-A255-1222E049B48F}"/>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91882D8A-5FBC-4B98-98D3-9E9DF5B2384B}" type="slidenum">
              <a:rPr lang="en-US" altLang="en-US" sz="1200">
                <a:latin typeface="Comic Sans MS" panose="030F0702030302020204" pitchFamily="66" charset="0"/>
              </a:rPr>
              <a:pPr algn="r" eaLnBrk="1" hangingPunct="1"/>
              <a:t>17</a:t>
            </a:fld>
            <a:endParaRPr lang="en-US" altLang="en-US" sz="1200">
              <a:latin typeface="Comic Sans MS" panose="030F0702030302020204" pitchFamily="66"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C15B9B65-E201-42D1-BDEA-BCCC516659C1}"/>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7C88974-8F09-4B4F-A831-8A83BABC2020}" type="slidenum">
              <a:rPr lang="en-US" altLang="en-US"/>
              <a:pPr eaLnBrk="1" hangingPunct="1"/>
              <a:t>18</a:t>
            </a:fld>
            <a:endParaRPr lang="en-US" altLang="en-US"/>
          </a:p>
        </p:txBody>
      </p:sp>
      <p:sp>
        <p:nvSpPr>
          <p:cNvPr id="98307" name="Slide Image Placeholder 1">
            <a:extLst>
              <a:ext uri="{FF2B5EF4-FFF2-40B4-BE49-F238E27FC236}">
                <a16:creationId xmlns:a16="http://schemas.microsoft.com/office/drawing/2014/main" id="{4E5AD1E9-8607-422E-B50E-CB642E990B8C}"/>
              </a:ext>
            </a:extLst>
          </p:cNvPr>
          <p:cNvSpPr>
            <a:spLocks noGrp="1" noRot="1" noChangeAspect="1" noTextEdit="1"/>
          </p:cNvSpPr>
          <p:nvPr>
            <p:ph type="sldImg"/>
          </p:nvPr>
        </p:nvSpPr>
        <p:spPr>
          <a:ln/>
        </p:spPr>
      </p:sp>
      <p:sp>
        <p:nvSpPr>
          <p:cNvPr id="98308" name="Notes Placeholder 2">
            <a:extLst>
              <a:ext uri="{FF2B5EF4-FFF2-40B4-BE49-F238E27FC236}">
                <a16:creationId xmlns:a16="http://schemas.microsoft.com/office/drawing/2014/main" id="{BC31D86B-6C88-4723-B661-0EADD0B384ED}"/>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98309" name="Slide Number Placeholder 3">
            <a:extLst>
              <a:ext uri="{FF2B5EF4-FFF2-40B4-BE49-F238E27FC236}">
                <a16:creationId xmlns:a16="http://schemas.microsoft.com/office/drawing/2014/main" id="{B3150978-761F-4D7F-9C66-2D8AE74B133E}"/>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A93D97BF-E3BA-4000-99FC-10AEC67C1BBA}" type="slidenum">
              <a:rPr lang="en-US" altLang="en-US" sz="1200">
                <a:latin typeface="Comic Sans MS" panose="030F0702030302020204" pitchFamily="66" charset="0"/>
              </a:rPr>
              <a:pPr algn="r" eaLnBrk="1" hangingPunct="1"/>
              <a:t>18</a:t>
            </a:fld>
            <a:endParaRPr lang="en-US" altLang="en-US" sz="1200">
              <a:latin typeface="Comic Sans MS" panose="030F0702030302020204" pitchFamily="66"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5B9ACD0A-9474-4E35-82A9-2575F4B644CD}"/>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9B1AE2E-8AA9-4AD5-AE0C-9DB4D2C33DF8}" type="slidenum">
              <a:rPr lang="en-US" altLang="en-US"/>
              <a:pPr eaLnBrk="1" hangingPunct="1"/>
              <a:t>19</a:t>
            </a:fld>
            <a:endParaRPr lang="en-US" altLang="en-US"/>
          </a:p>
        </p:txBody>
      </p:sp>
      <p:sp>
        <p:nvSpPr>
          <p:cNvPr id="99331" name="Slide Image Placeholder 1">
            <a:extLst>
              <a:ext uri="{FF2B5EF4-FFF2-40B4-BE49-F238E27FC236}">
                <a16:creationId xmlns:a16="http://schemas.microsoft.com/office/drawing/2014/main" id="{7BC69BAF-F741-4B88-ADE8-5AC90E08EDF2}"/>
              </a:ext>
            </a:extLst>
          </p:cNvPr>
          <p:cNvSpPr>
            <a:spLocks noGrp="1" noRot="1" noChangeAspect="1" noTextEdit="1"/>
          </p:cNvSpPr>
          <p:nvPr>
            <p:ph type="sldImg"/>
          </p:nvPr>
        </p:nvSpPr>
        <p:spPr>
          <a:ln/>
        </p:spPr>
      </p:sp>
      <p:sp>
        <p:nvSpPr>
          <p:cNvPr id="99332" name="Notes Placeholder 2">
            <a:extLst>
              <a:ext uri="{FF2B5EF4-FFF2-40B4-BE49-F238E27FC236}">
                <a16:creationId xmlns:a16="http://schemas.microsoft.com/office/drawing/2014/main" id="{87BC5B4E-9D19-4085-8AD6-D9632D720F95}"/>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99333" name="Slide Number Placeholder 3">
            <a:extLst>
              <a:ext uri="{FF2B5EF4-FFF2-40B4-BE49-F238E27FC236}">
                <a16:creationId xmlns:a16="http://schemas.microsoft.com/office/drawing/2014/main" id="{1C23102A-63C5-4FF9-BBA5-15E61FA72B12}"/>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C8900CC2-A245-4820-8A9D-F95EA6C12976}" type="slidenum">
              <a:rPr lang="en-US" altLang="en-US" sz="1200">
                <a:latin typeface="Comic Sans MS" panose="030F0702030302020204" pitchFamily="66" charset="0"/>
              </a:rPr>
              <a:pPr algn="r" eaLnBrk="1" hangingPunct="1"/>
              <a:t>19</a:t>
            </a:fld>
            <a:endParaRPr lang="en-US" altLang="en-US" sz="1200">
              <a:latin typeface="Comic Sans MS" panose="030F0702030302020204" pitchFamily="66"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D01CA2F2-3EFE-4B56-92F6-6C2295A13313}"/>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AC2FAAC-727A-4009-B149-8AB76A7AEBA7}" type="slidenum">
              <a:rPr lang="en-US" altLang="en-US"/>
              <a:pPr eaLnBrk="1" hangingPunct="1"/>
              <a:t>20</a:t>
            </a:fld>
            <a:endParaRPr lang="en-US" altLang="en-US"/>
          </a:p>
        </p:txBody>
      </p:sp>
      <p:sp>
        <p:nvSpPr>
          <p:cNvPr id="100355" name="Slide Image Placeholder 1">
            <a:extLst>
              <a:ext uri="{FF2B5EF4-FFF2-40B4-BE49-F238E27FC236}">
                <a16:creationId xmlns:a16="http://schemas.microsoft.com/office/drawing/2014/main" id="{5E886FC3-2EAB-48DE-A027-F700A47A6014}"/>
              </a:ext>
            </a:extLst>
          </p:cNvPr>
          <p:cNvSpPr>
            <a:spLocks noGrp="1" noRot="1" noChangeAspect="1" noTextEdit="1"/>
          </p:cNvSpPr>
          <p:nvPr>
            <p:ph type="sldImg"/>
          </p:nvPr>
        </p:nvSpPr>
        <p:spPr>
          <a:ln/>
        </p:spPr>
      </p:sp>
      <p:sp>
        <p:nvSpPr>
          <p:cNvPr id="100356" name="Notes Placeholder 2">
            <a:extLst>
              <a:ext uri="{FF2B5EF4-FFF2-40B4-BE49-F238E27FC236}">
                <a16:creationId xmlns:a16="http://schemas.microsoft.com/office/drawing/2014/main" id="{299FEACC-6476-44D3-8DEA-B7513654D381}"/>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100357" name="Slide Number Placeholder 3">
            <a:extLst>
              <a:ext uri="{FF2B5EF4-FFF2-40B4-BE49-F238E27FC236}">
                <a16:creationId xmlns:a16="http://schemas.microsoft.com/office/drawing/2014/main" id="{636D6865-6FB1-4B70-BA96-30496100776D}"/>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911DDEE4-BE74-4706-9A32-D16F4E1C471F}" type="slidenum">
              <a:rPr lang="en-US" altLang="en-US" sz="1200">
                <a:latin typeface="Comic Sans MS" panose="030F0702030302020204" pitchFamily="66" charset="0"/>
              </a:rPr>
              <a:pPr algn="r" eaLnBrk="1" hangingPunct="1"/>
              <a:t>20</a:t>
            </a:fld>
            <a:endParaRPr lang="en-US" altLang="en-US" sz="1200">
              <a:latin typeface="Comic Sans MS" panose="030F0702030302020204" pitchFamily="66"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3FAA13E3-E188-47C4-8C2A-5D128705045F}"/>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B2ECC21-C020-42F7-A463-0371B5FC7EAA}" type="slidenum">
              <a:rPr lang="en-US" altLang="en-US"/>
              <a:pPr eaLnBrk="1" hangingPunct="1"/>
              <a:t>22</a:t>
            </a:fld>
            <a:endParaRPr lang="en-US" altLang="en-US"/>
          </a:p>
        </p:txBody>
      </p:sp>
      <p:sp>
        <p:nvSpPr>
          <p:cNvPr id="101379" name="Slide Image Placeholder 1">
            <a:extLst>
              <a:ext uri="{FF2B5EF4-FFF2-40B4-BE49-F238E27FC236}">
                <a16:creationId xmlns:a16="http://schemas.microsoft.com/office/drawing/2014/main" id="{2D88EAE7-8F4E-4103-99D2-75DAE0CDAC5D}"/>
              </a:ext>
            </a:extLst>
          </p:cNvPr>
          <p:cNvSpPr>
            <a:spLocks noGrp="1" noRot="1" noChangeAspect="1" noTextEdit="1"/>
          </p:cNvSpPr>
          <p:nvPr>
            <p:ph type="sldImg"/>
          </p:nvPr>
        </p:nvSpPr>
        <p:spPr>
          <a:ln/>
        </p:spPr>
      </p:sp>
      <p:sp>
        <p:nvSpPr>
          <p:cNvPr id="101380" name="Notes Placeholder 2">
            <a:extLst>
              <a:ext uri="{FF2B5EF4-FFF2-40B4-BE49-F238E27FC236}">
                <a16:creationId xmlns:a16="http://schemas.microsoft.com/office/drawing/2014/main" id="{51FD1846-8AA9-4BCE-A593-C5BAD9983EB0}"/>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101381" name="Slide Number Placeholder 3">
            <a:extLst>
              <a:ext uri="{FF2B5EF4-FFF2-40B4-BE49-F238E27FC236}">
                <a16:creationId xmlns:a16="http://schemas.microsoft.com/office/drawing/2014/main" id="{1D74BA40-9F2E-4D2D-A263-683ED5EF69D8}"/>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89474FB0-489D-48B5-9A53-1F1B639B8E52}" type="slidenum">
              <a:rPr lang="en-US" altLang="en-US" sz="1200">
                <a:latin typeface="Comic Sans MS" panose="030F0702030302020204" pitchFamily="66" charset="0"/>
              </a:rPr>
              <a:pPr algn="r" eaLnBrk="1" hangingPunct="1"/>
              <a:t>22</a:t>
            </a:fld>
            <a:endParaRPr lang="en-US" altLang="en-US" sz="1200">
              <a:latin typeface="Comic Sans MS" panose="030F0702030302020204" pitchFamily="66"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8977A349-EB77-483C-BA49-40A18323A459}"/>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8EB6CF2-5753-4B48-93A2-B9BAA003BDDD}" type="slidenum">
              <a:rPr lang="en-US" altLang="en-US"/>
              <a:pPr eaLnBrk="1" hangingPunct="1"/>
              <a:t>23</a:t>
            </a:fld>
            <a:endParaRPr lang="en-US" altLang="en-US"/>
          </a:p>
        </p:txBody>
      </p:sp>
      <p:sp>
        <p:nvSpPr>
          <p:cNvPr id="102403" name="Slide Image Placeholder 1">
            <a:extLst>
              <a:ext uri="{FF2B5EF4-FFF2-40B4-BE49-F238E27FC236}">
                <a16:creationId xmlns:a16="http://schemas.microsoft.com/office/drawing/2014/main" id="{CB522A4A-0E09-4401-A556-B7E7DC7E918E}"/>
              </a:ext>
            </a:extLst>
          </p:cNvPr>
          <p:cNvSpPr>
            <a:spLocks noGrp="1" noRot="1" noChangeAspect="1" noTextEdit="1"/>
          </p:cNvSpPr>
          <p:nvPr>
            <p:ph type="sldImg"/>
          </p:nvPr>
        </p:nvSpPr>
        <p:spPr>
          <a:ln/>
        </p:spPr>
      </p:sp>
      <p:sp>
        <p:nvSpPr>
          <p:cNvPr id="102404" name="Notes Placeholder 2">
            <a:extLst>
              <a:ext uri="{FF2B5EF4-FFF2-40B4-BE49-F238E27FC236}">
                <a16:creationId xmlns:a16="http://schemas.microsoft.com/office/drawing/2014/main" id="{03F93424-4DCC-4E40-A617-44D9FFDFF648}"/>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102405" name="Slide Number Placeholder 3">
            <a:extLst>
              <a:ext uri="{FF2B5EF4-FFF2-40B4-BE49-F238E27FC236}">
                <a16:creationId xmlns:a16="http://schemas.microsoft.com/office/drawing/2014/main" id="{26CDB6DD-E6F5-4D32-BBB2-27EFA4868991}"/>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9769E408-2E03-413B-B082-81120371D28F}" type="slidenum">
              <a:rPr lang="en-US" altLang="en-US" sz="1200">
                <a:latin typeface="Comic Sans MS" panose="030F0702030302020204" pitchFamily="66" charset="0"/>
              </a:rPr>
              <a:pPr algn="r" eaLnBrk="1" hangingPunct="1"/>
              <a:t>23</a:t>
            </a:fld>
            <a:endParaRPr lang="en-US" altLang="en-US" sz="1200">
              <a:latin typeface="Comic Sans MS" panose="030F0702030302020204" pitchFamily="66"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a:extLst>
              <a:ext uri="{FF2B5EF4-FFF2-40B4-BE49-F238E27FC236}">
                <a16:creationId xmlns:a16="http://schemas.microsoft.com/office/drawing/2014/main" id="{9D9D01F1-1EBF-47AD-A0B9-4CD7FD1EAB41}"/>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CB3F03B-498A-4550-A86D-0C9D5FC7E9EB}" type="slidenum">
              <a:rPr lang="en-US" altLang="en-US"/>
              <a:pPr eaLnBrk="1" hangingPunct="1"/>
              <a:t>26</a:t>
            </a:fld>
            <a:endParaRPr lang="en-US" altLang="en-US"/>
          </a:p>
        </p:txBody>
      </p:sp>
      <p:sp>
        <p:nvSpPr>
          <p:cNvPr id="103427" name="Slide Image Placeholder 1">
            <a:extLst>
              <a:ext uri="{FF2B5EF4-FFF2-40B4-BE49-F238E27FC236}">
                <a16:creationId xmlns:a16="http://schemas.microsoft.com/office/drawing/2014/main" id="{FD4B379E-9099-431F-85FE-C269D0EECD45}"/>
              </a:ext>
            </a:extLst>
          </p:cNvPr>
          <p:cNvSpPr>
            <a:spLocks noGrp="1" noRot="1" noChangeAspect="1" noTextEdit="1"/>
          </p:cNvSpPr>
          <p:nvPr>
            <p:ph type="sldImg"/>
          </p:nvPr>
        </p:nvSpPr>
        <p:spPr>
          <a:ln/>
        </p:spPr>
      </p:sp>
      <p:sp>
        <p:nvSpPr>
          <p:cNvPr id="103428" name="Notes Placeholder 2">
            <a:extLst>
              <a:ext uri="{FF2B5EF4-FFF2-40B4-BE49-F238E27FC236}">
                <a16:creationId xmlns:a16="http://schemas.microsoft.com/office/drawing/2014/main" id="{71F0C4BD-61E3-4221-A22D-977BEC525A15}"/>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103429" name="Slide Number Placeholder 3">
            <a:extLst>
              <a:ext uri="{FF2B5EF4-FFF2-40B4-BE49-F238E27FC236}">
                <a16:creationId xmlns:a16="http://schemas.microsoft.com/office/drawing/2014/main" id="{CA2D402C-4366-43D3-A9E3-D566254E0B81}"/>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C0B36FE5-6CA1-4174-9DB0-A68E9666D6F2}" type="slidenum">
              <a:rPr lang="en-US" altLang="en-US" sz="1200">
                <a:latin typeface="Comic Sans MS" panose="030F0702030302020204" pitchFamily="66" charset="0"/>
              </a:rPr>
              <a:pPr algn="r" eaLnBrk="1" hangingPunct="1"/>
              <a:t>26</a:t>
            </a:fld>
            <a:endParaRPr lang="en-US" altLang="en-US" sz="1200">
              <a:latin typeface="Comic Sans MS" panose="030F0702030302020204" pitchFamily="66"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a:extLst>
              <a:ext uri="{FF2B5EF4-FFF2-40B4-BE49-F238E27FC236}">
                <a16:creationId xmlns:a16="http://schemas.microsoft.com/office/drawing/2014/main" id="{0AA79EC0-5A68-4E97-98B2-843B54B42108}"/>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34B1CC5-3D1E-4BC8-9864-537F55517B3B}" type="slidenum">
              <a:rPr lang="en-US" altLang="en-US"/>
              <a:pPr eaLnBrk="1" hangingPunct="1"/>
              <a:t>27</a:t>
            </a:fld>
            <a:endParaRPr lang="en-US" altLang="en-US"/>
          </a:p>
        </p:txBody>
      </p:sp>
      <p:sp>
        <p:nvSpPr>
          <p:cNvPr id="104451" name="Slide Image Placeholder 1">
            <a:extLst>
              <a:ext uri="{FF2B5EF4-FFF2-40B4-BE49-F238E27FC236}">
                <a16:creationId xmlns:a16="http://schemas.microsoft.com/office/drawing/2014/main" id="{4DD21D8C-05F0-493C-84D9-E7A894C957A1}"/>
              </a:ext>
            </a:extLst>
          </p:cNvPr>
          <p:cNvSpPr>
            <a:spLocks noGrp="1" noRot="1" noChangeAspect="1" noTextEdit="1"/>
          </p:cNvSpPr>
          <p:nvPr>
            <p:ph type="sldImg"/>
          </p:nvPr>
        </p:nvSpPr>
        <p:spPr>
          <a:ln/>
        </p:spPr>
      </p:sp>
      <p:sp>
        <p:nvSpPr>
          <p:cNvPr id="104452" name="Notes Placeholder 2">
            <a:extLst>
              <a:ext uri="{FF2B5EF4-FFF2-40B4-BE49-F238E27FC236}">
                <a16:creationId xmlns:a16="http://schemas.microsoft.com/office/drawing/2014/main" id="{B6F0FB05-911A-408D-A734-156CDDABD642}"/>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104453" name="Slide Number Placeholder 3">
            <a:extLst>
              <a:ext uri="{FF2B5EF4-FFF2-40B4-BE49-F238E27FC236}">
                <a16:creationId xmlns:a16="http://schemas.microsoft.com/office/drawing/2014/main" id="{F6C11893-5884-4596-92C9-9B3273F74948}"/>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099929F8-B072-488F-9A8B-1791DC81FD8A}" type="slidenum">
              <a:rPr lang="en-US" altLang="en-US" sz="1200">
                <a:latin typeface="Comic Sans MS" panose="030F0702030302020204" pitchFamily="66" charset="0"/>
              </a:rPr>
              <a:pPr algn="r" eaLnBrk="1" hangingPunct="1"/>
              <a:t>27</a:t>
            </a:fld>
            <a:endParaRPr lang="en-US" altLang="en-US" sz="1200">
              <a:latin typeface="Comic Sans MS" panose="030F0702030302020204" pitchFamily="66"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a:extLst>
              <a:ext uri="{FF2B5EF4-FFF2-40B4-BE49-F238E27FC236}">
                <a16:creationId xmlns:a16="http://schemas.microsoft.com/office/drawing/2014/main" id="{2AFF9D2A-2EDD-46F8-A996-C7D0E95ED435}"/>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55561C5-8F71-4DEE-9ADA-CCEA2CC35CB3}" type="slidenum">
              <a:rPr lang="en-US" altLang="en-US"/>
              <a:pPr eaLnBrk="1" hangingPunct="1"/>
              <a:t>30</a:t>
            </a:fld>
            <a:endParaRPr lang="en-US" altLang="en-US"/>
          </a:p>
        </p:txBody>
      </p:sp>
      <p:sp>
        <p:nvSpPr>
          <p:cNvPr id="105475" name="Slide Image Placeholder 1">
            <a:extLst>
              <a:ext uri="{FF2B5EF4-FFF2-40B4-BE49-F238E27FC236}">
                <a16:creationId xmlns:a16="http://schemas.microsoft.com/office/drawing/2014/main" id="{5BC444BF-332C-43F9-9619-AA342358F403}"/>
              </a:ext>
            </a:extLst>
          </p:cNvPr>
          <p:cNvSpPr>
            <a:spLocks noGrp="1" noRot="1" noChangeAspect="1" noTextEdit="1"/>
          </p:cNvSpPr>
          <p:nvPr>
            <p:ph type="sldImg"/>
          </p:nvPr>
        </p:nvSpPr>
        <p:spPr>
          <a:ln/>
        </p:spPr>
      </p:sp>
      <p:sp>
        <p:nvSpPr>
          <p:cNvPr id="105476" name="Notes Placeholder 2">
            <a:extLst>
              <a:ext uri="{FF2B5EF4-FFF2-40B4-BE49-F238E27FC236}">
                <a16:creationId xmlns:a16="http://schemas.microsoft.com/office/drawing/2014/main" id="{5D6535EC-EEAF-40DD-A830-FA28AA5FABAD}"/>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105477" name="Slide Number Placeholder 3">
            <a:extLst>
              <a:ext uri="{FF2B5EF4-FFF2-40B4-BE49-F238E27FC236}">
                <a16:creationId xmlns:a16="http://schemas.microsoft.com/office/drawing/2014/main" id="{C1F5DA30-5465-4478-BD9F-354548C98AE5}"/>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9BDCE9A7-1E20-4334-96DF-BD5C2E666B6A}" type="slidenum">
              <a:rPr lang="en-US" altLang="en-US" sz="1200">
                <a:latin typeface="Comic Sans MS" panose="030F0702030302020204" pitchFamily="66" charset="0"/>
              </a:rPr>
              <a:pPr algn="r" eaLnBrk="1" hangingPunct="1"/>
              <a:t>30</a:t>
            </a:fld>
            <a:endParaRPr lang="en-US" altLang="en-US" sz="1200">
              <a:latin typeface="Comic Sans MS" panose="030F0702030302020204" pitchFamily="66"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EBC21D66-DDAD-4195-9E68-1651B0715139}"/>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1FB0587-0F16-424D-92F5-D91B7AAAC1F6}" type="slidenum">
              <a:rPr lang="en-US" altLang="en-US"/>
              <a:pPr eaLnBrk="1" hangingPunct="1"/>
              <a:t>31</a:t>
            </a:fld>
            <a:endParaRPr lang="en-US" altLang="en-US"/>
          </a:p>
        </p:txBody>
      </p:sp>
      <p:sp>
        <p:nvSpPr>
          <p:cNvPr id="106499" name="Slide Image Placeholder 1">
            <a:extLst>
              <a:ext uri="{FF2B5EF4-FFF2-40B4-BE49-F238E27FC236}">
                <a16:creationId xmlns:a16="http://schemas.microsoft.com/office/drawing/2014/main" id="{452E580F-7F7D-4FE6-93E8-45DEF4762ADC}"/>
              </a:ext>
            </a:extLst>
          </p:cNvPr>
          <p:cNvSpPr>
            <a:spLocks noGrp="1" noRot="1" noChangeAspect="1" noTextEdit="1"/>
          </p:cNvSpPr>
          <p:nvPr>
            <p:ph type="sldImg"/>
          </p:nvPr>
        </p:nvSpPr>
        <p:spPr>
          <a:ln/>
        </p:spPr>
      </p:sp>
      <p:sp>
        <p:nvSpPr>
          <p:cNvPr id="106500" name="Notes Placeholder 2">
            <a:extLst>
              <a:ext uri="{FF2B5EF4-FFF2-40B4-BE49-F238E27FC236}">
                <a16:creationId xmlns:a16="http://schemas.microsoft.com/office/drawing/2014/main" id="{DE9C7434-001B-46F9-9B12-748F856E02F2}"/>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106501" name="Slide Number Placeholder 3">
            <a:extLst>
              <a:ext uri="{FF2B5EF4-FFF2-40B4-BE49-F238E27FC236}">
                <a16:creationId xmlns:a16="http://schemas.microsoft.com/office/drawing/2014/main" id="{F853970C-3B74-4AAA-A60E-EBAE9733A7A6}"/>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76A9A7E6-5EE2-493D-97AC-C8F65BF8DC20}" type="slidenum">
              <a:rPr lang="en-US" altLang="en-US" sz="1200">
                <a:latin typeface="Comic Sans MS" panose="030F0702030302020204" pitchFamily="66" charset="0"/>
              </a:rPr>
              <a:pPr algn="r" eaLnBrk="1" hangingPunct="1"/>
              <a:t>31</a:t>
            </a:fld>
            <a:endParaRPr lang="en-US" altLang="en-US" sz="1200">
              <a:latin typeface="Comic Sans MS" panose="030F0702030302020204" pitchFamily="66"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CCC10151-32B0-4852-B101-6B22F0A53429}"/>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C0FB86D-5EB1-4B2B-8502-0209BB91A293}" type="slidenum">
              <a:rPr lang="en-US" altLang="en-US"/>
              <a:pPr eaLnBrk="1" hangingPunct="1"/>
              <a:t>32</a:t>
            </a:fld>
            <a:endParaRPr lang="en-US" altLang="en-US"/>
          </a:p>
        </p:txBody>
      </p:sp>
      <p:sp>
        <p:nvSpPr>
          <p:cNvPr id="107523" name="Slide Image Placeholder 1">
            <a:extLst>
              <a:ext uri="{FF2B5EF4-FFF2-40B4-BE49-F238E27FC236}">
                <a16:creationId xmlns:a16="http://schemas.microsoft.com/office/drawing/2014/main" id="{69CC8EBA-8258-4573-84F8-52F62EDA4767}"/>
              </a:ext>
            </a:extLst>
          </p:cNvPr>
          <p:cNvSpPr>
            <a:spLocks noGrp="1" noRot="1" noChangeAspect="1" noTextEdit="1"/>
          </p:cNvSpPr>
          <p:nvPr>
            <p:ph type="sldImg"/>
          </p:nvPr>
        </p:nvSpPr>
        <p:spPr>
          <a:ln/>
        </p:spPr>
      </p:sp>
      <p:sp>
        <p:nvSpPr>
          <p:cNvPr id="107524" name="Notes Placeholder 2">
            <a:extLst>
              <a:ext uri="{FF2B5EF4-FFF2-40B4-BE49-F238E27FC236}">
                <a16:creationId xmlns:a16="http://schemas.microsoft.com/office/drawing/2014/main" id="{9425A2A6-8523-468B-A9C7-063D29B78FF1}"/>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107525" name="Slide Number Placeholder 3">
            <a:extLst>
              <a:ext uri="{FF2B5EF4-FFF2-40B4-BE49-F238E27FC236}">
                <a16:creationId xmlns:a16="http://schemas.microsoft.com/office/drawing/2014/main" id="{FAB0CF71-020D-4208-B3E3-100AB2F9A755}"/>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FA7C84A9-0CA4-40EF-ADE1-4DEC3873DF89}" type="slidenum">
              <a:rPr lang="en-US" altLang="en-US" sz="1200">
                <a:latin typeface="Comic Sans MS" panose="030F0702030302020204" pitchFamily="66" charset="0"/>
              </a:rPr>
              <a:pPr algn="r" eaLnBrk="1" hangingPunct="1"/>
              <a:t>32</a:t>
            </a:fld>
            <a:endParaRPr lang="en-US" altLang="en-US" sz="1200">
              <a:latin typeface="Comic Sans MS" panose="030F0702030302020204" pitchFamily="66"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a:extLst>
              <a:ext uri="{FF2B5EF4-FFF2-40B4-BE49-F238E27FC236}">
                <a16:creationId xmlns:a16="http://schemas.microsoft.com/office/drawing/2014/main" id="{EBDC0877-F7D2-441C-9856-E2FE78B4F23F}"/>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FC2613C-14AC-4D6C-AB0F-E07842CED074}" type="slidenum">
              <a:rPr lang="en-US" altLang="en-US"/>
              <a:pPr eaLnBrk="1" hangingPunct="1"/>
              <a:t>34</a:t>
            </a:fld>
            <a:endParaRPr lang="en-US" altLang="en-US"/>
          </a:p>
        </p:txBody>
      </p:sp>
      <p:sp>
        <p:nvSpPr>
          <p:cNvPr id="108547" name="Slide Image Placeholder 1">
            <a:extLst>
              <a:ext uri="{FF2B5EF4-FFF2-40B4-BE49-F238E27FC236}">
                <a16:creationId xmlns:a16="http://schemas.microsoft.com/office/drawing/2014/main" id="{1384D65E-95C2-4C28-AED2-30A972C2E44F}"/>
              </a:ext>
            </a:extLst>
          </p:cNvPr>
          <p:cNvSpPr>
            <a:spLocks noGrp="1" noRot="1" noChangeAspect="1" noTextEdit="1"/>
          </p:cNvSpPr>
          <p:nvPr>
            <p:ph type="sldImg"/>
          </p:nvPr>
        </p:nvSpPr>
        <p:spPr>
          <a:ln/>
        </p:spPr>
      </p:sp>
      <p:sp>
        <p:nvSpPr>
          <p:cNvPr id="108548" name="Notes Placeholder 2">
            <a:extLst>
              <a:ext uri="{FF2B5EF4-FFF2-40B4-BE49-F238E27FC236}">
                <a16:creationId xmlns:a16="http://schemas.microsoft.com/office/drawing/2014/main" id="{C9DD445F-F4C9-48D6-825B-9E91BBD5F4BB}"/>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108549" name="Slide Number Placeholder 3">
            <a:extLst>
              <a:ext uri="{FF2B5EF4-FFF2-40B4-BE49-F238E27FC236}">
                <a16:creationId xmlns:a16="http://schemas.microsoft.com/office/drawing/2014/main" id="{E8CB8EE7-A7E2-42B3-AEF3-55B7BF1CC953}"/>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B948D66B-BE9F-48B4-B332-827F4B112244}" type="slidenum">
              <a:rPr lang="en-US" altLang="en-US" sz="1200">
                <a:latin typeface="Comic Sans MS" panose="030F0702030302020204" pitchFamily="66" charset="0"/>
              </a:rPr>
              <a:pPr algn="r" eaLnBrk="1" hangingPunct="1"/>
              <a:t>34</a:t>
            </a:fld>
            <a:endParaRPr lang="en-US" altLang="en-US" sz="1200">
              <a:latin typeface="Comic Sans MS" panose="030F0702030302020204" pitchFamily="66"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a:extLst>
              <a:ext uri="{FF2B5EF4-FFF2-40B4-BE49-F238E27FC236}">
                <a16:creationId xmlns:a16="http://schemas.microsoft.com/office/drawing/2014/main" id="{87BFFB14-73B5-427F-BBAD-46973820ADAE}"/>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52D5A91-FCB2-423C-9877-2D22EA42E457}" type="slidenum">
              <a:rPr lang="en-US" altLang="en-US"/>
              <a:pPr eaLnBrk="1" hangingPunct="1"/>
              <a:t>42</a:t>
            </a:fld>
            <a:endParaRPr lang="en-US" altLang="en-US"/>
          </a:p>
        </p:txBody>
      </p:sp>
      <p:sp>
        <p:nvSpPr>
          <p:cNvPr id="109571" name="Slide Image Placeholder 1">
            <a:extLst>
              <a:ext uri="{FF2B5EF4-FFF2-40B4-BE49-F238E27FC236}">
                <a16:creationId xmlns:a16="http://schemas.microsoft.com/office/drawing/2014/main" id="{B41D32AB-F718-4709-8A1E-AAE58EB4B36A}"/>
              </a:ext>
            </a:extLst>
          </p:cNvPr>
          <p:cNvSpPr>
            <a:spLocks noGrp="1" noRot="1" noChangeAspect="1" noTextEdit="1"/>
          </p:cNvSpPr>
          <p:nvPr>
            <p:ph type="sldImg"/>
          </p:nvPr>
        </p:nvSpPr>
        <p:spPr>
          <a:ln/>
        </p:spPr>
      </p:sp>
      <p:sp>
        <p:nvSpPr>
          <p:cNvPr id="109572" name="Notes Placeholder 2">
            <a:extLst>
              <a:ext uri="{FF2B5EF4-FFF2-40B4-BE49-F238E27FC236}">
                <a16:creationId xmlns:a16="http://schemas.microsoft.com/office/drawing/2014/main" id="{5729E520-1A4F-4787-AF3D-DA7EFC76E71F}"/>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109573" name="Slide Number Placeholder 3">
            <a:extLst>
              <a:ext uri="{FF2B5EF4-FFF2-40B4-BE49-F238E27FC236}">
                <a16:creationId xmlns:a16="http://schemas.microsoft.com/office/drawing/2014/main" id="{6360E12D-4219-462D-9840-9DDC56A34577}"/>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0721A1AC-8AD9-43F2-A49D-D9E2B7D83368}" type="slidenum">
              <a:rPr lang="en-US" altLang="en-US" sz="1200">
                <a:latin typeface="Comic Sans MS" panose="030F0702030302020204" pitchFamily="66" charset="0"/>
              </a:rPr>
              <a:pPr algn="r" eaLnBrk="1" hangingPunct="1"/>
              <a:t>42</a:t>
            </a:fld>
            <a:endParaRPr lang="en-US" altLang="en-US" sz="1200">
              <a:latin typeface="Comic Sans MS" panose="030F0702030302020204" pitchFamily="66"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2E767D20-07E7-46F7-887B-28316773E750}"/>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6A1C4D6-22E5-4501-BAFA-99610B710124}" type="slidenum">
              <a:rPr lang="en-US" altLang="en-US"/>
              <a:pPr eaLnBrk="1" hangingPunct="1"/>
              <a:t>43</a:t>
            </a:fld>
            <a:endParaRPr lang="en-US" altLang="en-US"/>
          </a:p>
        </p:txBody>
      </p:sp>
      <p:sp>
        <p:nvSpPr>
          <p:cNvPr id="110595" name="Rectangle 7">
            <a:extLst>
              <a:ext uri="{FF2B5EF4-FFF2-40B4-BE49-F238E27FC236}">
                <a16:creationId xmlns:a16="http://schemas.microsoft.com/office/drawing/2014/main" id="{1A4A4545-C4A5-47C4-BB2A-3274D5A454ED}"/>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D15785A1-8A6D-4CA5-8577-50F4C5D8C0F8}" type="slidenum">
              <a:rPr lang="en-US" altLang="en-US" sz="1200">
                <a:latin typeface="Comic Sans MS" panose="030F0702030302020204" pitchFamily="66" charset="0"/>
              </a:rPr>
              <a:pPr algn="r" eaLnBrk="1" hangingPunct="1"/>
              <a:t>43</a:t>
            </a:fld>
            <a:endParaRPr lang="en-US" altLang="en-US" sz="1200">
              <a:latin typeface="Comic Sans MS" panose="030F0702030302020204" pitchFamily="66" charset="0"/>
            </a:endParaRPr>
          </a:p>
        </p:txBody>
      </p:sp>
      <p:sp>
        <p:nvSpPr>
          <p:cNvPr id="110596" name="Rectangle 2">
            <a:extLst>
              <a:ext uri="{FF2B5EF4-FFF2-40B4-BE49-F238E27FC236}">
                <a16:creationId xmlns:a16="http://schemas.microsoft.com/office/drawing/2014/main" id="{E0CA5DAE-89C4-4F4E-81A7-9F826C1A48A0}"/>
              </a:ext>
            </a:extLst>
          </p:cNvPr>
          <p:cNvSpPr>
            <a:spLocks noChangeArrowheads="1" noTextEdit="1"/>
          </p:cNvSpPr>
          <p:nvPr>
            <p:ph type="sldImg"/>
          </p:nvPr>
        </p:nvSpPr>
        <p:spPr>
          <a:xfrm>
            <a:off x="1147763" y="688975"/>
            <a:ext cx="4567237" cy="3425825"/>
          </a:xfrm>
          <a:ln/>
        </p:spPr>
      </p:sp>
      <p:sp>
        <p:nvSpPr>
          <p:cNvPr id="110597" name="Rectangle 3">
            <a:extLst>
              <a:ext uri="{FF2B5EF4-FFF2-40B4-BE49-F238E27FC236}">
                <a16:creationId xmlns:a16="http://schemas.microsoft.com/office/drawing/2014/main" id="{BF1F25CF-7E19-46C0-AF60-DCED2F9211E0}"/>
              </a:ext>
            </a:extLst>
          </p:cNvPr>
          <p:cNvSpPr>
            <a:spLocks noChangeArrowheads="1"/>
          </p:cNvSpPr>
          <p:nvPr>
            <p:ph type="body" idx="1"/>
          </p:nvPr>
        </p:nvSpPr>
        <p:spPr>
          <a:xfrm>
            <a:off x="914400" y="4343400"/>
            <a:ext cx="5029200" cy="4111625"/>
          </a:xfrm>
          <a:solidFill>
            <a:srgbClr val="FFFFFF"/>
          </a:solidFill>
          <a:ln>
            <a:solidFill>
              <a:srgbClr val="000000"/>
            </a:solidFill>
            <a:miter lim="800000"/>
            <a:headEnd/>
            <a:tailEnd/>
          </a:ln>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a:extLst>
              <a:ext uri="{FF2B5EF4-FFF2-40B4-BE49-F238E27FC236}">
                <a16:creationId xmlns:a16="http://schemas.microsoft.com/office/drawing/2014/main" id="{BC6856E9-2F35-4DF5-AC09-5A8A00597E2E}"/>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1B98680-7690-4014-AFDF-A118FCC18D1F}" type="slidenum">
              <a:rPr lang="en-US" altLang="en-US"/>
              <a:pPr eaLnBrk="1" hangingPunct="1"/>
              <a:t>44</a:t>
            </a:fld>
            <a:endParaRPr lang="en-US" altLang="en-US"/>
          </a:p>
        </p:txBody>
      </p:sp>
      <p:sp>
        <p:nvSpPr>
          <p:cNvPr id="111619" name="Slide Image Placeholder 1">
            <a:extLst>
              <a:ext uri="{FF2B5EF4-FFF2-40B4-BE49-F238E27FC236}">
                <a16:creationId xmlns:a16="http://schemas.microsoft.com/office/drawing/2014/main" id="{99489644-61C8-4DE7-A095-7CF4CCA76B77}"/>
              </a:ext>
            </a:extLst>
          </p:cNvPr>
          <p:cNvSpPr>
            <a:spLocks noGrp="1" noRot="1" noChangeAspect="1" noTextEdit="1"/>
          </p:cNvSpPr>
          <p:nvPr>
            <p:ph type="sldImg"/>
          </p:nvPr>
        </p:nvSpPr>
        <p:spPr>
          <a:ln/>
        </p:spPr>
      </p:sp>
      <p:sp>
        <p:nvSpPr>
          <p:cNvPr id="111620" name="Notes Placeholder 2">
            <a:extLst>
              <a:ext uri="{FF2B5EF4-FFF2-40B4-BE49-F238E27FC236}">
                <a16:creationId xmlns:a16="http://schemas.microsoft.com/office/drawing/2014/main" id="{047FE4AA-7440-4BEF-B613-B8E47718AC35}"/>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111621" name="Slide Number Placeholder 3">
            <a:extLst>
              <a:ext uri="{FF2B5EF4-FFF2-40B4-BE49-F238E27FC236}">
                <a16:creationId xmlns:a16="http://schemas.microsoft.com/office/drawing/2014/main" id="{CE241192-D198-483B-A7BC-B7111FEF6E48}"/>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EB04503F-35D6-48BE-B820-87B84715D46C}" type="slidenum">
              <a:rPr lang="en-US" altLang="en-US" sz="1200">
                <a:latin typeface="Comic Sans MS" panose="030F0702030302020204" pitchFamily="66" charset="0"/>
              </a:rPr>
              <a:pPr algn="r" eaLnBrk="1" hangingPunct="1"/>
              <a:t>44</a:t>
            </a:fld>
            <a:endParaRPr lang="en-US" altLang="en-US" sz="1200">
              <a:latin typeface="Comic Sans MS" panose="030F0702030302020204" pitchFamily="66"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BC050F45-28F3-48D0-8F85-B691D7663625}"/>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0D06A6D-FF0D-4574-820B-D73E21F60C3E}" type="slidenum">
              <a:rPr lang="en-US" altLang="en-US"/>
              <a:pPr eaLnBrk="1" hangingPunct="1"/>
              <a:t>46</a:t>
            </a:fld>
            <a:endParaRPr lang="en-US" altLang="en-US"/>
          </a:p>
        </p:txBody>
      </p:sp>
      <p:sp>
        <p:nvSpPr>
          <p:cNvPr id="112643" name="Slide Image Placeholder 1">
            <a:extLst>
              <a:ext uri="{FF2B5EF4-FFF2-40B4-BE49-F238E27FC236}">
                <a16:creationId xmlns:a16="http://schemas.microsoft.com/office/drawing/2014/main" id="{302CAD21-C0B0-4091-8A9C-DDFA4ED792F7}"/>
              </a:ext>
            </a:extLst>
          </p:cNvPr>
          <p:cNvSpPr>
            <a:spLocks noGrp="1" noRot="1" noChangeAspect="1" noTextEdit="1"/>
          </p:cNvSpPr>
          <p:nvPr>
            <p:ph type="sldImg"/>
          </p:nvPr>
        </p:nvSpPr>
        <p:spPr>
          <a:ln/>
        </p:spPr>
      </p:sp>
      <p:sp>
        <p:nvSpPr>
          <p:cNvPr id="112644" name="Notes Placeholder 2">
            <a:extLst>
              <a:ext uri="{FF2B5EF4-FFF2-40B4-BE49-F238E27FC236}">
                <a16:creationId xmlns:a16="http://schemas.microsoft.com/office/drawing/2014/main" id="{E1E68834-F601-4AF3-A633-AC639B1E1128}"/>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112645" name="Slide Number Placeholder 3">
            <a:extLst>
              <a:ext uri="{FF2B5EF4-FFF2-40B4-BE49-F238E27FC236}">
                <a16:creationId xmlns:a16="http://schemas.microsoft.com/office/drawing/2014/main" id="{ACBC6EEF-3EB3-49EE-9522-E605F34255C0}"/>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6C1490EF-1FDA-4723-B63D-48DD59E92530}" type="slidenum">
              <a:rPr lang="en-US" altLang="en-US" sz="1200">
                <a:latin typeface="Comic Sans MS" panose="030F0702030302020204" pitchFamily="66" charset="0"/>
              </a:rPr>
              <a:pPr algn="r" eaLnBrk="1" hangingPunct="1"/>
              <a:t>46</a:t>
            </a:fld>
            <a:endParaRPr lang="en-US" altLang="en-US" sz="1200">
              <a:latin typeface="Comic Sans MS" panose="030F0702030302020204" pitchFamily="66"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a:extLst>
              <a:ext uri="{FF2B5EF4-FFF2-40B4-BE49-F238E27FC236}">
                <a16:creationId xmlns:a16="http://schemas.microsoft.com/office/drawing/2014/main" id="{6263AF64-F714-440F-9B43-FE3C538B5BD4}"/>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69AD1AE-1F0E-4E2C-ABBA-9451A50D9476}" type="slidenum">
              <a:rPr lang="en-US" altLang="en-US"/>
              <a:pPr eaLnBrk="1" hangingPunct="1"/>
              <a:t>47</a:t>
            </a:fld>
            <a:endParaRPr lang="en-US" altLang="en-US"/>
          </a:p>
        </p:txBody>
      </p:sp>
      <p:sp>
        <p:nvSpPr>
          <p:cNvPr id="113667" name="Slide Image Placeholder 1">
            <a:extLst>
              <a:ext uri="{FF2B5EF4-FFF2-40B4-BE49-F238E27FC236}">
                <a16:creationId xmlns:a16="http://schemas.microsoft.com/office/drawing/2014/main" id="{8207393F-1EC9-4EA2-B3AB-6DED356A1B8E}"/>
              </a:ext>
            </a:extLst>
          </p:cNvPr>
          <p:cNvSpPr>
            <a:spLocks noGrp="1" noRot="1" noChangeAspect="1" noTextEdit="1"/>
          </p:cNvSpPr>
          <p:nvPr>
            <p:ph type="sldImg"/>
          </p:nvPr>
        </p:nvSpPr>
        <p:spPr>
          <a:ln/>
        </p:spPr>
      </p:sp>
      <p:sp>
        <p:nvSpPr>
          <p:cNvPr id="113668" name="Notes Placeholder 2">
            <a:extLst>
              <a:ext uri="{FF2B5EF4-FFF2-40B4-BE49-F238E27FC236}">
                <a16:creationId xmlns:a16="http://schemas.microsoft.com/office/drawing/2014/main" id="{1EBF7058-134B-4DA0-BE40-1FA211F2D48F}"/>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113669" name="Slide Number Placeholder 3">
            <a:extLst>
              <a:ext uri="{FF2B5EF4-FFF2-40B4-BE49-F238E27FC236}">
                <a16:creationId xmlns:a16="http://schemas.microsoft.com/office/drawing/2014/main" id="{050BCB34-7149-42B6-818B-4F48D1601271}"/>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0E481A6D-E815-4A21-8E9E-01A785C58525}" type="slidenum">
              <a:rPr lang="en-US" altLang="en-US" sz="1200">
                <a:latin typeface="Comic Sans MS" panose="030F0702030302020204" pitchFamily="66" charset="0"/>
              </a:rPr>
              <a:pPr algn="r" eaLnBrk="1" hangingPunct="1"/>
              <a:t>47</a:t>
            </a:fld>
            <a:endParaRPr lang="en-US" altLang="en-US" sz="1200">
              <a:latin typeface="Comic Sans MS" panose="030F0702030302020204" pitchFamily="66"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id="{4E721F21-D4F9-4139-9E2B-92530D395D94}"/>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9D2366C-3EFE-45C8-9C07-27D298D6783C}" type="slidenum">
              <a:rPr lang="en-US" altLang="en-US"/>
              <a:pPr eaLnBrk="1" hangingPunct="1"/>
              <a:t>48</a:t>
            </a:fld>
            <a:endParaRPr lang="en-US" altLang="en-US"/>
          </a:p>
        </p:txBody>
      </p:sp>
      <p:sp>
        <p:nvSpPr>
          <p:cNvPr id="114691" name="Slide Image Placeholder 1">
            <a:extLst>
              <a:ext uri="{FF2B5EF4-FFF2-40B4-BE49-F238E27FC236}">
                <a16:creationId xmlns:a16="http://schemas.microsoft.com/office/drawing/2014/main" id="{5F5E93E4-FAAA-409D-927B-D85823BB36F5}"/>
              </a:ext>
            </a:extLst>
          </p:cNvPr>
          <p:cNvSpPr>
            <a:spLocks noGrp="1" noRot="1" noChangeAspect="1" noTextEdit="1"/>
          </p:cNvSpPr>
          <p:nvPr>
            <p:ph type="sldImg"/>
          </p:nvPr>
        </p:nvSpPr>
        <p:spPr>
          <a:ln/>
        </p:spPr>
      </p:sp>
      <p:sp>
        <p:nvSpPr>
          <p:cNvPr id="114692" name="Notes Placeholder 2">
            <a:extLst>
              <a:ext uri="{FF2B5EF4-FFF2-40B4-BE49-F238E27FC236}">
                <a16:creationId xmlns:a16="http://schemas.microsoft.com/office/drawing/2014/main" id="{D6D1534E-9F66-48BE-B713-AD26937177C1}"/>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114693" name="Slide Number Placeholder 3">
            <a:extLst>
              <a:ext uri="{FF2B5EF4-FFF2-40B4-BE49-F238E27FC236}">
                <a16:creationId xmlns:a16="http://schemas.microsoft.com/office/drawing/2014/main" id="{2F0AF4CD-9669-4D78-B5E1-06963A93E26B}"/>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C0F4FCE2-B5A0-4116-906F-09741CE078EC}" type="slidenum">
              <a:rPr lang="en-US" altLang="en-US" sz="1200">
                <a:latin typeface="Comic Sans MS" panose="030F0702030302020204" pitchFamily="66" charset="0"/>
              </a:rPr>
              <a:pPr algn="r" eaLnBrk="1" hangingPunct="1"/>
              <a:t>48</a:t>
            </a:fld>
            <a:endParaRPr lang="en-US" altLang="en-US" sz="1200">
              <a:latin typeface="Comic Sans MS" panose="030F0702030302020204" pitchFamily="66"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F1B2019B-CDFC-4E80-BB28-E2DE34BBAC35}"/>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BBD2694-F3D5-43C5-BFE1-F327AFC121E3}" type="slidenum">
              <a:rPr lang="en-US" altLang="en-US"/>
              <a:pPr eaLnBrk="1" hangingPunct="1"/>
              <a:t>49</a:t>
            </a:fld>
            <a:endParaRPr lang="en-US" altLang="en-US"/>
          </a:p>
        </p:txBody>
      </p:sp>
      <p:sp>
        <p:nvSpPr>
          <p:cNvPr id="115715" name="Slide Image Placeholder 1">
            <a:extLst>
              <a:ext uri="{FF2B5EF4-FFF2-40B4-BE49-F238E27FC236}">
                <a16:creationId xmlns:a16="http://schemas.microsoft.com/office/drawing/2014/main" id="{CE482140-9D61-4B2C-B5E2-9D6022CAD8D6}"/>
              </a:ext>
            </a:extLst>
          </p:cNvPr>
          <p:cNvSpPr>
            <a:spLocks noGrp="1" noRot="1" noChangeAspect="1" noTextEdit="1"/>
          </p:cNvSpPr>
          <p:nvPr>
            <p:ph type="sldImg"/>
          </p:nvPr>
        </p:nvSpPr>
        <p:spPr>
          <a:ln/>
        </p:spPr>
      </p:sp>
      <p:sp>
        <p:nvSpPr>
          <p:cNvPr id="115716" name="Notes Placeholder 2">
            <a:extLst>
              <a:ext uri="{FF2B5EF4-FFF2-40B4-BE49-F238E27FC236}">
                <a16:creationId xmlns:a16="http://schemas.microsoft.com/office/drawing/2014/main" id="{AE806102-71DF-4661-9ED1-9714E910F3C4}"/>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115717" name="Slide Number Placeholder 3">
            <a:extLst>
              <a:ext uri="{FF2B5EF4-FFF2-40B4-BE49-F238E27FC236}">
                <a16:creationId xmlns:a16="http://schemas.microsoft.com/office/drawing/2014/main" id="{4E7B4414-C5B9-45A9-9DFE-45561A0610C1}"/>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3BE5EF26-AA95-45CD-A8B9-41DD4187F78D}" type="slidenum">
              <a:rPr lang="en-US" altLang="en-US" sz="1200">
                <a:latin typeface="Comic Sans MS" panose="030F0702030302020204" pitchFamily="66" charset="0"/>
              </a:rPr>
              <a:pPr algn="r" eaLnBrk="1" hangingPunct="1"/>
              <a:t>49</a:t>
            </a:fld>
            <a:endParaRPr lang="en-US" altLang="en-US" sz="1200">
              <a:latin typeface="Comic Sans MS" panose="030F0702030302020204" pitchFamily="66"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a:extLst>
              <a:ext uri="{FF2B5EF4-FFF2-40B4-BE49-F238E27FC236}">
                <a16:creationId xmlns:a16="http://schemas.microsoft.com/office/drawing/2014/main" id="{5E85BA88-E947-43A9-A59F-A5A823544043}"/>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8E0B4A6-BBE1-43A5-BFA7-D0E73F8961D6}" type="slidenum">
              <a:rPr lang="en-US" altLang="en-US"/>
              <a:pPr eaLnBrk="1" hangingPunct="1"/>
              <a:t>50</a:t>
            </a:fld>
            <a:endParaRPr lang="en-US" altLang="en-US"/>
          </a:p>
        </p:txBody>
      </p:sp>
      <p:sp>
        <p:nvSpPr>
          <p:cNvPr id="116739" name="Slide Image Placeholder 1">
            <a:extLst>
              <a:ext uri="{FF2B5EF4-FFF2-40B4-BE49-F238E27FC236}">
                <a16:creationId xmlns:a16="http://schemas.microsoft.com/office/drawing/2014/main" id="{D15951C1-C8A5-4BAB-A04E-E6727A976E99}"/>
              </a:ext>
            </a:extLst>
          </p:cNvPr>
          <p:cNvSpPr>
            <a:spLocks noGrp="1" noRot="1" noChangeAspect="1" noTextEdit="1"/>
          </p:cNvSpPr>
          <p:nvPr>
            <p:ph type="sldImg"/>
          </p:nvPr>
        </p:nvSpPr>
        <p:spPr>
          <a:ln/>
        </p:spPr>
      </p:sp>
      <p:sp>
        <p:nvSpPr>
          <p:cNvPr id="116740" name="Notes Placeholder 2">
            <a:extLst>
              <a:ext uri="{FF2B5EF4-FFF2-40B4-BE49-F238E27FC236}">
                <a16:creationId xmlns:a16="http://schemas.microsoft.com/office/drawing/2014/main" id="{57C2F880-23AD-4A5E-ACCB-02A366954838}"/>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116741" name="Slide Number Placeholder 3">
            <a:extLst>
              <a:ext uri="{FF2B5EF4-FFF2-40B4-BE49-F238E27FC236}">
                <a16:creationId xmlns:a16="http://schemas.microsoft.com/office/drawing/2014/main" id="{9CC04426-9868-43B1-BEEA-FD0725852F17}"/>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20E1E4F6-3398-478B-BAF0-93C1A74AE98F}" type="slidenum">
              <a:rPr lang="en-US" altLang="en-US" sz="1200">
                <a:latin typeface="Comic Sans MS" panose="030F0702030302020204" pitchFamily="66" charset="0"/>
              </a:rPr>
              <a:pPr algn="r" eaLnBrk="1" hangingPunct="1"/>
              <a:t>50</a:t>
            </a:fld>
            <a:endParaRPr lang="en-US" altLang="en-US" sz="1200">
              <a:latin typeface="Comic Sans MS" panose="030F0702030302020204" pitchFamily="66"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a:extLst>
              <a:ext uri="{FF2B5EF4-FFF2-40B4-BE49-F238E27FC236}">
                <a16:creationId xmlns:a16="http://schemas.microsoft.com/office/drawing/2014/main" id="{365E4928-26BF-4FBF-9755-A75DCC2B6AD0}"/>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A5A8308-1A78-46E2-8519-8C904DAD4B28}" type="slidenum">
              <a:rPr lang="en-US" altLang="en-US"/>
              <a:pPr eaLnBrk="1" hangingPunct="1"/>
              <a:t>51</a:t>
            </a:fld>
            <a:endParaRPr lang="en-US" altLang="en-US"/>
          </a:p>
        </p:txBody>
      </p:sp>
      <p:sp>
        <p:nvSpPr>
          <p:cNvPr id="117763" name="Slide Image Placeholder 1">
            <a:extLst>
              <a:ext uri="{FF2B5EF4-FFF2-40B4-BE49-F238E27FC236}">
                <a16:creationId xmlns:a16="http://schemas.microsoft.com/office/drawing/2014/main" id="{E71D0314-CD64-4EA0-A87F-9FE769166BA8}"/>
              </a:ext>
            </a:extLst>
          </p:cNvPr>
          <p:cNvSpPr>
            <a:spLocks noGrp="1" noRot="1" noChangeAspect="1" noTextEdit="1"/>
          </p:cNvSpPr>
          <p:nvPr>
            <p:ph type="sldImg"/>
          </p:nvPr>
        </p:nvSpPr>
        <p:spPr>
          <a:ln/>
        </p:spPr>
      </p:sp>
      <p:sp>
        <p:nvSpPr>
          <p:cNvPr id="117764" name="Notes Placeholder 2">
            <a:extLst>
              <a:ext uri="{FF2B5EF4-FFF2-40B4-BE49-F238E27FC236}">
                <a16:creationId xmlns:a16="http://schemas.microsoft.com/office/drawing/2014/main" id="{972BB380-32BA-42C5-A7FF-81F6C7FA393E}"/>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117765" name="Slide Number Placeholder 3">
            <a:extLst>
              <a:ext uri="{FF2B5EF4-FFF2-40B4-BE49-F238E27FC236}">
                <a16:creationId xmlns:a16="http://schemas.microsoft.com/office/drawing/2014/main" id="{0E632CD3-1CE4-47B2-9B09-BCEA4A0E627B}"/>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A99EFC11-9AD9-47B3-A5DF-F06BFD28DE6D}" type="slidenum">
              <a:rPr lang="en-US" altLang="en-US" sz="1200">
                <a:latin typeface="Comic Sans MS" panose="030F0702030302020204" pitchFamily="66" charset="0"/>
              </a:rPr>
              <a:pPr algn="r" eaLnBrk="1" hangingPunct="1"/>
              <a:t>51</a:t>
            </a:fld>
            <a:endParaRPr lang="en-US" altLang="en-US" sz="1200">
              <a:latin typeface="Comic Sans MS" panose="030F0702030302020204" pitchFamily="66"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a:extLst>
              <a:ext uri="{FF2B5EF4-FFF2-40B4-BE49-F238E27FC236}">
                <a16:creationId xmlns:a16="http://schemas.microsoft.com/office/drawing/2014/main" id="{8EE11BBE-1274-4D41-8939-7241FCFC2A21}"/>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2CEAE5C-D5AE-407E-8D12-D6CDA8289E68}" type="slidenum">
              <a:rPr lang="en-US" altLang="en-US"/>
              <a:pPr eaLnBrk="1" hangingPunct="1"/>
              <a:t>52</a:t>
            </a:fld>
            <a:endParaRPr lang="en-US" altLang="en-US"/>
          </a:p>
        </p:txBody>
      </p:sp>
      <p:sp>
        <p:nvSpPr>
          <p:cNvPr id="118787" name="Slide Image Placeholder 1">
            <a:extLst>
              <a:ext uri="{FF2B5EF4-FFF2-40B4-BE49-F238E27FC236}">
                <a16:creationId xmlns:a16="http://schemas.microsoft.com/office/drawing/2014/main" id="{09C8955B-8C5C-4D70-AC23-342ABDAB5E29}"/>
              </a:ext>
            </a:extLst>
          </p:cNvPr>
          <p:cNvSpPr>
            <a:spLocks noGrp="1" noRot="1" noChangeAspect="1" noTextEdit="1"/>
          </p:cNvSpPr>
          <p:nvPr>
            <p:ph type="sldImg"/>
          </p:nvPr>
        </p:nvSpPr>
        <p:spPr>
          <a:ln/>
        </p:spPr>
      </p:sp>
      <p:sp>
        <p:nvSpPr>
          <p:cNvPr id="118788" name="Notes Placeholder 2">
            <a:extLst>
              <a:ext uri="{FF2B5EF4-FFF2-40B4-BE49-F238E27FC236}">
                <a16:creationId xmlns:a16="http://schemas.microsoft.com/office/drawing/2014/main" id="{21686EEB-35F6-4A60-8512-2B6D9E996D60}"/>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118789" name="Slide Number Placeholder 3">
            <a:extLst>
              <a:ext uri="{FF2B5EF4-FFF2-40B4-BE49-F238E27FC236}">
                <a16:creationId xmlns:a16="http://schemas.microsoft.com/office/drawing/2014/main" id="{6560C940-F743-49E0-993A-01948BE8505C}"/>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16C14569-30E2-4815-A788-3630F7D16367}" type="slidenum">
              <a:rPr lang="en-US" altLang="en-US" sz="1200">
                <a:latin typeface="Comic Sans MS" panose="030F0702030302020204" pitchFamily="66" charset="0"/>
              </a:rPr>
              <a:pPr algn="r" eaLnBrk="1" hangingPunct="1"/>
              <a:t>52</a:t>
            </a:fld>
            <a:endParaRPr lang="en-US" altLang="en-US" sz="1200">
              <a:latin typeface="Comic Sans MS" panose="030F0702030302020204" pitchFamily="66"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a:extLst>
              <a:ext uri="{FF2B5EF4-FFF2-40B4-BE49-F238E27FC236}">
                <a16:creationId xmlns:a16="http://schemas.microsoft.com/office/drawing/2014/main" id="{13A35BE5-5B98-412B-B633-9C11E4D74B13}"/>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1F65CEF-72CF-4922-A4BB-FF67563C5DE8}" type="slidenum">
              <a:rPr lang="en-US" altLang="en-US"/>
              <a:pPr eaLnBrk="1" hangingPunct="1"/>
              <a:t>53</a:t>
            </a:fld>
            <a:endParaRPr lang="en-US" altLang="en-US"/>
          </a:p>
        </p:txBody>
      </p:sp>
      <p:sp>
        <p:nvSpPr>
          <p:cNvPr id="119811" name="Slide Image Placeholder 1">
            <a:extLst>
              <a:ext uri="{FF2B5EF4-FFF2-40B4-BE49-F238E27FC236}">
                <a16:creationId xmlns:a16="http://schemas.microsoft.com/office/drawing/2014/main" id="{B2CED546-490C-4261-B955-E6D1E476DB74}"/>
              </a:ext>
            </a:extLst>
          </p:cNvPr>
          <p:cNvSpPr>
            <a:spLocks noGrp="1" noRot="1" noChangeAspect="1" noTextEdit="1"/>
          </p:cNvSpPr>
          <p:nvPr>
            <p:ph type="sldImg"/>
          </p:nvPr>
        </p:nvSpPr>
        <p:spPr>
          <a:ln/>
        </p:spPr>
      </p:sp>
      <p:sp>
        <p:nvSpPr>
          <p:cNvPr id="119812" name="Notes Placeholder 2">
            <a:extLst>
              <a:ext uri="{FF2B5EF4-FFF2-40B4-BE49-F238E27FC236}">
                <a16:creationId xmlns:a16="http://schemas.microsoft.com/office/drawing/2014/main" id="{E8C98C8D-4EC4-4839-9071-37C8E1C359D2}"/>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119813" name="Slide Number Placeholder 3">
            <a:extLst>
              <a:ext uri="{FF2B5EF4-FFF2-40B4-BE49-F238E27FC236}">
                <a16:creationId xmlns:a16="http://schemas.microsoft.com/office/drawing/2014/main" id="{E93529C3-EA83-46A0-8BEB-D5AAA2B6ECEB}"/>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F4980352-63F8-405A-B596-B50BF413837A}" type="slidenum">
              <a:rPr lang="en-US" altLang="en-US" sz="1200">
                <a:latin typeface="Comic Sans MS" panose="030F0702030302020204" pitchFamily="66" charset="0"/>
              </a:rPr>
              <a:pPr algn="r" eaLnBrk="1" hangingPunct="1"/>
              <a:t>53</a:t>
            </a:fld>
            <a:endParaRPr lang="en-US" altLang="en-US" sz="1200">
              <a:latin typeface="Comic Sans MS" panose="030F0702030302020204" pitchFamily="66"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a:extLst>
              <a:ext uri="{FF2B5EF4-FFF2-40B4-BE49-F238E27FC236}">
                <a16:creationId xmlns:a16="http://schemas.microsoft.com/office/drawing/2014/main" id="{D3A71775-17C3-4A9A-84AD-ED9284969CB1}"/>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F7C4374-E828-41D0-8990-94825746865F}" type="slidenum">
              <a:rPr lang="en-US" altLang="en-US"/>
              <a:pPr eaLnBrk="1" hangingPunct="1"/>
              <a:t>54</a:t>
            </a:fld>
            <a:endParaRPr lang="en-US" altLang="en-US"/>
          </a:p>
        </p:txBody>
      </p:sp>
      <p:sp>
        <p:nvSpPr>
          <p:cNvPr id="120835" name="Slide Image Placeholder 1">
            <a:extLst>
              <a:ext uri="{FF2B5EF4-FFF2-40B4-BE49-F238E27FC236}">
                <a16:creationId xmlns:a16="http://schemas.microsoft.com/office/drawing/2014/main" id="{521906D5-3D5E-45D2-976E-C65FCFD86162}"/>
              </a:ext>
            </a:extLst>
          </p:cNvPr>
          <p:cNvSpPr>
            <a:spLocks noGrp="1" noRot="1" noChangeAspect="1" noTextEdit="1"/>
          </p:cNvSpPr>
          <p:nvPr>
            <p:ph type="sldImg"/>
          </p:nvPr>
        </p:nvSpPr>
        <p:spPr>
          <a:ln/>
        </p:spPr>
      </p:sp>
      <p:sp>
        <p:nvSpPr>
          <p:cNvPr id="120836" name="Notes Placeholder 2">
            <a:extLst>
              <a:ext uri="{FF2B5EF4-FFF2-40B4-BE49-F238E27FC236}">
                <a16:creationId xmlns:a16="http://schemas.microsoft.com/office/drawing/2014/main" id="{890A9D2D-9C87-49F3-A11A-9F3432468554}"/>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120837" name="Slide Number Placeholder 3">
            <a:extLst>
              <a:ext uri="{FF2B5EF4-FFF2-40B4-BE49-F238E27FC236}">
                <a16:creationId xmlns:a16="http://schemas.microsoft.com/office/drawing/2014/main" id="{D57D9B1F-629F-4AB6-ADAD-EA1223B2ADE3}"/>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3EEBA3FA-3722-431F-AB6B-8EC600729E94}" type="slidenum">
              <a:rPr lang="en-US" altLang="en-US" sz="1200">
                <a:latin typeface="Comic Sans MS" panose="030F0702030302020204" pitchFamily="66" charset="0"/>
              </a:rPr>
              <a:pPr algn="r" eaLnBrk="1" hangingPunct="1"/>
              <a:t>54</a:t>
            </a:fld>
            <a:endParaRPr lang="en-US" altLang="en-US" sz="1200">
              <a:latin typeface="Comic Sans MS" panose="030F0702030302020204" pitchFamily="66"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10550F38-2866-4726-A670-D4639AF0D095}"/>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7EA943F-B29E-4FA9-8DB3-57A87CBAE9E8}" type="slidenum">
              <a:rPr lang="en-US" altLang="en-US"/>
              <a:pPr eaLnBrk="1" hangingPunct="1"/>
              <a:t>55</a:t>
            </a:fld>
            <a:endParaRPr lang="en-US" altLang="en-US"/>
          </a:p>
        </p:txBody>
      </p:sp>
      <p:sp>
        <p:nvSpPr>
          <p:cNvPr id="121859" name="Slide Image Placeholder 1">
            <a:extLst>
              <a:ext uri="{FF2B5EF4-FFF2-40B4-BE49-F238E27FC236}">
                <a16:creationId xmlns:a16="http://schemas.microsoft.com/office/drawing/2014/main" id="{3EB0259F-E870-44C2-93BA-B8E36CC936B4}"/>
              </a:ext>
            </a:extLst>
          </p:cNvPr>
          <p:cNvSpPr>
            <a:spLocks noGrp="1" noRot="1" noChangeAspect="1" noTextEdit="1"/>
          </p:cNvSpPr>
          <p:nvPr>
            <p:ph type="sldImg"/>
          </p:nvPr>
        </p:nvSpPr>
        <p:spPr>
          <a:ln/>
        </p:spPr>
      </p:sp>
      <p:sp>
        <p:nvSpPr>
          <p:cNvPr id="121860" name="Notes Placeholder 2">
            <a:extLst>
              <a:ext uri="{FF2B5EF4-FFF2-40B4-BE49-F238E27FC236}">
                <a16:creationId xmlns:a16="http://schemas.microsoft.com/office/drawing/2014/main" id="{8C4FE697-7AF1-4ACA-A560-CD94FB861606}"/>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121861" name="Slide Number Placeholder 3">
            <a:extLst>
              <a:ext uri="{FF2B5EF4-FFF2-40B4-BE49-F238E27FC236}">
                <a16:creationId xmlns:a16="http://schemas.microsoft.com/office/drawing/2014/main" id="{913535B3-8036-4FD9-823E-F80198E595A9}"/>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423246DA-936F-4E26-B3BA-D9A5C479576E}" type="slidenum">
              <a:rPr lang="en-US" altLang="en-US" sz="1200">
                <a:latin typeface="Comic Sans MS" panose="030F0702030302020204" pitchFamily="66" charset="0"/>
              </a:rPr>
              <a:pPr algn="r" eaLnBrk="1" hangingPunct="1"/>
              <a:t>55</a:t>
            </a:fld>
            <a:endParaRPr lang="en-US" altLang="en-US" sz="1200">
              <a:latin typeface="Comic Sans MS" panose="030F0702030302020204" pitchFamily="66"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a:extLst>
              <a:ext uri="{FF2B5EF4-FFF2-40B4-BE49-F238E27FC236}">
                <a16:creationId xmlns:a16="http://schemas.microsoft.com/office/drawing/2014/main" id="{A24F5755-D646-462D-BD6B-52980BBA537C}"/>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ECCEF36-3F66-409C-9203-215700FF0C49}" type="slidenum">
              <a:rPr lang="en-US" altLang="en-US"/>
              <a:pPr eaLnBrk="1" hangingPunct="1"/>
              <a:t>56</a:t>
            </a:fld>
            <a:endParaRPr lang="en-US" altLang="en-US"/>
          </a:p>
        </p:txBody>
      </p:sp>
      <p:sp>
        <p:nvSpPr>
          <p:cNvPr id="122883" name="Slide Image Placeholder 1">
            <a:extLst>
              <a:ext uri="{FF2B5EF4-FFF2-40B4-BE49-F238E27FC236}">
                <a16:creationId xmlns:a16="http://schemas.microsoft.com/office/drawing/2014/main" id="{CD6EF78F-BE92-43E5-94F4-20DA9FD5365B}"/>
              </a:ext>
            </a:extLst>
          </p:cNvPr>
          <p:cNvSpPr>
            <a:spLocks noGrp="1" noRot="1" noChangeAspect="1" noTextEdit="1"/>
          </p:cNvSpPr>
          <p:nvPr>
            <p:ph type="sldImg"/>
          </p:nvPr>
        </p:nvSpPr>
        <p:spPr>
          <a:ln/>
        </p:spPr>
      </p:sp>
      <p:sp>
        <p:nvSpPr>
          <p:cNvPr id="122884" name="Notes Placeholder 2">
            <a:extLst>
              <a:ext uri="{FF2B5EF4-FFF2-40B4-BE49-F238E27FC236}">
                <a16:creationId xmlns:a16="http://schemas.microsoft.com/office/drawing/2014/main" id="{50D8210A-D42D-44CD-8AC3-7803D29F0E86}"/>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122885" name="Slide Number Placeholder 3">
            <a:extLst>
              <a:ext uri="{FF2B5EF4-FFF2-40B4-BE49-F238E27FC236}">
                <a16:creationId xmlns:a16="http://schemas.microsoft.com/office/drawing/2014/main" id="{874A959B-8069-4059-978F-A993F61BE6BE}"/>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727FC3E0-0C57-4FAC-AFA9-617E37741EBD}" type="slidenum">
              <a:rPr lang="en-US" altLang="en-US" sz="1200">
                <a:latin typeface="Comic Sans MS" panose="030F0702030302020204" pitchFamily="66" charset="0"/>
              </a:rPr>
              <a:pPr algn="r" eaLnBrk="1" hangingPunct="1"/>
              <a:t>56</a:t>
            </a:fld>
            <a:endParaRPr lang="en-US" altLang="en-US" sz="1200">
              <a:latin typeface="Comic Sans MS" panose="030F0702030302020204" pitchFamily="66"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a:extLst>
              <a:ext uri="{FF2B5EF4-FFF2-40B4-BE49-F238E27FC236}">
                <a16:creationId xmlns:a16="http://schemas.microsoft.com/office/drawing/2014/main" id="{823D3C42-63E6-4865-B84B-AB52F804C630}"/>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E462158-CAB4-45EF-B295-09D47DC13761}" type="slidenum">
              <a:rPr lang="en-US" altLang="en-US"/>
              <a:pPr eaLnBrk="1" hangingPunct="1"/>
              <a:t>57</a:t>
            </a:fld>
            <a:endParaRPr lang="en-US" altLang="en-US"/>
          </a:p>
        </p:txBody>
      </p:sp>
      <p:sp>
        <p:nvSpPr>
          <p:cNvPr id="123907" name="Slide Image Placeholder 1">
            <a:extLst>
              <a:ext uri="{FF2B5EF4-FFF2-40B4-BE49-F238E27FC236}">
                <a16:creationId xmlns:a16="http://schemas.microsoft.com/office/drawing/2014/main" id="{57C83219-5433-4284-85BD-476EEBB5381A}"/>
              </a:ext>
            </a:extLst>
          </p:cNvPr>
          <p:cNvSpPr>
            <a:spLocks noGrp="1" noRot="1" noChangeAspect="1" noTextEdit="1"/>
          </p:cNvSpPr>
          <p:nvPr>
            <p:ph type="sldImg"/>
          </p:nvPr>
        </p:nvSpPr>
        <p:spPr>
          <a:ln/>
        </p:spPr>
      </p:sp>
      <p:sp>
        <p:nvSpPr>
          <p:cNvPr id="123908" name="Notes Placeholder 2">
            <a:extLst>
              <a:ext uri="{FF2B5EF4-FFF2-40B4-BE49-F238E27FC236}">
                <a16:creationId xmlns:a16="http://schemas.microsoft.com/office/drawing/2014/main" id="{38ACD166-AC4F-40D6-AB1F-BF80FC782392}"/>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123909" name="Slide Number Placeholder 3">
            <a:extLst>
              <a:ext uri="{FF2B5EF4-FFF2-40B4-BE49-F238E27FC236}">
                <a16:creationId xmlns:a16="http://schemas.microsoft.com/office/drawing/2014/main" id="{53399403-7A04-4089-B623-AB6EB23CC1AD}"/>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88A5335F-AF5C-441B-9492-E362F084207A}" type="slidenum">
              <a:rPr lang="en-US" altLang="en-US" sz="1200">
                <a:latin typeface="Comic Sans MS" panose="030F0702030302020204" pitchFamily="66" charset="0"/>
              </a:rPr>
              <a:pPr algn="r" eaLnBrk="1" hangingPunct="1"/>
              <a:t>57</a:t>
            </a:fld>
            <a:endParaRPr lang="en-US" altLang="en-US" sz="1200">
              <a:latin typeface="Comic Sans MS" panose="030F0702030302020204" pitchFamily="66"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a:extLst>
              <a:ext uri="{FF2B5EF4-FFF2-40B4-BE49-F238E27FC236}">
                <a16:creationId xmlns:a16="http://schemas.microsoft.com/office/drawing/2014/main" id="{3B27148D-E5BC-469B-9D9C-3E0C42475201}"/>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46FE23D-9187-4AC9-B0C8-BC7B15AC3EF0}" type="slidenum">
              <a:rPr lang="en-US" altLang="en-US"/>
              <a:pPr eaLnBrk="1" hangingPunct="1"/>
              <a:t>58</a:t>
            </a:fld>
            <a:endParaRPr lang="en-US" altLang="en-US"/>
          </a:p>
        </p:txBody>
      </p:sp>
      <p:sp>
        <p:nvSpPr>
          <p:cNvPr id="124931" name="Slide Image Placeholder 1">
            <a:extLst>
              <a:ext uri="{FF2B5EF4-FFF2-40B4-BE49-F238E27FC236}">
                <a16:creationId xmlns:a16="http://schemas.microsoft.com/office/drawing/2014/main" id="{1A165663-0822-4EA4-9ABF-A55B3A5C7020}"/>
              </a:ext>
            </a:extLst>
          </p:cNvPr>
          <p:cNvSpPr>
            <a:spLocks noGrp="1" noRot="1" noChangeAspect="1" noTextEdit="1"/>
          </p:cNvSpPr>
          <p:nvPr>
            <p:ph type="sldImg"/>
          </p:nvPr>
        </p:nvSpPr>
        <p:spPr>
          <a:ln/>
        </p:spPr>
      </p:sp>
      <p:sp>
        <p:nvSpPr>
          <p:cNvPr id="124932" name="Notes Placeholder 2">
            <a:extLst>
              <a:ext uri="{FF2B5EF4-FFF2-40B4-BE49-F238E27FC236}">
                <a16:creationId xmlns:a16="http://schemas.microsoft.com/office/drawing/2014/main" id="{C30E3D89-6250-4240-AE5F-403E3EAC9F3F}"/>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124933" name="Slide Number Placeholder 3">
            <a:extLst>
              <a:ext uri="{FF2B5EF4-FFF2-40B4-BE49-F238E27FC236}">
                <a16:creationId xmlns:a16="http://schemas.microsoft.com/office/drawing/2014/main" id="{7500E631-59DE-4D3C-AC36-1F99BB1B3197}"/>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A720EE56-6767-4882-AC80-717E9C8F3D07}" type="slidenum">
              <a:rPr lang="en-US" altLang="en-US" sz="1200">
                <a:latin typeface="Comic Sans MS" panose="030F0702030302020204" pitchFamily="66" charset="0"/>
              </a:rPr>
              <a:pPr algn="r" eaLnBrk="1" hangingPunct="1"/>
              <a:t>58</a:t>
            </a:fld>
            <a:endParaRPr lang="en-US" altLang="en-US" sz="1200">
              <a:latin typeface="Comic Sans MS" panose="030F0702030302020204" pitchFamily="66"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a:extLst>
              <a:ext uri="{FF2B5EF4-FFF2-40B4-BE49-F238E27FC236}">
                <a16:creationId xmlns:a16="http://schemas.microsoft.com/office/drawing/2014/main" id="{1FBD1F5F-749C-4752-A09D-4E29638225DC}"/>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418C260-98B5-4E36-BC92-269CD8AB1AB5}" type="slidenum">
              <a:rPr lang="en-US" altLang="en-US"/>
              <a:pPr eaLnBrk="1" hangingPunct="1"/>
              <a:t>64</a:t>
            </a:fld>
            <a:endParaRPr lang="en-US" altLang="en-US"/>
          </a:p>
        </p:txBody>
      </p:sp>
      <p:sp>
        <p:nvSpPr>
          <p:cNvPr id="125955" name="Slide Image Placeholder 1">
            <a:extLst>
              <a:ext uri="{FF2B5EF4-FFF2-40B4-BE49-F238E27FC236}">
                <a16:creationId xmlns:a16="http://schemas.microsoft.com/office/drawing/2014/main" id="{07A90E13-72E8-41BD-BBC6-2FE70C2F3B27}"/>
              </a:ext>
            </a:extLst>
          </p:cNvPr>
          <p:cNvSpPr>
            <a:spLocks noGrp="1" noRot="1" noChangeAspect="1" noTextEdit="1"/>
          </p:cNvSpPr>
          <p:nvPr>
            <p:ph type="sldImg"/>
          </p:nvPr>
        </p:nvSpPr>
        <p:spPr>
          <a:ln/>
        </p:spPr>
      </p:sp>
      <p:sp>
        <p:nvSpPr>
          <p:cNvPr id="125956" name="Notes Placeholder 2">
            <a:extLst>
              <a:ext uri="{FF2B5EF4-FFF2-40B4-BE49-F238E27FC236}">
                <a16:creationId xmlns:a16="http://schemas.microsoft.com/office/drawing/2014/main" id="{982FC938-7A99-45B4-A87A-E4F46B90B4EF}"/>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125957" name="Slide Number Placeholder 3">
            <a:extLst>
              <a:ext uri="{FF2B5EF4-FFF2-40B4-BE49-F238E27FC236}">
                <a16:creationId xmlns:a16="http://schemas.microsoft.com/office/drawing/2014/main" id="{6B8C3C69-41D5-441F-AD4B-577931CB88E9}"/>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DFDE0C22-E6D2-42DC-BA26-F86775285784}" type="slidenum">
              <a:rPr lang="en-US" altLang="en-US" sz="1200">
                <a:latin typeface="Comic Sans MS" panose="030F0702030302020204" pitchFamily="66" charset="0"/>
              </a:rPr>
              <a:pPr algn="r" eaLnBrk="1" hangingPunct="1"/>
              <a:t>64</a:t>
            </a:fld>
            <a:endParaRPr lang="en-US" altLang="en-US" sz="1200">
              <a:latin typeface="Comic Sans MS" panose="030F0702030302020204" pitchFamily="66"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a:extLst>
              <a:ext uri="{FF2B5EF4-FFF2-40B4-BE49-F238E27FC236}">
                <a16:creationId xmlns:a16="http://schemas.microsoft.com/office/drawing/2014/main" id="{8739960B-4BEC-46F3-A7DA-1CAC896F380C}"/>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70B331D-215D-4011-AB75-AB021529B189}" type="slidenum">
              <a:rPr lang="en-US" altLang="en-US"/>
              <a:pPr eaLnBrk="1" hangingPunct="1"/>
              <a:t>69</a:t>
            </a:fld>
            <a:endParaRPr lang="en-US" altLang="en-US"/>
          </a:p>
        </p:txBody>
      </p:sp>
      <p:sp>
        <p:nvSpPr>
          <p:cNvPr id="126979" name="Slide Image Placeholder 1">
            <a:extLst>
              <a:ext uri="{FF2B5EF4-FFF2-40B4-BE49-F238E27FC236}">
                <a16:creationId xmlns:a16="http://schemas.microsoft.com/office/drawing/2014/main" id="{6A0F0D3D-3776-4AE7-B956-16DF50E865EB}"/>
              </a:ext>
            </a:extLst>
          </p:cNvPr>
          <p:cNvSpPr>
            <a:spLocks noGrp="1" noRot="1" noChangeAspect="1" noTextEdit="1"/>
          </p:cNvSpPr>
          <p:nvPr>
            <p:ph type="sldImg"/>
          </p:nvPr>
        </p:nvSpPr>
        <p:spPr>
          <a:ln/>
        </p:spPr>
      </p:sp>
      <p:sp>
        <p:nvSpPr>
          <p:cNvPr id="126980" name="Notes Placeholder 2">
            <a:extLst>
              <a:ext uri="{FF2B5EF4-FFF2-40B4-BE49-F238E27FC236}">
                <a16:creationId xmlns:a16="http://schemas.microsoft.com/office/drawing/2014/main" id="{79E28739-9FF0-4BDD-964E-6040D6465562}"/>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126981" name="Slide Number Placeholder 3">
            <a:extLst>
              <a:ext uri="{FF2B5EF4-FFF2-40B4-BE49-F238E27FC236}">
                <a16:creationId xmlns:a16="http://schemas.microsoft.com/office/drawing/2014/main" id="{E6B28E6B-B5DC-434F-96BD-A366060ACBB8}"/>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BA197FF8-32EE-4676-9B0F-BDCB07CE25F5}" type="slidenum">
              <a:rPr lang="en-US" altLang="en-US" sz="1200">
                <a:latin typeface="Comic Sans MS" panose="030F0702030302020204" pitchFamily="66" charset="0"/>
              </a:rPr>
              <a:pPr algn="r" eaLnBrk="1" hangingPunct="1"/>
              <a:t>69</a:t>
            </a:fld>
            <a:endParaRPr lang="en-US" altLang="en-US" sz="1200">
              <a:latin typeface="Comic Sans MS" panose="030F0702030302020204" pitchFamily="66"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a:extLst>
              <a:ext uri="{FF2B5EF4-FFF2-40B4-BE49-F238E27FC236}">
                <a16:creationId xmlns:a16="http://schemas.microsoft.com/office/drawing/2014/main" id="{EDFA7DB6-1DFD-4EF0-BEAB-68910C073E1A}"/>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3F1A323-CA03-43E7-87B4-71E56D1471E7}" type="slidenum">
              <a:rPr lang="en-US" altLang="en-US"/>
              <a:pPr eaLnBrk="1" hangingPunct="1"/>
              <a:t>71</a:t>
            </a:fld>
            <a:endParaRPr lang="en-US" altLang="en-US"/>
          </a:p>
        </p:txBody>
      </p:sp>
      <p:sp>
        <p:nvSpPr>
          <p:cNvPr id="128003" name="Slide Image Placeholder 1">
            <a:extLst>
              <a:ext uri="{FF2B5EF4-FFF2-40B4-BE49-F238E27FC236}">
                <a16:creationId xmlns:a16="http://schemas.microsoft.com/office/drawing/2014/main" id="{F7441647-C58E-46AB-8D60-DE2F906567A4}"/>
              </a:ext>
            </a:extLst>
          </p:cNvPr>
          <p:cNvSpPr>
            <a:spLocks noGrp="1" noRot="1" noChangeAspect="1" noTextEdit="1"/>
          </p:cNvSpPr>
          <p:nvPr>
            <p:ph type="sldImg"/>
          </p:nvPr>
        </p:nvSpPr>
        <p:spPr>
          <a:ln/>
        </p:spPr>
      </p:sp>
      <p:sp>
        <p:nvSpPr>
          <p:cNvPr id="128004" name="Notes Placeholder 2">
            <a:extLst>
              <a:ext uri="{FF2B5EF4-FFF2-40B4-BE49-F238E27FC236}">
                <a16:creationId xmlns:a16="http://schemas.microsoft.com/office/drawing/2014/main" id="{F3950FDA-B495-4493-9683-7BEBDF71ACFA}"/>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128005" name="Slide Number Placeholder 3">
            <a:extLst>
              <a:ext uri="{FF2B5EF4-FFF2-40B4-BE49-F238E27FC236}">
                <a16:creationId xmlns:a16="http://schemas.microsoft.com/office/drawing/2014/main" id="{1D76A9CC-A718-4015-98D5-428A3A255FA9}"/>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59B55089-EF6D-4FB7-B34B-DE9128B60F9C}" type="slidenum">
              <a:rPr lang="en-US" altLang="en-US" sz="1200">
                <a:latin typeface="Comic Sans MS" panose="030F0702030302020204" pitchFamily="66" charset="0"/>
              </a:rPr>
              <a:pPr algn="r" eaLnBrk="1" hangingPunct="1"/>
              <a:t>71</a:t>
            </a:fld>
            <a:endParaRPr lang="en-US" altLang="en-US" sz="1200">
              <a:latin typeface="Comic Sans MS" panose="030F0702030302020204" pitchFamily="66"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a:extLst>
              <a:ext uri="{FF2B5EF4-FFF2-40B4-BE49-F238E27FC236}">
                <a16:creationId xmlns:a16="http://schemas.microsoft.com/office/drawing/2014/main" id="{A50A0EBB-3017-42D5-B87E-463A17119075}"/>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4B05A56-0AAD-4723-8D69-2273463A4F3A}" type="slidenum">
              <a:rPr lang="en-US" altLang="en-US"/>
              <a:pPr eaLnBrk="1" hangingPunct="1"/>
              <a:t>76</a:t>
            </a:fld>
            <a:endParaRPr lang="en-US" altLang="en-US"/>
          </a:p>
        </p:txBody>
      </p:sp>
      <p:sp>
        <p:nvSpPr>
          <p:cNvPr id="129027" name="Slide Image Placeholder 1">
            <a:extLst>
              <a:ext uri="{FF2B5EF4-FFF2-40B4-BE49-F238E27FC236}">
                <a16:creationId xmlns:a16="http://schemas.microsoft.com/office/drawing/2014/main" id="{1C1E5C7E-F633-45EB-B79E-CCC9A4372FF8}"/>
              </a:ext>
            </a:extLst>
          </p:cNvPr>
          <p:cNvSpPr>
            <a:spLocks noGrp="1" noRot="1" noChangeAspect="1" noTextEdit="1"/>
          </p:cNvSpPr>
          <p:nvPr>
            <p:ph type="sldImg"/>
          </p:nvPr>
        </p:nvSpPr>
        <p:spPr>
          <a:ln/>
        </p:spPr>
      </p:sp>
      <p:sp>
        <p:nvSpPr>
          <p:cNvPr id="129028" name="Notes Placeholder 2">
            <a:extLst>
              <a:ext uri="{FF2B5EF4-FFF2-40B4-BE49-F238E27FC236}">
                <a16:creationId xmlns:a16="http://schemas.microsoft.com/office/drawing/2014/main" id="{D884D3AD-BA4D-474A-B249-3B2DBBDF0F78}"/>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129029" name="Slide Number Placeholder 3">
            <a:extLst>
              <a:ext uri="{FF2B5EF4-FFF2-40B4-BE49-F238E27FC236}">
                <a16:creationId xmlns:a16="http://schemas.microsoft.com/office/drawing/2014/main" id="{60F9F860-47CC-49C5-B297-33D5197230C4}"/>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8123D7BE-344E-4B0F-B4C2-CA0CC6624DC6}" type="slidenum">
              <a:rPr lang="en-US" altLang="en-US" sz="1200">
                <a:latin typeface="Comic Sans MS" panose="030F0702030302020204" pitchFamily="66" charset="0"/>
              </a:rPr>
              <a:pPr algn="r" eaLnBrk="1" hangingPunct="1"/>
              <a:t>76</a:t>
            </a:fld>
            <a:endParaRPr lang="en-US" altLang="en-US" sz="1200">
              <a:latin typeface="Comic Sans MS" panose="030F0702030302020204" pitchFamily="66"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a:extLst>
              <a:ext uri="{FF2B5EF4-FFF2-40B4-BE49-F238E27FC236}">
                <a16:creationId xmlns:a16="http://schemas.microsoft.com/office/drawing/2014/main" id="{4EEF7157-2887-457B-B945-3A5B6B2F9A17}"/>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419B19A-6ADB-4260-A588-E0BA0C35CF1A}" type="slidenum">
              <a:rPr lang="en-US" altLang="en-US"/>
              <a:pPr eaLnBrk="1" hangingPunct="1"/>
              <a:t>79</a:t>
            </a:fld>
            <a:endParaRPr lang="en-US" altLang="en-US"/>
          </a:p>
        </p:txBody>
      </p:sp>
      <p:sp>
        <p:nvSpPr>
          <p:cNvPr id="130051" name="Slide Image Placeholder 1">
            <a:extLst>
              <a:ext uri="{FF2B5EF4-FFF2-40B4-BE49-F238E27FC236}">
                <a16:creationId xmlns:a16="http://schemas.microsoft.com/office/drawing/2014/main" id="{0301236A-D2D4-4978-9B32-0F462768F09D}"/>
              </a:ext>
            </a:extLst>
          </p:cNvPr>
          <p:cNvSpPr>
            <a:spLocks noGrp="1" noRot="1" noChangeAspect="1" noTextEdit="1"/>
          </p:cNvSpPr>
          <p:nvPr>
            <p:ph type="sldImg"/>
          </p:nvPr>
        </p:nvSpPr>
        <p:spPr>
          <a:ln/>
        </p:spPr>
      </p:sp>
      <p:sp>
        <p:nvSpPr>
          <p:cNvPr id="130052" name="Notes Placeholder 2">
            <a:extLst>
              <a:ext uri="{FF2B5EF4-FFF2-40B4-BE49-F238E27FC236}">
                <a16:creationId xmlns:a16="http://schemas.microsoft.com/office/drawing/2014/main" id="{BECC5B96-AD78-4F13-9F5C-2497BBE9FA88}"/>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130053" name="Slide Number Placeholder 3">
            <a:extLst>
              <a:ext uri="{FF2B5EF4-FFF2-40B4-BE49-F238E27FC236}">
                <a16:creationId xmlns:a16="http://schemas.microsoft.com/office/drawing/2014/main" id="{9C0E7E73-90A0-4014-948F-05C2F91BCDBD}"/>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DF947ADF-C040-4E7E-ABA4-4A3DD5EE8680}" type="slidenum">
              <a:rPr lang="en-US" altLang="en-US" sz="1200">
                <a:latin typeface="Comic Sans MS" panose="030F0702030302020204" pitchFamily="66" charset="0"/>
              </a:rPr>
              <a:pPr algn="r" eaLnBrk="1" hangingPunct="1"/>
              <a:t>79</a:t>
            </a:fld>
            <a:endParaRPr lang="en-US" altLang="en-US" sz="1200">
              <a:latin typeface="Comic Sans MS" panose="030F0702030302020204" pitchFamily="66"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a:extLst>
              <a:ext uri="{FF2B5EF4-FFF2-40B4-BE49-F238E27FC236}">
                <a16:creationId xmlns:a16="http://schemas.microsoft.com/office/drawing/2014/main" id="{461DACEA-A770-4AED-AB44-D217AB42A198}"/>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D3BBFEB-1B54-48B4-B586-5273A4DBE9B0}" type="slidenum">
              <a:rPr lang="en-US" altLang="en-US"/>
              <a:pPr eaLnBrk="1" hangingPunct="1"/>
              <a:t>80</a:t>
            </a:fld>
            <a:endParaRPr lang="en-US" altLang="en-US"/>
          </a:p>
        </p:txBody>
      </p:sp>
      <p:sp>
        <p:nvSpPr>
          <p:cNvPr id="131075" name="Slide Image Placeholder 1">
            <a:extLst>
              <a:ext uri="{FF2B5EF4-FFF2-40B4-BE49-F238E27FC236}">
                <a16:creationId xmlns:a16="http://schemas.microsoft.com/office/drawing/2014/main" id="{6FC7B42C-272E-4349-AB14-1DBFDE392BFF}"/>
              </a:ext>
            </a:extLst>
          </p:cNvPr>
          <p:cNvSpPr>
            <a:spLocks noGrp="1" noRot="1" noChangeAspect="1" noTextEdit="1"/>
          </p:cNvSpPr>
          <p:nvPr>
            <p:ph type="sldImg"/>
          </p:nvPr>
        </p:nvSpPr>
        <p:spPr>
          <a:ln/>
        </p:spPr>
      </p:sp>
      <p:sp>
        <p:nvSpPr>
          <p:cNvPr id="131076" name="Notes Placeholder 2">
            <a:extLst>
              <a:ext uri="{FF2B5EF4-FFF2-40B4-BE49-F238E27FC236}">
                <a16:creationId xmlns:a16="http://schemas.microsoft.com/office/drawing/2014/main" id="{6443DD5C-ADC0-4E93-A25B-7DC2DD144B81}"/>
              </a:ext>
            </a:extLst>
          </p:cNvPr>
          <p:cNvSpPr>
            <a:spLocks noGrp="1"/>
          </p:cNvSpPr>
          <p:nvPr>
            <p:ph type="body" idx="1"/>
          </p:nvPr>
        </p:nvSpPr>
        <p:spPr>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
        <p:nvSpPr>
          <p:cNvPr id="131077" name="Slide Number Placeholder 3">
            <a:extLst>
              <a:ext uri="{FF2B5EF4-FFF2-40B4-BE49-F238E27FC236}">
                <a16:creationId xmlns:a16="http://schemas.microsoft.com/office/drawing/2014/main" id="{8AF3C804-3352-4DB5-B951-2714F3C5982D}"/>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51A76C0A-D256-410F-890C-D0240885EB41}" type="slidenum">
              <a:rPr lang="en-US" altLang="en-US" sz="1200">
                <a:latin typeface="Comic Sans MS" panose="030F0702030302020204" pitchFamily="66" charset="0"/>
              </a:rPr>
              <a:pPr algn="r" eaLnBrk="1" hangingPunct="1"/>
              <a:t>80</a:t>
            </a:fld>
            <a:endParaRPr lang="en-US" altLang="en-US" sz="1200">
              <a:latin typeface="Comic Sans MS" panose="030F0702030302020204" pitchFamily="66"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a:extLst>
              <a:ext uri="{FF2B5EF4-FFF2-40B4-BE49-F238E27FC236}">
                <a16:creationId xmlns:a16="http://schemas.microsoft.com/office/drawing/2014/main" id="{D2C73C8D-F020-4F84-944E-04D40A30B687}"/>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04B5C78-103B-45AE-B552-BC8E39796525}" type="slidenum">
              <a:rPr lang="en-US" altLang="en-US"/>
              <a:pPr eaLnBrk="1" hangingPunct="1"/>
              <a:t>82</a:t>
            </a:fld>
            <a:endParaRPr lang="en-US" altLang="en-US"/>
          </a:p>
        </p:txBody>
      </p:sp>
      <p:sp>
        <p:nvSpPr>
          <p:cNvPr id="132099" name="Rectangle 7">
            <a:extLst>
              <a:ext uri="{FF2B5EF4-FFF2-40B4-BE49-F238E27FC236}">
                <a16:creationId xmlns:a16="http://schemas.microsoft.com/office/drawing/2014/main" id="{E6C0E20D-5414-4DB9-AE17-606C2BC0FD57}"/>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88" tIns="45793" rIns="91588" bIns="45793" anchor="b"/>
          <a:lstStyle>
            <a:lvl1pPr defTabSz="915988" eaLnBrk="0" hangingPunct="0">
              <a:defRPr>
                <a:solidFill>
                  <a:schemeClr val="tx1"/>
                </a:solidFill>
                <a:latin typeface="Arial" panose="020B0604020202020204" pitchFamily="34" charset="0"/>
                <a:cs typeface="Arial" panose="020B0604020202020204" pitchFamily="34" charset="0"/>
              </a:defRPr>
            </a:lvl1pPr>
            <a:lvl2pPr marL="744538" indent="-285750" defTabSz="915988" eaLnBrk="0" hangingPunct="0">
              <a:defRPr>
                <a:solidFill>
                  <a:schemeClr val="tx1"/>
                </a:solidFill>
                <a:latin typeface="Arial" panose="020B0604020202020204" pitchFamily="34" charset="0"/>
                <a:cs typeface="Arial" panose="020B0604020202020204" pitchFamily="34" charset="0"/>
              </a:defRPr>
            </a:lvl2pPr>
            <a:lvl3pPr marL="1144588" indent="-228600" defTabSz="915988" eaLnBrk="0" hangingPunct="0">
              <a:defRPr>
                <a:solidFill>
                  <a:schemeClr val="tx1"/>
                </a:solidFill>
                <a:latin typeface="Arial" panose="020B0604020202020204" pitchFamily="34" charset="0"/>
                <a:cs typeface="Arial" panose="020B0604020202020204" pitchFamily="34" charset="0"/>
              </a:defRPr>
            </a:lvl3pPr>
            <a:lvl4pPr marL="1603375" indent="-228600" defTabSz="915988" eaLnBrk="0" hangingPunct="0">
              <a:defRPr>
                <a:solidFill>
                  <a:schemeClr val="tx1"/>
                </a:solidFill>
                <a:latin typeface="Arial" panose="020B0604020202020204" pitchFamily="34" charset="0"/>
                <a:cs typeface="Arial" panose="020B0604020202020204" pitchFamily="34" charset="0"/>
              </a:defRPr>
            </a:lvl4pPr>
            <a:lvl5pPr marL="2060575" indent="-228600" defTabSz="915988" eaLnBrk="0" hangingPunct="0">
              <a:defRPr>
                <a:solidFill>
                  <a:schemeClr val="tx1"/>
                </a:solidFill>
                <a:latin typeface="Arial" panose="020B0604020202020204" pitchFamily="34" charset="0"/>
                <a:cs typeface="Arial" panose="020B0604020202020204" pitchFamily="34" charset="0"/>
              </a:defRPr>
            </a:lvl5pPr>
            <a:lvl6pPr marL="25177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49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321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9375" indent="-228600" defTabSz="9159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A1D6FC03-305A-4A84-AE40-8FDA87341990}" type="slidenum">
              <a:rPr lang="en-US" altLang="en-US" sz="1200">
                <a:latin typeface="Comic Sans MS" panose="030F0702030302020204" pitchFamily="66" charset="0"/>
              </a:rPr>
              <a:pPr algn="r" eaLnBrk="1" hangingPunct="1"/>
              <a:t>82</a:t>
            </a:fld>
            <a:endParaRPr lang="en-US" altLang="en-US" sz="1200">
              <a:latin typeface="Comic Sans MS" panose="030F0702030302020204" pitchFamily="66" charset="0"/>
            </a:endParaRPr>
          </a:p>
        </p:txBody>
      </p:sp>
      <p:sp>
        <p:nvSpPr>
          <p:cNvPr id="132100" name="Rectangle 2">
            <a:extLst>
              <a:ext uri="{FF2B5EF4-FFF2-40B4-BE49-F238E27FC236}">
                <a16:creationId xmlns:a16="http://schemas.microsoft.com/office/drawing/2014/main" id="{A28DD9EE-CCF2-4966-B723-127CD6637EB5}"/>
              </a:ext>
            </a:extLst>
          </p:cNvPr>
          <p:cNvSpPr>
            <a:spLocks noRot="1" noChangeArrowheads="1" noTextEdit="1"/>
          </p:cNvSpPr>
          <p:nvPr>
            <p:ph type="sldImg"/>
          </p:nvPr>
        </p:nvSpPr>
        <p:spPr>
          <a:xfrm>
            <a:off x="1147763" y="688975"/>
            <a:ext cx="4567237" cy="3425825"/>
          </a:xfrm>
          <a:ln/>
        </p:spPr>
      </p:sp>
      <p:sp>
        <p:nvSpPr>
          <p:cNvPr id="132101" name="Rectangle 3">
            <a:extLst>
              <a:ext uri="{FF2B5EF4-FFF2-40B4-BE49-F238E27FC236}">
                <a16:creationId xmlns:a16="http://schemas.microsoft.com/office/drawing/2014/main" id="{FE9EAC2B-5C22-4AF4-ADC1-8FDA3B3BBBFD}"/>
              </a:ext>
            </a:extLst>
          </p:cNvPr>
          <p:cNvSpPr>
            <a:spLocks noGrp="1" noChangeArrowheads="1"/>
          </p:cNvSpPr>
          <p:nvPr>
            <p:ph type="body" idx="1"/>
          </p:nvPr>
        </p:nvSpPr>
        <p:spPr>
          <a:xfrm>
            <a:off x="914400" y="4343400"/>
            <a:ext cx="5029200" cy="4111625"/>
          </a:xfrm>
          <a:noFill/>
        </p:spPr>
        <p:txBody>
          <a:bodyPr lIns="91588" tIns="45793" rIns="91588" bIns="45793"/>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9">
            <a:extLst>
              <a:ext uri="{FF2B5EF4-FFF2-40B4-BE49-F238E27FC236}">
                <a16:creationId xmlns:a16="http://schemas.microsoft.com/office/drawing/2014/main" id="{D71D42A7-3DD3-4DB4-BEA5-539B0029136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0">
            <a:extLst>
              <a:ext uri="{FF2B5EF4-FFF2-40B4-BE49-F238E27FC236}">
                <a16:creationId xmlns:a16="http://schemas.microsoft.com/office/drawing/2014/main" id="{3ECA3751-C62D-4356-89C5-505B9B99695D}"/>
              </a:ext>
            </a:extLst>
          </p:cNvPr>
          <p:cNvSpPr>
            <a:spLocks noGrp="1" noChangeArrowheads="1"/>
          </p:cNvSpPr>
          <p:nvPr>
            <p:ph type="ftr" sz="quarter" idx="11"/>
          </p:nvPr>
        </p:nvSpPr>
        <p:spPr>
          <a:ln/>
        </p:spPr>
        <p:txBody>
          <a:bodyPr/>
          <a:lstStyle>
            <a:lvl1pPr>
              <a:defRPr/>
            </a:lvl1pPr>
          </a:lstStyle>
          <a:p>
            <a:pPr>
              <a:defRPr/>
            </a:pPr>
            <a:r>
              <a:rPr lang="en-US"/>
              <a:t>copyright cmassengale</a:t>
            </a:r>
          </a:p>
        </p:txBody>
      </p:sp>
      <p:sp>
        <p:nvSpPr>
          <p:cNvPr id="6" name="Rectangle 11">
            <a:extLst>
              <a:ext uri="{FF2B5EF4-FFF2-40B4-BE49-F238E27FC236}">
                <a16:creationId xmlns:a16="http://schemas.microsoft.com/office/drawing/2014/main" id="{F759F406-A540-43DA-9D22-F4AEC3FCD9AE}"/>
              </a:ext>
            </a:extLst>
          </p:cNvPr>
          <p:cNvSpPr>
            <a:spLocks noGrp="1" noChangeArrowheads="1"/>
          </p:cNvSpPr>
          <p:nvPr>
            <p:ph type="sldNum" sz="quarter" idx="12"/>
          </p:nvPr>
        </p:nvSpPr>
        <p:spPr>
          <a:ln/>
        </p:spPr>
        <p:txBody>
          <a:bodyPr/>
          <a:lstStyle>
            <a:lvl1pPr>
              <a:defRPr/>
            </a:lvl1pPr>
          </a:lstStyle>
          <a:p>
            <a:fld id="{840B06DD-E23B-48BE-8D9D-7E5F24A8EE14}" type="slidenum">
              <a:rPr lang="en-US" altLang="en-US"/>
              <a:pPr/>
              <a:t>‹#›</a:t>
            </a:fld>
            <a:endParaRPr lang="en-US" altLang="en-US"/>
          </a:p>
        </p:txBody>
      </p:sp>
    </p:spTree>
    <p:extLst>
      <p:ext uri="{BB962C8B-B14F-4D97-AF65-F5344CB8AC3E}">
        <p14:creationId xmlns:p14="http://schemas.microsoft.com/office/powerpoint/2010/main" val="1047566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a:extLst>
              <a:ext uri="{FF2B5EF4-FFF2-40B4-BE49-F238E27FC236}">
                <a16:creationId xmlns:a16="http://schemas.microsoft.com/office/drawing/2014/main" id="{0406CA18-5B78-48C5-87F1-95ABB7E6C99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0">
            <a:extLst>
              <a:ext uri="{FF2B5EF4-FFF2-40B4-BE49-F238E27FC236}">
                <a16:creationId xmlns:a16="http://schemas.microsoft.com/office/drawing/2014/main" id="{6D5ADAAC-5680-4A7D-A72A-894F47AF89BD}"/>
              </a:ext>
            </a:extLst>
          </p:cNvPr>
          <p:cNvSpPr>
            <a:spLocks noGrp="1" noChangeArrowheads="1"/>
          </p:cNvSpPr>
          <p:nvPr>
            <p:ph type="ftr" sz="quarter" idx="11"/>
          </p:nvPr>
        </p:nvSpPr>
        <p:spPr>
          <a:ln/>
        </p:spPr>
        <p:txBody>
          <a:bodyPr/>
          <a:lstStyle>
            <a:lvl1pPr>
              <a:defRPr/>
            </a:lvl1pPr>
          </a:lstStyle>
          <a:p>
            <a:pPr>
              <a:defRPr/>
            </a:pPr>
            <a:r>
              <a:rPr lang="en-US"/>
              <a:t>copyright cmassengale</a:t>
            </a:r>
          </a:p>
        </p:txBody>
      </p:sp>
      <p:sp>
        <p:nvSpPr>
          <p:cNvPr id="6" name="Rectangle 11">
            <a:extLst>
              <a:ext uri="{FF2B5EF4-FFF2-40B4-BE49-F238E27FC236}">
                <a16:creationId xmlns:a16="http://schemas.microsoft.com/office/drawing/2014/main" id="{28E772C3-A844-46E0-AC8A-587F0F924130}"/>
              </a:ext>
            </a:extLst>
          </p:cNvPr>
          <p:cNvSpPr>
            <a:spLocks noGrp="1" noChangeArrowheads="1"/>
          </p:cNvSpPr>
          <p:nvPr>
            <p:ph type="sldNum" sz="quarter" idx="12"/>
          </p:nvPr>
        </p:nvSpPr>
        <p:spPr>
          <a:ln/>
        </p:spPr>
        <p:txBody>
          <a:bodyPr/>
          <a:lstStyle>
            <a:lvl1pPr>
              <a:defRPr/>
            </a:lvl1pPr>
          </a:lstStyle>
          <a:p>
            <a:fld id="{6ABF44CC-7151-4518-AD4C-DDDBACB82E06}" type="slidenum">
              <a:rPr lang="en-US" altLang="en-US"/>
              <a:pPr/>
              <a:t>‹#›</a:t>
            </a:fld>
            <a:endParaRPr lang="en-US" altLang="en-US"/>
          </a:p>
        </p:txBody>
      </p:sp>
    </p:spTree>
    <p:extLst>
      <p:ext uri="{BB962C8B-B14F-4D97-AF65-F5344CB8AC3E}">
        <p14:creationId xmlns:p14="http://schemas.microsoft.com/office/powerpoint/2010/main" val="1462530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9">
            <a:extLst>
              <a:ext uri="{FF2B5EF4-FFF2-40B4-BE49-F238E27FC236}">
                <a16:creationId xmlns:a16="http://schemas.microsoft.com/office/drawing/2014/main" id="{7E1D0B5B-8AC9-4FBA-B05E-F016DA95E16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0">
            <a:extLst>
              <a:ext uri="{FF2B5EF4-FFF2-40B4-BE49-F238E27FC236}">
                <a16:creationId xmlns:a16="http://schemas.microsoft.com/office/drawing/2014/main" id="{80543BED-603C-4DA1-AE38-F242AF03CBE2}"/>
              </a:ext>
            </a:extLst>
          </p:cNvPr>
          <p:cNvSpPr>
            <a:spLocks noGrp="1" noChangeArrowheads="1"/>
          </p:cNvSpPr>
          <p:nvPr>
            <p:ph type="ftr" sz="quarter" idx="11"/>
          </p:nvPr>
        </p:nvSpPr>
        <p:spPr>
          <a:ln/>
        </p:spPr>
        <p:txBody>
          <a:bodyPr/>
          <a:lstStyle>
            <a:lvl1pPr>
              <a:defRPr/>
            </a:lvl1pPr>
          </a:lstStyle>
          <a:p>
            <a:pPr>
              <a:defRPr/>
            </a:pPr>
            <a:r>
              <a:rPr lang="en-US"/>
              <a:t>copyright cmassengale</a:t>
            </a:r>
          </a:p>
        </p:txBody>
      </p:sp>
      <p:sp>
        <p:nvSpPr>
          <p:cNvPr id="6" name="Rectangle 11">
            <a:extLst>
              <a:ext uri="{FF2B5EF4-FFF2-40B4-BE49-F238E27FC236}">
                <a16:creationId xmlns:a16="http://schemas.microsoft.com/office/drawing/2014/main" id="{975B7D8C-CE4D-4FA3-99CC-06DC60A46853}"/>
              </a:ext>
            </a:extLst>
          </p:cNvPr>
          <p:cNvSpPr>
            <a:spLocks noGrp="1" noChangeArrowheads="1"/>
          </p:cNvSpPr>
          <p:nvPr>
            <p:ph type="sldNum" sz="quarter" idx="12"/>
          </p:nvPr>
        </p:nvSpPr>
        <p:spPr>
          <a:ln/>
        </p:spPr>
        <p:txBody>
          <a:bodyPr/>
          <a:lstStyle>
            <a:lvl1pPr>
              <a:defRPr/>
            </a:lvl1pPr>
          </a:lstStyle>
          <a:p>
            <a:fld id="{501E977B-C686-4E6B-A8B9-AE91F9202754}" type="slidenum">
              <a:rPr lang="en-US" altLang="en-US"/>
              <a:pPr/>
              <a:t>‹#›</a:t>
            </a:fld>
            <a:endParaRPr lang="en-US" altLang="en-US"/>
          </a:p>
        </p:txBody>
      </p:sp>
    </p:spTree>
    <p:extLst>
      <p:ext uri="{BB962C8B-B14F-4D97-AF65-F5344CB8AC3E}">
        <p14:creationId xmlns:p14="http://schemas.microsoft.com/office/powerpoint/2010/main" val="2939051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641475"/>
            <a:ext cx="3810000" cy="4454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41475"/>
            <a:ext cx="3810000" cy="4454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a:extLst>
              <a:ext uri="{FF2B5EF4-FFF2-40B4-BE49-F238E27FC236}">
                <a16:creationId xmlns:a16="http://schemas.microsoft.com/office/drawing/2014/main" id="{EA8C2726-1CB4-4C18-A394-950B56FAE70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E4A43DDA-63F6-44AD-B7F8-6F953B373D7F}"/>
              </a:ext>
            </a:extLst>
          </p:cNvPr>
          <p:cNvSpPr>
            <a:spLocks noGrp="1" noChangeArrowheads="1"/>
          </p:cNvSpPr>
          <p:nvPr>
            <p:ph type="ftr" sz="quarter" idx="11"/>
          </p:nvPr>
        </p:nvSpPr>
        <p:spPr>
          <a:ln/>
        </p:spPr>
        <p:txBody>
          <a:bodyPr/>
          <a:lstStyle>
            <a:lvl1pPr>
              <a:defRPr/>
            </a:lvl1pPr>
          </a:lstStyle>
          <a:p>
            <a:pPr>
              <a:defRPr/>
            </a:pPr>
            <a:r>
              <a:rPr lang="en-US"/>
              <a:t>copyright cmassengale</a:t>
            </a:r>
          </a:p>
        </p:txBody>
      </p:sp>
      <p:sp>
        <p:nvSpPr>
          <p:cNvPr id="7" name="Rectangle 11">
            <a:extLst>
              <a:ext uri="{FF2B5EF4-FFF2-40B4-BE49-F238E27FC236}">
                <a16:creationId xmlns:a16="http://schemas.microsoft.com/office/drawing/2014/main" id="{6678E300-27E4-4C68-811D-047386CC98C2}"/>
              </a:ext>
            </a:extLst>
          </p:cNvPr>
          <p:cNvSpPr>
            <a:spLocks noGrp="1" noChangeArrowheads="1"/>
          </p:cNvSpPr>
          <p:nvPr>
            <p:ph type="sldNum" sz="quarter" idx="12"/>
          </p:nvPr>
        </p:nvSpPr>
        <p:spPr>
          <a:ln/>
        </p:spPr>
        <p:txBody>
          <a:bodyPr/>
          <a:lstStyle>
            <a:lvl1pPr>
              <a:defRPr/>
            </a:lvl1pPr>
          </a:lstStyle>
          <a:p>
            <a:fld id="{F36EFD99-5191-4216-8F16-8CD40F961002}" type="slidenum">
              <a:rPr lang="en-US" altLang="en-US"/>
              <a:pPr/>
              <a:t>‹#›</a:t>
            </a:fld>
            <a:endParaRPr lang="en-US" altLang="en-US"/>
          </a:p>
        </p:txBody>
      </p:sp>
    </p:spTree>
    <p:extLst>
      <p:ext uri="{BB962C8B-B14F-4D97-AF65-F5344CB8AC3E}">
        <p14:creationId xmlns:p14="http://schemas.microsoft.com/office/powerpoint/2010/main" val="3381925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a:extLst>
              <a:ext uri="{FF2B5EF4-FFF2-40B4-BE49-F238E27FC236}">
                <a16:creationId xmlns:a16="http://schemas.microsoft.com/office/drawing/2014/main" id="{E259E443-E69F-4938-8DAE-74DB492076CC}"/>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10">
            <a:extLst>
              <a:ext uri="{FF2B5EF4-FFF2-40B4-BE49-F238E27FC236}">
                <a16:creationId xmlns:a16="http://schemas.microsoft.com/office/drawing/2014/main" id="{F204288D-8D9B-426E-BE2D-4B272B394280}"/>
              </a:ext>
            </a:extLst>
          </p:cNvPr>
          <p:cNvSpPr>
            <a:spLocks noGrp="1" noChangeArrowheads="1"/>
          </p:cNvSpPr>
          <p:nvPr>
            <p:ph type="ftr" sz="quarter" idx="11"/>
          </p:nvPr>
        </p:nvSpPr>
        <p:spPr>
          <a:ln/>
        </p:spPr>
        <p:txBody>
          <a:bodyPr/>
          <a:lstStyle>
            <a:lvl1pPr>
              <a:defRPr/>
            </a:lvl1pPr>
          </a:lstStyle>
          <a:p>
            <a:pPr>
              <a:defRPr/>
            </a:pPr>
            <a:r>
              <a:rPr lang="en-US"/>
              <a:t>copyright cmassengale</a:t>
            </a:r>
          </a:p>
        </p:txBody>
      </p:sp>
      <p:sp>
        <p:nvSpPr>
          <p:cNvPr id="9" name="Rectangle 11">
            <a:extLst>
              <a:ext uri="{FF2B5EF4-FFF2-40B4-BE49-F238E27FC236}">
                <a16:creationId xmlns:a16="http://schemas.microsoft.com/office/drawing/2014/main" id="{073D1AEB-AE76-48F0-A2A0-29C9ECFD602D}"/>
              </a:ext>
            </a:extLst>
          </p:cNvPr>
          <p:cNvSpPr>
            <a:spLocks noGrp="1" noChangeArrowheads="1"/>
          </p:cNvSpPr>
          <p:nvPr>
            <p:ph type="sldNum" sz="quarter" idx="12"/>
          </p:nvPr>
        </p:nvSpPr>
        <p:spPr>
          <a:ln/>
        </p:spPr>
        <p:txBody>
          <a:bodyPr/>
          <a:lstStyle>
            <a:lvl1pPr>
              <a:defRPr/>
            </a:lvl1pPr>
          </a:lstStyle>
          <a:p>
            <a:fld id="{DB425F66-910A-43BC-A323-1603038EDD8C}" type="slidenum">
              <a:rPr lang="en-US" altLang="en-US"/>
              <a:pPr/>
              <a:t>‹#›</a:t>
            </a:fld>
            <a:endParaRPr lang="en-US" altLang="en-US"/>
          </a:p>
        </p:txBody>
      </p:sp>
    </p:spTree>
    <p:extLst>
      <p:ext uri="{BB962C8B-B14F-4D97-AF65-F5344CB8AC3E}">
        <p14:creationId xmlns:p14="http://schemas.microsoft.com/office/powerpoint/2010/main" val="895594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a:extLst>
              <a:ext uri="{FF2B5EF4-FFF2-40B4-BE49-F238E27FC236}">
                <a16:creationId xmlns:a16="http://schemas.microsoft.com/office/drawing/2014/main" id="{069FBBE2-1739-4580-8831-C8AB6B1CF6B7}"/>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10">
            <a:extLst>
              <a:ext uri="{FF2B5EF4-FFF2-40B4-BE49-F238E27FC236}">
                <a16:creationId xmlns:a16="http://schemas.microsoft.com/office/drawing/2014/main" id="{FBD18FEE-7FFD-4A25-8711-A3F088B16033}"/>
              </a:ext>
            </a:extLst>
          </p:cNvPr>
          <p:cNvSpPr>
            <a:spLocks noGrp="1" noChangeArrowheads="1"/>
          </p:cNvSpPr>
          <p:nvPr>
            <p:ph type="ftr" sz="quarter" idx="11"/>
          </p:nvPr>
        </p:nvSpPr>
        <p:spPr>
          <a:ln/>
        </p:spPr>
        <p:txBody>
          <a:bodyPr/>
          <a:lstStyle>
            <a:lvl1pPr>
              <a:defRPr/>
            </a:lvl1pPr>
          </a:lstStyle>
          <a:p>
            <a:pPr>
              <a:defRPr/>
            </a:pPr>
            <a:r>
              <a:rPr lang="en-US"/>
              <a:t>copyright cmassengale</a:t>
            </a:r>
          </a:p>
        </p:txBody>
      </p:sp>
      <p:sp>
        <p:nvSpPr>
          <p:cNvPr id="5" name="Rectangle 11">
            <a:extLst>
              <a:ext uri="{FF2B5EF4-FFF2-40B4-BE49-F238E27FC236}">
                <a16:creationId xmlns:a16="http://schemas.microsoft.com/office/drawing/2014/main" id="{270F1284-3B09-464B-8A65-E33EB5A888B7}"/>
              </a:ext>
            </a:extLst>
          </p:cNvPr>
          <p:cNvSpPr>
            <a:spLocks noGrp="1" noChangeArrowheads="1"/>
          </p:cNvSpPr>
          <p:nvPr>
            <p:ph type="sldNum" sz="quarter" idx="12"/>
          </p:nvPr>
        </p:nvSpPr>
        <p:spPr>
          <a:ln/>
        </p:spPr>
        <p:txBody>
          <a:bodyPr/>
          <a:lstStyle>
            <a:lvl1pPr>
              <a:defRPr/>
            </a:lvl1pPr>
          </a:lstStyle>
          <a:p>
            <a:fld id="{C36CF5C4-FDBB-44F7-B7E4-593094344874}" type="slidenum">
              <a:rPr lang="en-US" altLang="en-US"/>
              <a:pPr/>
              <a:t>‹#›</a:t>
            </a:fld>
            <a:endParaRPr lang="en-US" altLang="en-US"/>
          </a:p>
        </p:txBody>
      </p:sp>
    </p:spTree>
    <p:extLst>
      <p:ext uri="{BB962C8B-B14F-4D97-AF65-F5344CB8AC3E}">
        <p14:creationId xmlns:p14="http://schemas.microsoft.com/office/powerpoint/2010/main" val="803723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FC748DC3-12AE-4664-898D-D19460AE6655}"/>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10">
            <a:extLst>
              <a:ext uri="{FF2B5EF4-FFF2-40B4-BE49-F238E27FC236}">
                <a16:creationId xmlns:a16="http://schemas.microsoft.com/office/drawing/2014/main" id="{A4A1AE7C-B88A-49C1-BDDE-7C74F4CD83E3}"/>
              </a:ext>
            </a:extLst>
          </p:cNvPr>
          <p:cNvSpPr>
            <a:spLocks noGrp="1" noChangeArrowheads="1"/>
          </p:cNvSpPr>
          <p:nvPr>
            <p:ph type="ftr" sz="quarter" idx="11"/>
          </p:nvPr>
        </p:nvSpPr>
        <p:spPr>
          <a:ln/>
        </p:spPr>
        <p:txBody>
          <a:bodyPr/>
          <a:lstStyle>
            <a:lvl1pPr>
              <a:defRPr/>
            </a:lvl1pPr>
          </a:lstStyle>
          <a:p>
            <a:pPr>
              <a:defRPr/>
            </a:pPr>
            <a:r>
              <a:rPr lang="en-US"/>
              <a:t>copyright cmassengale</a:t>
            </a:r>
          </a:p>
        </p:txBody>
      </p:sp>
      <p:sp>
        <p:nvSpPr>
          <p:cNvPr id="4" name="Rectangle 11">
            <a:extLst>
              <a:ext uri="{FF2B5EF4-FFF2-40B4-BE49-F238E27FC236}">
                <a16:creationId xmlns:a16="http://schemas.microsoft.com/office/drawing/2014/main" id="{A114CCC5-ADFD-4E3D-955D-96A2916934C9}"/>
              </a:ext>
            </a:extLst>
          </p:cNvPr>
          <p:cNvSpPr>
            <a:spLocks noGrp="1" noChangeArrowheads="1"/>
          </p:cNvSpPr>
          <p:nvPr>
            <p:ph type="sldNum" sz="quarter" idx="12"/>
          </p:nvPr>
        </p:nvSpPr>
        <p:spPr>
          <a:ln/>
        </p:spPr>
        <p:txBody>
          <a:bodyPr/>
          <a:lstStyle>
            <a:lvl1pPr>
              <a:defRPr/>
            </a:lvl1pPr>
          </a:lstStyle>
          <a:p>
            <a:fld id="{D231431F-F46A-4345-B9B1-14C48F02FC37}" type="slidenum">
              <a:rPr lang="en-US" altLang="en-US"/>
              <a:pPr/>
              <a:t>‹#›</a:t>
            </a:fld>
            <a:endParaRPr lang="en-US" altLang="en-US"/>
          </a:p>
        </p:txBody>
      </p:sp>
    </p:spTree>
    <p:extLst>
      <p:ext uri="{BB962C8B-B14F-4D97-AF65-F5344CB8AC3E}">
        <p14:creationId xmlns:p14="http://schemas.microsoft.com/office/powerpoint/2010/main" val="1205445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a:extLst>
              <a:ext uri="{FF2B5EF4-FFF2-40B4-BE49-F238E27FC236}">
                <a16:creationId xmlns:a16="http://schemas.microsoft.com/office/drawing/2014/main" id="{DE2E07F9-4998-4FC2-AAD4-81C3CD8199E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709300EC-B541-4805-803F-F9614E0DE2F4}"/>
              </a:ext>
            </a:extLst>
          </p:cNvPr>
          <p:cNvSpPr>
            <a:spLocks noGrp="1" noChangeArrowheads="1"/>
          </p:cNvSpPr>
          <p:nvPr>
            <p:ph type="ftr" sz="quarter" idx="11"/>
          </p:nvPr>
        </p:nvSpPr>
        <p:spPr>
          <a:ln/>
        </p:spPr>
        <p:txBody>
          <a:bodyPr/>
          <a:lstStyle>
            <a:lvl1pPr>
              <a:defRPr/>
            </a:lvl1pPr>
          </a:lstStyle>
          <a:p>
            <a:pPr>
              <a:defRPr/>
            </a:pPr>
            <a:r>
              <a:rPr lang="en-US"/>
              <a:t>copyright cmassengale</a:t>
            </a:r>
          </a:p>
        </p:txBody>
      </p:sp>
      <p:sp>
        <p:nvSpPr>
          <p:cNvPr id="7" name="Rectangle 11">
            <a:extLst>
              <a:ext uri="{FF2B5EF4-FFF2-40B4-BE49-F238E27FC236}">
                <a16:creationId xmlns:a16="http://schemas.microsoft.com/office/drawing/2014/main" id="{BC11A953-70B2-4F22-BF55-FE876EED0646}"/>
              </a:ext>
            </a:extLst>
          </p:cNvPr>
          <p:cNvSpPr>
            <a:spLocks noGrp="1" noChangeArrowheads="1"/>
          </p:cNvSpPr>
          <p:nvPr>
            <p:ph type="sldNum" sz="quarter" idx="12"/>
          </p:nvPr>
        </p:nvSpPr>
        <p:spPr>
          <a:ln/>
        </p:spPr>
        <p:txBody>
          <a:bodyPr/>
          <a:lstStyle>
            <a:lvl1pPr>
              <a:defRPr/>
            </a:lvl1pPr>
          </a:lstStyle>
          <a:p>
            <a:fld id="{55E0109E-6AC8-457E-9A92-24DD01638D2D}" type="slidenum">
              <a:rPr lang="en-US" altLang="en-US"/>
              <a:pPr/>
              <a:t>‹#›</a:t>
            </a:fld>
            <a:endParaRPr lang="en-US" altLang="en-US"/>
          </a:p>
        </p:txBody>
      </p:sp>
    </p:spTree>
    <p:extLst>
      <p:ext uri="{BB962C8B-B14F-4D97-AF65-F5344CB8AC3E}">
        <p14:creationId xmlns:p14="http://schemas.microsoft.com/office/powerpoint/2010/main" val="431173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a:extLst>
              <a:ext uri="{FF2B5EF4-FFF2-40B4-BE49-F238E27FC236}">
                <a16:creationId xmlns:a16="http://schemas.microsoft.com/office/drawing/2014/main" id="{A2C27A43-4E03-401E-8D55-F1F34953D6C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0DFA238D-5A84-4153-8DA9-4CA091079277}"/>
              </a:ext>
            </a:extLst>
          </p:cNvPr>
          <p:cNvSpPr>
            <a:spLocks noGrp="1" noChangeArrowheads="1"/>
          </p:cNvSpPr>
          <p:nvPr>
            <p:ph type="ftr" sz="quarter" idx="11"/>
          </p:nvPr>
        </p:nvSpPr>
        <p:spPr>
          <a:ln/>
        </p:spPr>
        <p:txBody>
          <a:bodyPr/>
          <a:lstStyle>
            <a:lvl1pPr>
              <a:defRPr/>
            </a:lvl1pPr>
          </a:lstStyle>
          <a:p>
            <a:pPr>
              <a:defRPr/>
            </a:pPr>
            <a:r>
              <a:rPr lang="en-US"/>
              <a:t>copyright cmassengale</a:t>
            </a:r>
          </a:p>
        </p:txBody>
      </p:sp>
      <p:sp>
        <p:nvSpPr>
          <p:cNvPr id="7" name="Rectangle 11">
            <a:extLst>
              <a:ext uri="{FF2B5EF4-FFF2-40B4-BE49-F238E27FC236}">
                <a16:creationId xmlns:a16="http://schemas.microsoft.com/office/drawing/2014/main" id="{4BAE19F5-5A4E-4BBC-A9AB-165A47C9C633}"/>
              </a:ext>
            </a:extLst>
          </p:cNvPr>
          <p:cNvSpPr>
            <a:spLocks noGrp="1" noChangeArrowheads="1"/>
          </p:cNvSpPr>
          <p:nvPr>
            <p:ph type="sldNum" sz="quarter" idx="12"/>
          </p:nvPr>
        </p:nvSpPr>
        <p:spPr>
          <a:ln/>
        </p:spPr>
        <p:txBody>
          <a:bodyPr/>
          <a:lstStyle>
            <a:lvl1pPr>
              <a:defRPr/>
            </a:lvl1pPr>
          </a:lstStyle>
          <a:p>
            <a:fld id="{7EF6BDA1-4450-4727-A581-5056CA4BE150}" type="slidenum">
              <a:rPr lang="en-US" altLang="en-US"/>
              <a:pPr/>
              <a:t>‹#›</a:t>
            </a:fld>
            <a:endParaRPr lang="en-US" altLang="en-US"/>
          </a:p>
        </p:txBody>
      </p:sp>
    </p:spTree>
    <p:extLst>
      <p:ext uri="{BB962C8B-B14F-4D97-AF65-F5344CB8AC3E}">
        <p14:creationId xmlns:p14="http://schemas.microsoft.com/office/powerpoint/2010/main" val="1209379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a:extLst>
              <a:ext uri="{FF2B5EF4-FFF2-40B4-BE49-F238E27FC236}">
                <a16:creationId xmlns:a16="http://schemas.microsoft.com/office/drawing/2014/main" id="{69A4CA09-3DD3-42AE-9BBF-D12F519141D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0">
            <a:extLst>
              <a:ext uri="{FF2B5EF4-FFF2-40B4-BE49-F238E27FC236}">
                <a16:creationId xmlns:a16="http://schemas.microsoft.com/office/drawing/2014/main" id="{4C7F78EC-337B-4B0B-A1AB-3D1B2529D414}"/>
              </a:ext>
            </a:extLst>
          </p:cNvPr>
          <p:cNvSpPr>
            <a:spLocks noGrp="1" noChangeArrowheads="1"/>
          </p:cNvSpPr>
          <p:nvPr>
            <p:ph type="ftr" sz="quarter" idx="11"/>
          </p:nvPr>
        </p:nvSpPr>
        <p:spPr>
          <a:ln/>
        </p:spPr>
        <p:txBody>
          <a:bodyPr/>
          <a:lstStyle>
            <a:lvl1pPr>
              <a:defRPr/>
            </a:lvl1pPr>
          </a:lstStyle>
          <a:p>
            <a:pPr>
              <a:defRPr/>
            </a:pPr>
            <a:r>
              <a:rPr lang="en-US"/>
              <a:t>copyright cmassengale</a:t>
            </a:r>
          </a:p>
        </p:txBody>
      </p:sp>
      <p:sp>
        <p:nvSpPr>
          <p:cNvPr id="6" name="Rectangle 11">
            <a:extLst>
              <a:ext uri="{FF2B5EF4-FFF2-40B4-BE49-F238E27FC236}">
                <a16:creationId xmlns:a16="http://schemas.microsoft.com/office/drawing/2014/main" id="{3EF8EE74-4D95-464C-B4E1-10DF3FDAE3E2}"/>
              </a:ext>
            </a:extLst>
          </p:cNvPr>
          <p:cNvSpPr>
            <a:spLocks noGrp="1" noChangeArrowheads="1"/>
          </p:cNvSpPr>
          <p:nvPr>
            <p:ph type="sldNum" sz="quarter" idx="12"/>
          </p:nvPr>
        </p:nvSpPr>
        <p:spPr>
          <a:ln/>
        </p:spPr>
        <p:txBody>
          <a:bodyPr/>
          <a:lstStyle>
            <a:lvl1pPr>
              <a:defRPr/>
            </a:lvl1pPr>
          </a:lstStyle>
          <a:p>
            <a:fld id="{14B83310-5C6B-492C-900C-1C42A9CBEB1C}" type="slidenum">
              <a:rPr lang="en-US" altLang="en-US"/>
              <a:pPr/>
              <a:t>‹#›</a:t>
            </a:fld>
            <a:endParaRPr lang="en-US" altLang="en-US"/>
          </a:p>
        </p:txBody>
      </p:sp>
    </p:spTree>
    <p:extLst>
      <p:ext uri="{BB962C8B-B14F-4D97-AF65-F5344CB8AC3E}">
        <p14:creationId xmlns:p14="http://schemas.microsoft.com/office/powerpoint/2010/main" val="3105008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228600"/>
            <a:ext cx="19431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228600"/>
            <a:ext cx="56769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a:extLst>
              <a:ext uri="{FF2B5EF4-FFF2-40B4-BE49-F238E27FC236}">
                <a16:creationId xmlns:a16="http://schemas.microsoft.com/office/drawing/2014/main" id="{3EBA2C5B-8957-4484-9148-77C543BB3D3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0">
            <a:extLst>
              <a:ext uri="{FF2B5EF4-FFF2-40B4-BE49-F238E27FC236}">
                <a16:creationId xmlns:a16="http://schemas.microsoft.com/office/drawing/2014/main" id="{01AC56EE-4EF4-4B52-A91C-862A511D7910}"/>
              </a:ext>
            </a:extLst>
          </p:cNvPr>
          <p:cNvSpPr>
            <a:spLocks noGrp="1" noChangeArrowheads="1"/>
          </p:cNvSpPr>
          <p:nvPr>
            <p:ph type="ftr" sz="quarter" idx="11"/>
          </p:nvPr>
        </p:nvSpPr>
        <p:spPr>
          <a:ln/>
        </p:spPr>
        <p:txBody>
          <a:bodyPr/>
          <a:lstStyle>
            <a:lvl1pPr>
              <a:defRPr/>
            </a:lvl1pPr>
          </a:lstStyle>
          <a:p>
            <a:pPr>
              <a:defRPr/>
            </a:pPr>
            <a:r>
              <a:rPr lang="en-US"/>
              <a:t>copyright cmassengale</a:t>
            </a:r>
          </a:p>
        </p:txBody>
      </p:sp>
      <p:sp>
        <p:nvSpPr>
          <p:cNvPr id="6" name="Rectangle 11">
            <a:extLst>
              <a:ext uri="{FF2B5EF4-FFF2-40B4-BE49-F238E27FC236}">
                <a16:creationId xmlns:a16="http://schemas.microsoft.com/office/drawing/2014/main" id="{48F7D57E-5F56-4A22-A332-FDF3F32B7C4F}"/>
              </a:ext>
            </a:extLst>
          </p:cNvPr>
          <p:cNvSpPr>
            <a:spLocks noGrp="1" noChangeArrowheads="1"/>
          </p:cNvSpPr>
          <p:nvPr>
            <p:ph type="sldNum" sz="quarter" idx="12"/>
          </p:nvPr>
        </p:nvSpPr>
        <p:spPr>
          <a:ln/>
        </p:spPr>
        <p:txBody>
          <a:bodyPr/>
          <a:lstStyle>
            <a:lvl1pPr>
              <a:defRPr/>
            </a:lvl1pPr>
          </a:lstStyle>
          <a:p>
            <a:fld id="{47DAF204-348C-4BA3-AF9F-ADBB161D1A67}" type="slidenum">
              <a:rPr lang="en-US" altLang="en-US"/>
              <a:pPr/>
              <a:t>‹#›</a:t>
            </a:fld>
            <a:endParaRPr lang="en-US" altLang="en-US"/>
          </a:p>
        </p:txBody>
      </p:sp>
    </p:spTree>
    <p:extLst>
      <p:ext uri="{BB962C8B-B14F-4D97-AF65-F5344CB8AC3E}">
        <p14:creationId xmlns:p14="http://schemas.microsoft.com/office/powerpoint/2010/main" val="1464510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2"/>
            </a:gs>
          </a:gsLst>
          <a:lin ang="5400000" scaled="1"/>
        </a:gra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E06032D7-6F5E-47F1-B09F-D9C8A9B33310}"/>
              </a:ext>
            </a:extLst>
          </p:cNvPr>
          <p:cNvGrpSpPr>
            <a:grpSpLocks/>
          </p:cNvGrpSpPr>
          <p:nvPr/>
        </p:nvGrpSpPr>
        <p:grpSpPr bwMode="auto">
          <a:xfrm>
            <a:off x="0" y="0"/>
            <a:ext cx="8478838" cy="6173788"/>
            <a:chOff x="0" y="0"/>
            <a:chExt cx="5341" cy="3889"/>
          </a:xfrm>
        </p:grpSpPr>
        <p:sp>
          <p:nvSpPr>
            <p:cNvPr id="1032" name="Freeform 3">
              <a:extLst>
                <a:ext uri="{FF2B5EF4-FFF2-40B4-BE49-F238E27FC236}">
                  <a16:creationId xmlns:a16="http://schemas.microsoft.com/office/drawing/2014/main" id="{D15F428C-358E-4DB4-BB9E-7D82BC34BA83}"/>
                </a:ext>
              </a:extLst>
            </p:cNvPr>
            <p:cNvSpPr>
              <a:spLocks/>
            </p:cNvSpPr>
            <p:nvPr/>
          </p:nvSpPr>
          <p:spPr bwMode="auto">
            <a:xfrm>
              <a:off x="0" y="0"/>
              <a:ext cx="3863" cy="3889"/>
            </a:xfrm>
            <a:custGeom>
              <a:avLst/>
              <a:gdLst>
                <a:gd name="T0" fmla="*/ 3862 w 3863"/>
                <a:gd name="T1" fmla="*/ 3418 h 3889"/>
                <a:gd name="T2" fmla="*/ 457 w 3863"/>
                <a:gd name="T3" fmla="*/ 0 h 3889"/>
                <a:gd name="T4" fmla="*/ 0 w 3863"/>
                <a:gd name="T5" fmla="*/ 0 h 3889"/>
                <a:gd name="T6" fmla="*/ 0 w 3863"/>
                <a:gd name="T7" fmla="*/ 481 h 3889"/>
                <a:gd name="T8" fmla="*/ 3394 w 3863"/>
                <a:gd name="T9" fmla="*/ 3888 h 3889"/>
                <a:gd name="T10" fmla="*/ 3862 w 3863"/>
                <a:gd name="T11" fmla="*/ 3418 h 388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863" h="3889">
                  <a:moveTo>
                    <a:pt x="3862" y="3418"/>
                  </a:moveTo>
                  <a:lnTo>
                    <a:pt x="457" y="0"/>
                  </a:lnTo>
                  <a:lnTo>
                    <a:pt x="0" y="0"/>
                  </a:lnTo>
                  <a:lnTo>
                    <a:pt x="0" y="481"/>
                  </a:lnTo>
                  <a:lnTo>
                    <a:pt x="3394" y="3888"/>
                  </a:lnTo>
                  <a:lnTo>
                    <a:pt x="3862" y="3418"/>
                  </a:lnTo>
                </a:path>
              </a:pathLst>
            </a:custGeom>
            <a:solidFill>
              <a:schemeClr val="bg1">
                <a:alpha val="50195"/>
              </a:schemeClr>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sp>
          <p:nvSpPr>
            <p:cNvPr id="1033" name="Freeform 4">
              <a:extLst>
                <a:ext uri="{FF2B5EF4-FFF2-40B4-BE49-F238E27FC236}">
                  <a16:creationId xmlns:a16="http://schemas.microsoft.com/office/drawing/2014/main" id="{E13FA258-BE21-4898-99CF-EB35FABCB494}"/>
                </a:ext>
              </a:extLst>
            </p:cNvPr>
            <p:cNvSpPr>
              <a:spLocks/>
            </p:cNvSpPr>
            <p:nvPr/>
          </p:nvSpPr>
          <p:spPr bwMode="auto">
            <a:xfrm>
              <a:off x="860" y="0"/>
              <a:ext cx="3394" cy="3223"/>
            </a:xfrm>
            <a:custGeom>
              <a:avLst/>
              <a:gdLst>
                <a:gd name="T0" fmla="*/ 370 w 3394"/>
                <a:gd name="T1" fmla="*/ 0 h 3223"/>
                <a:gd name="T2" fmla="*/ 3393 w 3394"/>
                <a:gd name="T3" fmla="*/ 3036 h 3223"/>
                <a:gd name="T4" fmla="*/ 3208 w 3394"/>
                <a:gd name="T5" fmla="*/ 3222 h 3223"/>
                <a:gd name="T6" fmla="*/ 0 w 3394"/>
                <a:gd name="T7" fmla="*/ 0 h 3223"/>
                <a:gd name="T8" fmla="*/ 370 w 3394"/>
                <a:gd name="T9" fmla="*/ 0 h 32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94" h="3223">
                  <a:moveTo>
                    <a:pt x="370" y="0"/>
                  </a:moveTo>
                  <a:lnTo>
                    <a:pt x="3393" y="3036"/>
                  </a:lnTo>
                  <a:lnTo>
                    <a:pt x="3208" y="3222"/>
                  </a:lnTo>
                  <a:lnTo>
                    <a:pt x="0" y="0"/>
                  </a:lnTo>
                  <a:lnTo>
                    <a:pt x="370" y="0"/>
                  </a:lnTo>
                </a:path>
              </a:pathLst>
            </a:custGeom>
            <a:solidFill>
              <a:schemeClr val="bg1">
                <a:alpha val="50195"/>
              </a:schemeClr>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sp>
          <p:nvSpPr>
            <p:cNvPr id="1034" name="Freeform 5">
              <a:extLst>
                <a:ext uri="{FF2B5EF4-FFF2-40B4-BE49-F238E27FC236}">
                  <a16:creationId xmlns:a16="http://schemas.microsoft.com/office/drawing/2014/main" id="{6D8D8216-75E1-4FDE-9A21-1173A23A0686}"/>
                </a:ext>
              </a:extLst>
            </p:cNvPr>
            <p:cNvSpPr>
              <a:spLocks/>
            </p:cNvSpPr>
            <p:nvPr/>
          </p:nvSpPr>
          <p:spPr bwMode="auto">
            <a:xfrm>
              <a:off x="2187" y="0"/>
              <a:ext cx="2859" cy="2556"/>
            </a:xfrm>
            <a:custGeom>
              <a:avLst/>
              <a:gdLst>
                <a:gd name="T0" fmla="*/ 630 w 2859"/>
                <a:gd name="T1" fmla="*/ 0 h 2556"/>
                <a:gd name="T2" fmla="*/ 2858 w 2859"/>
                <a:gd name="T3" fmla="*/ 2238 h 2556"/>
                <a:gd name="T4" fmla="*/ 2543 w 2859"/>
                <a:gd name="T5" fmla="*/ 2555 h 2556"/>
                <a:gd name="T6" fmla="*/ 0 w 2859"/>
                <a:gd name="T7" fmla="*/ 0 h 2556"/>
                <a:gd name="T8" fmla="*/ 630 w 2859"/>
                <a:gd name="T9" fmla="*/ 0 h 25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9" h="2556">
                  <a:moveTo>
                    <a:pt x="630" y="0"/>
                  </a:moveTo>
                  <a:lnTo>
                    <a:pt x="2858" y="2238"/>
                  </a:lnTo>
                  <a:lnTo>
                    <a:pt x="2543" y="2555"/>
                  </a:lnTo>
                  <a:lnTo>
                    <a:pt x="0" y="0"/>
                  </a:lnTo>
                  <a:lnTo>
                    <a:pt x="630" y="0"/>
                  </a:lnTo>
                </a:path>
              </a:pathLst>
            </a:custGeom>
            <a:solidFill>
              <a:schemeClr val="bg1">
                <a:alpha val="50195"/>
              </a:schemeClr>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sp>
          <p:nvSpPr>
            <p:cNvPr id="1035" name="Freeform 6">
              <a:extLst>
                <a:ext uri="{FF2B5EF4-FFF2-40B4-BE49-F238E27FC236}">
                  <a16:creationId xmlns:a16="http://schemas.microsoft.com/office/drawing/2014/main" id="{B0838743-E177-404E-826C-76E01E4D9BD9}"/>
                </a:ext>
              </a:extLst>
            </p:cNvPr>
            <p:cNvSpPr>
              <a:spLocks/>
            </p:cNvSpPr>
            <p:nvPr/>
          </p:nvSpPr>
          <p:spPr bwMode="auto">
            <a:xfrm>
              <a:off x="3055" y="0"/>
              <a:ext cx="2286" cy="2121"/>
            </a:xfrm>
            <a:custGeom>
              <a:avLst/>
              <a:gdLst>
                <a:gd name="T0" fmla="*/ 0 w 2286"/>
                <a:gd name="T1" fmla="*/ 0 h 2121"/>
                <a:gd name="T2" fmla="*/ 2111 w 2286"/>
                <a:gd name="T3" fmla="*/ 2120 h 2121"/>
                <a:gd name="T4" fmla="*/ 2285 w 2286"/>
                <a:gd name="T5" fmla="*/ 1945 h 2121"/>
                <a:gd name="T6" fmla="*/ 348 w 2286"/>
                <a:gd name="T7" fmla="*/ 0 h 2121"/>
                <a:gd name="T8" fmla="*/ 0 w 2286"/>
                <a:gd name="T9" fmla="*/ 0 h 21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86" h="2121">
                  <a:moveTo>
                    <a:pt x="0" y="0"/>
                  </a:moveTo>
                  <a:lnTo>
                    <a:pt x="2111" y="2120"/>
                  </a:lnTo>
                  <a:lnTo>
                    <a:pt x="2285" y="1945"/>
                  </a:lnTo>
                  <a:lnTo>
                    <a:pt x="348" y="0"/>
                  </a:lnTo>
                  <a:lnTo>
                    <a:pt x="0" y="0"/>
                  </a:lnTo>
                </a:path>
              </a:pathLst>
            </a:custGeom>
            <a:solidFill>
              <a:schemeClr val="bg1">
                <a:alpha val="50195"/>
              </a:schemeClr>
            </a:soli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grpSp>
      <p:sp>
        <p:nvSpPr>
          <p:cNvPr id="1027" name="Rectangle 7">
            <a:extLst>
              <a:ext uri="{FF2B5EF4-FFF2-40B4-BE49-F238E27FC236}">
                <a16:creationId xmlns:a16="http://schemas.microsoft.com/office/drawing/2014/main" id="{3433D877-953C-478F-865C-CF724F0FC9AF}"/>
              </a:ext>
            </a:extLst>
          </p:cNvPr>
          <p:cNvSpPr>
            <a:spLocks noGrp="1" noChangeArrowheads="1"/>
          </p:cNvSpPr>
          <p:nvPr>
            <p:ph type="title"/>
          </p:nvPr>
        </p:nvSpPr>
        <p:spPr bwMode="auto">
          <a:xfrm>
            <a:off x="685800" y="228600"/>
            <a:ext cx="77724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a:t>Click to edit Master title style</a:t>
            </a:r>
          </a:p>
        </p:txBody>
      </p:sp>
      <p:sp>
        <p:nvSpPr>
          <p:cNvPr id="2057" name="Rectangle 9">
            <a:extLst>
              <a:ext uri="{FF2B5EF4-FFF2-40B4-BE49-F238E27FC236}">
                <a16:creationId xmlns:a16="http://schemas.microsoft.com/office/drawing/2014/main" id="{EB6DBC60-0FB4-44DA-A4AF-1C2C399BC8DD}"/>
              </a:ext>
            </a:extLst>
          </p:cNvPr>
          <p:cNvSpPr>
            <a:spLocks noGrp="1" noChangeArrowheads="1"/>
          </p:cNvSpPr>
          <p:nvPr>
            <p:ph type="dt" sz="half" idx="2"/>
          </p:nvPr>
        </p:nvSpPr>
        <p:spPr bwMode="auto">
          <a:xfrm>
            <a:off x="685800" y="6248400"/>
            <a:ext cx="1905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spcBef>
                <a:spcPct val="50000"/>
              </a:spcBef>
              <a:defRPr sz="1400">
                <a:latin typeface="+mn-lt"/>
                <a:cs typeface="+mn-cs"/>
              </a:defRPr>
            </a:lvl1pPr>
          </a:lstStyle>
          <a:p>
            <a:pPr>
              <a:defRPr/>
            </a:pPr>
            <a:endParaRPr lang="en-US"/>
          </a:p>
        </p:txBody>
      </p:sp>
      <p:sp>
        <p:nvSpPr>
          <p:cNvPr id="2058" name="Rectangle 10">
            <a:extLst>
              <a:ext uri="{FF2B5EF4-FFF2-40B4-BE49-F238E27FC236}">
                <a16:creationId xmlns:a16="http://schemas.microsoft.com/office/drawing/2014/main" id="{89810531-4EFD-455D-B4F9-E625841B1E95}"/>
              </a:ext>
            </a:extLst>
          </p:cNvPr>
          <p:cNvSpPr>
            <a:spLocks noGrp="1" noChangeArrowheads="1"/>
          </p:cNvSpPr>
          <p:nvPr>
            <p:ph type="ftr" sz="quarter" idx="3"/>
          </p:nvPr>
        </p:nvSpPr>
        <p:spPr bwMode="auto">
          <a:xfrm>
            <a:off x="3124200" y="6248400"/>
            <a:ext cx="28956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ctr">
              <a:spcBef>
                <a:spcPct val="50000"/>
              </a:spcBef>
              <a:defRPr sz="1400">
                <a:latin typeface="+mn-lt"/>
                <a:cs typeface="+mn-cs"/>
              </a:defRPr>
            </a:lvl1pPr>
          </a:lstStyle>
          <a:p>
            <a:pPr>
              <a:defRPr/>
            </a:pPr>
            <a:r>
              <a:rPr lang="en-US"/>
              <a:t>copyright cmassengale</a:t>
            </a:r>
          </a:p>
        </p:txBody>
      </p:sp>
      <p:sp>
        <p:nvSpPr>
          <p:cNvPr id="2059" name="Rectangle 11">
            <a:extLst>
              <a:ext uri="{FF2B5EF4-FFF2-40B4-BE49-F238E27FC236}">
                <a16:creationId xmlns:a16="http://schemas.microsoft.com/office/drawing/2014/main" id="{AD93AA61-6872-41B9-93F0-D0AA199563E2}"/>
              </a:ext>
            </a:extLst>
          </p:cNvPr>
          <p:cNvSpPr>
            <a:spLocks noGrp="1" noChangeArrowheads="1"/>
          </p:cNvSpPr>
          <p:nvPr>
            <p:ph type="sldNum" sz="quarter" idx="4"/>
          </p:nvPr>
        </p:nvSpPr>
        <p:spPr bwMode="auto">
          <a:xfrm>
            <a:off x="6553200" y="6248400"/>
            <a:ext cx="1905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a:spcBef>
                <a:spcPct val="50000"/>
              </a:spcBef>
              <a:defRPr sz="1400">
                <a:latin typeface="Comic Sans MS" panose="030F0702030302020204" pitchFamily="66" charset="0"/>
              </a:defRPr>
            </a:lvl1pPr>
          </a:lstStyle>
          <a:p>
            <a:fld id="{DACC5A12-1DEC-464D-B8A5-9460DB38CDAF}" type="slidenum">
              <a:rPr lang="en-US" altLang="en-US"/>
              <a:pPr/>
              <a:t>‹#›</a:t>
            </a:fld>
            <a:endParaRPr lang="en-US" altLang="en-US"/>
          </a:p>
        </p:txBody>
      </p:sp>
      <p:sp>
        <p:nvSpPr>
          <p:cNvPr id="1031" name="Rectangle 12">
            <a:extLst>
              <a:ext uri="{FF2B5EF4-FFF2-40B4-BE49-F238E27FC236}">
                <a16:creationId xmlns:a16="http://schemas.microsoft.com/office/drawing/2014/main" id="{106F5541-844C-40B8-8E1E-F305A06656A5}"/>
              </a:ext>
            </a:extLst>
          </p:cNvPr>
          <p:cNvSpPr>
            <a:spLocks noGrp="1" noChangeArrowheads="1"/>
          </p:cNvSpPr>
          <p:nvPr>
            <p:ph type="body" idx="1"/>
          </p:nvPr>
        </p:nvSpPr>
        <p:spPr bwMode="auto">
          <a:xfrm>
            <a:off x="685800" y="1641475"/>
            <a:ext cx="7772400" cy="445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omic Sans MS" pitchFamily="66" charset="0"/>
          <a:cs typeface="Arial" charset="0"/>
        </a:defRPr>
      </a:lvl2pPr>
      <a:lvl3pPr algn="ctr" rtl="0" eaLnBrk="0" fontAlgn="base" hangingPunct="0">
        <a:spcBef>
          <a:spcPct val="0"/>
        </a:spcBef>
        <a:spcAft>
          <a:spcPct val="0"/>
        </a:spcAft>
        <a:defRPr sz="4400">
          <a:solidFill>
            <a:schemeClr val="tx2"/>
          </a:solidFill>
          <a:latin typeface="Comic Sans MS" pitchFamily="66" charset="0"/>
          <a:cs typeface="Arial" charset="0"/>
        </a:defRPr>
      </a:lvl3pPr>
      <a:lvl4pPr algn="ctr" rtl="0" eaLnBrk="0" fontAlgn="base" hangingPunct="0">
        <a:spcBef>
          <a:spcPct val="0"/>
        </a:spcBef>
        <a:spcAft>
          <a:spcPct val="0"/>
        </a:spcAft>
        <a:defRPr sz="4400">
          <a:solidFill>
            <a:schemeClr val="tx2"/>
          </a:solidFill>
          <a:latin typeface="Comic Sans MS" pitchFamily="66" charset="0"/>
          <a:cs typeface="Arial" charset="0"/>
        </a:defRPr>
      </a:lvl4pPr>
      <a:lvl5pPr algn="ctr" rtl="0" eaLnBrk="0" fontAlgn="base" hangingPunct="0">
        <a:spcBef>
          <a:spcPct val="0"/>
        </a:spcBef>
        <a:spcAft>
          <a:spcPct val="0"/>
        </a:spcAft>
        <a:defRPr sz="4400">
          <a:solidFill>
            <a:schemeClr val="tx2"/>
          </a:solidFill>
          <a:latin typeface="Comic Sans MS" pitchFamily="66" charset="0"/>
          <a:cs typeface="Arial" charset="0"/>
        </a:defRPr>
      </a:lvl5pPr>
      <a:lvl6pPr marL="457200" algn="ctr" rtl="0" fontAlgn="base">
        <a:spcBef>
          <a:spcPct val="0"/>
        </a:spcBef>
        <a:spcAft>
          <a:spcPct val="0"/>
        </a:spcAft>
        <a:defRPr sz="4400">
          <a:solidFill>
            <a:schemeClr val="tx2"/>
          </a:solidFill>
          <a:latin typeface="Comic Sans MS" pitchFamily="66" charset="0"/>
          <a:cs typeface="Arial" charset="0"/>
        </a:defRPr>
      </a:lvl6pPr>
      <a:lvl7pPr marL="914400" algn="ctr" rtl="0" fontAlgn="base">
        <a:spcBef>
          <a:spcPct val="0"/>
        </a:spcBef>
        <a:spcAft>
          <a:spcPct val="0"/>
        </a:spcAft>
        <a:defRPr sz="4400">
          <a:solidFill>
            <a:schemeClr val="tx2"/>
          </a:solidFill>
          <a:latin typeface="Comic Sans MS" pitchFamily="66" charset="0"/>
          <a:cs typeface="Arial" charset="0"/>
        </a:defRPr>
      </a:lvl7pPr>
      <a:lvl8pPr marL="1371600" algn="ctr" rtl="0" fontAlgn="base">
        <a:spcBef>
          <a:spcPct val="0"/>
        </a:spcBef>
        <a:spcAft>
          <a:spcPct val="0"/>
        </a:spcAft>
        <a:defRPr sz="4400">
          <a:solidFill>
            <a:schemeClr val="tx2"/>
          </a:solidFill>
          <a:latin typeface="Comic Sans MS" pitchFamily="66" charset="0"/>
          <a:cs typeface="Arial" charset="0"/>
        </a:defRPr>
      </a:lvl8pPr>
      <a:lvl9pPr marL="1828800" algn="ctr" rtl="0" fontAlgn="base">
        <a:spcBef>
          <a:spcPct val="0"/>
        </a:spcBef>
        <a:spcAft>
          <a:spcPct val="0"/>
        </a:spcAft>
        <a:defRPr sz="4400">
          <a:solidFill>
            <a:schemeClr val="tx2"/>
          </a:solidFill>
          <a:latin typeface="Comic Sans MS" pitchFamily="66" charset="0"/>
          <a:cs typeface="Arial" charset="0"/>
        </a:defRPr>
      </a:lvl9pPr>
    </p:titleStyle>
    <p:bodyStyle>
      <a:lvl1pPr marL="342900" indent="-342900" algn="l" rtl="0" eaLnBrk="0" fontAlgn="base" hangingPunct="0">
        <a:spcBef>
          <a:spcPct val="20000"/>
        </a:spcBef>
        <a:spcAft>
          <a:spcPct val="0"/>
        </a:spcAft>
        <a:buClr>
          <a:schemeClr val="tx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tx1"/>
        </a:buClr>
        <a:buChar char="»"/>
        <a:defRPr sz="2400">
          <a:solidFill>
            <a:schemeClr val="tx1"/>
          </a:solidFill>
          <a:latin typeface="+mn-lt"/>
          <a:cs typeface="+mn-cs"/>
        </a:defRPr>
      </a:lvl3pPr>
      <a:lvl4pPr marL="1600200" indent="-228600" algn="l" rtl="0" eaLnBrk="0" fontAlgn="base" hangingPunct="0">
        <a:spcBef>
          <a:spcPct val="20000"/>
        </a:spcBef>
        <a:spcAft>
          <a:spcPct val="0"/>
        </a:spcAft>
        <a:buClr>
          <a:schemeClr val="tx2"/>
        </a:buClr>
        <a:buSzPct val="75000"/>
        <a:buFont typeface="Wingdings" panose="05000000000000000000" pitchFamily="2" charset="2"/>
        <a:buChar char="n"/>
        <a:defRPr sz="2000">
          <a:solidFill>
            <a:schemeClr val="tx1"/>
          </a:solidFill>
          <a:latin typeface="+mn-lt"/>
          <a:cs typeface="+mn-cs"/>
        </a:defRPr>
      </a:lvl4pPr>
      <a:lvl5pPr marL="2057400" indent="-228600" algn="l" rtl="0" eaLnBrk="0" fontAlgn="base" hangingPunct="0">
        <a:spcBef>
          <a:spcPct val="20000"/>
        </a:spcBef>
        <a:spcAft>
          <a:spcPct val="0"/>
        </a:spcAft>
        <a:buClr>
          <a:schemeClr val="tx1"/>
        </a:buClr>
        <a:buChar char="–"/>
        <a:defRPr sz="2000">
          <a:solidFill>
            <a:schemeClr val="tx1"/>
          </a:solidFill>
          <a:latin typeface="+mn-lt"/>
          <a:cs typeface="+mn-cs"/>
        </a:defRPr>
      </a:lvl5pPr>
      <a:lvl6pPr marL="2514600" indent="-228600" algn="l" rtl="0" fontAlgn="base">
        <a:spcBef>
          <a:spcPct val="20000"/>
        </a:spcBef>
        <a:spcAft>
          <a:spcPct val="0"/>
        </a:spcAft>
        <a:buClr>
          <a:schemeClr val="tx1"/>
        </a:buClr>
        <a:buChar char="–"/>
        <a:defRPr sz="2000">
          <a:solidFill>
            <a:schemeClr val="tx1"/>
          </a:solidFill>
          <a:latin typeface="+mn-lt"/>
          <a:cs typeface="+mn-cs"/>
        </a:defRPr>
      </a:lvl6pPr>
      <a:lvl7pPr marL="2971800" indent="-228600" algn="l" rtl="0" fontAlgn="base">
        <a:spcBef>
          <a:spcPct val="20000"/>
        </a:spcBef>
        <a:spcAft>
          <a:spcPct val="0"/>
        </a:spcAft>
        <a:buClr>
          <a:schemeClr val="tx1"/>
        </a:buClr>
        <a:buChar char="–"/>
        <a:defRPr sz="2000">
          <a:solidFill>
            <a:schemeClr val="tx1"/>
          </a:solidFill>
          <a:latin typeface="+mn-lt"/>
          <a:cs typeface="+mn-cs"/>
        </a:defRPr>
      </a:lvl7pPr>
      <a:lvl8pPr marL="3429000" indent="-228600" algn="l" rtl="0" fontAlgn="base">
        <a:spcBef>
          <a:spcPct val="20000"/>
        </a:spcBef>
        <a:spcAft>
          <a:spcPct val="0"/>
        </a:spcAft>
        <a:buClr>
          <a:schemeClr val="tx1"/>
        </a:buClr>
        <a:buChar char="–"/>
        <a:defRPr sz="2000">
          <a:solidFill>
            <a:schemeClr val="tx1"/>
          </a:solidFill>
          <a:latin typeface="+mn-lt"/>
          <a:cs typeface="+mn-cs"/>
        </a:defRPr>
      </a:lvl8pPr>
      <a:lvl9pPr marL="3886200" indent="-228600" algn="l" rtl="0" fontAlgn="base">
        <a:spcBef>
          <a:spcPct val="20000"/>
        </a:spcBef>
        <a:spcAft>
          <a:spcPct val="0"/>
        </a:spcAft>
        <a:buClr>
          <a:schemeClr val="tx1"/>
        </a:buClr>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hyperlink" Target="http://www.youtube.com/watch?v=xOl0tHVV6Ck"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hyperlink" Target="http://www.talkorigins.org/faqs/origin.html"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6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6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45.jpeg"/><Relationship Id="rId4" Type="http://schemas.openxmlformats.org/officeDocument/2006/relationships/image" Target="../media/image44.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4">
            <a:extLst>
              <a:ext uri="{FF2B5EF4-FFF2-40B4-BE49-F238E27FC236}">
                <a16:creationId xmlns:a16="http://schemas.microsoft.com/office/drawing/2014/main" id="{8245E0AE-D8BE-4284-8244-9A0C9989591F}"/>
              </a:ext>
            </a:extLst>
          </p:cNvPr>
          <p:cNvSpPr>
            <a:spLocks noGrp="1"/>
          </p:cNvSpPr>
          <p:nvPr>
            <p:ph type="ftr" sz="quarter" idx="11"/>
          </p:nvPr>
        </p:nvSpPr>
        <p:spPr/>
        <p:txBody>
          <a:bodyPr/>
          <a:lstStyle/>
          <a:p>
            <a:pPr>
              <a:defRPr/>
            </a:pPr>
            <a:r>
              <a:rPr lang="en-US"/>
              <a:t>copyright cmassengale</a:t>
            </a:r>
          </a:p>
        </p:txBody>
      </p:sp>
      <p:sp>
        <p:nvSpPr>
          <p:cNvPr id="2051" name="Slide Number Placeholder 3">
            <a:extLst>
              <a:ext uri="{FF2B5EF4-FFF2-40B4-BE49-F238E27FC236}">
                <a16:creationId xmlns:a16="http://schemas.microsoft.com/office/drawing/2014/main" id="{4C69CF22-B8EA-4F9D-9CB8-0C9F6F9A7DE1}"/>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0FE4AC8B-4EA4-49B0-A445-2782F9F8A4C7}" type="slidenum">
              <a:rPr lang="en-US" altLang="en-US" sz="1400"/>
              <a:pPr algn="r" eaLnBrk="1" hangingPunct="1">
                <a:spcBef>
                  <a:spcPct val="50000"/>
                </a:spcBef>
                <a:buClrTx/>
                <a:buSzTx/>
                <a:buFontTx/>
                <a:buNone/>
              </a:pPr>
              <a:t>1</a:t>
            </a:fld>
            <a:endParaRPr lang="en-US" altLang="en-US" sz="1400"/>
          </a:p>
        </p:txBody>
      </p:sp>
      <p:sp>
        <p:nvSpPr>
          <p:cNvPr id="89090" name="Text Box 2">
            <a:extLst>
              <a:ext uri="{FF2B5EF4-FFF2-40B4-BE49-F238E27FC236}">
                <a16:creationId xmlns:a16="http://schemas.microsoft.com/office/drawing/2014/main" id="{E25C76FC-BF42-4D69-B378-3CA020D2775B}"/>
              </a:ext>
            </a:extLst>
          </p:cNvPr>
          <p:cNvSpPr txBox="1">
            <a:spLocks noChangeArrowheads="1"/>
          </p:cNvSpPr>
          <p:nvPr/>
        </p:nvSpPr>
        <p:spPr bwMode="auto">
          <a:xfrm>
            <a:off x="457200" y="2514600"/>
            <a:ext cx="3810000" cy="3813175"/>
          </a:xfrm>
          <a:prstGeom prst="rect">
            <a:avLst/>
          </a:prstGeom>
          <a:noFill/>
          <a:ln w="9525">
            <a:noFill/>
            <a:miter lim="800000"/>
            <a:headEnd/>
            <a:tailEnd/>
          </a:ln>
          <a:effectLst/>
        </p:spPr>
        <p:txBody>
          <a:bodyPr>
            <a:spAutoFit/>
          </a:bodyPr>
          <a:lstStyle/>
          <a:p>
            <a:pPr algn="ctr">
              <a:defRPr/>
            </a:pPr>
            <a:r>
              <a:rPr lang="en-US" sz="3600" b="1" dirty="0">
                <a:solidFill>
                  <a:schemeClr val="tx2"/>
                </a:solidFill>
                <a:effectLst>
                  <a:outerShdw blurRad="38100" dist="38100" dir="2700000" algn="tl">
                    <a:srgbClr val="000000"/>
                  </a:outerShdw>
                </a:effectLst>
                <a:latin typeface="Comic Sans MS" pitchFamily="66" charset="0"/>
                <a:cs typeface="+mn-cs"/>
              </a:rPr>
              <a:t>“Nothing in biology makes sense EXCEPT in the light of evolution.” </a:t>
            </a:r>
            <a:r>
              <a:rPr lang="en-US" sz="3200" b="1" i="1" dirty="0">
                <a:solidFill>
                  <a:srgbClr val="CC3300"/>
                </a:solidFill>
                <a:effectLst>
                  <a:outerShdw blurRad="38100" dist="38100" dir="2700000" algn="tl">
                    <a:srgbClr val="000000"/>
                  </a:outerShdw>
                </a:effectLst>
                <a:latin typeface="Comic Sans MS" pitchFamily="66" charset="0"/>
                <a:cs typeface="+mn-cs"/>
              </a:rPr>
              <a:t>Theodosius Dobzhansky</a:t>
            </a:r>
          </a:p>
        </p:txBody>
      </p:sp>
      <p:sp>
        <p:nvSpPr>
          <p:cNvPr id="2053" name="Text Box 3">
            <a:extLst>
              <a:ext uri="{FF2B5EF4-FFF2-40B4-BE49-F238E27FC236}">
                <a16:creationId xmlns:a16="http://schemas.microsoft.com/office/drawing/2014/main" id="{08D024DA-30A9-46D9-BAF1-F10201333B10}"/>
              </a:ext>
            </a:extLst>
          </p:cNvPr>
          <p:cNvSpPr txBox="1">
            <a:spLocks noChangeArrowheads="1"/>
          </p:cNvSpPr>
          <p:nvPr/>
        </p:nvSpPr>
        <p:spPr bwMode="auto">
          <a:xfrm>
            <a:off x="3624263" y="152400"/>
            <a:ext cx="1785937"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eaLnBrk="1" hangingPunct="1">
              <a:spcBef>
                <a:spcPct val="0"/>
              </a:spcBef>
              <a:buClrTx/>
              <a:buSzTx/>
              <a:buFontTx/>
              <a:buNone/>
            </a:pPr>
            <a:r>
              <a:rPr lang="en-US" altLang="en-US">
                <a:solidFill>
                  <a:schemeClr val="bg1"/>
                </a:solidFill>
                <a:latin typeface="Times New Roman" panose="02020603050405020304" pitchFamily="18" charset="0"/>
              </a:rPr>
              <a:t>Evolution</a:t>
            </a:r>
          </a:p>
        </p:txBody>
      </p:sp>
      <p:pic>
        <p:nvPicPr>
          <p:cNvPr id="2054" name="Picture 4" descr="Fig2">
            <a:extLst>
              <a:ext uri="{FF2B5EF4-FFF2-40B4-BE49-F238E27FC236}">
                <a16:creationId xmlns:a16="http://schemas.microsoft.com/office/drawing/2014/main" id="{C9D83E2A-8065-48E6-AD2D-C85575431F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152" t="4222" r="12122" b="20224"/>
          <a:stretch>
            <a:fillRect/>
          </a:stretch>
        </p:blipFill>
        <p:spPr bwMode="auto">
          <a:xfrm>
            <a:off x="4724400" y="1447800"/>
            <a:ext cx="3657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3" name="Text Box 5">
            <a:extLst>
              <a:ext uri="{FF2B5EF4-FFF2-40B4-BE49-F238E27FC236}">
                <a16:creationId xmlns:a16="http://schemas.microsoft.com/office/drawing/2014/main" id="{91CAD59B-A341-43C7-87EB-27715ECAE0BB}"/>
              </a:ext>
            </a:extLst>
          </p:cNvPr>
          <p:cNvSpPr txBox="1">
            <a:spLocks noChangeArrowheads="1"/>
          </p:cNvSpPr>
          <p:nvPr/>
        </p:nvSpPr>
        <p:spPr bwMode="auto">
          <a:xfrm>
            <a:off x="4114800" y="6172200"/>
            <a:ext cx="4545013" cy="457200"/>
          </a:xfrm>
          <a:prstGeom prst="rect">
            <a:avLst/>
          </a:prstGeom>
          <a:noFill/>
          <a:ln w="9525">
            <a:noFill/>
            <a:miter lim="800000"/>
            <a:headEnd/>
            <a:tailEnd/>
          </a:ln>
          <a:effectLst/>
        </p:spPr>
        <p:txBody>
          <a:bodyPr wrap="none">
            <a:spAutoFit/>
          </a:bodyPr>
          <a:lstStyle/>
          <a:p>
            <a:pPr>
              <a:defRPr/>
            </a:pPr>
            <a:r>
              <a:rPr lang="en-US" sz="2400" b="1" dirty="0">
                <a:solidFill>
                  <a:schemeClr val="tx2"/>
                </a:solidFill>
                <a:effectLst>
                  <a:outerShdw blurRad="38100" dist="38100" dir="2700000" algn="tl">
                    <a:srgbClr val="000000"/>
                  </a:outerShdw>
                </a:effectLst>
                <a:latin typeface="Comic Sans MS" pitchFamily="66" charset="0"/>
                <a:cs typeface="+mn-cs"/>
              </a:rPr>
              <a:t>Charles Darwin in later years</a:t>
            </a:r>
          </a:p>
        </p:txBody>
      </p:sp>
      <p:sp>
        <p:nvSpPr>
          <p:cNvPr id="2056" name="Footer Placeholder 6">
            <a:extLst>
              <a:ext uri="{FF2B5EF4-FFF2-40B4-BE49-F238E27FC236}">
                <a16:creationId xmlns:a16="http://schemas.microsoft.com/office/drawing/2014/main" id="{7B11689A-60B6-4A58-9327-F79F8BE0990E}"/>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
        <p:nvSpPr>
          <p:cNvPr id="7176" name="Rectangle 8">
            <a:extLst>
              <a:ext uri="{FF2B5EF4-FFF2-40B4-BE49-F238E27FC236}">
                <a16:creationId xmlns:a16="http://schemas.microsoft.com/office/drawing/2014/main" id="{F7398206-D001-4FE2-853C-AD499E0E76BB}"/>
              </a:ext>
            </a:extLst>
          </p:cNvPr>
          <p:cNvSpPr>
            <a:spLocks noGrp="1" noChangeArrowheads="1"/>
          </p:cNvSpPr>
          <p:nvPr>
            <p:ph type="title"/>
          </p:nvPr>
        </p:nvSpPr>
        <p:spPr>
          <a:xfrm>
            <a:off x="685800" y="304800"/>
            <a:ext cx="7772400" cy="1219200"/>
          </a:xfrm>
          <a:extLst/>
        </p:spPr>
        <p:txBody>
          <a:bodyPr/>
          <a:lstStyle/>
          <a:p>
            <a:pPr eaLnBrk="1" hangingPunct="1">
              <a:defRPr/>
            </a:pPr>
            <a:r>
              <a:rPr lang="en-US" altLang="en-US" sz="6000" b="1">
                <a:effectLst>
                  <a:outerShdw blurRad="38100" dist="38100" dir="2700000" algn="tl">
                    <a:srgbClr val="000000"/>
                  </a:outerShdw>
                </a:effectLst>
              </a:rPr>
              <a:t>Evolution: Diversity of Life</a:t>
            </a:r>
          </a:p>
        </p:txBody>
      </p:sp>
      <p:sp>
        <p:nvSpPr>
          <p:cNvPr id="2058" name="Rectangle 9">
            <a:extLst>
              <a:ext uri="{FF2B5EF4-FFF2-40B4-BE49-F238E27FC236}">
                <a16:creationId xmlns:a16="http://schemas.microsoft.com/office/drawing/2014/main" id="{87C40A44-26D4-4581-8896-945DE85377B6}"/>
              </a:ext>
            </a:extLst>
          </p:cNvPr>
          <p:cNvSpPr>
            <a:spLocks noChangeArrowheads="1"/>
          </p:cNvSpPr>
          <p:nvPr>
            <p:ph idx="1"/>
          </p:nvPr>
        </p:nvSpPr>
        <p:spPr>
          <a:xfrm>
            <a:off x="381000" y="1905000"/>
            <a:ext cx="7772400" cy="4454525"/>
          </a:xfrm>
        </p:spPr>
        <p:txBody>
          <a:bodyPr/>
          <a:lstStyle/>
          <a:p>
            <a:pPr eaLnBrk="1" hangingPunct="1"/>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9093"/>
                                        </p:tgtEl>
                                        <p:attrNameLst>
                                          <p:attrName>style.visibility</p:attrName>
                                        </p:attrNameLst>
                                      </p:cBhvr>
                                      <p:to>
                                        <p:strVal val="visible"/>
                                      </p:to>
                                    </p:set>
                                    <p:animEffect transition="in" filter="checkerboard(across)">
                                      <p:cBhvr>
                                        <p:cTn id="7" dur="500"/>
                                        <p:tgtEl>
                                          <p:spTgt spid="890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3"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19A3D9E-3186-4B2C-8963-627506E9872B}"/>
              </a:ext>
            </a:extLst>
          </p:cNvPr>
          <p:cNvSpPr>
            <a:spLocks noGrp="1"/>
          </p:cNvSpPr>
          <p:nvPr>
            <p:ph type="ftr" sz="quarter" idx="11"/>
          </p:nvPr>
        </p:nvSpPr>
        <p:spPr/>
        <p:txBody>
          <a:bodyPr/>
          <a:lstStyle/>
          <a:p>
            <a:pPr>
              <a:defRPr/>
            </a:pPr>
            <a:r>
              <a:rPr lang="en-US"/>
              <a:t>copyright cmassengale</a:t>
            </a:r>
          </a:p>
        </p:txBody>
      </p:sp>
      <p:sp>
        <p:nvSpPr>
          <p:cNvPr id="3075" name="Rectangle 2">
            <a:extLst>
              <a:ext uri="{FF2B5EF4-FFF2-40B4-BE49-F238E27FC236}">
                <a16:creationId xmlns:a16="http://schemas.microsoft.com/office/drawing/2014/main" id="{EA700516-65EE-45FE-903D-825CBD060DE3}"/>
              </a:ext>
            </a:extLst>
          </p:cNvPr>
          <p:cNvSpPr>
            <a:spLocks noChangeArrowheads="1"/>
          </p:cNvSpPr>
          <p:nvPr>
            <p:ph type="title"/>
          </p:nvPr>
        </p:nvSpPr>
        <p:spPr/>
        <p:txBody>
          <a:bodyPr/>
          <a:lstStyle/>
          <a:p>
            <a:pPr eaLnBrk="1" hangingPunct="1"/>
            <a:r>
              <a:rPr lang="en-US" altLang="en-US"/>
              <a:t>Reading Quiz 16.1/16.2</a:t>
            </a:r>
          </a:p>
        </p:txBody>
      </p:sp>
      <p:sp>
        <p:nvSpPr>
          <p:cNvPr id="3076" name="Rectangle 3">
            <a:extLst>
              <a:ext uri="{FF2B5EF4-FFF2-40B4-BE49-F238E27FC236}">
                <a16:creationId xmlns:a16="http://schemas.microsoft.com/office/drawing/2014/main" id="{39C26526-60F5-4A75-8189-709F33B7CD91}"/>
              </a:ext>
            </a:extLst>
          </p:cNvPr>
          <p:cNvSpPr>
            <a:spLocks noChangeArrowheads="1"/>
          </p:cNvSpPr>
          <p:nvPr>
            <p:ph type="body" idx="1"/>
          </p:nvPr>
        </p:nvSpPr>
        <p:spPr/>
        <p:txBody>
          <a:bodyPr/>
          <a:lstStyle/>
          <a:p>
            <a:pPr eaLnBrk="1" hangingPunct="1"/>
            <a:r>
              <a:rPr lang="en-US" altLang="en-US"/>
              <a:t>1.  During his voyage on the Beagle, Charles Darwin made many observations</a:t>
            </a:r>
          </a:p>
          <a:p>
            <a:pPr lvl="1" eaLnBrk="1" hangingPunct="1"/>
            <a:r>
              <a:rPr lang="en-US" altLang="en-US"/>
              <a:t>A.  In England</a:t>
            </a:r>
          </a:p>
          <a:p>
            <a:pPr lvl="1" eaLnBrk="1" hangingPunct="1"/>
            <a:r>
              <a:rPr lang="en-US" altLang="en-US"/>
              <a:t>B. In Asia</a:t>
            </a:r>
          </a:p>
          <a:p>
            <a:pPr lvl="1" eaLnBrk="1" hangingPunct="1"/>
            <a:r>
              <a:rPr lang="en-US" altLang="en-US"/>
              <a:t>C. In North America</a:t>
            </a:r>
          </a:p>
          <a:p>
            <a:pPr lvl="1" eaLnBrk="1" hangingPunct="1"/>
            <a:r>
              <a:rPr lang="en-US" altLang="en-US"/>
              <a:t>D. On the Galapagos Islands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36D3529-6B29-4DDE-8947-BD25617A13DF}"/>
              </a:ext>
            </a:extLst>
          </p:cNvPr>
          <p:cNvSpPr>
            <a:spLocks noGrp="1"/>
          </p:cNvSpPr>
          <p:nvPr>
            <p:ph type="ftr" sz="quarter" idx="11"/>
          </p:nvPr>
        </p:nvSpPr>
        <p:spPr/>
        <p:txBody>
          <a:bodyPr/>
          <a:lstStyle/>
          <a:p>
            <a:pPr>
              <a:defRPr/>
            </a:pPr>
            <a:r>
              <a:rPr lang="en-US"/>
              <a:t>copyright cmassengale</a:t>
            </a:r>
          </a:p>
        </p:txBody>
      </p:sp>
      <p:sp>
        <p:nvSpPr>
          <p:cNvPr id="4099" name="Rectangle 2">
            <a:extLst>
              <a:ext uri="{FF2B5EF4-FFF2-40B4-BE49-F238E27FC236}">
                <a16:creationId xmlns:a16="http://schemas.microsoft.com/office/drawing/2014/main" id="{98B88A68-B765-4D2D-A7BB-8464198D43F0}"/>
              </a:ext>
            </a:extLst>
          </p:cNvPr>
          <p:cNvSpPr>
            <a:spLocks noChangeArrowheads="1"/>
          </p:cNvSpPr>
          <p:nvPr>
            <p:ph type="title"/>
          </p:nvPr>
        </p:nvSpPr>
        <p:spPr/>
        <p:txBody>
          <a:bodyPr/>
          <a:lstStyle/>
          <a:p>
            <a:pPr eaLnBrk="1" hangingPunct="1"/>
            <a:endParaRPr lang="en-US" altLang="en-US"/>
          </a:p>
        </p:txBody>
      </p:sp>
      <p:sp>
        <p:nvSpPr>
          <p:cNvPr id="4100" name="Rectangle 3">
            <a:extLst>
              <a:ext uri="{FF2B5EF4-FFF2-40B4-BE49-F238E27FC236}">
                <a16:creationId xmlns:a16="http://schemas.microsoft.com/office/drawing/2014/main" id="{03589FBD-94C6-419D-859E-4DD3962F2A7A}"/>
              </a:ext>
            </a:extLst>
          </p:cNvPr>
          <p:cNvSpPr>
            <a:spLocks noChangeArrowheads="1"/>
          </p:cNvSpPr>
          <p:nvPr>
            <p:ph type="body" idx="1"/>
          </p:nvPr>
        </p:nvSpPr>
        <p:spPr>
          <a:xfrm>
            <a:off x="685800" y="762000"/>
            <a:ext cx="7772400" cy="5334000"/>
          </a:xfrm>
        </p:spPr>
        <p:txBody>
          <a:bodyPr/>
          <a:lstStyle/>
          <a:p>
            <a:pPr eaLnBrk="1" hangingPunct="1"/>
            <a:r>
              <a:rPr lang="en-US" altLang="en-US"/>
              <a:t>2.  How did the tortoises differ among the islands of the Galapagos?</a:t>
            </a:r>
          </a:p>
          <a:p>
            <a:pPr eaLnBrk="1" hangingPunct="1"/>
            <a:endParaRPr lang="en-US" altLang="en-US"/>
          </a:p>
          <a:p>
            <a:pPr eaLnBrk="1" hangingPunct="1">
              <a:buFont typeface="Wingdings" panose="05000000000000000000" pitchFamily="2" charset="2"/>
              <a:buNone/>
            </a:pPr>
            <a:endParaRPr lang="en-US" altLang="en-US"/>
          </a:p>
          <a:p>
            <a:pPr eaLnBrk="1" hangingPunct="1"/>
            <a:r>
              <a:rPr lang="en-US" altLang="en-US"/>
              <a:t>3.  Thomas Malthus proposed an idea that human population was limited in size because of three different factors.  Name ONE of Malthus’ factors that would limit the size of the population.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AE19076-1288-4A6F-BAE3-0E7350FA5733}"/>
              </a:ext>
            </a:extLst>
          </p:cNvPr>
          <p:cNvSpPr>
            <a:spLocks noGrp="1"/>
          </p:cNvSpPr>
          <p:nvPr>
            <p:ph type="ftr" sz="quarter" idx="11"/>
          </p:nvPr>
        </p:nvSpPr>
        <p:spPr/>
        <p:txBody>
          <a:bodyPr/>
          <a:lstStyle/>
          <a:p>
            <a:pPr>
              <a:defRPr/>
            </a:pPr>
            <a:r>
              <a:rPr lang="en-US"/>
              <a:t>copyright cmassengale</a:t>
            </a:r>
          </a:p>
        </p:txBody>
      </p:sp>
      <p:sp>
        <p:nvSpPr>
          <p:cNvPr id="5123" name="Rectangle 2">
            <a:extLst>
              <a:ext uri="{FF2B5EF4-FFF2-40B4-BE49-F238E27FC236}">
                <a16:creationId xmlns:a16="http://schemas.microsoft.com/office/drawing/2014/main" id="{58A151F2-096A-437F-9875-508B46063BED}"/>
              </a:ext>
            </a:extLst>
          </p:cNvPr>
          <p:cNvSpPr>
            <a:spLocks noChangeArrowheads="1"/>
          </p:cNvSpPr>
          <p:nvPr>
            <p:ph type="title"/>
          </p:nvPr>
        </p:nvSpPr>
        <p:spPr/>
        <p:txBody>
          <a:bodyPr/>
          <a:lstStyle/>
          <a:p>
            <a:pPr eaLnBrk="1" hangingPunct="1"/>
            <a:endParaRPr lang="en-US" altLang="en-US"/>
          </a:p>
        </p:txBody>
      </p:sp>
      <p:sp>
        <p:nvSpPr>
          <p:cNvPr id="5124" name="Rectangle 3">
            <a:extLst>
              <a:ext uri="{FF2B5EF4-FFF2-40B4-BE49-F238E27FC236}">
                <a16:creationId xmlns:a16="http://schemas.microsoft.com/office/drawing/2014/main" id="{3363E45F-E838-4EB9-BD54-77E6C11200E1}"/>
              </a:ext>
            </a:extLst>
          </p:cNvPr>
          <p:cNvSpPr>
            <a:spLocks noChangeArrowheads="1"/>
          </p:cNvSpPr>
          <p:nvPr>
            <p:ph type="body" idx="1"/>
          </p:nvPr>
        </p:nvSpPr>
        <p:spPr/>
        <p:txBody>
          <a:bodyPr/>
          <a:lstStyle/>
          <a:p>
            <a:pPr eaLnBrk="1" hangingPunct="1"/>
            <a:r>
              <a:rPr lang="en-US" altLang="en-US" sz="2800"/>
              <a:t>4.  Define: Evolution</a:t>
            </a:r>
            <a:endParaRPr lang="en-US" altLang="en-US" sz="2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B7580B9-0A78-41F4-879B-1FA38D9CC3F6}"/>
              </a:ext>
            </a:extLst>
          </p:cNvPr>
          <p:cNvSpPr>
            <a:spLocks noGrp="1"/>
          </p:cNvSpPr>
          <p:nvPr>
            <p:ph type="ftr" sz="quarter" idx="11"/>
          </p:nvPr>
        </p:nvSpPr>
        <p:spPr/>
        <p:txBody>
          <a:bodyPr/>
          <a:lstStyle/>
          <a:p>
            <a:pPr>
              <a:defRPr/>
            </a:pPr>
            <a:r>
              <a:rPr lang="en-US"/>
              <a:t>copyright cmassengale</a:t>
            </a:r>
          </a:p>
        </p:txBody>
      </p:sp>
      <p:sp>
        <p:nvSpPr>
          <p:cNvPr id="6147" name="Rectangle 2">
            <a:extLst>
              <a:ext uri="{FF2B5EF4-FFF2-40B4-BE49-F238E27FC236}">
                <a16:creationId xmlns:a16="http://schemas.microsoft.com/office/drawing/2014/main" id="{875C22D5-0449-40F3-82D9-15E1D5489D45}"/>
              </a:ext>
            </a:extLst>
          </p:cNvPr>
          <p:cNvSpPr>
            <a:spLocks noChangeArrowheads="1"/>
          </p:cNvSpPr>
          <p:nvPr>
            <p:ph type="title"/>
          </p:nvPr>
        </p:nvSpPr>
        <p:spPr/>
        <p:txBody>
          <a:bodyPr/>
          <a:lstStyle/>
          <a:p>
            <a:pPr eaLnBrk="1" hangingPunct="1"/>
            <a:endParaRPr lang="en-US" altLang="en-US"/>
          </a:p>
        </p:txBody>
      </p:sp>
      <p:sp>
        <p:nvSpPr>
          <p:cNvPr id="6148" name="Rectangle 3">
            <a:extLst>
              <a:ext uri="{FF2B5EF4-FFF2-40B4-BE49-F238E27FC236}">
                <a16:creationId xmlns:a16="http://schemas.microsoft.com/office/drawing/2014/main" id="{E04CFF99-531E-46AB-9B56-68B82EC9098C}"/>
              </a:ext>
            </a:extLst>
          </p:cNvPr>
          <p:cNvSpPr>
            <a:spLocks noChangeArrowheads="1"/>
          </p:cNvSpPr>
          <p:nvPr>
            <p:ph type="body" idx="1"/>
          </p:nvPr>
        </p:nvSpPr>
        <p:spPr>
          <a:xfrm>
            <a:off x="685800" y="1219200"/>
            <a:ext cx="7772400" cy="4876800"/>
          </a:xfrm>
        </p:spPr>
        <p:txBody>
          <a:bodyPr/>
          <a:lstStyle/>
          <a:p>
            <a:pPr eaLnBrk="1" hangingPunct="1">
              <a:lnSpc>
                <a:spcPct val="90000"/>
              </a:lnSpc>
            </a:pPr>
            <a:r>
              <a:rPr lang="en-US" altLang="en-US"/>
              <a:t>5.  Lamarck’s theory of evolution includes the concept that new organs in a species appear as a result of</a:t>
            </a:r>
          </a:p>
          <a:p>
            <a:pPr eaLnBrk="1" hangingPunct="1">
              <a:lnSpc>
                <a:spcPct val="90000"/>
              </a:lnSpc>
              <a:buFont typeface="Wingdings" panose="05000000000000000000" pitchFamily="2" charset="2"/>
              <a:buNone/>
            </a:pPr>
            <a:endParaRPr lang="en-US" altLang="en-US"/>
          </a:p>
          <a:p>
            <a:pPr lvl="1" eaLnBrk="1" hangingPunct="1">
              <a:lnSpc>
                <a:spcPct val="90000"/>
              </a:lnSpc>
            </a:pPr>
            <a:r>
              <a:rPr lang="en-US" altLang="en-US"/>
              <a:t>A.  An unchanging local environment</a:t>
            </a:r>
          </a:p>
          <a:p>
            <a:pPr lvl="1" eaLnBrk="1" hangingPunct="1">
              <a:lnSpc>
                <a:spcPct val="90000"/>
              </a:lnSpc>
            </a:pPr>
            <a:r>
              <a:rPr lang="en-US" altLang="en-US"/>
              <a:t>B. Continual increases in population size</a:t>
            </a:r>
          </a:p>
          <a:p>
            <a:pPr lvl="1" eaLnBrk="1" hangingPunct="1">
              <a:lnSpc>
                <a:spcPct val="90000"/>
              </a:lnSpc>
            </a:pPr>
            <a:r>
              <a:rPr lang="en-US" altLang="en-US"/>
              <a:t>C. The actions of organisms as they use or fail to use body structures</a:t>
            </a:r>
          </a:p>
          <a:p>
            <a:pPr lvl="1" eaLnBrk="1" hangingPunct="1">
              <a:lnSpc>
                <a:spcPct val="90000"/>
              </a:lnSpc>
            </a:pPr>
            <a:r>
              <a:rPr lang="en-US" altLang="en-US"/>
              <a:t>D.  The natural variation already present within the population of organisms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
            <a:extLst>
              <a:ext uri="{FF2B5EF4-FFF2-40B4-BE49-F238E27FC236}">
                <a16:creationId xmlns:a16="http://schemas.microsoft.com/office/drawing/2014/main" id="{286402AA-AF61-4783-92D8-C271749B5A14}"/>
              </a:ext>
            </a:extLst>
          </p:cNvPr>
          <p:cNvSpPr>
            <a:spLocks noGrp="1"/>
          </p:cNvSpPr>
          <p:nvPr>
            <p:ph type="ftr" sz="quarter" idx="11"/>
          </p:nvPr>
        </p:nvSpPr>
        <p:spPr/>
        <p:txBody>
          <a:bodyPr/>
          <a:lstStyle/>
          <a:p>
            <a:pPr>
              <a:defRPr/>
            </a:pPr>
            <a:r>
              <a:rPr lang="en-US"/>
              <a:t>copyright cmassengale</a:t>
            </a:r>
          </a:p>
        </p:txBody>
      </p:sp>
      <p:sp>
        <p:nvSpPr>
          <p:cNvPr id="7171" name="Slide Number Placeholder 4">
            <a:extLst>
              <a:ext uri="{FF2B5EF4-FFF2-40B4-BE49-F238E27FC236}">
                <a16:creationId xmlns:a16="http://schemas.microsoft.com/office/drawing/2014/main" id="{F59310E7-DDA5-44A1-A7AE-147D7EC5F145}"/>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7A4AF883-D2A4-4938-9808-DBFB10FA762C}" type="slidenum">
              <a:rPr lang="en-US" altLang="en-US" sz="1400"/>
              <a:pPr algn="r" eaLnBrk="1" hangingPunct="1">
                <a:spcBef>
                  <a:spcPct val="50000"/>
                </a:spcBef>
                <a:buClrTx/>
                <a:buSzTx/>
                <a:buFontTx/>
                <a:buNone/>
              </a:pPr>
              <a:t>6</a:t>
            </a:fld>
            <a:endParaRPr lang="en-US" altLang="en-US" sz="1400"/>
          </a:p>
        </p:txBody>
      </p:sp>
      <p:sp>
        <p:nvSpPr>
          <p:cNvPr id="196610" name="Rectangle 2">
            <a:extLst>
              <a:ext uri="{FF2B5EF4-FFF2-40B4-BE49-F238E27FC236}">
                <a16:creationId xmlns:a16="http://schemas.microsoft.com/office/drawing/2014/main" id="{C5E5A594-5329-4789-B053-4A84557EDA0E}"/>
              </a:ext>
            </a:extLst>
          </p:cNvPr>
          <p:cNvSpPr>
            <a:spLocks noGrp="1" noChangeArrowheads="1"/>
          </p:cNvSpPr>
          <p:nvPr>
            <p:ph type="title" idx="4294967295"/>
          </p:nvPr>
        </p:nvSpPr>
        <p:spPr>
          <a:xfrm>
            <a:off x="609600" y="2209800"/>
            <a:ext cx="7772400" cy="1905000"/>
          </a:xfrm>
        </p:spPr>
        <p:txBody>
          <a:bodyPr/>
          <a:lstStyle/>
          <a:p>
            <a:pPr eaLnBrk="1" hangingPunct="1">
              <a:defRPr/>
            </a:pPr>
            <a:r>
              <a:rPr lang="en-US" sz="6000" b="1" dirty="0">
                <a:effectLst>
                  <a:outerShdw blurRad="38100" dist="38100" dir="2700000" algn="tl">
                    <a:srgbClr val="000000"/>
                  </a:outerShdw>
                </a:effectLst>
              </a:rPr>
              <a:t>History of Evolutionary Thought</a:t>
            </a:r>
          </a:p>
        </p:txBody>
      </p:sp>
      <p:sp>
        <p:nvSpPr>
          <p:cNvPr id="7173" name="Footer Placeholder 3">
            <a:extLst>
              <a:ext uri="{FF2B5EF4-FFF2-40B4-BE49-F238E27FC236}">
                <a16:creationId xmlns:a16="http://schemas.microsoft.com/office/drawing/2014/main" id="{6131206E-138C-492A-AF76-A6FB4E5C815A}"/>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Footer Placeholder 2">
            <a:extLst>
              <a:ext uri="{FF2B5EF4-FFF2-40B4-BE49-F238E27FC236}">
                <a16:creationId xmlns:a16="http://schemas.microsoft.com/office/drawing/2014/main" id="{FC49BA60-507B-45AE-AF89-9D4C0E95ADB2}"/>
              </a:ext>
            </a:extLst>
          </p:cNvPr>
          <p:cNvSpPr>
            <a:spLocks noGrp="1"/>
          </p:cNvSpPr>
          <p:nvPr>
            <p:ph type="ftr" sz="quarter" idx="11"/>
          </p:nvPr>
        </p:nvSpPr>
        <p:spPr/>
        <p:txBody>
          <a:bodyPr/>
          <a:lstStyle/>
          <a:p>
            <a:pPr>
              <a:defRPr/>
            </a:pPr>
            <a:r>
              <a:rPr lang="en-US"/>
              <a:t>copyright cmassengale</a:t>
            </a:r>
          </a:p>
        </p:txBody>
      </p:sp>
      <p:sp>
        <p:nvSpPr>
          <p:cNvPr id="8195" name="Slide Number Placeholder 5">
            <a:extLst>
              <a:ext uri="{FF2B5EF4-FFF2-40B4-BE49-F238E27FC236}">
                <a16:creationId xmlns:a16="http://schemas.microsoft.com/office/drawing/2014/main" id="{0D3A5290-059C-4293-ADC8-4FC8E73D5998}"/>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CBDB50CC-7310-460B-A4A8-E8ACD8145C69}" type="slidenum">
              <a:rPr lang="en-US" altLang="en-US" sz="1400"/>
              <a:pPr algn="r" eaLnBrk="1" hangingPunct="1">
                <a:spcBef>
                  <a:spcPct val="50000"/>
                </a:spcBef>
                <a:buClrTx/>
                <a:buSzTx/>
                <a:buFontTx/>
                <a:buNone/>
              </a:pPr>
              <a:t>7</a:t>
            </a:fld>
            <a:endParaRPr lang="en-US" altLang="en-US" sz="1400"/>
          </a:p>
        </p:txBody>
      </p:sp>
      <p:sp>
        <p:nvSpPr>
          <p:cNvPr id="179202" name="Rectangle 2">
            <a:extLst>
              <a:ext uri="{FF2B5EF4-FFF2-40B4-BE49-F238E27FC236}">
                <a16:creationId xmlns:a16="http://schemas.microsoft.com/office/drawing/2014/main" id="{DF840E8C-8902-4DDC-8098-F2ADEB23D45A}"/>
              </a:ext>
            </a:extLst>
          </p:cNvPr>
          <p:cNvSpPr>
            <a:spLocks noGrp="1" noChangeArrowheads="1"/>
          </p:cNvSpPr>
          <p:nvPr>
            <p:ph type="title" idx="4294967295"/>
          </p:nvPr>
        </p:nvSpPr>
        <p:spPr/>
        <p:txBody>
          <a:bodyPr/>
          <a:lstStyle/>
          <a:p>
            <a:pPr eaLnBrk="1" hangingPunct="1">
              <a:defRPr/>
            </a:pPr>
            <a:r>
              <a:rPr lang="en-US" altLang="en-US" sz="4000" b="1">
                <a:effectLst>
                  <a:outerShdw blurRad="38100" dist="38100" dir="2700000" algn="tl">
                    <a:srgbClr val="000000"/>
                  </a:outerShdw>
                </a:effectLst>
              </a:rPr>
              <a:t>Early Ideas On Earth’s Organisms (Pre-Darwinian Beliefs)</a:t>
            </a:r>
          </a:p>
        </p:txBody>
      </p:sp>
      <p:sp>
        <p:nvSpPr>
          <p:cNvPr id="179203" name="Rectangle 3">
            <a:extLst>
              <a:ext uri="{FF2B5EF4-FFF2-40B4-BE49-F238E27FC236}">
                <a16:creationId xmlns:a16="http://schemas.microsoft.com/office/drawing/2014/main" id="{5F85AC22-A25E-4663-8BC4-F1AA6BD01F84}"/>
              </a:ext>
            </a:extLst>
          </p:cNvPr>
          <p:cNvSpPr>
            <a:spLocks noGrp="1" noChangeArrowheads="1"/>
          </p:cNvSpPr>
          <p:nvPr>
            <p:ph type="body" idx="4294967295"/>
          </p:nvPr>
        </p:nvSpPr>
        <p:spPr>
          <a:xfrm>
            <a:off x="685800" y="1641475"/>
            <a:ext cx="4114800" cy="4835525"/>
          </a:xfrm>
        </p:spPr>
        <p:txBody>
          <a:bodyPr/>
          <a:lstStyle/>
          <a:p>
            <a:pPr marL="609600" indent="-609600" eaLnBrk="1" hangingPunct="1">
              <a:lnSpc>
                <a:spcPct val="80000"/>
              </a:lnSpc>
              <a:buSzTx/>
              <a:buFont typeface="Wingdings" panose="05000000000000000000" pitchFamily="2" charset="2"/>
              <a:buNone/>
              <a:defRPr/>
            </a:pPr>
            <a:r>
              <a:rPr lang="en-US" altLang="en-US" sz="2800" b="1">
                <a:effectLst>
                  <a:outerShdw blurRad="38100" dist="38100" dir="2700000" algn="tl">
                    <a:srgbClr val="000000"/>
                  </a:outerShdw>
                </a:effectLst>
              </a:rPr>
              <a:t>1.  Plato &amp; Aristotle believed species were fixed &amp; could be arranged according to their complexity </a:t>
            </a:r>
          </a:p>
          <a:p>
            <a:pPr marL="609600" indent="-609600" eaLnBrk="1" hangingPunct="1">
              <a:lnSpc>
                <a:spcPct val="80000"/>
              </a:lnSpc>
              <a:defRPr/>
            </a:pPr>
            <a:r>
              <a:rPr lang="en-US" altLang="en-US" sz="2800" b="1">
                <a:solidFill>
                  <a:srgbClr val="CC3300"/>
                </a:solidFill>
                <a:effectLst>
                  <a:outerShdw blurRad="38100" dist="38100" dir="2700000" algn="tl">
                    <a:srgbClr val="000000"/>
                  </a:outerShdw>
                </a:effectLst>
              </a:rPr>
              <a:t>Aristotle</a:t>
            </a:r>
            <a:r>
              <a:rPr lang="en-US" altLang="en-US" sz="2800" b="1">
                <a:effectLst>
                  <a:outerShdw blurRad="38100" dist="38100" dir="2700000" algn="tl">
                    <a:srgbClr val="000000"/>
                  </a:outerShdw>
                </a:effectLst>
              </a:rPr>
              <a:t> believed species were </a:t>
            </a:r>
            <a:r>
              <a:rPr lang="en-US" altLang="en-US" sz="2800" b="1">
                <a:solidFill>
                  <a:srgbClr val="66FF33"/>
                </a:solidFill>
                <a:effectLst>
                  <a:outerShdw blurRad="38100" dist="38100" dir="2700000" algn="tl">
                    <a:srgbClr val="000000"/>
                  </a:outerShdw>
                </a:effectLst>
              </a:rPr>
              <a:t>fixed creations</a:t>
            </a:r>
            <a:r>
              <a:rPr lang="en-US" altLang="en-US" sz="2800" b="1">
                <a:effectLst>
                  <a:outerShdw blurRad="38100" dist="38100" dir="2700000" algn="tl">
                    <a:srgbClr val="000000"/>
                  </a:outerShdw>
                </a:effectLst>
              </a:rPr>
              <a:t> arranged by their </a:t>
            </a:r>
            <a:r>
              <a:rPr lang="en-US" altLang="en-US" sz="2800" b="1">
                <a:solidFill>
                  <a:srgbClr val="66FF33"/>
                </a:solidFill>
                <a:effectLst>
                  <a:outerShdw blurRad="38100" dist="38100" dir="2700000" algn="tl">
                    <a:srgbClr val="000000"/>
                  </a:outerShdw>
                </a:effectLst>
              </a:rPr>
              <a:t>complexity</a:t>
            </a:r>
          </a:p>
          <a:p>
            <a:pPr marL="609600" indent="-609600" eaLnBrk="1" hangingPunct="1">
              <a:lnSpc>
                <a:spcPct val="80000"/>
              </a:lnSpc>
              <a:defRPr/>
            </a:pPr>
            <a:r>
              <a:rPr lang="en-US" altLang="en-US" sz="2800" b="1">
                <a:effectLst>
                  <a:outerShdw blurRad="38100" dist="38100" dir="2700000" algn="tl">
                    <a:srgbClr val="000000"/>
                  </a:outerShdw>
                </a:effectLst>
              </a:rPr>
              <a:t>Idea </a:t>
            </a:r>
            <a:r>
              <a:rPr lang="en-US" altLang="en-US" sz="2800" b="1">
                <a:solidFill>
                  <a:srgbClr val="CC3300"/>
                </a:solidFill>
                <a:effectLst>
                  <a:outerShdw blurRad="38100" dist="38100" dir="2700000" algn="tl">
                    <a:srgbClr val="000000"/>
                  </a:outerShdw>
                </a:effectLst>
              </a:rPr>
              <a:t>lasted 2000</a:t>
            </a:r>
            <a:r>
              <a:rPr lang="en-US" altLang="en-US" sz="2800" b="1">
                <a:effectLst>
                  <a:outerShdw blurRad="38100" dist="38100" dir="2700000" algn="tl">
                    <a:srgbClr val="000000"/>
                  </a:outerShdw>
                </a:effectLst>
              </a:rPr>
              <a:t> years</a:t>
            </a:r>
          </a:p>
          <a:p>
            <a:pPr marL="609600" indent="-609600" eaLnBrk="1" hangingPunct="1">
              <a:lnSpc>
                <a:spcPct val="80000"/>
              </a:lnSpc>
              <a:defRPr/>
            </a:pPr>
            <a:endParaRPr lang="en-US" altLang="en-US" sz="2800">
              <a:effectLst>
                <a:outerShdw blurRad="38100" dist="38100" dir="2700000" algn="tl">
                  <a:srgbClr val="000000"/>
                </a:outerShdw>
              </a:effectLst>
            </a:endParaRPr>
          </a:p>
        </p:txBody>
      </p:sp>
      <p:pic>
        <p:nvPicPr>
          <p:cNvPr id="8198" name="Picture 4" descr="aristotle">
            <a:extLst>
              <a:ext uri="{FF2B5EF4-FFF2-40B4-BE49-F238E27FC236}">
                <a16:creationId xmlns:a16="http://schemas.microsoft.com/office/drawing/2014/main" id="{99564A0C-22AE-4A49-B192-53EAE193F0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1752600"/>
            <a:ext cx="3430588"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9" name="Footer Placeholder 5">
            <a:extLst>
              <a:ext uri="{FF2B5EF4-FFF2-40B4-BE49-F238E27FC236}">
                <a16:creationId xmlns:a16="http://schemas.microsoft.com/office/drawing/2014/main" id="{8514F66B-34AA-4C65-93FB-A16EBFEDB8B9}"/>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79203">
                                            <p:txEl>
                                              <p:pRg st="0" end="0"/>
                                            </p:txEl>
                                          </p:spTgt>
                                        </p:tgtEl>
                                        <p:attrNameLst>
                                          <p:attrName>style.visibility</p:attrName>
                                        </p:attrNameLst>
                                      </p:cBhvr>
                                      <p:to>
                                        <p:strVal val="visible"/>
                                      </p:to>
                                    </p:set>
                                    <p:animEffect transition="in" filter="box(in)">
                                      <p:cBhvr>
                                        <p:cTn id="7" dur="500"/>
                                        <p:tgtEl>
                                          <p:spTgt spid="1792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79203">
                                            <p:txEl>
                                              <p:pRg st="1" end="1"/>
                                            </p:txEl>
                                          </p:spTgt>
                                        </p:tgtEl>
                                        <p:attrNameLst>
                                          <p:attrName>style.visibility</p:attrName>
                                        </p:attrNameLst>
                                      </p:cBhvr>
                                      <p:to>
                                        <p:strVal val="visible"/>
                                      </p:to>
                                    </p:set>
                                    <p:animEffect transition="in" filter="box(in)">
                                      <p:cBhvr>
                                        <p:cTn id="12" dur="500"/>
                                        <p:tgtEl>
                                          <p:spTgt spid="17920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79203">
                                            <p:txEl>
                                              <p:pRg st="2" end="2"/>
                                            </p:txEl>
                                          </p:spTgt>
                                        </p:tgtEl>
                                        <p:attrNameLst>
                                          <p:attrName>style.visibility</p:attrName>
                                        </p:attrNameLst>
                                      </p:cBhvr>
                                      <p:to>
                                        <p:strVal val="visible"/>
                                      </p:to>
                                    </p:set>
                                    <p:animEffect transition="in" filter="box(in)">
                                      <p:cBhvr>
                                        <p:cTn id="17" dur="500"/>
                                        <p:tgtEl>
                                          <p:spTgt spid="1792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3"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2">
            <a:extLst>
              <a:ext uri="{FF2B5EF4-FFF2-40B4-BE49-F238E27FC236}">
                <a16:creationId xmlns:a16="http://schemas.microsoft.com/office/drawing/2014/main" id="{C7501849-29BC-4F2C-AE6A-31E693291703}"/>
              </a:ext>
            </a:extLst>
          </p:cNvPr>
          <p:cNvSpPr>
            <a:spLocks noGrp="1"/>
          </p:cNvSpPr>
          <p:nvPr>
            <p:ph type="ftr" sz="quarter" idx="11"/>
          </p:nvPr>
        </p:nvSpPr>
        <p:spPr/>
        <p:txBody>
          <a:bodyPr/>
          <a:lstStyle/>
          <a:p>
            <a:pPr>
              <a:defRPr/>
            </a:pPr>
            <a:r>
              <a:rPr lang="en-US"/>
              <a:t>copyright cmassengale</a:t>
            </a:r>
          </a:p>
        </p:txBody>
      </p:sp>
      <p:sp>
        <p:nvSpPr>
          <p:cNvPr id="9219" name="Slide Number Placeholder 5">
            <a:extLst>
              <a:ext uri="{FF2B5EF4-FFF2-40B4-BE49-F238E27FC236}">
                <a16:creationId xmlns:a16="http://schemas.microsoft.com/office/drawing/2014/main" id="{B4AB65A2-E0AE-4973-B1D4-E3ADD9113906}"/>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CA5D1FB8-A2C0-46CE-80B8-9011FC1DC006}" type="slidenum">
              <a:rPr lang="en-US" altLang="en-US" sz="1400"/>
              <a:pPr algn="r" eaLnBrk="1" hangingPunct="1">
                <a:spcBef>
                  <a:spcPct val="50000"/>
                </a:spcBef>
                <a:buClrTx/>
                <a:buSzTx/>
                <a:buFontTx/>
                <a:buNone/>
              </a:pPr>
              <a:t>8</a:t>
            </a:fld>
            <a:endParaRPr lang="en-US" altLang="en-US" sz="1400"/>
          </a:p>
        </p:txBody>
      </p:sp>
      <p:sp>
        <p:nvSpPr>
          <p:cNvPr id="162818" name="Rectangle 2">
            <a:extLst>
              <a:ext uri="{FF2B5EF4-FFF2-40B4-BE49-F238E27FC236}">
                <a16:creationId xmlns:a16="http://schemas.microsoft.com/office/drawing/2014/main" id="{4AF7C644-1516-45E5-ABF9-8DCE0EF19935}"/>
              </a:ext>
            </a:extLst>
          </p:cNvPr>
          <p:cNvSpPr>
            <a:spLocks noGrp="1" noChangeArrowheads="1"/>
          </p:cNvSpPr>
          <p:nvPr>
            <p:ph type="title" idx="4294967295"/>
          </p:nvPr>
        </p:nvSpPr>
        <p:spPr/>
        <p:txBody>
          <a:bodyPr/>
          <a:lstStyle/>
          <a:p>
            <a:pPr marL="838200" indent="-838200" eaLnBrk="1" hangingPunct="1">
              <a:defRPr/>
            </a:pPr>
            <a:r>
              <a:rPr lang="en-US" altLang="en-US" sz="2800" b="1">
                <a:effectLst>
                  <a:outerShdw blurRad="38100" dist="38100" dir="2700000" algn="tl">
                    <a:srgbClr val="000000"/>
                  </a:outerShdw>
                </a:effectLst>
              </a:rPr>
              <a:t>2.  In the mid eighteenth century, Carolus Linnaeus developed a system of classification that called binomial nomenclature</a:t>
            </a:r>
            <a:r>
              <a:rPr lang="en-US" altLang="en-US" b="1">
                <a:effectLst>
                  <a:outerShdw blurRad="38100" dist="38100" dir="2700000" algn="tl">
                    <a:srgbClr val="000000"/>
                  </a:outerShdw>
                </a:effectLst>
              </a:rPr>
              <a:t> </a:t>
            </a:r>
            <a:br>
              <a:rPr lang="en-US" altLang="en-US" b="1">
                <a:effectLst>
                  <a:outerShdw blurRad="38100" dist="38100" dir="2700000" algn="tl">
                    <a:srgbClr val="000000"/>
                  </a:outerShdw>
                </a:effectLst>
              </a:rPr>
            </a:br>
            <a:endParaRPr lang="en-US" altLang="en-US" b="1">
              <a:effectLst>
                <a:outerShdw blurRad="38100" dist="38100" dir="2700000" algn="tl">
                  <a:srgbClr val="000000"/>
                </a:outerShdw>
              </a:effectLst>
            </a:endParaRPr>
          </a:p>
        </p:txBody>
      </p:sp>
      <p:sp>
        <p:nvSpPr>
          <p:cNvPr id="162819" name="Rectangle 3">
            <a:extLst>
              <a:ext uri="{FF2B5EF4-FFF2-40B4-BE49-F238E27FC236}">
                <a16:creationId xmlns:a16="http://schemas.microsoft.com/office/drawing/2014/main" id="{BC549CD5-1790-4699-9665-45099731C818}"/>
              </a:ext>
            </a:extLst>
          </p:cNvPr>
          <p:cNvSpPr>
            <a:spLocks noGrp="1" noChangeArrowheads="1"/>
          </p:cNvSpPr>
          <p:nvPr>
            <p:ph type="body" idx="4294967295"/>
          </p:nvPr>
        </p:nvSpPr>
        <p:spPr>
          <a:xfrm>
            <a:off x="685800" y="1641475"/>
            <a:ext cx="3962400" cy="4454525"/>
          </a:xfrm>
        </p:spPr>
        <p:txBody>
          <a:bodyPr/>
          <a:lstStyle/>
          <a:p>
            <a:pPr eaLnBrk="1" hangingPunct="1">
              <a:lnSpc>
                <a:spcPct val="90000"/>
              </a:lnSpc>
              <a:defRPr/>
            </a:pPr>
            <a:endParaRPr lang="en-US" altLang="en-US" sz="2800" b="1">
              <a:solidFill>
                <a:srgbClr val="CC3300"/>
              </a:solidFill>
              <a:effectLst>
                <a:outerShdw blurRad="38100" dist="38100" dir="2700000" algn="tl">
                  <a:srgbClr val="000000"/>
                </a:outerShdw>
              </a:effectLst>
            </a:endParaRPr>
          </a:p>
          <a:p>
            <a:pPr eaLnBrk="1" hangingPunct="1">
              <a:lnSpc>
                <a:spcPct val="90000"/>
              </a:lnSpc>
              <a:defRPr/>
            </a:pPr>
            <a:r>
              <a:rPr lang="en-US" altLang="en-US" sz="2800" b="1">
                <a:solidFill>
                  <a:srgbClr val="CC3300"/>
                </a:solidFill>
                <a:effectLst>
                  <a:outerShdw blurRad="38100" dist="38100" dir="2700000" algn="tl">
                    <a:srgbClr val="000000"/>
                  </a:outerShdw>
                </a:effectLst>
              </a:rPr>
              <a:t>Linnaeus</a:t>
            </a:r>
            <a:r>
              <a:rPr lang="en-US" altLang="en-US" sz="2800" b="1">
                <a:effectLst>
                  <a:outerShdw blurRad="38100" dist="38100" dir="2700000" algn="tl">
                    <a:srgbClr val="000000"/>
                  </a:outerShdw>
                </a:effectLst>
              </a:rPr>
              <a:t> – 1</a:t>
            </a:r>
            <a:r>
              <a:rPr lang="en-US" altLang="en-US" sz="2800" b="1" baseline="30000">
                <a:effectLst>
                  <a:outerShdw blurRad="38100" dist="38100" dir="2700000" algn="tl">
                    <a:srgbClr val="000000"/>
                  </a:outerShdw>
                </a:effectLst>
              </a:rPr>
              <a:t>st</a:t>
            </a:r>
            <a:r>
              <a:rPr lang="en-US" altLang="en-US" sz="2800" b="1">
                <a:effectLst>
                  <a:outerShdw blurRad="38100" dist="38100" dir="2700000" algn="tl">
                    <a:srgbClr val="000000"/>
                  </a:outerShdw>
                </a:effectLst>
              </a:rPr>
              <a:t> to group similar organisms and assign them </a:t>
            </a:r>
            <a:r>
              <a:rPr lang="en-US" altLang="en-US" sz="2800" b="1">
                <a:solidFill>
                  <a:srgbClr val="CC3300"/>
                </a:solidFill>
                <a:effectLst>
                  <a:outerShdw blurRad="38100" dist="38100" dir="2700000" algn="tl">
                    <a:srgbClr val="000000"/>
                  </a:outerShdw>
                </a:effectLst>
              </a:rPr>
              <a:t>Latin</a:t>
            </a:r>
            <a:r>
              <a:rPr lang="en-US" altLang="en-US" sz="2800" b="1">
                <a:effectLst>
                  <a:outerShdw blurRad="38100" dist="38100" dir="2700000" algn="tl">
                    <a:srgbClr val="000000"/>
                  </a:outerShdw>
                </a:effectLst>
              </a:rPr>
              <a:t> names</a:t>
            </a:r>
          </a:p>
          <a:p>
            <a:pPr eaLnBrk="1" hangingPunct="1">
              <a:lnSpc>
                <a:spcPct val="90000"/>
              </a:lnSpc>
              <a:defRPr/>
            </a:pPr>
            <a:r>
              <a:rPr lang="en-US" altLang="en-US" sz="2800" b="1">
                <a:effectLst>
                  <a:outerShdw blurRad="38100" dist="38100" dir="2700000" algn="tl">
                    <a:srgbClr val="000000"/>
                  </a:outerShdw>
                </a:effectLst>
              </a:rPr>
              <a:t>Two word name </a:t>
            </a:r>
            <a:r>
              <a:rPr lang="en-US" altLang="en-US" sz="2800" b="1">
                <a:solidFill>
                  <a:srgbClr val="CC3300"/>
                </a:solidFill>
                <a:effectLst>
                  <a:outerShdw blurRad="38100" dist="38100" dir="2700000" algn="tl">
                    <a:srgbClr val="000000"/>
                  </a:outerShdw>
                </a:effectLst>
              </a:rPr>
              <a:t>(Genus species)</a:t>
            </a:r>
          </a:p>
          <a:p>
            <a:pPr eaLnBrk="1" hangingPunct="1">
              <a:lnSpc>
                <a:spcPct val="90000"/>
              </a:lnSpc>
              <a:defRPr/>
            </a:pPr>
            <a:r>
              <a:rPr lang="en-US" altLang="en-US" sz="2800" b="1">
                <a:effectLst>
                  <a:outerShdw blurRad="38100" dist="38100" dir="2700000" algn="tl">
                    <a:srgbClr val="000000"/>
                  </a:outerShdw>
                </a:effectLst>
              </a:rPr>
              <a:t>Known as </a:t>
            </a:r>
            <a:r>
              <a:rPr lang="en-US" altLang="en-US" sz="2800" b="1">
                <a:solidFill>
                  <a:srgbClr val="66FF33"/>
                </a:solidFill>
                <a:effectLst>
                  <a:outerShdw blurRad="38100" dist="38100" dir="2700000" algn="tl">
                    <a:srgbClr val="000000"/>
                  </a:outerShdw>
                </a:effectLst>
              </a:rPr>
              <a:t>Binomial nomenclature</a:t>
            </a:r>
            <a:r>
              <a:rPr lang="en-US" altLang="en-US" sz="2800">
                <a:effectLst>
                  <a:outerShdw blurRad="38100" dist="38100" dir="2700000" algn="tl">
                    <a:srgbClr val="000000"/>
                  </a:outerShdw>
                </a:effectLst>
              </a:rPr>
              <a:t> </a:t>
            </a:r>
          </a:p>
        </p:txBody>
      </p:sp>
      <p:pic>
        <p:nvPicPr>
          <p:cNvPr id="9222" name="Picture 4" descr="linnaeus">
            <a:extLst>
              <a:ext uri="{FF2B5EF4-FFF2-40B4-BE49-F238E27FC236}">
                <a16:creationId xmlns:a16="http://schemas.microsoft.com/office/drawing/2014/main" id="{4DF223BA-AB8A-4EEE-B57B-57DBD6FBB1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2209800"/>
            <a:ext cx="2971800" cy="415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3" name="Footer Placeholder 5">
            <a:extLst>
              <a:ext uri="{FF2B5EF4-FFF2-40B4-BE49-F238E27FC236}">
                <a16:creationId xmlns:a16="http://schemas.microsoft.com/office/drawing/2014/main" id="{380082E5-AA13-46B3-B622-75FEFD76ACDE}"/>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62819">
                                            <p:txEl>
                                              <p:pRg st="1" end="1"/>
                                            </p:txEl>
                                          </p:spTgt>
                                        </p:tgtEl>
                                        <p:attrNameLst>
                                          <p:attrName>style.visibility</p:attrName>
                                        </p:attrNameLst>
                                      </p:cBhvr>
                                      <p:to>
                                        <p:strVal val="visible"/>
                                      </p:to>
                                    </p:set>
                                    <p:animEffect transition="in" filter="checkerboard(across)">
                                      <p:cBhvr>
                                        <p:cTn id="7" dur="500"/>
                                        <p:tgtEl>
                                          <p:spTgt spid="16281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62819">
                                            <p:txEl>
                                              <p:pRg st="2" end="2"/>
                                            </p:txEl>
                                          </p:spTgt>
                                        </p:tgtEl>
                                        <p:attrNameLst>
                                          <p:attrName>style.visibility</p:attrName>
                                        </p:attrNameLst>
                                      </p:cBhvr>
                                      <p:to>
                                        <p:strVal val="visible"/>
                                      </p:to>
                                    </p:set>
                                    <p:animEffect transition="in" filter="checkerboard(across)">
                                      <p:cBhvr>
                                        <p:cTn id="12" dur="500"/>
                                        <p:tgtEl>
                                          <p:spTgt spid="16281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62819">
                                            <p:txEl>
                                              <p:pRg st="3" end="3"/>
                                            </p:txEl>
                                          </p:spTgt>
                                        </p:tgtEl>
                                        <p:attrNameLst>
                                          <p:attrName>style.visibility</p:attrName>
                                        </p:attrNameLst>
                                      </p:cBhvr>
                                      <p:to>
                                        <p:strVal val="visible"/>
                                      </p:to>
                                    </p:set>
                                    <p:animEffect transition="in" filter="checkerboard(across)">
                                      <p:cBhvr>
                                        <p:cTn id="17" dur="500"/>
                                        <p:tgtEl>
                                          <p:spTgt spid="1628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a:extLst>
              <a:ext uri="{FF2B5EF4-FFF2-40B4-BE49-F238E27FC236}">
                <a16:creationId xmlns:a16="http://schemas.microsoft.com/office/drawing/2014/main" id="{320777DD-9B74-4E7F-B789-057372A484B1}"/>
              </a:ext>
            </a:extLst>
          </p:cNvPr>
          <p:cNvSpPr>
            <a:spLocks noGrp="1"/>
          </p:cNvSpPr>
          <p:nvPr>
            <p:ph type="ftr" sz="quarter" idx="11"/>
          </p:nvPr>
        </p:nvSpPr>
        <p:spPr/>
        <p:txBody>
          <a:bodyPr/>
          <a:lstStyle/>
          <a:p>
            <a:pPr>
              <a:defRPr/>
            </a:pPr>
            <a:r>
              <a:rPr lang="en-US"/>
              <a:t>copyright cmassengale</a:t>
            </a:r>
          </a:p>
        </p:txBody>
      </p:sp>
      <p:sp>
        <p:nvSpPr>
          <p:cNvPr id="10243" name="Slide Number Placeholder 4">
            <a:extLst>
              <a:ext uri="{FF2B5EF4-FFF2-40B4-BE49-F238E27FC236}">
                <a16:creationId xmlns:a16="http://schemas.microsoft.com/office/drawing/2014/main" id="{728BA083-1BC7-4D83-9F4A-E83A78661789}"/>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EB79C1FA-AECE-4E0A-AE79-719039D063A9}" type="slidenum">
              <a:rPr lang="en-US" altLang="en-US" sz="1400"/>
              <a:pPr algn="r" eaLnBrk="1" hangingPunct="1">
                <a:spcBef>
                  <a:spcPct val="50000"/>
                </a:spcBef>
                <a:buClrTx/>
                <a:buSzTx/>
                <a:buFontTx/>
                <a:buNone/>
              </a:pPr>
              <a:t>9</a:t>
            </a:fld>
            <a:endParaRPr lang="en-US" altLang="en-US" sz="1400"/>
          </a:p>
        </p:txBody>
      </p:sp>
      <p:pic>
        <p:nvPicPr>
          <p:cNvPr id="10244" name="Picture 2" descr="22-01-DarwinHistorContext-L">
            <a:extLst>
              <a:ext uri="{FF2B5EF4-FFF2-40B4-BE49-F238E27FC236}">
                <a16:creationId xmlns:a16="http://schemas.microsoft.com/office/drawing/2014/main" id="{47791106-3B20-4671-907A-2DC3B87456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95400"/>
            <a:ext cx="9144000" cy="493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651" name="Rectangle 3">
            <a:extLst>
              <a:ext uri="{FF2B5EF4-FFF2-40B4-BE49-F238E27FC236}">
                <a16:creationId xmlns:a16="http://schemas.microsoft.com/office/drawing/2014/main" id="{CD2656A4-DDA7-4C26-AB98-F230CF986858}"/>
              </a:ext>
            </a:extLst>
          </p:cNvPr>
          <p:cNvSpPr>
            <a:spLocks noGrp="1" noChangeArrowheads="1"/>
          </p:cNvSpPr>
          <p:nvPr>
            <p:ph type="title" idx="4294967295"/>
          </p:nvPr>
        </p:nvSpPr>
        <p:spPr/>
        <p:txBody>
          <a:bodyPr/>
          <a:lstStyle/>
          <a:p>
            <a:pPr eaLnBrk="1" hangingPunct="1">
              <a:defRPr/>
            </a:pPr>
            <a:r>
              <a:rPr lang="en-US" b="1" dirty="0">
                <a:effectLst>
                  <a:outerShdw blurRad="38100" dist="38100" dir="2700000" algn="tl">
                    <a:srgbClr val="000000"/>
                  </a:outerShdw>
                </a:effectLst>
              </a:rPr>
              <a:t>Evolutionary Timeline</a:t>
            </a:r>
          </a:p>
        </p:txBody>
      </p:sp>
      <p:sp>
        <p:nvSpPr>
          <p:cNvPr id="10246" name="Footer Placeholder 4">
            <a:extLst>
              <a:ext uri="{FF2B5EF4-FFF2-40B4-BE49-F238E27FC236}">
                <a16:creationId xmlns:a16="http://schemas.microsoft.com/office/drawing/2014/main" id="{F78A24C8-74AC-49FB-A654-3B3983C412C8}"/>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a:extLst>
              <a:ext uri="{FF2B5EF4-FFF2-40B4-BE49-F238E27FC236}">
                <a16:creationId xmlns:a16="http://schemas.microsoft.com/office/drawing/2014/main" id="{5BB3537D-07E5-4269-84AB-E4D8AD28A857}"/>
              </a:ext>
            </a:extLst>
          </p:cNvPr>
          <p:cNvSpPr>
            <a:spLocks noGrp="1"/>
          </p:cNvSpPr>
          <p:nvPr>
            <p:ph type="ftr" sz="quarter" idx="11"/>
          </p:nvPr>
        </p:nvSpPr>
        <p:spPr/>
        <p:txBody>
          <a:bodyPr/>
          <a:lstStyle/>
          <a:p>
            <a:pPr>
              <a:defRPr/>
            </a:pPr>
            <a:r>
              <a:rPr lang="en-US"/>
              <a:t>copyright cmassengale</a:t>
            </a:r>
          </a:p>
        </p:txBody>
      </p:sp>
      <p:sp>
        <p:nvSpPr>
          <p:cNvPr id="11267" name="Slide Number Placeholder 5">
            <a:extLst>
              <a:ext uri="{FF2B5EF4-FFF2-40B4-BE49-F238E27FC236}">
                <a16:creationId xmlns:a16="http://schemas.microsoft.com/office/drawing/2014/main" id="{5B753AD6-6944-4706-A974-933BD06F37E5}"/>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DFEF53EB-BD75-4726-815D-9BD4F8964FB6}" type="slidenum">
              <a:rPr lang="en-US" altLang="en-US" sz="1400"/>
              <a:pPr algn="r" eaLnBrk="1" hangingPunct="1">
                <a:spcBef>
                  <a:spcPct val="50000"/>
                </a:spcBef>
                <a:buClrTx/>
                <a:buSzTx/>
                <a:buFontTx/>
                <a:buNone/>
              </a:pPr>
              <a:t>10</a:t>
            </a:fld>
            <a:endParaRPr lang="en-US" altLang="en-US" sz="1400"/>
          </a:p>
        </p:txBody>
      </p:sp>
      <p:sp>
        <p:nvSpPr>
          <p:cNvPr id="163842" name="Rectangle 2">
            <a:extLst>
              <a:ext uri="{FF2B5EF4-FFF2-40B4-BE49-F238E27FC236}">
                <a16:creationId xmlns:a16="http://schemas.microsoft.com/office/drawing/2014/main" id="{6B469995-F981-489B-A376-797192993D06}"/>
              </a:ext>
            </a:extLst>
          </p:cNvPr>
          <p:cNvSpPr>
            <a:spLocks noGrp="1" noChangeArrowheads="1"/>
          </p:cNvSpPr>
          <p:nvPr>
            <p:ph type="title" idx="4294967295"/>
          </p:nvPr>
        </p:nvSpPr>
        <p:spPr>
          <a:xfrm>
            <a:off x="609600" y="1371600"/>
            <a:ext cx="7772400" cy="1219200"/>
          </a:xfrm>
        </p:spPr>
        <p:txBody>
          <a:bodyPr/>
          <a:lstStyle/>
          <a:p>
            <a:pPr marL="838200" indent="-838200" eaLnBrk="1" hangingPunct="1">
              <a:defRPr/>
            </a:pPr>
            <a:r>
              <a:rPr lang="en-US" altLang="en-US" sz="2800" b="1" dirty="0">
                <a:effectLst>
                  <a:outerShdw blurRad="38100" dist="38100" dir="2700000" algn="tl">
                    <a:srgbClr val="000000"/>
                  </a:outerShdw>
                </a:effectLst>
              </a:rPr>
              <a:t>3.  George Cuvier, in the eighteenth century, explained changes in the fossil record by proposing that a whole series of catastrophes (extinctions) and re-populations from other regions had occurred giving the appearance of change over time</a:t>
            </a:r>
            <a:r>
              <a:rPr lang="en-US" altLang="en-US" sz="4000" b="1" dirty="0">
                <a:effectLst>
                  <a:outerShdw blurRad="38100" dist="38100" dir="2700000" algn="tl">
                    <a:srgbClr val="000000"/>
                  </a:outerShdw>
                </a:effectLst>
              </a:rPr>
              <a:t> </a:t>
            </a:r>
            <a:br>
              <a:rPr lang="en-US" altLang="en-US" sz="4000" b="1" dirty="0">
                <a:effectLst>
                  <a:outerShdw blurRad="38100" dist="38100" dir="2700000" algn="tl">
                    <a:srgbClr val="000000"/>
                  </a:outerShdw>
                </a:effectLst>
              </a:rPr>
            </a:br>
            <a:endParaRPr lang="en-US" altLang="en-US" sz="4000" b="1" dirty="0">
              <a:effectLst>
                <a:outerShdw blurRad="38100" dist="38100" dir="2700000" algn="tl">
                  <a:srgbClr val="000000"/>
                </a:outerShdw>
              </a:effectLst>
            </a:endParaRPr>
          </a:p>
        </p:txBody>
      </p:sp>
      <p:sp>
        <p:nvSpPr>
          <p:cNvPr id="163843" name="Rectangle 3">
            <a:extLst>
              <a:ext uri="{FF2B5EF4-FFF2-40B4-BE49-F238E27FC236}">
                <a16:creationId xmlns:a16="http://schemas.microsoft.com/office/drawing/2014/main" id="{998B016D-29A6-4BD3-B0BB-34EAA04FA630}"/>
              </a:ext>
            </a:extLst>
          </p:cNvPr>
          <p:cNvSpPr>
            <a:spLocks noGrp="1" noChangeArrowheads="1"/>
          </p:cNvSpPr>
          <p:nvPr>
            <p:ph type="body" idx="4294967295"/>
          </p:nvPr>
        </p:nvSpPr>
        <p:spPr>
          <a:xfrm>
            <a:off x="609600" y="2743200"/>
            <a:ext cx="8001000" cy="4419600"/>
          </a:xfrm>
        </p:spPr>
        <p:txBody>
          <a:bodyPr/>
          <a:lstStyle/>
          <a:p>
            <a:pPr eaLnBrk="1" hangingPunct="1">
              <a:defRPr/>
            </a:pPr>
            <a:endParaRPr lang="en-US" altLang="en-US" sz="3600" b="1">
              <a:solidFill>
                <a:srgbClr val="CC3300"/>
              </a:solidFill>
              <a:effectLst>
                <a:outerShdw blurRad="38100" dist="38100" dir="2700000" algn="tl">
                  <a:srgbClr val="000000"/>
                </a:outerShdw>
              </a:effectLst>
            </a:endParaRPr>
          </a:p>
          <a:p>
            <a:pPr eaLnBrk="1" hangingPunct="1">
              <a:defRPr/>
            </a:pPr>
            <a:r>
              <a:rPr lang="en-US" altLang="en-US" sz="3600" b="1">
                <a:effectLst>
                  <a:outerShdw blurRad="38100" dist="38100" dir="2700000" algn="tl">
                    <a:srgbClr val="000000"/>
                  </a:outerShdw>
                </a:effectLst>
              </a:rPr>
              <a:t>Studied fossil in </a:t>
            </a:r>
            <a:r>
              <a:rPr lang="en-US" altLang="en-US" sz="3600" b="1">
                <a:solidFill>
                  <a:srgbClr val="CC3300"/>
                </a:solidFill>
                <a:effectLst>
                  <a:outerShdw blurRad="38100" dist="38100" dir="2700000" algn="tl">
                    <a:srgbClr val="000000"/>
                  </a:outerShdw>
                </a:effectLst>
              </a:rPr>
              <a:t>sedimentary rock strata</a:t>
            </a:r>
            <a:r>
              <a:rPr lang="en-US" altLang="en-US" sz="3600" b="1">
                <a:effectLst>
                  <a:outerShdw blurRad="38100" dist="38100" dir="2700000" algn="tl">
                    <a:srgbClr val="000000"/>
                  </a:outerShdw>
                </a:effectLst>
              </a:rPr>
              <a:t> of Paris</a:t>
            </a:r>
          </a:p>
          <a:p>
            <a:pPr eaLnBrk="1" hangingPunct="1">
              <a:defRPr/>
            </a:pPr>
            <a:r>
              <a:rPr lang="en-US" altLang="en-US" sz="3600" b="1">
                <a:effectLst>
                  <a:outerShdw blurRad="38100" dist="38100" dir="2700000" algn="tl">
                    <a:srgbClr val="000000"/>
                  </a:outerShdw>
                </a:effectLst>
              </a:rPr>
              <a:t>Found </a:t>
            </a:r>
            <a:r>
              <a:rPr lang="en-US" altLang="en-US" sz="3600" b="1">
                <a:solidFill>
                  <a:srgbClr val="66FF33"/>
                </a:solidFill>
                <a:effectLst>
                  <a:outerShdw blurRad="38100" dist="38100" dir="2700000" algn="tl">
                    <a:srgbClr val="000000"/>
                  </a:outerShdw>
                </a:effectLst>
              </a:rPr>
              <a:t>some species completely disappeared</a:t>
            </a:r>
            <a:r>
              <a:rPr lang="en-US" altLang="en-US" sz="3600" b="1">
                <a:effectLst>
                  <a:outerShdw blurRad="38100" dist="38100" dir="2700000" algn="tl">
                    <a:srgbClr val="000000"/>
                  </a:outerShdw>
                </a:effectLst>
              </a:rPr>
              <a:t> in more recent layers</a:t>
            </a:r>
          </a:p>
        </p:txBody>
      </p:sp>
      <p:sp>
        <p:nvSpPr>
          <p:cNvPr id="11270" name="Footer Placeholder 4">
            <a:extLst>
              <a:ext uri="{FF2B5EF4-FFF2-40B4-BE49-F238E27FC236}">
                <a16:creationId xmlns:a16="http://schemas.microsoft.com/office/drawing/2014/main" id="{9D6B1BE0-204C-4D89-8888-AA9441E9B724}"/>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63843">
                                            <p:txEl>
                                              <p:pRg st="1" end="1"/>
                                            </p:txEl>
                                          </p:spTgt>
                                        </p:tgtEl>
                                        <p:attrNameLst>
                                          <p:attrName>style.visibility</p:attrName>
                                        </p:attrNameLst>
                                      </p:cBhvr>
                                      <p:to>
                                        <p:strVal val="visible"/>
                                      </p:to>
                                    </p:set>
                                    <p:animEffect transition="in" filter="box(in)">
                                      <p:cBhvr>
                                        <p:cTn id="7" dur="500"/>
                                        <p:tgtEl>
                                          <p:spTgt spid="16384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63843">
                                            <p:txEl>
                                              <p:pRg st="2" end="2"/>
                                            </p:txEl>
                                          </p:spTgt>
                                        </p:tgtEl>
                                        <p:attrNameLst>
                                          <p:attrName>style.visibility</p:attrName>
                                        </p:attrNameLst>
                                      </p:cBhvr>
                                      <p:to>
                                        <p:strVal val="visible"/>
                                      </p:to>
                                    </p:set>
                                    <p:animEffect transition="in" filter="box(in)">
                                      <p:cBhvr>
                                        <p:cTn id="12" dur="500"/>
                                        <p:tgtEl>
                                          <p:spTgt spid="16384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63843">
                                            <p:txEl>
                                              <p:charRg st="116" end="116"/>
                                            </p:txEl>
                                          </p:spTgt>
                                        </p:tgtEl>
                                        <p:attrNameLst>
                                          <p:attrName>style.visibility</p:attrName>
                                        </p:attrNameLst>
                                      </p:cBhvr>
                                      <p:to>
                                        <p:strVal val="visible"/>
                                      </p:to>
                                    </p:set>
                                    <p:animEffect transition="in" filter="box(in)">
                                      <p:cBhvr>
                                        <p:cTn id="17" dur="500"/>
                                        <p:tgtEl>
                                          <p:spTgt spid="163843">
                                            <p:txEl>
                                              <p:charRg st="116" end="1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3"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Footer Placeholder 2">
            <a:extLst>
              <a:ext uri="{FF2B5EF4-FFF2-40B4-BE49-F238E27FC236}">
                <a16:creationId xmlns:a16="http://schemas.microsoft.com/office/drawing/2014/main" id="{AACA6BC9-EC22-4162-951B-7F179087A455}"/>
              </a:ext>
            </a:extLst>
          </p:cNvPr>
          <p:cNvSpPr>
            <a:spLocks noGrp="1"/>
          </p:cNvSpPr>
          <p:nvPr>
            <p:ph type="ftr" sz="quarter" idx="11"/>
          </p:nvPr>
        </p:nvSpPr>
        <p:spPr/>
        <p:txBody>
          <a:bodyPr/>
          <a:lstStyle/>
          <a:p>
            <a:pPr>
              <a:defRPr/>
            </a:pPr>
            <a:r>
              <a:rPr lang="en-US"/>
              <a:t>copyright cmassengale</a:t>
            </a:r>
          </a:p>
        </p:txBody>
      </p:sp>
      <p:sp>
        <p:nvSpPr>
          <p:cNvPr id="12291" name="Slide Number Placeholder 6">
            <a:extLst>
              <a:ext uri="{FF2B5EF4-FFF2-40B4-BE49-F238E27FC236}">
                <a16:creationId xmlns:a16="http://schemas.microsoft.com/office/drawing/2014/main" id="{AD98D047-FE96-49AB-82C6-F0FBEC586385}"/>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9448C5FE-620E-4725-B8EE-A33DC583BF3F}" type="slidenum">
              <a:rPr lang="en-US" altLang="en-US" sz="1400"/>
              <a:pPr algn="r" eaLnBrk="1" hangingPunct="1">
                <a:spcBef>
                  <a:spcPct val="50000"/>
                </a:spcBef>
                <a:buClrTx/>
                <a:buSzTx/>
                <a:buFontTx/>
                <a:buNone/>
              </a:pPr>
              <a:t>11</a:t>
            </a:fld>
            <a:endParaRPr lang="en-US" altLang="en-US" sz="1400"/>
          </a:p>
        </p:txBody>
      </p:sp>
      <p:pic>
        <p:nvPicPr>
          <p:cNvPr id="12292" name="Picture 2" descr="22-x3-Lyell">
            <a:extLst>
              <a:ext uri="{FF2B5EF4-FFF2-40B4-BE49-F238E27FC236}">
                <a16:creationId xmlns:a16="http://schemas.microsoft.com/office/drawing/2014/main" id="{95662BE1-D458-412E-8029-B9F7266EF0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1600200"/>
            <a:ext cx="371316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8963" name="Rectangle 3">
            <a:extLst>
              <a:ext uri="{FF2B5EF4-FFF2-40B4-BE49-F238E27FC236}">
                <a16:creationId xmlns:a16="http://schemas.microsoft.com/office/drawing/2014/main" id="{5A568113-A98F-46B5-BB67-570ACF506954}"/>
              </a:ext>
            </a:extLst>
          </p:cNvPr>
          <p:cNvSpPr>
            <a:spLocks noGrp="1" noChangeArrowheads="1"/>
          </p:cNvSpPr>
          <p:nvPr>
            <p:ph type="title" idx="4294967295"/>
          </p:nvPr>
        </p:nvSpPr>
        <p:spPr>
          <a:xfrm>
            <a:off x="685800" y="228600"/>
            <a:ext cx="7772400" cy="914400"/>
          </a:xfrm>
        </p:spPr>
        <p:txBody>
          <a:bodyPr/>
          <a:lstStyle/>
          <a:p>
            <a:pPr eaLnBrk="1" hangingPunct="1">
              <a:defRPr/>
            </a:pPr>
            <a:r>
              <a:rPr lang="en-US" b="1" dirty="0">
                <a:effectLst>
                  <a:outerShdw blurRad="38100" dist="38100" dir="2700000" algn="tl">
                    <a:srgbClr val="000000"/>
                  </a:outerShdw>
                </a:effectLst>
              </a:rPr>
              <a:t>Charles Lyell</a:t>
            </a:r>
            <a:endParaRPr lang="en-US" b="1" i="1" dirty="0">
              <a:effectLst>
                <a:outerShdw blurRad="38100" dist="38100" dir="2700000" algn="tl">
                  <a:srgbClr val="000000"/>
                </a:outerShdw>
              </a:effectLst>
            </a:endParaRPr>
          </a:p>
        </p:txBody>
      </p:sp>
      <p:sp>
        <p:nvSpPr>
          <p:cNvPr id="168964" name="Rectangle 4">
            <a:extLst>
              <a:ext uri="{FF2B5EF4-FFF2-40B4-BE49-F238E27FC236}">
                <a16:creationId xmlns:a16="http://schemas.microsoft.com/office/drawing/2014/main" id="{008D6B9E-5D11-4929-ACBD-B6C43B84882E}"/>
              </a:ext>
            </a:extLst>
          </p:cNvPr>
          <p:cNvSpPr>
            <a:spLocks noGrp="1" noChangeArrowheads="1"/>
          </p:cNvSpPr>
          <p:nvPr>
            <p:ph type="body" sz="half" idx="4294967295"/>
          </p:nvPr>
        </p:nvSpPr>
        <p:spPr>
          <a:xfrm>
            <a:off x="228600" y="1295400"/>
            <a:ext cx="4724400" cy="4876800"/>
          </a:xfrm>
        </p:spPr>
        <p:txBody>
          <a:bodyPr/>
          <a:lstStyle/>
          <a:p>
            <a:pPr eaLnBrk="1" hangingPunct="1">
              <a:lnSpc>
                <a:spcPct val="90000"/>
              </a:lnSpc>
              <a:defRPr/>
            </a:pPr>
            <a:r>
              <a:rPr lang="en-US" b="1" dirty="0">
                <a:effectLst>
                  <a:outerShdw blurRad="38100" dist="38100" dir="2700000" algn="tl">
                    <a:srgbClr val="000000"/>
                  </a:outerShdw>
                </a:effectLst>
              </a:rPr>
              <a:t>Proposed theory of </a:t>
            </a:r>
            <a:r>
              <a:rPr lang="en-US" b="1" dirty="0">
                <a:solidFill>
                  <a:srgbClr val="CC3300"/>
                </a:solidFill>
                <a:effectLst>
                  <a:outerShdw blurRad="38100" dist="38100" dir="2700000" algn="tl">
                    <a:srgbClr val="000000"/>
                  </a:outerShdw>
                </a:effectLst>
              </a:rPr>
              <a:t>Uniformintarianism</a:t>
            </a:r>
          </a:p>
          <a:p>
            <a:pPr eaLnBrk="1" hangingPunct="1">
              <a:lnSpc>
                <a:spcPct val="90000"/>
              </a:lnSpc>
              <a:defRPr/>
            </a:pPr>
            <a:r>
              <a:rPr lang="en-US" b="1" dirty="0">
                <a:effectLst>
                  <a:outerShdw blurRad="38100" dist="38100" dir="2700000" algn="tl">
                    <a:srgbClr val="000000"/>
                  </a:outerShdw>
                </a:effectLst>
              </a:rPr>
              <a:t>Geological processes at </a:t>
            </a:r>
            <a:r>
              <a:rPr lang="en-US" b="1" dirty="0">
                <a:solidFill>
                  <a:srgbClr val="66FF33"/>
                </a:solidFill>
                <a:effectLst>
                  <a:outerShdw blurRad="38100" dist="38100" dir="2700000" algn="tl">
                    <a:srgbClr val="000000"/>
                  </a:outerShdw>
                </a:effectLst>
              </a:rPr>
              <a:t>uniform rates</a:t>
            </a:r>
            <a:r>
              <a:rPr lang="en-US" b="1" dirty="0">
                <a:effectLst>
                  <a:outerShdw blurRad="38100" dist="38100" dir="2700000" algn="tl">
                    <a:srgbClr val="000000"/>
                  </a:outerShdw>
                </a:effectLst>
              </a:rPr>
              <a:t> building &amp; wearing down Earth’s crust</a:t>
            </a:r>
          </a:p>
          <a:p>
            <a:pPr eaLnBrk="1" hangingPunct="1">
              <a:lnSpc>
                <a:spcPct val="90000"/>
              </a:lnSpc>
              <a:defRPr/>
            </a:pPr>
            <a:r>
              <a:rPr lang="en-US" b="1" dirty="0">
                <a:effectLst>
                  <a:outerShdw blurRad="38100" dist="38100" dir="2700000" algn="tl">
                    <a:srgbClr val="000000"/>
                  </a:outerShdw>
                </a:effectLst>
              </a:rPr>
              <a:t>Proposed that the </a:t>
            </a:r>
            <a:r>
              <a:rPr lang="en-US" b="1" dirty="0">
                <a:solidFill>
                  <a:schemeClr val="tx2"/>
                </a:solidFill>
                <a:effectLst>
                  <a:outerShdw blurRad="38100" dist="38100" dir="2700000" algn="tl">
                    <a:srgbClr val="000000"/>
                  </a:outerShdw>
                </a:effectLst>
              </a:rPr>
              <a:t>Earth was millions of years</a:t>
            </a:r>
            <a:r>
              <a:rPr lang="en-US" b="1" dirty="0">
                <a:effectLst>
                  <a:outerShdw blurRad="38100" dist="38100" dir="2700000" algn="tl">
                    <a:srgbClr val="000000"/>
                  </a:outerShdw>
                </a:effectLst>
              </a:rPr>
              <a:t> instead of a few thousand years old</a:t>
            </a:r>
          </a:p>
          <a:p>
            <a:pPr eaLnBrk="1" hangingPunct="1">
              <a:lnSpc>
                <a:spcPct val="90000"/>
              </a:lnSpc>
              <a:defRPr/>
            </a:pPr>
            <a:endParaRPr lang="en-US" b="1" dirty="0">
              <a:effectLst>
                <a:outerShdw blurRad="38100" dist="38100" dir="2700000" algn="tl">
                  <a:srgbClr val="000000"/>
                </a:outerShdw>
              </a:effectLst>
            </a:endParaRPr>
          </a:p>
        </p:txBody>
      </p:sp>
      <p:sp>
        <p:nvSpPr>
          <p:cNvPr id="12295" name="Footer Placeholder 5">
            <a:extLst>
              <a:ext uri="{FF2B5EF4-FFF2-40B4-BE49-F238E27FC236}">
                <a16:creationId xmlns:a16="http://schemas.microsoft.com/office/drawing/2014/main" id="{7612438A-8017-43D9-A535-87351B509D9C}"/>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68964">
                                            <p:txEl>
                                              <p:pRg st="0" end="0"/>
                                            </p:txEl>
                                          </p:spTgt>
                                        </p:tgtEl>
                                        <p:attrNameLst>
                                          <p:attrName>style.visibility</p:attrName>
                                        </p:attrNameLst>
                                      </p:cBhvr>
                                      <p:to>
                                        <p:strVal val="visible"/>
                                      </p:to>
                                    </p:set>
                                    <p:animEffect transition="in" filter="checkerboard(across)">
                                      <p:cBhvr>
                                        <p:cTn id="7" dur="500"/>
                                        <p:tgtEl>
                                          <p:spTgt spid="16896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68964">
                                            <p:txEl>
                                              <p:pRg st="1" end="1"/>
                                            </p:txEl>
                                          </p:spTgt>
                                        </p:tgtEl>
                                        <p:attrNameLst>
                                          <p:attrName>style.visibility</p:attrName>
                                        </p:attrNameLst>
                                      </p:cBhvr>
                                      <p:to>
                                        <p:strVal val="visible"/>
                                      </p:to>
                                    </p:set>
                                    <p:animEffect transition="in" filter="checkerboard(across)">
                                      <p:cBhvr>
                                        <p:cTn id="12" dur="500"/>
                                        <p:tgtEl>
                                          <p:spTgt spid="16896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68964">
                                            <p:txEl>
                                              <p:pRg st="2" end="2"/>
                                            </p:txEl>
                                          </p:spTgt>
                                        </p:tgtEl>
                                        <p:attrNameLst>
                                          <p:attrName>style.visibility</p:attrName>
                                        </p:attrNameLst>
                                      </p:cBhvr>
                                      <p:to>
                                        <p:strVal val="visible"/>
                                      </p:to>
                                    </p:set>
                                    <p:animEffect transition="in" filter="checkerboard(across)">
                                      <p:cBhvr>
                                        <p:cTn id="17" dur="500"/>
                                        <p:tgtEl>
                                          <p:spTgt spid="16896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4"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Footer Placeholder 2">
            <a:extLst>
              <a:ext uri="{FF2B5EF4-FFF2-40B4-BE49-F238E27FC236}">
                <a16:creationId xmlns:a16="http://schemas.microsoft.com/office/drawing/2014/main" id="{60D511CC-81F4-4126-BE8F-B174F6901C42}"/>
              </a:ext>
            </a:extLst>
          </p:cNvPr>
          <p:cNvSpPr>
            <a:spLocks noGrp="1"/>
          </p:cNvSpPr>
          <p:nvPr>
            <p:ph type="ftr" sz="quarter" idx="11"/>
          </p:nvPr>
        </p:nvSpPr>
        <p:spPr/>
        <p:txBody>
          <a:bodyPr/>
          <a:lstStyle/>
          <a:p>
            <a:pPr>
              <a:defRPr/>
            </a:pPr>
            <a:r>
              <a:rPr lang="en-US"/>
              <a:t>copyright cmassengale</a:t>
            </a:r>
          </a:p>
        </p:txBody>
      </p:sp>
      <p:sp>
        <p:nvSpPr>
          <p:cNvPr id="13315" name="Slide Number Placeholder 6">
            <a:extLst>
              <a:ext uri="{FF2B5EF4-FFF2-40B4-BE49-F238E27FC236}">
                <a16:creationId xmlns:a16="http://schemas.microsoft.com/office/drawing/2014/main" id="{E78C6D92-06AE-4EEB-B7D4-DA9D58298110}"/>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9D648D18-CD07-4B3E-B83E-15168753842C}" type="slidenum">
              <a:rPr lang="en-US" altLang="en-US" sz="1400"/>
              <a:pPr algn="r" eaLnBrk="1" hangingPunct="1">
                <a:spcBef>
                  <a:spcPct val="50000"/>
                </a:spcBef>
                <a:buClrTx/>
                <a:buSzTx/>
                <a:buFontTx/>
                <a:buNone/>
              </a:pPr>
              <a:t>12</a:t>
            </a:fld>
            <a:endParaRPr lang="en-US" altLang="en-US" sz="1400"/>
          </a:p>
        </p:txBody>
      </p:sp>
      <p:sp>
        <p:nvSpPr>
          <p:cNvPr id="181250" name="Rectangle 2">
            <a:extLst>
              <a:ext uri="{FF2B5EF4-FFF2-40B4-BE49-F238E27FC236}">
                <a16:creationId xmlns:a16="http://schemas.microsoft.com/office/drawing/2014/main" id="{B34B208E-7A1D-44A8-8C37-C6D518B7414E}"/>
              </a:ext>
            </a:extLst>
          </p:cNvPr>
          <p:cNvSpPr>
            <a:spLocks noGrp="1" noChangeArrowheads="1"/>
          </p:cNvSpPr>
          <p:nvPr>
            <p:ph type="title" idx="4294967295"/>
          </p:nvPr>
        </p:nvSpPr>
        <p:spPr/>
        <p:txBody>
          <a:bodyPr/>
          <a:lstStyle/>
          <a:p>
            <a:pPr eaLnBrk="1" hangingPunct="1">
              <a:defRPr/>
            </a:pPr>
            <a:r>
              <a:rPr lang="en-US" b="1" i="1" dirty="0">
                <a:effectLst>
                  <a:outerShdw blurRad="38100" dist="38100" dir="2700000" algn="tl">
                    <a:srgbClr val="000000"/>
                  </a:outerShdw>
                </a:effectLst>
              </a:rPr>
              <a:t>Principles of Geology</a:t>
            </a:r>
          </a:p>
        </p:txBody>
      </p:sp>
      <p:sp>
        <p:nvSpPr>
          <p:cNvPr id="181251" name="Rectangle 3">
            <a:extLst>
              <a:ext uri="{FF2B5EF4-FFF2-40B4-BE49-F238E27FC236}">
                <a16:creationId xmlns:a16="http://schemas.microsoft.com/office/drawing/2014/main" id="{9405FDF4-3971-4F8B-9CEA-670D2D4626CC}"/>
              </a:ext>
            </a:extLst>
          </p:cNvPr>
          <p:cNvSpPr>
            <a:spLocks noGrp="1" noChangeArrowheads="1"/>
          </p:cNvSpPr>
          <p:nvPr>
            <p:ph type="body" sz="half" idx="4294967295"/>
          </p:nvPr>
        </p:nvSpPr>
        <p:spPr>
          <a:xfrm>
            <a:off x="685800" y="1641475"/>
            <a:ext cx="7620000" cy="4454525"/>
          </a:xfrm>
        </p:spPr>
        <p:txBody>
          <a:bodyPr/>
          <a:lstStyle/>
          <a:p>
            <a:pPr eaLnBrk="1" hangingPunct="1">
              <a:defRPr/>
            </a:pPr>
            <a:r>
              <a:rPr lang="en-US" b="1" dirty="0">
                <a:effectLst>
                  <a:outerShdw blurRad="38100" dist="38100" dir="2700000" algn="tl">
                    <a:srgbClr val="000000"/>
                  </a:outerShdw>
                </a:effectLst>
              </a:rPr>
              <a:t>Published by </a:t>
            </a:r>
            <a:r>
              <a:rPr lang="en-US" b="1" dirty="0">
                <a:solidFill>
                  <a:srgbClr val="66FF33"/>
                </a:solidFill>
                <a:effectLst>
                  <a:outerShdw blurRad="38100" dist="38100" dir="2700000" algn="tl">
                    <a:srgbClr val="000000"/>
                  </a:outerShdw>
                </a:effectLst>
              </a:rPr>
              <a:t>Lyell</a:t>
            </a:r>
            <a:r>
              <a:rPr lang="en-US" b="1" dirty="0">
                <a:effectLst>
                  <a:outerShdw blurRad="38100" dist="38100" dir="2700000" algn="tl">
                    <a:srgbClr val="000000"/>
                  </a:outerShdw>
                </a:effectLst>
              </a:rPr>
              <a:t> Just Before The </a:t>
            </a:r>
            <a:r>
              <a:rPr lang="en-US" b="1" dirty="0">
                <a:solidFill>
                  <a:srgbClr val="CC3300"/>
                </a:solidFill>
                <a:effectLst>
                  <a:outerShdw blurRad="38100" dist="38100" dir="2700000" algn="tl">
                    <a:srgbClr val="000000"/>
                  </a:outerShdw>
                </a:effectLst>
              </a:rPr>
              <a:t>Beagle</a:t>
            </a:r>
            <a:r>
              <a:rPr lang="en-US" b="1" dirty="0">
                <a:solidFill>
                  <a:schemeClr val="tx2"/>
                </a:solidFill>
                <a:effectLst>
                  <a:outerShdw blurRad="38100" dist="38100" dir="2700000" algn="tl">
                    <a:srgbClr val="000000"/>
                  </a:outerShdw>
                </a:effectLst>
              </a:rPr>
              <a:t> Set Sail &amp; read by Darwin</a:t>
            </a:r>
          </a:p>
          <a:p>
            <a:pPr eaLnBrk="1" hangingPunct="1">
              <a:defRPr/>
            </a:pPr>
            <a:r>
              <a:rPr lang="en-US" b="1" dirty="0">
                <a:effectLst>
                  <a:outerShdw blurRad="38100" dist="38100" dir="2700000" algn="tl">
                    <a:srgbClr val="000000"/>
                  </a:outerShdw>
                </a:effectLst>
              </a:rPr>
              <a:t>Explained </a:t>
            </a:r>
            <a:r>
              <a:rPr lang="en-US" b="1" dirty="0">
                <a:solidFill>
                  <a:srgbClr val="CC3300"/>
                </a:solidFill>
                <a:effectLst>
                  <a:outerShdw blurRad="38100" dist="38100" dir="2700000" algn="tl">
                    <a:srgbClr val="000000"/>
                  </a:outerShdw>
                </a:effectLst>
              </a:rPr>
              <a:t>Geological Processes That Shaped The Earth</a:t>
            </a:r>
          </a:p>
          <a:p>
            <a:pPr eaLnBrk="1" hangingPunct="1">
              <a:defRPr/>
            </a:pPr>
            <a:r>
              <a:rPr lang="en-US" b="1" dirty="0">
                <a:effectLst>
                  <a:outerShdw blurRad="38100" dist="38100" dir="2700000" algn="tl">
                    <a:srgbClr val="000000"/>
                  </a:outerShdw>
                </a:effectLst>
              </a:rPr>
              <a:t>Helped Darwin Understand </a:t>
            </a:r>
            <a:r>
              <a:rPr lang="en-US" b="1" dirty="0">
                <a:solidFill>
                  <a:srgbClr val="CC3300"/>
                </a:solidFill>
                <a:effectLst>
                  <a:outerShdw blurRad="38100" dist="38100" dir="2700000" algn="tl">
                    <a:srgbClr val="000000"/>
                  </a:outerShdw>
                </a:effectLst>
              </a:rPr>
              <a:t>Sea Shells In The Andes Mountains At 12,000+ Feet</a:t>
            </a:r>
          </a:p>
          <a:p>
            <a:pPr lvl="1" eaLnBrk="1" hangingPunct="1">
              <a:defRPr/>
            </a:pPr>
            <a:r>
              <a:rPr lang="en-US" sz="3200" b="1" dirty="0">
                <a:effectLst>
                  <a:outerShdw blurRad="38100" dist="38100" dir="2700000" algn="tl">
                    <a:srgbClr val="000000"/>
                  </a:outerShdw>
                </a:effectLst>
              </a:rPr>
              <a:t>Expanded Earth’s Age</a:t>
            </a:r>
          </a:p>
          <a:p>
            <a:pPr eaLnBrk="1" hangingPunct="1">
              <a:defRPr/>
            </a:pPr>
            <a:endParaRPr lang="en-US" sz="2800" dirty="0">
              <a:effectLst>
                <a:outerShdw blurRad="38100" dist="38100" dir="2700000" algn="tl">
                  <a:srgbClr val="000000"/>
                </a:outerShdw>
              </a:effectLst>
            </a:endParaRPr>
          </a:p>
        </p:txBody>
      </p:sp>
      <p:sp>
        <p:nvSpPr>
          <p:cNvPr id="13318" name="Footer Placeholder 4">
            <a:extLst>
              <a:ext uri="{FF2B5EF4-FFF2-40B4-BE49-F238E27FC236}">
                <a16:creationId xmlns:a16="http://schemas.microsoft.com/office/drawing/2014/main" id="{950DED18-C2DF-475C-863A-3F2516E36A0F}"/>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81251">
                                            <p:txEl>
                                              <p:pRg st="0" end="0"/>
                                            </p:txEl>
                                          </p:spTgt>
                                        </p:tgtEl>
                                        <p:attrNameLst>
                                          <p:attrName>style.visibility</p:attrName>
                                        </p:attrNameLst>
                                      </p:cBhvr>
                                      <p:to>
                                        <p:strVal val="visible"/>
                                      </p:to>
                                    </p:set>
                                    <p:animEffect transition="in" filter="box(in)">
                                      <p:cBhvr>
                                        <p:cTn id="7" dur="500"/>
                                        <p:tgtEl>
                                          <p:spTgt spid="18125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81251">
                                            <p:txEl>
                                              <p:pRg st="1" end="1"/>
                                            </p:txEl>
                                          </p:spTgt>
                                        </p:tgtEl>
                                        <p:attrNameLst>
                                          <p:attrName>style.visibility</p:attrName>
                                        </p:attrNameLst>
                                      </p:cBhvr>
                                      <p:to>
                                        <p:strVal val="visible"/>
                                      </p:to>
                                    </p:set>
                                    <p:animEffect transition="in" filter="box(in)">
                                      <p:cBhvr>
                                        <p:cTn id="12" dur="500"/>
                                        <p:tgtEl>
                                          <p:spTgt spid="18125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81251">
                                            <p:txEl>
                                              <p:pRg st="2" end="2"/>
                                            </p:txEl>
                                          </p:spTgt>
                                        </p:tgtEl>
                                        <p:attrNameLst>
                                          <p:attrName>style.visibility</p:attrName>
                                        </p:attrNameLst>
                                      </p:cBhvr>
                                      <p:to>
                                        <p:strVal val="visible"/>
                                      </p:to>
                                    </p:set>
                                    <p:animEffect transition="in" filter="box(in)">
                                      <p:cBhvr>
                                        <p:cTn id="17" dur="500"/>
                                        <p:tgtEl>
                                          <p:spTgt spid="181251">
                                            <p:txEl>
                                              <p:pRg st="2" end="2"/>
                                            </p:txEl>
                                          </p:spTgt>
                                        </p:tgtEl>
                                      </p:cBhvr>
                                    </p:animEffect>
                                  </p:childTnLst>
                                </p:cTn>
                              </p:par>
                              <p:par>
                                <p:cTn id="18" presetID="4" presetClass="entr" presetSubtype="16" fill="hold" grpId="0" nodeType="withEffect">
                                  <p:stCondLst>
                                    <p:cond delay="0"/>
                                  </p:stCondLst>
                                  <p:childTnLst>
                                    <p:set>
                                      <p:cBhvr>
                                        <p:cTn id="19" dur="1" fill="hold">
                                          <p:stCondLst>
                                            <p:cond delay="0"/>
                                          </p:stCondLst>
                                        </p:cTn>
                                        <p:tgtEl>
                                          <p:spTgt spid="181251">
                                            <p:txEl>
                                              <p:pRg st="3" end="3"/>
                                            </p:txEl>
                                          </p:spTgt>
                                        </p:tgtEl>
                                        <p:attrNameLst>
                                          <p:attrName>style.visibility</p:attrName>
                                        </p:attrNameLst>
                                      </p:cBhvr>
                                      <p:to>
                                        <p:strVal val="visible"/>
                                      </p:to>
                                    </p:set>
                                    <p:animEffect transition="in" filter="box(in)">
                                      <p:cBhvr>
                                        <p:cTn id="20" dur="500"/>
                                        <p:tgtEl>
                                          <p:spTgt spid="18125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1"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C4591EA-6C9B-4D69-8B59-3F2AC4AD94E6}"/>
              </a:ext>
            </a:extLst>
          </p:cNvPr>
          <p:cNvSpPr>
            <a:spLocks noGrp="1"/>
          </p:cNvSpPr>
          <p:nvPr>
            <p:ph type="ftr" sz="quarter" idx="11"/>
          </p:nvPr>
        </p:nvSpPr>
        <p:spPr/>
        <p:txBody>
          <a:bodyPr/>
          <a:lstStyle/>
          <a:p>
            <a:pPr>
              <a:defRPr/>
            </a:pPr>
            <a:r>
              <a:rPr lang="en-US"/>
              <a:t>copyright cmassengale</a:t>
            </a:r>
          </a:p>
        </p:txBody>
      </p:sp>
      <p:sp>
        <p:nvSpPr>
          <p:cNvPr id="14339" name="Rectangle 2">
            <a:extLst>
              <a:ext uri="{FF2B5EF4-FFF2-40B4-BE49-F238E27FC236}">
                <a16:creationId xmlns:a16="http://schemas.microsoft.com/office/drawing/2014/main" id="{39E6B558-734A-4AAB-A0C0-251CBA390DC1}"/>
              </a:ext>
            </a:extLst>
          </p:cNvPr>
          <p:cNvSpPr>
            <a:spLocks noChangeArrowheads="1"/>
          </p:cNvSpPr>
          <p:nvPr>
            <p:ph type="title"/>
          </p:nvPr>
        </p:nvSpPr>
        <p:spPr>
          <a:xfrm>
            <a:off x="609600" y="1752600"/>
            <a:ext cx="8001000" cy="2362200"/>
          </a:xfrm>
        </p:spPr>
        <p:txBody>
          <a:bodyPr/>
          <a:lstStyle/>
          <a:p>
            <a:pPr marL="838200" indent="-838200" eaLnBrk="1" hangingPunct="1"/>
            <a:r>
              <a:rPr lang="en-US" altLang="en-US" sz="4000"/>
              <a:t>4.  Prior to Darwin, it was thought that the world was young &amp; species did not change </a:t>
            </a:r>
            <a:br>
              <a:rPr lang="en-US" altLang="en-US" sz="4000"/>
            </a:br>
            <a:endParaRPr lang="en-US" altLang="en-US" sz="4000"/>
          </a:p>
        </p:txBody>
      </p:sp>
      <p:sp>
        <p:nvSpPr>
          <p:cNvPr id="14340" name="Rectangle 3">
            <a:extLst>
              <a:ext uri="{FF2B5EF4-FFF2-40B4-BE49-F238E27FC236}">
                <a16:creationId xmlns:a16="http://schemas.microsoft.com/office/drawing/2014/main" id="{18DCA9C6-3C8A-4511-8EB5-AF6052F76581}"/>
              </a:ext>
            </a:extLst>
          </p:cNvPr>
          <p:cNvSpPr>
            <a:spLocks noChangeArrowheads="1"/>
          </p:cNvSpPr>
          <p:nvPr>
            <p:ph type="body" idx="1"/>
          </p:nvPr>
        </p:nvSpPr>
        <p:spPr/>
        <p:txBody>
          <a:bodyPr/>
          <a:lstStyle/>
          <a:p>
            <a:pPr eaLnBrk="1" hangingPunct="1"/>
            <a:endParaRPr lang="en-US"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12C2117-4A32-4BC1-A2F2-BA145131BB54}"/>
              </a:ext>
            </a:extLst>
          </p:cNvPr>
          <p:cNvSpPr>
            <a:spLocks noGrp="1"/>
          </p:cNvSpPr>
          <p:nvPr>
            <p:ph type="ftr" sz="quarter" idx="11"/>
          </p:nvPr>
        </p:nvSpPr>
        <p:spPr/>
        <p:txBody>
          <a:bodyPr/>
          <a:lstStyle/>
          <a:p>
            <a:pPr>
              <a:defRPr/>
            </a:pPr>
            <a:r>
              <a:rPr lang="en-US"/>
              <a:t>copyright cmassengale</a:t>
            </a:r>
          </a:p>
        </p:txBody>
      </p:sp>
      <p:sp>
        <p:nvSpPr>
          <p:cNvPr id="15363" name="Rectangle 2">
            <a:extLst>
              <a:ext uri="{FF2B5EF4-FFF2-40B4-BE49-F238E27FC236}">
                <a16:creationId xmlns:a16="http://schemas.microsoft.com/office/drawing/2014/main" id="{2A9B6321-2C32-4330-864E-F5434827346E}"/>
              </a:ext>
            </a:extLst>
          </p:cNvPr>
          <p:cNvSpPr>
            <a:spLocks noChangeArrowheads="1"/>
          </p:cNvSpPr>
          <p:nvPr>
            <p:ph type="title"/>
          </p:nvPr>
        </p:nvSpPr>
        <p:spPr/>
        <p:txBody>
          <a:bodyPr/>
          <a:lstStyle/>
          <a:p>
            <a:pPr eaLnBrk="1" hangingPunct="1"/>
            <a:r>
              <a:rPr lang="en-US" altLang="en-US"/>
              <a:t>Lamarck (1744-1829) </a:t>
            </a:r>
          </a:p>
        </p:txBody>
      </p:sp>
      <p:sp>
        <p:nvSpPr>
          <p:cNvPr id="15364" name="Rectangle 3">
            <a:extLst>
              <a:ext uri="{FF2B5EF4-FFF2-40B4-BE49-F238E27FC236}">
                <a16:creationId xmlns:a16="http://schemas.microsoft.com/office/drawing/2014/main" id="{6C8E4567-9712-4FC8-97FC-40F05E5035D1}"/>
              </a:ext>
            </a:extLst>
          </p:cNvPr>
          <p:cNvSpPr>
            <a:spLocks noChangeArrowheads="1"/>
          </p:cNvSpPr>
          <p:nvPr>
            <p:ph type="body" idx="1"/>
          </p:nvPr>
        </p:nvSpPr>
        <p:spPr>
          <a:xfrm>
            <a:off x="685800" y="1371600"/>
            <a:ext cx="8001000" cy="5029200"/>
          </a:xfrm>
        </p:spPr>
        <p:txBody>
          <a:bodyPr/>
          <a:lstStyle/>
          <a:p>
            <a:pPr marL="609600" indent="-609600" eaLnBrk="1" hangingPunct="1">
              <a:lnSpc>
                <a:spcPct val="80000"/>
              </a:lnSpc>
              <a:buFont typeface="Wingdings" panose="05000000000000000000" pitchFamily="2" charset="2"/>
              <a:buNone/>
            </a:pPr>
            <a:r>
              <a:rPr lang="en-US" altLang="en-US" sz="2800"/>
              <a:t>5.   Lamarck (1744-1829) was first to state that descent with modification occurs and that organisms become adapted to their environments </a:t>
            </a:r>
          </a:p>
          <a:p>
            <a:pPr marL="609600" indent="-609600" eaLnBrk="1" hangingPunct="1">
              <a:lnSpc>
                <a:spcPct val="80000"/>
              </a:lnSpc>
              <a:buFont typeface="Wingdings" panose="05000000000000000000" pitchFamily="2" charset="2"/>
              <a:buNone/>
            </a:pPr>
            <a:r>
              <a:rPr lang="en-US" altLang="en-US" sz="2800"/>
              <a:t>6.   Inheritance of acquired characteristics was the Lamarckian belief that organisms become adapted to their environment during their lifetime and pass on these adaptations to their offspring </a:t>
            </a:r>
          </a:p>
          <a:p>
            <a:pPr marL="609600" indent="-609600" eaLnBrk="1" hangingPunct="1">
              <a:lnSpc>
                <a:spcPct val="80000"/>
              </a:lnSpc>
              <a:buFont typeface="Wingdings" panose="05000000000000000000" pitchFamily="2" charset="2"/>
              <a:buNone/>
            </a:pPr>
            <a:r>
              <a:rPr lang="en-US" altLang="en-US" sz="2800"/>
              <a:t>7.   Lamarck believed that the long necks of giraffes evolved as generations of giraffes reached for ever higher leaves; known as the Law of Use &amp; Disuse </a:t>
            </a:r>
          </a:p>
          <a:p>
            <a:pPr marL="609600" indent="-609600" eaLnBrk="1" hangingPunct="1">
              <a:lnSpc>
                <a:spcPct val="80000"/>
              </a:lnSpc>
              <a:buFont typeface="Wingdings" panose="05000000000000000000" pitchFamily="2" charset="2"/>
              <a:buNone/>
            </a:pPr>
            <a:endParaRPr lang="en-US" altLang="en-US" sz="28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Footer Placeholder 2">
            <a:extLst>
              <a:ext uri="{FF2B5EF4-FFF2-40B4-BE49-F238E27FC236}">
                <a16:creationId xmlns:a16="http://schemas.microsoft.com/office/drawing/2014/main" id="{CF0F30B1-E95C-4EE3-BEC2-65F76C03BF3C}"/>
              </a:ext>
            </a:extLst>
          </p:cNvPr>
          <p:cNvSpPr>
            <a:spLocks noGrp="1"/>
          </p:cNvSpPr>
          <p:nvPr>
            <p:ph type="ftr" sz="quarter" idx="11"/>
          </p:nvPr>
        </p:nvSpPr>
        <p:spPr/>
        <p:txBody>
          <a:bodyPr/>
          <a:lstStyle/>
          <a:p>
            <a:pPr>
              <a:defRPr/>
            </a:pPr>
            <a:r>
              <a:rPr lang="en-US"/>
              <a:t>copyright cmassengale</a:t>
            </a:r>
          </a:p>
        </p:txBody>
      </p:sp>
      <p:sp>
        <p:nvSpPr>
          <p:cNvPr id="16387" name="Slide Number Placeholder 5">
            <a:extLst>
              <a:ext uri="{FF2B5EF4-FFF2-40B4-BE49-F238E27FC236}">
                <a16:creationId xmlns:a16="http://schemas.microsoft.com/office/drawing/2014/main" id="{65600CE7-46D5-42E2-86AA-CF7A92AD1206}"/>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D6D6432D-9F67-4812-A4EC-07B2304C6D51}" type="slidenum">
              <a:rPr lang="en-US" altLang="en-US" sz="1400"/>
              <a:pPr algn="r" eaLnBrk="1" hangingPunct="1">
                <a:spcBef>
                  <a:spcPct val="50000"/>
                </a:spcBef>
                <a:buClrTx/>
                <a:buSzTx/>
                <a:buFontTx/>
                <a:buNone/>
              </a:pPr>
              <a:t>15</a:t>
            </a:fld>
            <a:endParaRPr lang="en-US" altLang="en-US" sz="1400"/>
          </a:p>
        </p:txBody>
      </p:sp>
      <p:sp>
        <p:nvSpPr>
          <p:cNvPr id="171010" name="Rectangle 2">
            <a:extLst>
              <a:ext uri="{FF2B5EF4-FFF2-40B4-BE49-F238E27FC236}">
                <a16:creationId xmlns:a16="http://schemas.microsoft.com/office/drawing/2014/main" id="{81FB07B5-6318-4747-A61E-5ADAED63F80C}"/>
              </a:ext>
            </a:extLst>
          </p:cNvPr>
          <p:cNvSpPr>
            <a:spLocks noGrp="1" noChangeArrowheads="1"/>
          </p:cNvSpPr>
          <p:nvPr>
            <p:ph type="title" idx="4294967295"/>
          </p:nvPr>
        </p:nvSpPr>
        <p:spPr/>
        <p:txBody>
          <a:bodyPr/>
          <a:lstStyle/>
          <a:p>
            <a:pPr eaLnBrk="1" hangingPunct="1">
              <a:defRPr/>
            </a:pPr>
            <a:r>
              <a:rPr lang="en-US" b="1" dirty="0">
                <a:effectLst>
                  <a:outerShdw blurRad="38100" dist="38100" dir="2700000" algn="tl">
                    <a:srgbClr val="000000"/>
                  </a:outerShdw>
                </a:effectLst>
              </a:rPr>
              <a:t>Lamarck’s Theory of Evolution</a:t>
            </a:r>
          </a:p>
        </p:txBody>
      </p:sp>
      <p:sp>
        <p:nvSpPr>
          <p:cNvPr id="171011" name="Rectangle 3">
            <a:extLst>
              <a:ext uri="{FF2B5EF4-FFF2-40B4-BE49-F238E27FC236}">
                <a16:creationId xmlns:a16="http://schemas.microsoft.com/office/drawing/2014/main" id="{3D57E363-8D2F-4F38-9A28-5BC17C848648}"/>
              </a:ext>
            </a:extLst>
          </p:cNvPr>
          <p:cNvSpPr>
            <a:spLocks noGrp="1" noChangeArrowheads="1"/>
          </p:cNvSpPr>
          <p:nvPr>
            <p:ph type="body" idx="4294967295"/>
          </p:nvPr>
        </p:nvSpPr>
        <p:spPr>
          <a:xfrm>
            <a:off x="685800" y="1641475"/>
            <a:ext cx="3886200" cy="4911725"/>
          </a:xfrm>
        </p:spPr>
        <p:txBody>
          <a:bodyPr/>
          <a:lstStyle/>
          <a:p>
            <a:pPr eaLnBrk="1" hangingPunct="1">
              <a:defRPr/>
            </a:pPr>
            <a:r>
              <a:rPr lang="en-US" b="1" dirty="0">
                <a:effectLst>
                  <a:outerShdw blurRad="38100" dist="38100" dir="2700000" algn="tl">
                    <a:srgbClr val="000000"/>
                  </a:outerShdw>
                </a:effectLst>
              </a:rPr>
              <a:t>Idea called </a:t>
            </a:r>
            <a:r>
              <a:rPr lang="en-US" b="1" dirty="0">
                <a:solidFill>
                  <a:srgbClr val="CC3300"/>
                </a:solidFill>
                <a:effectLst>
                  <a:outerShdw blurRad="38100" dist="38100" dir="2700000" algn="tl">
                    <a:srgbClr val="000000"/>
                  </a:outerShdw>
                </a:effectLst>
              </a:rPr>
              <a:t>Law of Use and Disuse</a:t>
            </a:r>
          </a:p>
          <a:p>
            <a:pPr eaLnBrk="1" hangingPunct="1">
              <a:defRPr/>
            </a:pPr>
            <a:r>
              <a:rPr lang="en-US" b="1" dirty="0">
                <a:effectLst>
                  <a:outerShdw blurRad="38100" dist="38100" dir="2700000" algn="tl">
                    <a:srgbClr val="000000"/>
                  </a:outerShdw>
                </a:effectLst>
              </a:rPr>
              <a:t>If a body part were used, it got stronger</a:t>
            </a:r>
          </a:p>
          <a:p>
            <a:pPr eaLnBrk="1" hangingPunct="1">
              <a:defRPr/>
            </a:pPr>
            <a:r>
              <a:rPr lang="en-US" b="1" dirty="0">
                <a:effectLst>
                  <a:outerShdw blurRad="38100" dist="38100" dir="2700000" algn="tl">
                    <a:srgbClr val="000000"/>
                  </a:outerShdw>
                </a:effectLst>
              </a:rPr>
              <a:t>If body part NOT used, it deteriorated</a:t>
            </a:r>
          </a:p>
        </p:txBody>
      </p:sp>
      <p:pic>
        <p:nvPicPr>
          <p:cNvPr id="16390" name="Picture 4" descr="giraffenecks">
            <a:extLst>
              <a:ext uri="{FF2B5EF4-FFF2-40B4-BE49-F238E27FC236}">
                <a16:creationId xmlns:a16="http://schemas.microsoft.com/office/drawing/2014/main" id="{2CA713B9-A2E6-4820-8C78-AB402D8A35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209800"/>
            <a:ext cx="4191000" cy="375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1" name="Footer Placeholder 5">
            <a:extLst>
              <a:ext uri="{FF2B5EF4-FFF2-40B4-BE49-F238E27FC236}">
                <a16:creationId xmlns:a16="http://schemas.microsoft.com/office/drawing/2014/main" id="{C261DCA3-1440-4156-B0A8-DCA4893F8A43}"/>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71011">
                                            <p:txEl>
                                              <p:pRg st="0" end="0"/>
                                            </p:txEl>
                                          </p:spTgt>
                                        </p:tgtEl>
                                        <p:attrNameLst>
                                          <p:attrName>style.visibility</p:attrName>
                                        </p:attrNameLst>
                                      </p:cBhvr>
                                      <p:to>
                                        <p:strVal val="visible"/>
                                      </p:to>
                                    </p:set>
                                    <p:animEffect transition="in" filter="checkerboard(across)">
                                      <p:cBhvr>
                                        <p:cTn id="7" dur="500"/>
                                        <p:tgtEl>
                                          <p:spTgt spid="1710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71011">
                                            <p:txEl>
                                              <p:pRg st="1" end="1"/>
                                            </p:txEl>
                                          </p:spTgt>
                                        </p:tgtEl>
                                        <p:attrNameLst>
                                          <p:attrName>style.visibility</p:attrName>
                                        </p:attrNameLst>
                                      </p:cBhvr>
                                      <p:to>
                                        <p:strVal val="visible"/>
                                      </p:to>
                                    </p:set>
                                    <p:animEffect transition="in" filter="checkerboard(across)">
                                      <p:cBhvr>
                                        <p:cTn id="12" dur="500"/>
                                        <p:tgtEl>
                                          <p:spTgt spid="1710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71011">
                                            <p:txEl>
                                              <p:pRg st="2" end="2"/>
                                            </p:txEl>
                                          </p:spTgt>
                                        </p:tgtEl>
                                        <p:attrNameLst>
                                          <p:attrName>style.visibility</p:attrName>
                                        </p:attrNameLst>
                                      </p:cBhvr>
                                      <p:to>
                                        <p:strVal val="visible"/>
                                      </p:to>
                                    </p:set>
                                    <p:animEffect transition="in" filter="checkerboard(across)">
                                      <p:cBhvr>
                                        <p:cTn id="17" dur="500"/>
                                        <p:tgtEl>
                                          <p:spTgt spid="1710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1"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Footer Placeholder 2">
            <a:extLst>
              <a:ext uri="{FF2B5EF4-FFF2-40B4-BE49-F238E27FC236}">
                <a16:creationId xmlns:a16="http://schemas.microsoft.com/office/drawing/2014/main" id="{7B7B30B2-E427-4C19-B25C-5DDF874BF7BB}"/>
              </a:ext>
            </a:extLst>
          </p:cNvPr>
          <p:cNvSpPr>
            <a:spLocks noGrp="1"/>
          </p:cNvSpPr>
          <p:nvPr>
            <p:ph type="ftr" sz="quarter" idx="11"/>
          </p:nvPr>
        </p:nvSpPr>
        <p:spPr/>
        <p:txBody>
          <a:bodyPr/>
          <a:lstStyle/>
          <a:p>
            <a:pPr>
              <a:defRPr/>
            </a:pPr>
            <a:r>
              <a:rPr lang="en-US"/>
              <a:t>copyright cmassengale</a:t>
            </a:r>
          </a:p>
        </p:txBody>
      </p:sp>
      <p:sp>
        <p:nvSpPr>
          <p:cNvPr id="17411" name="Slide Number Placeholder 5">
            <a:extLst>
              <a:ext uri="{FF2B5EF4-FFF2-40B4-BE49-F238E27FC236}">
                <a16:creationId xmlns:a16="http://schemas.microsoft.com/office/drawing/2014/main" id="{627BDC33-3370-49B7-9917-A0C2FE9B7F26}"/>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01C9B1BD-E150-473C-923B-CE5719F2E744}" type="slidenum">
              <a:rPr lang="en-US" altLang="en-US" sz="1400"/>
              <a:pPr algn="r" eaLnBrk="1" hangingPunct="1">
                <a:spcBef>
                  <a:spcPct val="50000"/>
                </a:spcBef>
                <a:buClrTx/>
                <a:buSzTx/>
                <a:buFontTx/>
                <a:buNone/>
              </a:pPr>
              <a:t>16</a:t>
            </a:fld>
            <a:endParaRPr lang="en-US" altLang="en-US" sz="1400"/>
          </a:p>
        </p:txBody>
      </p:sp>
      <p:sp>
        <p:nvSpPr>
          <p:cNvPr id="182274" name="Rectangle 2">
            <a:extLst>
              <a:ext uri="{FF2B5EF4-FFF2-40B4-BE49-F238E27FC236}">
                <a16:creationId xmlns:a16="http://schemas.microsoft.com/office/drawing/2014/main" id="{7C4BE767-DED7-441C-A66A-F2C2C60CC048}"/>
              </a:ext>
            </a:extLst>
          </p:cNvPr>
          <p:cNvSpPr>
            <a:spLocks noGrp="1" noChangeArrowheads="1"/>
          </p:cNvSpPr>
          <p:nvPr>
            <p:ph type="title" idx="4294967295"/>
          </p:nvPr>
        </p:nvSpPr>
        <p:spPr/>
        <p:txBody>
          <a:bodyPr/>
          <a:lstStyle/>
          <a:p>
            <a:pPr eaLnBrk="1" hangingPunct="1">
              <a:defRPr/>
            </a:pPr>
            <a:r>
              <a:rPr lang="en-US" b="1" dirty="0">
                <a:effectLst>
                  <a:outerShdw blurRad="38100" dist="38100" dir="2700000" algn="tl">
                    <a:srgbClr val="000000"/>
                  </a:outerShdw>
                </a:effectLst>
              </a:rPr>
              <a:t>Lamarck’s Theory of Evolution</a:t>
            </a:r>
          </a:p>
        </p:txBody>
      </p:sp>
      <p:sp>
        <p:nvSpPr>
          <p:cNvPr id="182275" name="Rectangle 3">
            <a:extLst>
              <a:ext uri="{FF2B5EF4-FFF2-40B4-BE49-F238E27FC236}">
                <a16:creationId xmlns:a16="http://schemas.microsoft.com/office/drawing/2014/main" id="{C8246BD9-9BB1-4F5E-959A-5839E5F1A1F9}"/>
              </a:ext>
            </a:extLst>
          </p:cNvPr>
          <p:cNvSpPr>
            <a:spLocks noGrp="1" noChangeArrowheads="1"/>
          </p:cNvSpPr>
          <p:nvPr>
            <p:ph type="body" idx="4294967295"/>
          </p:nvPr>
        </p:nvSpPr>
        <p:spPr/>
        <p:txBody>
          <a:bodyPr/>
          <a:lstStyle/>
          <a:p>
            <a:pPr eaLnBrk="1" hangingPunct="1">
              <a:lnSpc>
                <a:spcPct val="90000"/>
              </a:lnSpc>
              <a:defRPr/>
            </a:pPr>
            <a:r>
              <a:rPr lang="en-US" sz="3400" b="1" dirty="0">
                <a:solidFill>
                  <a:srgbClr val="CC3300"/>
                </a:solidFill>
                <a:effectLst>
                  <a:outerShdw blurRad="38100" dist="38100" dir="2700000" algn="tl">
                    <a:srgbClr val="000000"/>
                  </a:outerShdw>
                </a:effectLst>
              </a:rPr>
              <a:t>Inheritance of Acquired Characteristics</a:t>
            </a:r>
          </a:p>
          <a:p>
            <a:pPr eaLnBrk="1" hangingPunct="1">
              <a:lnSpc>
                <a:spcPct val="90000"/>
              </a:lnSpc>
              <a:defRPr/>
            </a:pPr>
            <a:r>
              <a:rPr lang="en-US" b="1" dirty="0">
                <a:effectLst>
                  <a:outerShdw blurRad="38100" dist="38100" dir="2700000" algn="tl">
                    <a:srgbClr val="000000"/>
                  </a:outerShdw>
                </a:effectLst>
              </a:rPr>
              <a:t>Proposed That By Selective Use Or Disuse Of Organs, Organisms Acquired Or Lost Certain Traits During Their Lifetime</a:t>
            </a:r>
          </a:p>
          <a:p>
            <a:pPr eaLnBrk="1" hangingPunct="1">
              <a:lnSpc>
                <a:spcPct val="90000"/>
              </a:lnSpc>
              <a:defRPr/>
            </a:pPr>
            <a:r>
              <a:rPr lang="en-US" b="1" dirty="0">
                <a:effectLst>
                  <a:outerShdw blurRad="38100" dist="38100" dir="2700000" algn="tl">
                    <a:srgbClr val="000000"/>
                  </a:outerShdw>
                </a:effectLst>
              </a:rPr>
              <a:t>These </a:t>
            </a:r>
            <a:r>
              <a:rPr lang="en-US" b="1" dirty="0">
                <a:solidFill>
                  <a:schemeClr val="tx2"/>
                </a:solidFill>
                <a:effectLst>
                  <a:outerShdw blurRad="38100" dist="38100" dir="2700000" algn="tl">
                    <a:srgbClr val="000000"/>
                  </a:outerShdw>
                </a:effectLst>
              </a:rPr>
              <a:t>Traits Could Then Be Passed On To Their Offspring</a:t>
            </a:r>
          </a:p>
          <a:p>
            <a:pPr eaLnBrk="1" hangingPunct="1">
              <a:lnSpc>
                <a:spcPct val="90000"/>
              </a:lnSpc>
              <a:defRPr/>
            </a:pPr>
            <a:r>
              <a:rPr lang="en-US" b="1" dirty="0">
                <a:effectLst>
                  <a:outerShdw blurRad="38100" dist="38100" dir="2700000" algn="tl">
                    <a:srgbClr val="000000"/>
                  </a:outerShdw>
                </a:effectLst>
              </a:rPr>
              <a:t>Over Time This Led To </a:t>
            </a:r>
            <a:r>
              <a:rPr lang="en-US" b="1" dirty="0">
                <a:solidFill>
                  <a:srgbClr val="66FF33"/>
                </a:solidFill>
                <a:effectLst>
                  <a:outerShdw blurRad="38100" dist="38100" dir="2700000" algn="tl">
                    <a:srgbClr val="000000"/>
                  </a:outerShdw>
                </a:effectLst>
              </a:rPr>
              <a:t>New Species</a:t>
            </a:r>
            <a:endParaRPr lang="en-US" dirty="0">
              <a:effectLst>
                <a:outerShdw blurRad="38100" dist="38100" dir="2700000" algn="tl">
                  <a:srgbClr val="000000"/>
                </a:outerShdw>
              </a:effectLst>
            </a:endParaRPr>
          </a:p>
        </p:txBody>
      </p:sp>
      <p:sp>
        <p:nvSpPr>
          <p:cNvPr id="17414" name="Footer Placeholder 4">
            <a:extLst>
              <a:ext uri="{FF2B5EF4-FFF2-40B4-BE49-F238E27FC236}">
                <a16:creationId xmlns:a16="http://schemas.microsoft.com/office/drawing/2014/main" id="{8374D398-9ADD-4FD8-A5B0-1BB21CDAB3CD}"/>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82275">
                                            <p:txEl>
                                              <p:pRg st="0" end="0"/>
                                            </p:txEl>
                                          </p:spTgt>
                                        </p:tgtEl>
                                        <p:attrNameLst>
                                          <p:attrName>style.visibility</p:attrName>
                                        </p:attrNameLst>
                                      </p:cBhvr>
                                      <p:to>
                                        <p:strVal val="visible"/>
                                      </p:to>
                                    </p:set>
                                    <p:animEffect transition="in" filter="checkerboard(across)">
                                      <p:cBhvr>
                                        <p:cTn id="7" dur="500"/>
                                        <p:tgtEl>
                                          <p:spTgt spid="1822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82275">
                                            <p:txEl>
                                              <p:pRg st="1" end="1"/>
                                            </p:txEl>
                                          </p:spTgt>
                                        </p:tgtEl>
                                        <p:attrNameLst>
                                          <p:attrName>style.visibility</p:attrName>
                                        </p:attrNameLst>
                                      </p:cBhvr>
                                      <p:to>
                                        <p:strVal val="visible"/>
                                      </p:to>
                                    </p:set>
                                    <p:animEffect transition="in" filter="checkerboard(across)">
                                      <p:cBhvr>
                                        <p:cTn id="12" dur="500"/>
                                        <p:tgtEl>
                                          <p:spTgt spid="18227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82275">
                                            <p:txEl>
                                              <p:pRg st="2" end="2"/>
                                            </p:txEl>
                                          </p:spTgt>
                                        </p:tgtEl>
                                        <p:attrNameLst>
                                          <p:attrName>style.visibility</p:attrName>
                                        </p:attrNameLst>
                                      </p:cBhvr>
                                      <p:to>
                                        <p:strVal val="visible"/>
                                      </p:to>
                                    </p:set>
                                    <p:animEffect transition="in" filter="checkerboard(across)">
                                      <p:cBhvr>
                                        <p:cTn id="17" dur="500"/>
                                        <p:tgtEl>
                                          <p:spTgt spid="18227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82275">
                                            <p:txEl>
                                              <p:pRg st="3" end="3"/>
                                            </p:txEl>
                                          </p:spTgt>
                                        </p:tgtEl>
                                        <p:attrNameLst>
                                          <p:attrName>style.visibility</p:attrName>
                                        </p:attrNameLst>
                                      </p:cBhvr>
                                      <p:to>
                                        <p:strVal val="visible"/>
                                      </p:to>
                                    </p:set>
                                    <p:animEffect transition="in" filter="checkerboard(across)">
                                      <p:cBhvr>
                                        <p:cTn id="22" dur="500"/>
                                        <p:tgtEl>
                                          <p:spTgt spid="1822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5"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2">
            <a:extLst>
              <a:ext uri="{FF2B5EF4-FFF2-40B4-BE49-F238E27FC236}">
                <a16:creationId xmlns:a16="http://schemas.microsoft.com/office/drawing/2014/main" id="{D42CE9FB-7ADC-4A4B-8378-7EC0A6CD379E}"/>
              </a:ext>
            </a:extLst>
          </p:cNvPr>
          <p:cNvSpPr>
            <a:spLocks noGrp="1"/>
          </p:cNvSpPr>
          <p:nvPr>
            <p:ph type="ftr" sz="quarter" idx="11"/>
          </p:nvPr>
        </p:nvSpPr>
        <p:spPr/>
        <p:txBody>
          <a:bodyPr/>
          <a:lstStyle/>
          <a:p>
            <a:pPr>
              <a:defRPr/>
            </a:pPr>
            <a:r>
              <a:rPr lang="en-US"/>
              <a:t>copyright cmassengale</a:t>
            </a:r>
          </a:p>
        </p:txBody>
      </p:sp>
      <p:sp>
        <p:nvSpPr>
          <p:cNvPr id="18435" name="Slide Number Placeholder 5">
            <a:extLst>
              <a:ext uri="{FF2B5EF4-FFF2-40B4-BE49-F238E27FC236}">
                <a16:creationId xmlns:a16="http://schemas.microsoft.com/office/drawing/2014/main" id="{8CB26721-637E-4C27-8C05-F194C97632B3}"/>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349D0D41-0EB9-40B3-8820-79526A49C5C3}" type="slidenum">
              <a:rPr lang="en-US" altLang="en-US" sz="1400"/>
              <a:pPr algn="r" eaLnBrk="1" hangingPunct="1">
                <a:spcBef>
                  <a:spcPct val="50000"/>
                </a:spcBef>
                <a:buClrTx/>
                <a:buSzTx/>
                <a:buFontTx/>
                <a:buNone/>
              </a:pPr>
              <a:t>17</a:t>
            </a:fld>
            <a:endParaRPr lang="en-US" altLang="en-US" sz="1400"/>
          </a:p>
        </p:txBody>
      </p:sp>
      <p:sp>
        <p:nvSpPr>
          <p:cNvPr id="183298" name="Rectangle 2">
            <a:extLst>
              <a:ext uri="{FF2B5EF4-FFF2-40B4-BE49-F238E27FC236}">
                <a16:creationId xmlns:a16="http://schemas.microsoft.com/office/drawing/2014/main" id="{4D49F196-5C5F-4F44-B65E-41F832F5D275}"/>
              </a:ext>
            </a:extLst>
          </p:cNvPr>
          <p:cNvSpPr>
            <a:spLocks noGrp="1" noChangeArrowheads="1"/>
          </p:cNvSpPr>
          <p:nvPr>
            <p:ph type="title" idx="4294967295"/>
          </p:nvPr>
        </p:nvSpPr>
        <p:spPr/>
        <p:txBody>
          <a:bodyPr/>
          <a:lstStyle/>
          <a:p>
            <a:pPr eaLnBrk="1" hangingPunct="1">
              <a:defRPr/>
            </a:pPr>
            <a:endParaRPr lang="en-US" dirty="0">
              <a:effectLst>
                <a:outerShdw blurRad="38100" dist="38100" dir="2700000" algn="tl">
                  <a:srgbClr val="000000"/>
                </a:outerShdw>
              </a:effectLst>
            </a:endParaRPr>
          </a:p>
        </p:txBody>
      </p:sp>
      <p:sp>
        <p:nvSpPr>
          <p:cNvPr id="183299" name="Rectangle 3">
            <a:extLst>
              <a:ext uri="{FF2B5EF4-FFF2-40B4-BE49-F238E27FC236}">
                <a16:creationId xmlns:a16="http://schemas.microsoft.com/office/drawing/2014/main" id="{36F60E4C-BB3C-482E-ACB6-C7BFE1D170E8}"/>
              </a:ext>
            </a:extLst>
          </p:cNvPr>
          <p:cNvSpPr>
            <a:spLocks noGrp="1" noChangeArrowheads="1"/>
          </p:cNvSpPr>
          <p:nvPr>
            <p:ph type="body" idx="4294967295"/>
          </p:nvPr>
        </p:nvSpPr>
        <p:spPr/>
        <p:txBody>
          <a:bodyPr/>
          <a:lstStyle/>
          <a:p>
            <a:pPr eaLnBrk="1" hangingPunct="1">
              <a:defRPr/>
            </a:pPr>
            <a:endParaRPr lang="en-US" dirty="0">
              <a:effectLst>
                <a:outerShdw blurRad="38100" dist="38100" dir="2700000" algn="tl">
                  <a:srgbClr val="000000"/>
                </a:outerShdw>
              </a:effectLst>
            </a:endParaRPr>
          </a:p>
        </p:txBody>
      </p:sp>
      <p:pic>
        <p:nvPicPr>
          <p:cNvPr id="18438" name="Picture 4" descr="giraffe_lamark">
            <a:extLst>
              <a:ext uri="{FF2B5EF4-FFF2-40B4-BE49-F238E27FC236}">
                <a16:creationId xmlns:a16="http://schemas.microsoft.com/office/drawing/2014/main" id="{CF92984A-B739-4458-8CE5-279AA47034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9" name="Footer Placeholder 5">
            <a:extLst>
              <a:ext uri="{FF2B5EF4-FFF2-40B4-BE49-F238E27FC236}">
                <a16:creationId xmlns:a16="http://schemas.microsoft.com/office/drawing/2014/main" id="{5CB978D9-1C7C-4C11-9800-94CF783BEA0B}"/>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r>
              <a:rPr lang="en-US" altLang="en-US" sz="1400"/>
              <a:t>copyright cmassengale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2">
            <a:extLst>
              <a:ext uri="{FF2B5EF4-FFF2-40B4-BE49-F238E27FC236}">
                <a16:creationId xmlns:a16="http://schemas.microsoft.com/office/drawing/2014/main" id="{E20D105F-29A1-418D-9723-EF1052E9BCEE}"/>
              </a:ext>
            </a:extLst>
          </p:cNvPr>
          <p:cNvSpPr>
            <a:spLocks noGrp="1"/>
          </p:cNvSpPr>
          <p:nvPr>
            <p:ph type="ftr" sz="quarter" idx="11"/>
          </p:nvPr>
        </p:nvSpPr>
        <p:spPr/>
        <p:txBody>
          <a:bodyPr/>
          <a:lstStyle/>
          <a:p>
            <a:pPr>
              <a:defRPr/>
            </a:pPr>
            <a:r>
              <a:rPr lang="en-US"/>
              <a:t>copyright cmassengale</a:t>
            </a:r>
          </a:p>
        </p:txBody>
      </p:sp>
      <p:sp>
        <p:nvSpPr>
          <p:cNvPr id="19459" name="Slide Number Placeholder 5">
            <a:extLst>
              <a:ext uri="{FF2B5EF4-FFF2-40B4-BE49-F238E27FC236}">
                <a16:creationId xmlns:a16="http://schemas.microsoft.com/office/drawing/2014/main" id="{E75D46C4-E959-41A1-BEA8-BB956E4E8545}"/>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A64949BD-0722-43FE-866D-9D124BDFF3D2}" type="slidenum">
              <a:rPr lang="en-US" altLang="en-US" sz="1400"/>
              <a:pPr algn="r" eaLnBrk="1" hangingPunct="1">
                <a:spcBef>
                  <a:spcPct val="50000"/>
                </a:spcBef>
                <a:buClrTx/>
                <a:buSzTx/>
                <a:buFontTx/>
                <a:buNone/>
              </a:pPr>
              <a:t>18</a:t>
            </a:fld>
            <a:endParaRPr lang="en-US" altLang="en-US" sz="1400"/>
          </a:p>
        </p:txBody>
      </p:sp>
      <p:sp>
        <p:nvSpPr>
          <p:cNvPr id="174082" name="Rectangle 2">
            <a:extLst>
              <a:ext uri="{FF2B5EF4-FFF2-40B4-BE49-F238E27FC236}">
                <a16:creationId xmlns:a16="http://schemas.microsoft.com/office/drawing/2014/main" id="{17AABA88-25DD-467B-ADDC-62E3D7777199}"/>
              </a:ext>
            </a:extLst>
          </p:cNvPr>
          <p:cNvSpPr>
            <a:spLocks noGrp="1" noChangeArrowheads="1"/>
          </p:cNvSpPr>
          <p:nvPr>
            <p:ph type="title" idx="4294967295"/>
          </p:nvPr>
        </p:nvSpPr>
        <p:spPr/>
        <p:txBody>
          <a:bodyPr/>
          <a:lstStyle/>
          <a:p>
            <a:pPr eaLnBrk="1" hangingPunct="1">
              <a:defRPr/>
            </a:pPr>
            <a:r>
              <a:rPr lang="en-US" b="1" dirty="0">
                <a:effectLst>
                  <a:outerShdw blurRad="38100" dist="38100" dir="2700000" algn="tl">
                    <a:srgbClr val="000000"/>
                  </a:outerShdw>
                </a:effectLst>
              </a:rPr>
              <a:t>Lamarck’s Theory of Evolution</a:t>
            </a:r>
          </a:p>
        </p:txBody>
      </p:sp>
      <p:sp>
        <p:nvSpPr>
          <p:cNvPr id="174083" name="Rectangle 3">
            <a:extLst>
              <a:ext uri="{FF2B5EF4-FFF2-40B4-BE49-F238E27FC236}">
                <a16:creationId xmlns:a16="http://schemas.microsoft.com/office/drawing/2014/main" id="{FC941026-5DBB-4B12-92CE-3AED6D767385}"/>
              </a:ext>
            </a:extLst>
          </p:cNvPr>
          <p:cNvSpPr>
            <a:spLocks noGrp="1" noChangeArrowheads="1"/>
          </p:cNvSpPr>
          <p:nvPr>
            <p:ph type="body" idx="4294967295"/>
          </p:nvPr>
        </p:nvSpPr>
        <p:spPr/>
        <p:txBody>
          <a:bodyPr/>
          <a:lstStyle/>
          <a:p>
            <a:pPr eaLnBrk="1" hangingPunct="1">
              <a:defRPr/>
            </a:pPr>
            <a:r>
              <a:rPr lang="en-US" b="1" dirty="0">
                <a:solidFill>
                  <a:srgbClr val="66FF33"/>
                </a:solidFill>
                <a:effectLst>
                  <a:outerShdw blurRad="38100" dist="38100" dir="2700000" algn="tl">
                    <a:srgbClr val="000000"/>
                  </a:outerShdw>
                </a:effectLst>
              </a:rPr>
              <a:t>Inheritance Of Acquired Traits</a:t>
            </a:r>
          </a:p>
          <a:p>
            <a:pPr lvl="1" eaLnBrk="1" hangingPunct="1">
              <a:defRPr/>
            </a:pPr>
            <a:r>
              <a:rPr lang="en-US" b="1" dirty="0">
                <a:effectLst>
                  <a:outerShdw blurRad="38100" dist="38100" dir="2700000" algn="tl">
                    <a:srgbClr val="000000"/>
                  </a:outerShdw>
                </a:effectLst>
              </a:rPr>
              <a:t>Traits Acquired During Ones Lifetime Would Be Passed To Offspring</a:t>
            </a:r>
          </a:p>
        </p:txBody>
      </p:sp>
      <p:pic>
        <p:nvPicPr>
          <p:cNvPr id="19462" name="Picture 4" descr="dobermans">
            <a:extLst>
              <a:ext uri="{FF2B5EF4-FFF2-40B4-BE49-F238E27FC236}">
                <a16:creationId xmlns:a16="http://schemas.microsoft.com/office/drawing/2014/main" id="{1B3F5140-00EE-4FDB-936E-C9DAC13635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352800"/>
            <a:ext cx="7239000" cy="287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085" name="Text Box 5">
            <a:extLst>
              <a:ext uri="{FF2B5EF4-FFF2-40B4-BE49-F238E27FC236}">
                <a16:creationId xmlns:a16="http://schemas.microsoft.com/office/drawing/2014/main" id="{ACA9C202-494C-447F-951A-478FA15429A2}"/>
              </a:ext>
            </a:extLst>
          </p:cNvPr>
          <p:cNvSpPr txBox="1">
            <a:spLocks noChangeArrowheads="1"/>
          </p:cNvSpPr>
          <p:nvPr/>
        </p:nvSpPr>
        <p:spPr bwMode="auto">
          <a:xfrm>
            <a:off x="381000" y="6400800"/>
            <a:ext cx="830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r>
              <a:rPr lang="en-US" altLang="en-US" sz="2400" b="1">
                <a:solidFill>
                  <a:schemeClr val="tx2"/>
                </a:solidFill>
              </a:rPr>
              <a:t>Clipped ears of dogs could be passed to offspring!</a:t>
            </a:r>
          </a:p>
        </p:txBody>
      </p:sp>
      <p:sp>
        <p:nvSpPr>
          <p:cNvPr id="19464" name="Footer Placeholder 6">
            <a:extLst>
              <a:ext uri="{FF2B5EF4-FFF2-40B4-BE49-F238E27FC236}">
                <a16:creationId xmlns:a16="http://schemas.microsoft.com/office/drawing/2014/main" id="{5EEE6E20-B7FA-4590-9B2A-2E2D8E108953}"/>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4085"/>
                                        </p:tgtEl>
                                        <p:attrNameLst>
                                          <p:attrName>style.visibility</p:attrName>
                                        </p:attrNameLst>
                                      </p:cBhvr>
                                      <p:to>
                                        <p:strVal val="visible"/>
                                      </p:to>
                                    </p:set>
                                    <p:anim calcmode="lin" valueType="num">
                                      <p:cBhvr additive="base">
                                        <p:cTn id="7" dur="500" fill="hold"/>
                                        <p:tgtEl>
                                          <p:spTgt spid="174085"/>
                                        </p:tgtEl>
                                        <p:attrNameLst>
                                          <p:attrName>ppt_x</p:attrName>
                                        </p:attrNameLst>
                                      </p:cBhvr>
                                      <p:tavLst>
                                        <p:tav tm="0">
                                          <p:val>
                                            <p:strVal val="#ppt_x"/>
                                          </p:val>
                                        </p:tav>
                                        <p:tav tm="100000">
                                          <p:val>
                                            <p:strVal val="#ppt_x"/>
                                          </p:val>
                                        </p:tav>
                                      </p:tavLst>
                                    </p:anim>
                                    <p:anim calcmode="lin" valueType="num">
                                      <p:cBhvr additive="base">
                                        <p:cTn id="8" dur="500" fill="hold"/>
                                        <p:tgtEl>
                                          <p:spTgt spid="1740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5"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Footer Placeholder 2">
            <a:extLst>
              <a:ext uri="{FF2B5EF4-FFF2-40B4-BE49-F238E27FC236}">
                <a16:creationId xmlns:a16="http://schemas.microsoft.com/office/drawing/2014/main" id="{95D06ECE-FE77-4FE8-B622-69BDB8E64C4F}"/>
              </a:ext>
            </a:extLst>
          </p:cNvPr>
          <p:cNvSpPr>
            <a:spLocks noGrp="1"/>
          </p:cNvSpPr>
          <p:nvPr>
            <p:ph type="ftr" sz="quarter" idx="11"/>
          </p:nvPr>
        </p:nvSpPr>
        <p:spPr/>
        <p:txBody>
          <a:bodyPr/>
          <a:lstStyle/>
          <a:p>
            <a:pPr>
              <a:defRPr/>
            </a:pPr>
            <a:r>
              <a:rPr lang="en-US"/>
              <a:t>copyright cmassengale</a:t>
            </a:r>
          </a:p>
        </p:txBody>
      </p:sp>
      <p:sp>
        <p:nvSpPr>
          <p:cNvPr id="20483" name="Slide Number Placeholder 5">
            <a:extLst>
              <a:ext uri="{FF2B5EF4-FFF2-40B4-BE49-F238E27FC236}">
                <a16:creationId xmlns:a16="http://schemas.microsoft.com/office/drawing/2014/main" id="{FC99107D-9ACD-4232-B355-E010040A1FA7}"/>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5136FA0E-AED4-4C6F-817F-C7F09BD593FE}" type="slidenum">
              <a:rPr lang="en-US" altLang="en-US" sz="1400"/>
              <a:pPr algn="r" eaLnBrk="1" hangingPunct="1">
                <a:spcBef>
                  <a:spcPct val="50000"/>
                </a:spcBef>
                <a:buClrTx/>
                <a:buSzTx/>
                <a:buFontTx/>
                <a:buNone/>
              </a:pPr>
              <a:t>19</a:t>
            </a:fld>
            <a:endParaRPr lang="en-US" altLang="en-US" sz="1400"/>
          </a:p>
        </p:txBody>
      </p:sp>
      <p:sp>
        <p:nvSpPr>
          <p:cNvPr id="172034" name="Rectangle 2">
            <a:extLst>
              <a:ext uri="{FF2B5EF4-FFF2-40B4-BE49-F238E27FC236}">
                <a16:creationId xmlns:a16="http://schemas.microsoft.com/office/drawing/2014/main" id="{8B05FE0A-AA3E-47E9-AA90-794A9FB04868}"/>
              </a:ext>
            </a:extLst>
          </p:cNvPr>
          <p:cNvSpPr>
            <a:spLocks noGrp="1" noChangeArrowheads="1"/>
          </p:cNvSpPr>
          <p:nvPr>
            <p:ph type="title" idx="4294967295"/>
          </p:nvPr>
        </p:nvSpPr>
        <p:spPr/>
        <p:txBody>
          <a:bodyPr/>
          <a:lstStyle/>
          <a:p>
            <a:pPr eaLnBrk="1" hangingPunct="1">
              <a:defRPr/>
            </a:pPr>
            <a:r>
              <a:rPr lang="en-US" b="1" dirty="0">
                <a:effectLst>
                  <a:outerShdw blurRad="38100" dist="38100" dir="2700000" algn="tl">
                    <a:srgbClr val="000000"/>
                  </a:outerShdw>
                </a:effectLst>
              </a:rPr>
              <a:t>Lamarck’s Theory of Evolution</a:t>
            </a:r>
          </a:p>
        </p:txBody>
      </p:sp>
      <p:sp>
        <p:nvSpPr>
          <p:cNvPr id="172035" name="Rectangle 3">
            <a:extLst>
              <a:ext uri="{FF2B5EF4-FFF2-40B4-BE49-F238E27FC236}">
                <a16:creationId xmlns:a16="http://schemas.microsoft.com/office/drawing/2014/main" id="{28DB2E0B-7FF2-4F7B-853E-B398DE7C6557}"/>
              </a:ext>
            </a:extLst>
          </p:cNvPr>
          <p:cNvSpPr>
            <a:spLocks noGrp="1" noChangeArrowheads="1"/>
          </p:cNvSpPr>
          <p:nvPr>
            <p:ph type="body" idx="4294967295"/>
          </p:nvPr>
        </p:nvSpPr>
        <p:spPr/>
        <p:txBody>
          <a:bodyPr/>
          <a:lstStyle/>
          <a:p>
            <a:pPr eaLnBrk="1" hangingPunct="1">
              <a:defRPr/>
            </a:pPr>
            <a:r>
              <a:rPr lang="en-US" b="1" dirty="0">
                <a:solidFill>
                  <a:srgbClr val="66FF33"/>
                </a:solidFill>
                <a:effectLst>
                  <a:outerShdw blurRad="38100" dist="38100" dir="2700000" algn="tl">
                    <a:srgbClr val="000000"/>
                  </a:outerShdw>
                </a:effectLst>
              </a:rPr>
              <a:t>Tendency Toward Perfection</a:t>
            </a:r>
          </a:p>
          <a:p>
            <a:pPr eaLnBrk="1" hangingPunct="1">
              <a:defRPr/>
            </a:pPr>
            <a:r>
              <a:rPr lang="en-US" b="1" dirty="0">
                <a:effectLst>
                  <a:outerShdw blurRad="38100" dist="38100" dir="2700000" algn="tl">
                    <a:srgbClr val="000000"/>
                  </a:outerShdw>
                </a:effectLst>
              </a:rPr>
              <a:t>Organisms Are Continually Changing and Acquiring Features That Help Them Live More Successfully In Their Environment</a:t>
            </a:r>
          </a:p>
          <a:p>
            <a:pPr eaLnBrk="1" hangingPunct="1">
              <a:defRPr/>
            </a:pPr>
            <a:r>
              <a:rPr lang="en-US" b="1" dirty="0">
                <a:solidFill>
                  <a:srgbClr val="CC3300"/>
                </a:solidFill>
                <a:effectLst>
                  <a:outerShdw blurRad="38100" dist="38100" dir="2700000" algn="tl">
                    <a:srgbClr val="000000"/>
                  </a:outerShdw>
                </a:effectLst>
              </a:rPr>
              <a:t>Example:</a:t>
            </a:r>
            <a:r>
              <a:rPr lang="en-US" b="1" dirty="0">
                <a:effectLst>
                  <a:outerShdw blurRad="38100" dist="38100" dir="2700000" algn="tl">
                    <a:srgbClr val="000000"/>
                  </a:outerShdw>
                </a:effectLst>
              </a:rPr>
              <a:t> Bird Ancestors Desired To Fly So They Tried Until Wings Developed</a:t>
            </a:r>
          </a:p>
        </p:txBody>
      </p:sp>
      <p:sp>
        <p:nvSpPr>
          <p:cNvPr id="20486" name="Footer Placeholder 4">
            <a:extLst>
              <a:ext uri="{FF2B5EF4-FFF2-40B4-BE49-F238E27FC236}">
                <a16:creationId xmlns:a16="http://schemas.microsoft.com/office/drawing/2014/main" id="{ADE9B8F8-8C8D-4E7B-9D75-B2AC4B413339}"/>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72035">
                                            <p:txEl>
                                              <p:pRg st="0" end="0"/>
                                            </p:txEl>
                                          </p:spTgt>
                                        </p:tgtEl>
                                        <p:attrNameLst>
                                          <p:attrName>style.visibility</p:attrName>
                                        </p:attrNameLst>
                                      </p:cBhvr>
                                      <p:to>
                                        <p:strVal val="visible"/>
                                      </p:to>
                                    </p:set>
                                    <p:animEffect transition="in" filter="box(in)">
                                      <p:cBhvr>
                                        <p:cTn id="7" dur="500"/>
                                        <p:tgtEl>
                                          <p:spTgt spid="1720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72035">
                                            <p:txEl>
                                              <p:pRg st="1" end="1"/>
                                            </p:txEl>
                                          </p:spTgt>
                                        </p:tgtEl>
                                        <p:attrNameLst>
                                          <p:attrName>style.visibility</p:attrName>
                                        </p:attrNameLst>
                                      </p:cBhvr>
                                      <p:to>
                                        <p:strVal val="visible"/>
                                      </p:to>
                                    </p:set>
                                    <p:animEffect transition="in" filter="box(in)">
                                      <p:cBhvr>
                                        <p:cTn id="12" dur="500"/>
                                        <p:tgtEl>
                                          <p:spTgt spid="17203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72035">
                                            <p:txEl>
                                              <p:pRg st="2" end="2"/>
                                            </p:txEl>
                                          </p:spTgt>
                                        </p:tgtEl>
                                        <p:attrNameLst>
                                          <p:attrName>style.visibility</p:attrName>
                                        </p:attrNameLst>
                                      </p:cBhvr>
                                      <p:to>
                                        <p:strVal val="visible"/>
                                      </p:to>
                                    </p:set>
                                    <p:animEffect transition="in" filter="box(in)">
                                      <p:cBhvr>
                                        <p:cTn id="17" dur="500"/>
                                        <p:tgtEl>
                                          <p:spTgt spid="1720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5"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Footer Placeholder 2">
            <a:extLst>
              <a:ext uri="{FF2B5EF4-FFF2-40B4-BE49-F238E27FC236}">
                <a16:creationId xmlns:a16="http://schemas.microsoft.com/office/drawing/2014/main" id="{AF9C4082-636E-4474-B8CF-64DF9848BC52}"/>
              </a:ext>
            </a:extLst>
          </p:cNvPr>
          <p:cNvSpPr>
            <a:spLocks noGrp="1"/>
          </p:cNvSpPr>
          <p:nvPr>
            <p:ph type="ftr" sz="quarter" idx="11"/>
          </p:nvPr>
        </p:nvSpPr>
        <p:spPr/>
        <p:txBody>
          <a:bodyPr/>
          <a:lstStyle/>
          <a:p>
            <a:pPr>
              <a:defRPr/>
            </a:pPr>
            <a:r>
              <a:rPr lang="en-US"/>
              <a:t>copyright cmassengale</a:t>
            </a:r>
          </a:p>
        </p:txBody>
      </p:sp>
      <p:sp>
        <p:nvSpPr>
          <p:cNvPr id="21507" name="Slide Number Placeholder 5">
            <a:extLst>
              <a:ext uri="{FF2B5EF4-FFF2-40B4-BE49-F238E27FC236}">
                <a16:creationId xmlns:a16="http://schemas.microsoft.com/office/drawing/2014/main" id="{3AA77B9D-93E3-4A39-9282-D29ADF51D615}"/>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2CF5E402-9748-44B9-8D36-723C6E6866BE}" type="slidenum">
              <a:rPr lang="en-US" altLang="en-US" sz="1400"/>
              <a:pPr algn="r" eaLnBrk="1" hangingPunct="1">
                <a:spcBef>
                  <a:spcPct val="50000"/>
                </a:spcBef>
                <a:buClrTx/>
                <a:buSzTx/>
                <a:buFontTx/>
                <a:buNone/>
              </a:pPr>
              <a:t>20</a:t>
            </a:fld>
            <a:endParaRPr lang="en-US" altLang="en-US" sz="1400"/>
          </a:p>
        </p:txBody>
      </p:sp>
      <p:sp>
        <p:nvSpPr>
          <p:cNvPr id="175106" name="Rectangle 2">
            <a:extLst>
              <a:ext uri="{FF2B5EF4-FFF2-40B4-BE49-F238E27FC236}">
                <a16:creationId xmlns:a16="http://schemas.microsoft.com/office/drawing/2014/main" id="{50A88D03-CFD9-4ED3-8668-90958C6C6431}"/>
              </a:ext>
            </a:extLst>
          </p:cNvPr>
          <p:cNvSpPr>
            <a:spLocks noGrp="1" noChangeArrowheads="1"/>
          </p:cNvSpPr>
          <p:nvPr>
            <p:ph type="title" idx="4294967295"/>
          </p:nvPr>
        </p:nvSpPr>
        <p:spPr/>
        <p:txBody>
          <a:bodyPr/>
          <a:lstStyle/>
          <a:p>
            <a:pPr eaLnBrk="1" hangingPunct="1">
              <a:defRPr/>
            </a:pPr>
            <a:r>
              <a:rPr lang="en-US" b="1" dirty="0">
                <a:effectLst>
                  <a:outerShdw blurRad="38100" dist="38100" dir="2700000" algn="tl">
                    <a:srgbClr val="000000"/>
                  </a:outerShdw>
                </a:effectLst>
              </a:rPr>
              <a:t>Lamarck’s Mistakes</a:t>
            </a:r>
          </a:p>
        </p:txBody>
      </p:sp>
      <p:sp>
        <p:nvSpPr>
          <p:cNvPr id="175107" name="Rectangle 3">
            <a:extLst>
              <a:ext uri="{FF2B5EF4-FFF2-40B4-BE49-F238E27FC236}">
                <a16:creationId xmlns:a16="http://schemas.microsoft.com/office/drawing/2014/main" id="{C0D2EEF4-52D5-4C38-8778-FBDEE3D1CB0A}"/>
              </a:ext>
            </a:extLst>
          </p:cNvPr>
          <p:cNvSpPr>
            <a:spLocks noGrp="1" noChangeArrowheads="1"/>
          </p:cNvSpPr>
          <p:nvPr>
            <p:ph type="body" idx="4294967295"/>
          </p:nvPr>
        </p:nvSpPr>
        <p:spPr/>
        <p:txBody>
          <a:bodyPr/>
          <a:lstStyle/>
          <a:p>
            <a:pPr eaLnBrk="1" hangingPunct="1">
              <a:lnSpc>
                <a:spcPct val="90000"/>
              </a:lnSpc>
              <a:defRPr/>
            </a:pPr>
            <a:r>
              <a:rPr lang="en-US" sz="3600" b="1" dirty="0">
                <a:effectLst>
                  <a:outerShdw blurRad="38100" dist="38100" dir="2700000" algn="tl">
                    <a:srgbClr val="000000"/>
                  </a:outerShdw>
                </a:effectLst>
              </a:rPr>
              <a:t>Lamarck Did NOT Know how traits were </a:t>
            </a:r>
            <a:r>
              <a:rPr lang="en-US" sz="3600" b="1" dirty="0">
                <a:solidFill>
                  <a:srgbClr val="66FF33"/>
                </a:solidFill>
                <a:effectLst>
                  <a:outerShdw blurRad="38100" dist="38100" dir="2700000" algn="tl">
                    <a:srgbClr val="000000"/>
                  </a:outerShdw>
                </a:effectLst>
              </a:rPr>
              <a:t>inherited (Traits are passed through genes)</a:t>
            </a:r>
          </a:p>
          <a:p>
            <a:pPr eaLnBrk="1" hangingPunct="1">
              <a:lnSpc>
                <a:spcPct val="90000"/>
              </a:lnSpc>
              <a:defRPr/>
            </a:pPr>
            <a:r>
              <a:rPr lang="en-US" sz="3600" b="1" dirty="0">
                <a:solidFill>
                  <a:srgbClr val="CC3300"/>
                </a:solidFill>
                <a:effectLst>
                  <a:outerShdw blurRad="38100" dist="38100" dir="2700000" algn="tl">
                    <a:srgbClr val="000000"/>
                  </a:outerShdw>
                </a:effectLst>
              </a:rPr>
              <a:t>Genes Are NOT Changed By Activities In Life</a:t>
            </a:r>
          </a:p>
          <a:p>
            <a:pPr eaLnBrk="1" hangingPunct="1">
              <a:lnSpc>
                <a:spcPct val="90000"/>
              </a:lnSpc>
              <a:defRPr/>
            </a:pPr>
            <a:r>
              <a:rPr lang="en-US" sz="3600" b="1" dirty="0">
                <a:effectLst>
                  <a:outerShdw blurRad="38100" dist="38100" dir="2700000" algn="tl">
                    <a:srgbClr val="000000"/>
                  </a:outerShdw>
                </a:effectLst>
              </a:rPr>
              <a:t>Change Through </a:t>
            </a:r>
            <a:r>
              <a:rPr lang="en-US" sz="3600" b="1" dirty="0">
                <a:solidFill>
                  <a:schemeClr val="tx2"/>
                </a:solidFill>
                <a:effectLst>
                  <a:outerShdw blurRad="38100" dist="38100" dir="2700000" algn="tl">
                    <a:srgbClr val="000000"/>
                  </a:outerShdw>
                </a:effectLst>
              </a:rPr>
              <a:t>Mutation Occurs Before An Organism Is Born</a:t>
            </a:r>
          </a:p>
        </p:txBody>
      </p:sp>
      <p:sp>
        <p:nvSpPr>
          <p:cNvPr id="21510" name="Footer Placeholder 4">
            <a:extLst>
              <a:ext uri="{FF2B5EF4-FFF2-40B4-BE49-F238E27FC236}">
                <a16:creationId xmlns:a16="http://schemas.microsoft.com/office/drawing/2014/main" id="{9394CB73-A57F-4645-9BCD-7690BC548DBE}"/>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75107">
                                            <p:txEl>
                                              <p:pRg st="0" end="0"/>
                                            </p:txEl>
                                          </p:spTgt>
                                        </p:tgtEl>
                                        <p:attrNameLst>
                                          <p:attrName>style.visibility</p:attrName>
                                        </p:attrNameLst>
                                      </p:cBhvr>
                                      <p:to>
                                        <p:strVal val="visible"/>
                                      </p:to>
                                    </p:set>
                                    <p:animEffect transition="in" filter="checkerboard(across)">
                                      <p:cBhvr>
                                        <p:cTn id="7" dur="500"/>
                                        <p:tgtEl>
                                          <p:spTgt spid="1751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75107">
                                            <p:txEl>
                                              <p:pRg st="1" end="1"/>
                                            </p:txEl>
                                          </p:spTgt>
                                        </p:tgtEl>
                                        <p:attrNameLst>
                                          <p:attrName>style.visibility</p:attrName>
                                        </p:attrNameLst>
                                      </p:cBhvr>
                                      <p:to>
                                        <p:strVal val="visible"/>
                                      </p:to>
                                    </p:set>
                                    <p:animEffect transition="in" filter="checkerboard(across)">
                                      <p:cBhvr>
                                        <p:cTn id="12" dur="500"/>
                                        <p:tgtEl>
                                          <p:spTgt spid="17510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75107">
                                            <p:txEl>
                                              <p:pRg st="2" end="2"/>
                                            </p:txEl>
                                          </p:spTgt>
                                        </p:tgtEl>
                                        <p:attrNameLst>
                                          <p:attrName>style.visibility</p:attrName>
                                        </p:attrNameLst>
                                      </p:cBhvr>
                                      <p:to>
                                        <p:strVal val="visible"/>
                                      </p:to>
                                    </p:set>
                                    <p:animEffect transition="in" filter="checkerboard(across)">
                                      <p:cBhvr>
                                        <p:cTn id="17" dur="500"/>
                                        <p:tgtEl>
                                          <p:spTgt spid="17510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07"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6323E23-DED8-4EB6-9C17-90D6DF87C9ED}"/>
              </a:ext>
            </a:extLst>
          </p:cNvPr>
          <p:cNvSpPr>
            <a:spLocks noGrp="1"/>
          </p:cNvSpPr>
          <p:nvPr>
            <p:ph type="ftr" sz="quarter" idx="11"/>
          </p:nvPr>
        </p:nvSpPr>
        <p:spPr/>
        <p:txBody>
          <a:bodyPr/>
          <a:lstStyle/>
          <a:p>
            <a:pPr>
              <a:defRPr/>
            </a:pPr>
            <a:r>
              <a:rPr lang="en-US"/>
              <a:t>copyright cmassengale</a:t>
            </a:r>
          </a:p>
        </p:txBody>
      </p:sp>
      <p:sp>
        <p:nvSpPr>
          <p:cNvPr id="22531" name="Rectangle 2">
            <a:extLst>
              <a:ext uri="{FF2B5EF4-FFF2-40B4-BE49-F238E27FC236}">
                <a16:creationId xmlns:a16="http://schemas.microsoft.com/office/drawing/2014/main" id="{0701B978-3F56-42D7-ABAD-8B058921B987}"/>
              </a:ext>
            </a:extLst>
          </p:cNvPr>
          <p:cNvSpPr>
            <a:spLocks noChangeArrowheads="1"/>
          </p:cNvSpPr>
          <p:nvPr>
            <p:ph type="title"/>
          </p:nvPr>
        </p:nvSpPr>
        <p:spPr/>
        <p:txBody>
          <a:bodyPr/>
          <a:lstStyle/>
          <a:p>
            <a:pPr eaLnBrk="1" hangingPunct="1"/>
            <a:endParaRPr lang="en-US" altLang="en-US"/>
          </a:p>
        </p:txBody>
      </p:sp>
      <p:sp>
        <p:nvSpPr>
          <p:cNvPr id="22532" name="Rectangle 3">
            <a:extLst>
              <a:ext uri="{FF2B5EF4-FFF2-40B4-BE49-F238E27FC236}">
                <a16:creationId xmlns:a16="http://schemas.microsoft.com/office/drawing/2014/main" id="{E4CFC879-8209-405F-8340-70D5E181C3FC}"/>
              </a:ext>
            </a:extLst>
          </p:cNvPr>
          <p:cNvSpPr>
            <a:spLocks noChangeArrowheads="1"/>
          </p:cNvSpPr>
          <p:nvPr>
            <p:ph type="body" idx="1"/>
          </p:nvPr>
        </p:nvSpPr>
        <p:spPr/>
        <p:txBody>
          <a:bodyPr/>
          <a:lstStyle/>
          <a:p>
            <a:pPr marL="609600" indent="-609600" eaLnBrk="1" hangingPunct="1">
              <a:buFont typeface="Wingdings" panose="05000000000000000000" pitchFamily="2" charset="2"/>
              <a:buAutoNum type="arabicPeriod" startAt="8"/>
            </a:pPr>
            <a:r>
              <a:rPr lang="en-US" altLang="en-US"/>
              <a:t>Because it is supported by so many lines of evidence, evolution is no longer considered a hypothesis.</a:t>
            </a:r>
          </a:p>
          <a:p>
            <a:pPr marL="609600" indent="-609600" eaLnBrk="1" hangingPunct="1">
              <a:buFont typeface="Wingdings" panose="05000000000000000000" pitchFamily="2" charset="2"/>
              <a:buAutoNum type="arabicPeriod" startAt="8"/>
            </a:pPr>
            <a:endParaRPr lang="en-US" altLang="en-US"/>
          </a:p>
          <a:p>
            <a:pPr marL="609600" indent="-609600" eaLnBrk="1" hangingPunct="1">
              <a:buFont typeface="Wingdings" panose="05000000000000000000" pitchFamily="2" charset="2"/>
              <a:buAutoNum type="arabicPeriod" startAt="8"/>
            </a:pPr>
            <a:r>
              <a:rPr lang="en-US" altLang="en-US"/>
              <a:t>Evolution is one of the great unifying theories of biology </a:t>
            </a:r>
          </a:p>
          <a:p>
            <a:pPr marL="609600" indent="-609600" eaLnBrk="1" hangingPunct="1"/>
            <a:endParaRPr lang="en-US"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2">
            <a:extLst>
              <a:ext uri="{FF2B5EF4-FFF2-40B4-BE49-F238E27FC236}">
                <a16:creationId xmlns:a16="http://schemas.microsoft.com/office/drawing/2014/main" id="{0229CF5C-5837-4F98-9CFF-EE894202ACEF}"/>
              </a:ext>
            </a:extLst>
          </p:cNvPr>
          <p:cNvSpPr>
            <a:spLocks noGrp="1"/>
          </p:cNvSpPr>
          <p:nvPr>
            <p:ph type="ftr" sz="quarter" idx="11"/>
          </p:nvPr>
        </p:nvSpPr>
        <p:spPr/>
        <p:txBody>
          <a:bodyPr/>
          <a:lstStyle/>
          <a:p>
            <a:pPr>
              <a:defRPr/>
            </a:pPr>
            <a:r>
              <a:rPr lang="en-US"/>
              <a:t>copyright cmassengale</a:t>
            </a:r>
          </a:p>
        </p:txBody>
      </p:sp>
      <p:sp>
        <p:nvSpPr>
          <p:cNvPr id="23555" name="Slide Number Placeholder 4">
            <a:extLst>
              <a:ext uri="{FF2B5EF4-FFF2-40B4-BE49-F238E27FC236}">
                <a16:creationId xmlns:a16="http://schemas.microsoft.com/office/drawing/2014/main" id="{38BB7864-BE19-4992-95CA-468600EDA591}"/>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47E7545B-881D-4EAB-AE01-04DEB80E8131}" type="slidenum">
              <a:rPr lang="en-US" altLang="en-US" sz="1400"/>
              <a:pPr algn="r" eaLnBrk="1" hangingPunct="1">
                <a:spcBef>
                  <a:spcPct val="50000"/>
                </a:spcBef>
                <a:buClrTx/>
                <a:buSzTx/>
                <a:buFontTx/>
                <a:buNone/>
              </a:pPr>
              <a:t>22</a:t>
            </a:fld>
            <a:endParaRPr lang="en-US" altLang="en-US" sz="1400"/>
          </a:p>
        </p:txBody>
      </p:sp>
      <p:sp>
        <p:nvSpPr>
          <p:cNvPr id="205826" name="Rectangle 2">
            <a:extLst>
              <a:ext uri="{FF2B5EF4-FFF2-40B4-BE49-F238E27FC236}">
                <a16:creationId xmlns:a16="http://schemas.microsoft.com/office/drawing/2014/main" id="{19B90B28-8FAF-4D2A-81FC-03C918EDFAA1}"/>
              </a:ext>
            </a:extLst>
          </p:cNvPr>
          <p:cNvSpPr>
            <a:spLocks noGrp="1" noChangeArrowheads="1"/>
          </p:cNvSpPr>
          <p:nvPr>
            <p:ph type="title" idx="4294967295"/>
          </p:nvPr>
        </p:nvSpPr>
        <p:spPr>
          <a:xfrm>
            <a:off x="685800" y="1066800"/>
            <a:ext cx="7772400" cy="2286000"/>
          </a:xfrm>
        </p:spPr>
        <p:txBody>
          <a:bodyPr/>
          <a:lstStyle/>
          <a:p>
            <a:pPr eaLnBrk="1" hangingPunct="1">
              <a:defRPr/>
            </a:pPr>
            <a:r>
              <a:rPr lang="en-US" sz="6000" b="1" dirty="0">
                <a:effectLst>
                  <a:outerShdw blurRad="38100" dist="38100" dir="2700000" algn="tl">
                    <a:srgbClr val="000000"/>
                  </a:outerShdw>
                </a:effectLst>
              </a:rPr>
              <a:t>Charles Darwin the Naturalist</a:t>
            </a:r>
          </a:p>
        </p:txBody>
      </p:sp>
      <p:pic>
        <p:nvPicPr>
          <p:cNvPr id="23557" name="Picture 5" descr="animation5">
            <a:extLst>
              <a:ext uri="{FF2B5EF4-FFF2-40B4-BE49-F238E27FC236}">
                <a16:creationId xmlns:a16="http://schemas.microsoft.com/office/drawing/2014/main" id="{D7433FFF-442E-4F36-BA77-A9035D861576}"/>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505200"/>
            <a:ext cx="3429000" cy="246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6" descr="ammoquantoxhead">
            <a:extLst>
              <a:ext uri="{FF2B5EF4-FFF2-40B4-BE49-F238E27FC236}">
                <a16:creationId xmlns:a16="http://schemas.microsoft.com/office/drawing/2014/main" id="{D378C8E2-ED13-426F-80C0-C4866B85AC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3581400"/>
            <a:ext cx="3200400"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9" name="Footer Placeholder 5">
            <a:extLst>
              <a:ext uri="{FF2B5EF4-FFF2-40B4-BE49-F238E27FC236}">
                <a16:creationId xmlns:a16="http://schemas.microsoft.com/office/drawing/2014/main" id="{D03AB438-21A1-44DF-9EA0-A8D073C42382}"/>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2">
            <a:extLst>
              <a:ext uri="{FF2B5EF4-FFF2-40B4-BE49-F238E27FC236}">
                <a16:creationId xmlns:a16="http://schemas.microsoft.com/office/drawing/2014/main" id="{5F9D52BF-881C-4EF9-A0AE-788110A0419C}"/>
              </a:ext>
            </a:extLst>
          </p:cNvPr>
          <p:cNvSpPr>
            <a:spLocks noGrp="1"/>
          </p:cNvSpPr>
          <p:nvPr>
            <p:ph type="ftr" sz="quarter" idx="11"/>
          </p:nvPr>
        </p:nvSpPr>
        <p:spPr/>
        <p:txBody>
          <a:bodyPr/>
          <a:lstStyle/>
          <a:p>
            <a:pPr>
              <a:defRPr/>
            </a:pPr>
            <a:r>
              <a:rPr lang="en-US"/>
              <a:t>copyright cmassengale</a:t>
            </a:r>
          </a:p>
        </p:txBody>
      </p:sp>
      <p:sp>
        <p:nvSpPr>
          <p:cNvPr id="24579" name="Slide Number Placeholder 6">
            <a:extLst>
              <a:ext uri="{FF2B5EF4-FFF2-40B4-BE49-F238E27FC236}">
                <a16:creationId xmlns:a16="http://schemas.microsoft.com/office/drawing/2014/main" id="{F9DD979E-65D7-46F6-B8ED-FF83324C0AF9}"/>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5C58435E-B08A-41C3-BD22-F450F0B350E4}" type="slidenum">
              <a:rPr lang="en-US" altLang="en-US" sz="1400"/>
              <a:pPr algn="r" eaLnBrk="1" hangingPunct="1">
                <a:spcBef>
                  <a:spcPct val="50000"/>
                </a:spcBef>
                <a:buClrTx/>
                <a:buSzTx/>
                <a:buFontTx/>
                <a:buNone/>
              </a:pPr>
              <a:t>23</a:t>
            </a:fld>
            <a:endParaRPr lang="en-US" altLang="en-US" sz="1400"/>
          </a:p>
        </p:txBody>
      </p:sp>
      <p:sp>
        <p:nvSpPr>
          <p:cNvPr id="28674" name="Rectangle 2">
            <a:extLst>
              <a:ext uri="{FF2B5EF4-FFF2-40B4-BE49-F238E27FC236}">
                <a16:creationId xmlns:a16="http://schemas.microsoft.com/office/drawing/2014/main" id="{2EBA5D59-EBE3-4D24-8D19-2ECE858955AC}"/>
              </a:ext>
            </a:extLst>
          </p:cNvPr>
          <p:cNvSpPr>
            <a:spLocks noGrp="1" noChangeArrowheads="1"/>
          </p:cNvSpPr>
          <p:nvPr>
            <p:ph type="title" idx="4294967295"/>
          </p:nvPr>
        </p:nvSpPr>
        <p:spPr>
          <a:xfrm>
            <a:off x="685800" y="228600"/>
            <a:ext cx="7772400" cy="762000"/>
          </a:xfrm>
        </p:spPr>
        <p:txBody>
          <a:bodyPr/>
          <a:lstStyle/>
          <a:p>
            <a:pPr eaLnBrk="1" hangingPunct="1">
              <a:defRPr/>
            </a:pPr>
            <a:r>
              <a:rPr lang="en-US" b="1" dirty="0">
                <a:effectLst>
                  <a:outerShdw blurRad="38100" dist="38100" dir="2700000" algn="tl">
                    <a:srgbClr val="000000"/>
                  </a:outerShdw>
                </a:effectLst>
              </a:rPr>
              <a:t>Voyage of the Beagle</a:t>
            </a:r>
          </a:p>
        </p:txBody>
      </p:sp>
      <p:sp>
        <p:nvSpPr>
          <p:cNvPr id="28675" name="Rectangle 3">
            <a:extLst>
              <a:ext uri="{FF2B5EF4-FFF2-40B4-BE49-F238E27FC236}">
                <a16:creationId xmlns:a16="http://schemas.microsoft.com/office/drawing/2014/main" id="{43DC099D-AF2D-4AD8-92C9-E697E5A78487}"/>
              </a:ext>
            </a:extLst>
          </p:cNvPr>
          <p:cNvSpPr>
            <a:spLocks noGrp="1" noChangeArrowheads="1"/>
          </p:cNvSpPr>
          <p:nvPr>
            <p:ph type="body" sz="half" idx="4294967295"/>
          </p:nvPr>
        </p:nvSpPr>
        <p:spPr>
          <a:xfrm>
            <a:off x="457200" y="1219200"/>
            <a:ext cx="4572000" cy="5105400"/>
          </a:xfrm>
        </p:spPr>
        <p:txBody>
          <a:bodyPr/>
          <a:lstStyle/>
          <a:p>
            <a:pPr eaLnBrk="1" hangingPunct="1">
              <a:buFont typeface="Wingdings" panose="05000000000000000000" pitchFamily="2" charset="2"/>
              <a:buNone/>
              <a:defRPr/>
            </a:pPr>
            <a:r>
              <a:rPr lang="en-US" b="1" dirty="0">
                <a:solidFill>
                  <a:srgbClr val="66FF33"/>
                </a:solidFill>
                <a:effectLst>
                  <a:outerShdw blurRad="38100" dist="38100" dir="2700000" algn="tl">
                    <a:srgbClr val="000000"/>
                  </a:outerShdw>
                </a:effectLst>
              </a:rPr>
              <a:t>Charles Darwin</a:t>
            </a:r>
          </a:p>
          <a:p>
            <a:pPr eaLnBrk="1" hangingPunct="1">
              <a:defRPr/>
            </a:pPr>
            <a:r>
              <a:rPr lang="en-US" sz="2800" b="1" dirty="0">
                <a:solidFill>
                  <a:schemeClr val="tx2"/>
                </a:solidFill>
                <a:effectLst>
                  <a:outerShdw blurRad="38100" dist="38100" dir="2700000" algn="tl">
                    <a:srgbClr val="000000"/>
                  </a:outerShdw>
                </a:effectLst>
              </a:rPr>
              <a:t>Born Feb. 12, 1809</a:t>
            </a:r>
          </a:p>
          <a:p>
            <a:pPr eaLnBrk="1" hangingPunct="1">
              <a:defRPr/>
            </a:pPr>
            <a:r>
              <a:rPr lang="en-US" sz="2800" b="1" dirty="0">
                <a:solidFill>
                  <a:schemeClr val="tx2"/>
                </a:solidFill>
                <a:effectLst>
                  <a:outerShdw blurRad="38100" dist="38100" dir="2700000" algn="tl">
                    <a:srgbClr val="000000"/>
                  </a:outerShdw>
                </a:effectLst>
              </a:rPr>
              <a:t>Joined Crew of HMS Beagle, 1831</a:t>
            </a:r>
          </a:p>
          <a:p>
            <a:pPr eaLnBrk="1" hangingPunct="1">
              <a:defRPr/>
            </a:pPr>
            <a:r>
              <a:rPr lang="en-US" sz="2800" b="1" dirty="0">
                <a:solidFill>
                  <a:schemeClr val="tx2"/>
                </a:solidFill>
                <a:effectLst>
                  <a:outerShdw blurRad="38100" dist="38100" dir="2700000" algn="tl">
                    <a:srgbClr val="000000"/>
                  </a:outerShdw>
                </a:effectLst>
              </a:rPr>
              <a:t>Naturalist</a:t>
            </a:r>
          </a:p>
          <a:p>
            <a:pPr eaLnBrk="1" hangingPunct="1">
              <a:defRPr/>
            </a:pPr>
            <a:r>
              <a:rPr lang="en-US" sz="2800" b="1" dirty="0">
                <a:solidFill>
                  <a:schemeClr val="tx2"/>
                </a:solidFill>
                <a:effectLst>
                  <a:outerShdw blurRad="38100" dist="38100" dir="2700000" algn="tl">
                    <a:srgbClr val="000000"/>
                  </a:outerShdw>
                </a:effectLst>
              </a:rPr>
              <a:t>5 Year Voyage around world</a:t>
            </a:r>
          </a:p>
          <a:p>
            <a:pPr eaLnBrk="1" hangingPunct="1">
              <a:defRPr/>
            </a:pPr>
            <a:r>
              <a:rPr lang="en-US" sz="2800" b="1" dirty="0">
                <a:solidFill>
                  <a:schemeClr val="tx2"/>
                </a:solidFill>
                <a:effectLst>
                  <a:outerShdw blurRad="38100" dist="38100" dir="2700000" algn="tl">
                    <a:srgbClr val="000000"/>
                  </a:outerShdw>
                </a:effectLst>
              </a:rPr>
              <a:t>Avid Collector of Flora &amp; Fauna</a:t>
            </a:r>
          </a:p>
          <a:p>
            <a:pPr eaLnBrk="1" hangingPunct="1">
              <a:defRPr/>
            </a:pPr>
            <a:r>
              <a:rPr lang="en-US" sz="2800" b="1" dirty="0">
                <a:solidFill>
                  <a:schemeClr val="tx2"/>
                </a:solidFill>
                <a:effectLst>
                  <a:outerShdw blurRad="38100" dist="38100" dir="2700000" algn="tl">
                    <a:srgbClr val="000000"/>
                  </a:outerShdw>
                </a:effectLst>
              </a:rPr>
              <a:t>Astounded By Variety of Life</a:t>
            </a:r>
          </a:p>
        </p:txBody>
      </p:sp>
      <p:pic>
        <p:nvPicPr>
          <p:cNvPr id="24582" name="Picture 5" descr="22-18-Darwin1859">
            <a:extLst>
              <a:ext uri="{FF2B5EF4-FFF2-40B4-BE49-F238E27FC236}">
                <a16:creationId xmlns:a16="http://schemas.microsoft.com/office/drawing/2014/main" id="{01F0B0CF-4782-4BF0-B523-E85BFAC09B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1295400"/>
            <a:ext cx="3716338"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3" name="Footer Placeholder 5">
            <a:extLst>
              <a:ext uri="{FF2B5EF4-FFF2-40B4-BE49-F238E27FC236}">
                <a16:creationId xmlns:a16="http://schemas.microsoft.com/office/drawing/2014/main" id="{9DCEE4B1-CBDE-4F44-807C-6623F2741784}"/>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box(in)">
                                      <p:cBhvr>
                                        <p:cTn id="7" dur="500"/>
                                        <p:tgtEl>
                                          <p:spTgt spid="286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8675">
                                            <p:txEl>
                                              <p:pRg st="1" end="1"/>
                                            </p:txEl>
                                          </p:spTgt>
                                        </p:tgtEl>
                                        <p:attrNameLst>
                                          <p:attrName>style.visibility</p:attrName>
                                        </p:attrNameLst>
                                      </p:cBhvr>
                                      <p:to>
                                        <p:strVal val="visible"/>
                                      </p:to>
                                    </p:set>
                                    <p:animEffect transition="in" filter="box(in)">
                                      <p:cBhvr>
                                        <p:cTn id="12" dur="500"/>
                                        <p:tgtEl>
                                          <p:spTgt spid="2867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8675">
                                            <p:txEl>
                                              <p:pRg st="2" end="2"/>
                                            </p:txEl>
                                          </p:spTgt>
                                        </p:tgtEl>
                                        <p:attrNameLst>
                                          <p:attrName>style.visibility</p:attrName>
                                        </p:attrNameLst>
                                      </p:cBhvr>
                                      <p:to>
                                        <p:strVal val="visible"/>
                                      </p:to>
                                    </p:set>
                                    <p:animEffect transition="in" filter="box(in)">
                                      <p:cBhvr>
                                        <p:cTn id="17" dur="500"/>
                                        <p:tgtEl>
                                          <p:spTgt spid="2867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8675">
                                            <p:txEl>
                                              <p:pRg st="3" end="3"/>
                                            </p:txEl>
                                          </p:spTgt>
                                        </p:tgtEl>
                                        <p:attrNameLst>
                                          <p:attrName>style.visibility</p:attrName>
                                        </p:attrNameLst>
                                      </p:cBhvr>
                                      <p:to>
                                        <p:strVal val="visible"/>
                                      </p:to>
                                    </p:set>
                                    <p:animEffect transition="in" filter="box(in)">
                                      <p:cBhvr>
                                        <p:cTn id="22" dur="500"/>
                                        <p:tgtEl>
                                          <p:spTgt spid="2867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28675">
                                            <p:txEl>
                                              <p:pRg st="4" end="4"/>
                                            </p:txEl>
                                          </p:spTgt>
                                        </p:tgtEl>
                                        <p:attrNameLst>
                                          <p:attrName>style.visibility</p:attrName>
                                        </p:attrNameLst>
                                      </p:cBhvr>
                                      <p:to>
                                        <p:strVal val="visible"/>
                                      </p:to>
                                    </p:set>
                                    <p:animEffect transition="in" filter="box(in)">
                                      <p:cBhvr>
                                        <p:cTn id="27" dur="500"/>
                                        <p:tgtEl>
                                          <p:spTgt spid="2867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28675">
                                            <p:txEl>
                                              <p:pRg st="5" end="5"/>
                                            </p:txEl>
                                          </p:spTgt>
                                        </p:tgtEl>
                                        <p:attrNameLst>
                                          <p:attrName>style.visibility</p:attrName>
                                        </p:attrNameLst>
                                      </p:cBhvr>
                                      <p:to>
                                        <p:strVal val="visible"/>
                                      </p:to>
                                    </p:set>
                                    <p:animEffect transition="in" filter="box(in)">
                                      <p:cBhvr>
                                        <p:cTn id="32" dur="500"/>
                                        <p:tgtEl>
                                          <p:spTgt spid="28675">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28675">
                                            <p:txEl>
                                              <p:pRg st="6" end="6"/>
                                            </p:txEl>
                                          </p:spTgt>
                                        </p:tgtEl>
                                        <p:attrNameLst>
                                          <p:attrName>style.visibility</p:attrName>
                                        </p:attrNameLst>
                                      </p:cBhvr>
                                      <p:to>
                                        <p:strVal val="visible"/>
                                      </p:to>
                                    </p:set>
                                    <p:animEffect transition="in" filter="box(in)">
                                      <p:cBhvr>
                                        <p:cTn id="37" dur="500"/>
                                        <p:tgtEl>
                                          <p:spTgt spid="2867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9FD26CF1-AF6D-4D5E-A3B9-ABCF0A83CD77}"/>
              </a:ext>
            </a:extLst>
          </p:cNvPr>
          <p:cNvSpPr>
            <a:spLocks noGrp="1"/>
          </p:cNvSpPr>
          <p:nvPr>
            <p:ph type="ftr" sz="quarter" idx="11"/>
          </p:nvPr>
        </p:nvSpPr>
        <p:spPr/>
        <p:txBody>
          <a:bodyPr/>
          <a:lstStyle/>
          <a:p>
            <a:pPr>
              <a:defRPr/>
            </a:pPr>
            <a:r>
              <a:rPr lang="en-US"/>
              <a:t>copyright cmassengale</a:t>
            </a:r>
          </a:p>
        </p:txBody>
      </p:sp>
      <p:sp>
        <p:nvSpPr>
          <p:cNvPr id="25603" name="Rectangle 2">
            <a:extLst>
              <a:ext uri="{FF2B5EF4-FFF2-40B4-BE49-F238E27FC236}">
                <a16:creationId xmlns:a16="http://schemas.microsoft.com/office/drawing/2014/main" id="{A630800D-F1FA-4D24-BD31-676B381CB9EA}"/>
              </a:ext>
            </a:extLst>
          </p:cNvPr>
          <p:cNvSpPr>
            <a:spLocks noChangeArrowheads="1"/>
          </p:cNvSpPr>
          <p:nvPr>
            <p:ph type="title"/>
          </p:nvPr>
        </p:nvSpPr>
        <p:spPr/>
        <p:txBody>
          <a:bodyPr/>
          <a:lstStyle/>
          <a:p>
            <a:pPr eaLnBrk="1" hangingPunct="1"/>
            <a:endParaRPr lang="en-US" altLang="en-US"/>
          </a:p>
        </p:txBody>
      </p:sp>
      <p:sp>
        <p:nvSpPr>
          <p:cNvPr id="25604" name="Rectangle 3">
            <a:extLst>
              <a:ext uri="{FF2B5EF4-FFF2-40B4-BE49-F238E27FC236}">
                <a16:creationId xmlns:a16="http://schemas.microsoft.com/office/drawing/2014/main" id="{56643581-C752-4873-90EB-CFCD5EB4DE48}"/>
              </a:ext>
            </a:extLst>
          </p:cNvPr>
          <p:cNvSpPr>
            <a:spLocks noChangeArrowheads="1"/>
          </p:cNvSpPr>
          <p:nvPr>
            <p:ph type="body" idx="1"/>
          </p:nvPr>
        </p:nvSpPr>
        <p:spPr/>
        <p:txBody>
          <a:bodyPr/>
          <a:lstStyle/>
          <a:p>
            <a:pPr eaLnBrk="1" hangingPunct="1"/>
            <a:r>
              <a:rPr lang="en-US" altLang="en-US">
                <a:hlinkClick r:id="rId2"/>
              </a:rPr>
              <a:t>http://www.youtube.com/watch?v=xOl0tHVV6Ck</a:t>
            </a:r>
            <a:endParaRPr lang="en-US" altLang="en-US"/>
          </a:p>
          <a:p>
            <a:pPr eaLnBrk="1" hangingPunct="1"/>
            <a:endParaRPr lang="en-US" altLang="en-US"/>
          </a:p>
          <a:p>
            <a:pPr eaLnBrk="1" hangingPunct="1"/>
            <a:endParaRPr lang="en-US"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148B16D4-B9B1-4458-B6DC-D99C06C248F0}"/>
              </a:ext>
            </a:extLst>
          </p:cNvPr>
          <p:cNvSpPr>
            <a:spLocks noGrp="1"/>
          </p:cNvSpPr>
          <p:nvPr>
            <p:ph type="ftr" sz="quarter" idx="11"/>
          </p:nvPr>
        </p:nvSpPr>
        <p:spPr/>
        <p:txBody>
          <a:bodyPr/>
          <a:lstStyle/>
          <a:p>
            <a:pPr>
              <a:defRPr/>
            </a:pPr>
            <a:r>
              <a:rPr lang="en-US"/>
              <a:t>copyright cmassengale</a:t>
            </a:r>
          </a:p>
        </p:txBody>
      </p:sp>
      <p:sp>
        <p:nvSpPr>
          <p:cNvPr id="26627" name="Rectangle 2">
            <a:extLst>
              <a:ext uri="{FF2B5EF4-FFF2-40B4-BE49-F238E27FC236}">
                <a16:creationId xmlns:a16="http://schemas.microsoft.com/office/drawing/2014/main" id="{3645E473-E1E4-4461-AD76-A5F460A4733C}"/>
              </a:ext>
            </a:extLst>
          </p:cNvPr>
          <p:cNvSpPr>
            <a:spLocks noChangeArrowheads="1"/>
          </p:cNvSpPr>
          <p:nvPr>
            <p:ph type="title"/>
          </p:nvPr>
        </p:nvSpPr>
        <p:spPr/>
        <p:txBody>
          <a:bodyPr/>
          <a:lstStyle/>
          <a:p>
            <a:pPr eaLnBrk="1" hangingPunct="1"/>
            <a:r>
              <a:rPr lang="en-US" altLang="en-US" sz="4000" b="1"/>
              <a:t> Darwin's Background &amp; Voyage</a:t>
            </a:r>
            <a:r>
              <a:rPr lang="en-US" altLang="en-US" sz="4000"/>
              <a:t> </a:t>
            </a:r>
          </a:p>
        </p:txBody>
      </p:sp>
      <p:sp>
        <p:nvSpPr>
          <p:cNvPr id="26628" name="Rectangle 3">
            <a:extLst>
              <a:ext uri="{FF2B5EF4-FFF2-40B4-BE49-F238E27FC236}">
                <a16:creationId xmlns:a16="http://schemas.microsoft.com/office/drawing/2014/main" id="{E7AD6712-76A5-4E09-887B-C9A4636B996B}"/>
              </a:ext>
            </a:extLst>
          </p:cNvPr>
          <p:cNvSpPr>
            <a:spLocks noChangeArrowheads="1"/>
          </p:cNvSpPr>
          <p:nvPr>
            <p:ph type="body" idx="1"/>
          </p:nvPr>
        </p:nvSpPr>
        <p:spPr>
          <a:xfrm>
            <a:off x="685800" y="1641475"/>
            <a:ext cx="8001000" cy="4835525"/>
          </a:xfrm>
        </p:spPr>
        <p:txBody>
          <a:bodyPr/>
          <a:lstStyle/>
          <a:p>
            <a:pPr marL="609600" indent="-609600" eaLnBrk="1" hangingPunct="1">
              <a:lnSpc>
                <a:spcPct val="90000"/>
              </a:lnSpc>
              <a:buFont typeface="Wingdings" panose="05000000000000000000" pitchFamily="2" charset="2"/>
              <a:buNone/>
            </a:pPr>
            <a:r>
              <a:rPr lang="en-US" altLang="en-US" sz="2800"/>
              <a:t>1.    His nature was too sensitive to become a doctor like his father so he studied divinity </a:t>
            </a:r>
          </a:p>
          <a:p>
            <a:pPr marL="609600" indent="-609600" eaLnBrk="1" hangingPunct="1">
              <a:lnSpc>
                <a:spcPct val="90000"/>
              </a:lnSpc>
              <a:buFont typeface="Wingdings" panose="05000000000000000000" pitchFamily="2" charset="2"/>
              <a:buNone/>
            </a:pPr>
            <a:r>
              <a:rPr lang="en-US" altLang="en-US" sz="2800"/>
              <a:t>2.   He attended biology and geology lectures and was tutored by the Reverend John Henslow who arranged his trip on the HMS Beagle </a:t>
            </a:r>
          </a:p>
          <a:p>
            <a:pPr marL="609600" indent="-609600" eaLnBrk="1" hangingPunct="1">
              <a:lnSpc>
                <a:spcPct val="90000"/>
              </a:lnSpc>
              <a:buFont typeface="Wingdings" panose="05000000000000000000" pitchFamily="2" charset="2"/>
              <a:buNone/>
            </a:pPr>
            <a:r>
              <a:rPr lang="en-US" altLang="en-US" sz="2800"/>
              <a:t>3.   In 1831, at the age of 22, Charles Darwin accepted a naturalist position aboard the ship HMS Beagle &amp; began a five-year voyage around the world </a:t>
            </a:r>
          </a:p>
          <a:p>
            <a:pPr marL="609600" indent="-609600" eaLnBrk="1" hangingPunct="1">
              <a:lnSpc>
                <a:spcPct val="90000"/>
              </a:lnSpc>
            </a:pPr>
            <a:endParaRPr lang="en-US" altLang="en-US" sz="28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2">
            <a:extLst>
              <a:ext uri="{FF2B5EF4-FFF2-40B4-BE49-F238E27FC236}">
                <a16:creationId xmlns:a16="http://schemas.microsoft.com/office/drawing/2014/main" id="{2A6D185E-CBFA-4C8F-B960-6D6476AC7BEC}"/>
              </a:ext>
            </a:extLst>
          </p:cNvPr>
          <p:cNvSpPr>
            <a:spLocks noGrp="1"/>
          </p:cNvSpPr>
          <p:nvPr>
            <p:ph type="ftr" sz="quarter" idx="11"/>
          </p:nvPr>
        </p:nvSpPr>
        <p:spPr/>
        <p:txBody>
          <a:bodyPr/>
          <a:lstStyle/>
          <a:p>
            <a:pPr>
              <a:defRPr/>
            </a:pPr>
            <a:r>
              <a:rPr lang="en-US"/>
              <a:t>copyright cmassengale</a:t>
            </a:r>
          </a:p>
        </p:txBody>
      </p:sp>
      <p:sp>
        <p:nvSpPr>
          <p:cNvPr id="27651" name="Slide Number Placeholder 5">
            <a:extLst>
              <a:ext uri="{FF2B5EF4-FFF2-40B4-BE49-F238E27FC236}">
                <a16:creationId xmlns:a16="http://schemas.microsoft.com/office/drawing/2014/main" id="{3E1DB241-127D-4DF6-ACB1-A369206CF001}"/>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563382DF-6FB7-4968-8CE5-C624A77D9EAA}" type="slidenum">
              <a:rPr lang="en-US" altLang="en-US" sz="1400"/>
              <a:pPr algn="r" eaLnBrk="1" hangingPunct="1">
                <a:spcBef>
                  <a:spcPct val="50000"/>
                </a:spcBef>
                <a:buClrTx/>
                <a:buSzTx/>
                <a:buFontTx/>
                <a:buNone/>
              </a:pPr>
              <a:t>26</a:t>
            </a:fld>
            <a:endParaRPr lang="en-US" altLang="en-US" sz="1400"/>
          </a:p>
        </p:txBody>
      </p:sp>
      <p:sp>
        <p:nvSpPr>
          <p:cNvPr id="27652" name="Text Box 3">
            <a:extLst>
              <a:ext uri="{FF2B5EF4-FFF2-40B4-BE49-F238E27FC236}">
                <a16:creationId xmlns:a16="http://schemas.microsoft.com/office/drawing/2014/main" id="{B94808FB-CA87-449B-A5BF-97C594AB78DB}"/>
              </a:ext>
            </a:extLst>
          </p:cNvPr>
          <p:cNvSpPr txBox="1">
            <a:spLocks noChangeArrowheads="1"/>
          </p:cNvSpPr>
          <p:nvPr/>
        </p:nvSpPr>
        <p:spPr bwMode="auto">
          <a:xfrm>
            <a:off x="2286000" y="228600"/>
            <a:ext cx="4648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0"/>
              </a:spcBef>
              <a:buClrTx/>
              <a:buSzTx/>
              <a:buFontTx/>
              <a:buNone/>
            </a:pPr>
            <a:endParaRPr lang="en-US" altLang="en-US" sz="2800">
              <a:solidFill>
                <a:schemeClr val="bg1"/>
              </a:solidFill>
              <a:latin typeface="Times New Roman" panose="02020603050405020304" pitchFamily="18" charset="0"/>
            </a:endParaRPr>
          </a:p>
        </p:txBody>
      </p:sp>
      <p:sp>
        <p:nvSpPr>
          <p:cNvPr id="131076" name="Text Box 4">
            <a:extLst>
              <a:ext uri="{FF2B5EF4-FFF2-40B4-BE49-F238E27FC236}">
                <a16:creationId xmlns:a16="http://schemas.microsoft.com/office/drawing/2014/main" id="{03DE4A27-18CD-4790-BC47-BA90F2079F67}"/>
              </a:ext>
            </a:extLst>
          </p:cNvPr>
          <p:cNvSpPr txBox="1">
            <a:spLocks noChangeArrowheads="1"/>
          </p:cNvSpPr>
          <p:nvPr/>
        </p:nvSpPr>
        <p:spPr bwMode="auto">
          <a:xfrm>
            <a:off x="239713" y="5943600"/>
            <a:ext cx="8904287" cy="457200"/>
          </a:xfrm>
          <a:prstGeom prst="rect">
            <a:avLst/>
          </a:prstGeom>
          <a:noFill/>
          <a:ln w="9525">
            <a:noFill/>
            <a:miter lim="800000"/>
            <a:headEnd/>
            <a:tailEnd/>
          </a:ln>
          <a:effectLst/>
        </p:spPr>
        <p:txBody>
          <a:bodyPr wrap="none">
            <a:spAutoFit/>
          </a:bodyPr>
          <a:lstStyle/>
          <a:p>
            <a:pPr>
              <a:defRPr/>
            </a:pPr>
            <a:r>
              <a:rPr lang="en-US" sz="2400" b="1" dirty="0">
                <a:solidFill>
                  <a:schemeClr val="tx2"/>
                </a:solidFill>
                <a:effectLst>
                  <a:outerShdw blurRad="38100" dist="38100" dir="2700000" algn="tl">
                    <a:srgbClr val="000000"/>
                  </a:outerShdw>
                </a:effectLst>
                <a:latin typeface="Comic Sans MS" pitchFamily="66" charset="0"/>
                <a:cs typeface="+mn-cs"/>
              </a:rPr>
              <a:t>A reconstruction of the HMS Beagle sailing off Patagonia.</a:t>
            </a:r>
          </a:p>
        </p:txBody>
      </p:sp>
      <p:sp>
        <p:nvSpPr>
          <p:cNvPr id="131077" name="Rectangle 5">
            <a:extLst>
              <a:ext uri="{FF2B5EF4-FFF2-40B4-BE49-F238E27FC236}">
                <a16:creationId xmlns:a16="http://schemas.microsoft.com/office/drawing/2014/main" id="{02C0D87E-DFF9-462F-AD96-72E67E48CFF6}"/>
              </a:ext>
            </a:extLst>
          </p:cNvPr>
          <p:cNvSpPr>
            <a:spLocks noGrp="1" noChangeArrowheads="1"/>
          </p:cNvSpPr>
          <p:nvPr>
            <p:ph type="title" idx="4294967295"/>
          </p:nvPr>
        </p:nvSpPr>
        <p:spPr>
          <a:xfrm>
            <a:off x="685800" y="228600"/>
            <a:ext cx="7772400" cy="838200"/>
          </a:xfrm>
        </p:spPr>
        <p:txBody>
          <a:bodyPr/>
          <a:lstStyle/>
          <a:p>
            <a:pPr eaLnBrk="1" hangingPunct="1">
              <a:defRPr/>
            </a:pPr>
            <a:r>
              <a:rPr lang="en-US" sz="4000" b="1" dirty="0">
                <a:solidFill>
                  <a:srgbClr val="CC3300"/>
                </a:solidFill>
                <a:effectLst>
                  <a:outerShdw blurRad="38100" dist="38100" dir="2700000" algn="tl">
                    <a:srgbClr val="000000"/>
                  </a:outerShdw>
                </a:effectLst>
              </a:rPr>
              <a:t>Darwin’s Voyage of Discovery</a:t>
            </a:r>
          </a:p>
        </p:txBody>
      </p:sp>
      <p:pic>
        <p:nvPicPr>
          <p:cNvPr id="27655" name="Picture 7" descr="uFG16_02">
            <a:extLst>
              <a:ext uri="{FF2B5EF4-FFF2-40B4-BE49-F238E27FC236}">
                <a16:creationId xmlns:a16="http://schemas.microsoft.com/office/drawing/2014/main" id="{EAF4107A-4D42-4D9A-8B0F-5CD2538AA685}"/>
              </a:ext>
            </a:extLst>
          </p:cNvPr>
          <p:cNvPicPr>
            <a:picLocks noChangeAspect="1" noChangeArrowheads="1"/>
          </p:cNvPicPr>
          <p:nvPr>
            <p:ph idx="4294967295"/>
          </p:nvPr>
        </p:nvPicPr>
        <p:blipFill>
          <a:blip r:embed="rId3">
            <a:extLst>
              <a:ext uri="{28A0092B-C50C-407E-A947-70E740481C1C}">
                <a14:useLocalDpi xmlns:a14="http://schemas.microsoft.com/office/drawing/2010/main" val="0"/>
              </a:ext>
            </a:extLst>
          </a:blip>
          <a:srcRect l="6383" t="1419" r="6383" b="710"/>
          <a:stretch>
            <a:fillRect/>
          </a:stretch>
        </p:blipFill>
        <p:spPr>
          <a:xfrm>
            <a:off x="1676400" y="1143000"/>
            <a:ext cx="5938838" cy="4454525"/>
          </a:xfrm>
          <a:noFill/>
        </p:spPr>
      </p:pic>
      <p:sp>
        <p:nvSpPr>
          <p:cNvPr id="27656" name="Footer Placeholder 6">
            <a:extLst>
              <a:ext uri="{FF2B5EF4-FFF2-40B4-BE49-F238E27FC236}">
                <a16:creationId xmlns:a16="http://schemas.microsoft.com/office/drawing/2014/main" id="{3B6319B2-E91A-4531-8A01-A8DEA186AC9A}"/>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1076"/>
                                        </p:tgtEl>
                                        <p:attrNameLst>
                                          <p:attrName>style.visibility</p:attrName>
                                        </p:attrNameLst>
                                      </p:cBhvr>
                                      <p:to>
                                        <p:strVal val="visible"/>
                                      </p:to>
                                    </p:set>
                                    <p:anim calcmode="lin" valueType="num">
                                      <p:cBhvr additive="base">
                                        <p:cTn id="7" dur="500" fill="hold"/>
                                        <p:tgtEl>
                                          <p:spTgt spid="131076"/>
                                        </p:tgtEl>
                                        <p:attrNameLst>
                                          <p:attrName>ppt_x</p:attrName>
                                        </p:attrNameLst>
                                      </p:cBhvr>
                                      <p:tavLst>
                                        <p:tav tm="0">
                                          <p:val>
                                            <p:strVal val="#ppt_x"/>
                                          </p:val>
                                        </p:tav>
                                        <p:tav tm="100000">
                                          <p:val>
                                            <p:strVal val="#ppt_x"/>
                                          </p:val>
                                        </p:tav>
                                      </p:tavLst>
                                    </p:anim>
                                    <p:anim calcmode="lin" valueType="num">
                                      <p:cBhvr additive="base">
                                        <p:cTn id="8" dur="500" fill="hold"/>
                                        <p:tgtEl>
                                          <p:spTgt spid="1310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2">
            <a:extLst>
              <a:ext uri="{FF2B5EF4-FFF2-40B4-BE49-F238E27FC236}">
                <a16:creationId xmlns:a16="http://schemas.microsoft.com/office/drawing/2014/main" id="{917F1DCC-AB14-459E-8B36-B568F3C5BB33}"/>
              </a:ext>
            </a:extLst>
          </p:cNvPr>
          <p:cNvSpPr>
            <a:spLocks noGrp="1"/>
          </p:cNvSpPr>
          <p:nvPr>
            <p:ph type="ftr" sz="quarter" idx="11"/>
          </p:nvPr>
        </p:nvSpPr>
        <p:spPr/>
        <p:txBody>
          <a:bodyPr/>
          <a:lstStyle/>
          <a:p>
            <a:pPr>
              <a:defRPr/>
            </a:pPr>
            <a:r>
              <a:rPr lang="en-US"/>
              <a:t>copyright cmassengale</a:t>
            </a:r>
          </a:p>
        </p:txBody>
      </p:sp>
      <p:sp>
        <p:nvSpPr>
          <p:cNvPr id="28675" name="Slide Number Placeholder 4">
            <a:extLst>
              <a:ext uri="{FF2B5EF4-FFF2-40B4-BE49-F238E27FC236}">
                <a16:creationId xmlns:a16="http://schemas.microsoft.com/office/drawing/2014/main" id="{F213A75E-7116-4FCF-989D-16E29D94186E}"/>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1DDA41F2-5140-4EB4-B03F-5D474A738386}" type="slidenum">
              <a:rPr lang="en-US" altLang="en-US" sz="1400"/>
              <a:pPr algn="r" eaLnBrk="1" hangingPunct="1">
                <a:spcBef>
                  <a:spcPct val="50000"/>
                </a:spcBef>
                <a:buClrTx/>
                <a:buSzTx/>
                <a:buFontTx/>
                <a:buNone/>
              </a:pPr>
              <a:t>27</a:t>
            </a:fld>
            <a:endParaRPr lang="en-US" altLang="en-US" sz="1400"/>
          </a:p>
        </p:txBody>
      </p:sp>
      <p:pic>
        <p:nvPicPr>
          <p:cNvPr id="122883" name="Picture 3" descr="FG16_03">
            <a:extLst>
              <a:ext uri="{FF2B5EF4-FFF2-40B4-BE49-F238E27FC236}">
                <a16:creationId xmlns:a16="http://schemas.microsoft.com/office/drawing/2014/main" id="{B059861D-940F-4489-96F7-F9D1D4AC93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1702"/>
          <a:stretch>
            <a:fillRect/>
          </a:stretch>
        </p:blipFill>
        <p:spPr bwMode="auto">
          <a:xfrm>
            <a:off x="0" y="1676400"/>
            <a:ext cx="9144000"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4" name="Rectangle 4">
            <a:extLst>
              <a:ext uri="{FF2B5EF4-FFF2-40B4-BE49-F238E27FC236}">
                <a16:creationId xmlns:a16="http://schemas.microsoft.com/office/drawing/2014/main" id="{8794F69B-B73A-44B9-ACA2-0A8F38ABE98B}"/>
              </a:ext>
            </a:extLst>
          </p:cNvPr>
          <p:cNvSpPr>
            <a:spLocks noGrp="1" noChangeArrowheads="1"/>
          </p:cNvSpPr>
          <p:nvPr>
            <p:ph type="title" idx="4294967295"/>
          </p:nvPr>
        </p:nvSpPr>
        <p:spPr>
          <a:xfrm>
            <a:off x="762000" y="381000"/>
            <a:ext cx="7772400" cy="1219200"/>
          </a:xfrm>
        </p:spPr>
        <p:txBody>
          <a:bodyPr/>
          <a:lstStyle/>
          <a:p>
            <a:pPr eaLnBrk="1" hangingPunct="1">
              <a:defRPr/>
            </a:pPr>
            <a:r>
              <a:rPr lang="en-US" sz="4000" b="1" dirty="0">
                <a:solidFill>
                  <a:srgbClr val="CC3300"/>
                </a:solidFill>
                <a:effectLst>
                  <a:outerShdw blurRad="38100" dist="38100" dir="2700000" algn="tl">
                    <a:srgbClr val="000000"/>
                  </a:outerShdw>
                </a:effectLst>
              </a:rPr>
              <a:t>Darwin Left England in 1831</a:t>
            </a:r>
          </a:p>
        </p:txBody>
      </p:sp>
      <p:sp>
        <p:nvSpPr>
          <p:cNvPr id="122885" name="Text Box 5">
            <a:extLst>
              <a:ext uri="{FF2B5EF4-FFF2-40B4-BE49-F238E27FC236}">
                <a16:creationId xmlns:a16="http://schemas.microsoft.com/office/drawing/2014/main" id="{17A3ACA6-D3CC-48BB-96A8-B77971087FE8}"/>
              </a:ext>
            </a:extLst>
          </p:cNvPr>
          <p:cNvSpPr txBox="1">
            <a:spLocks noChangeArrowheads="1"/>
          </p:cNvSpPr>
          <p:nvPr/>
        </p:nvSpPr>
        <p:spPr bwMode="auto">
          <a:xfrm>
            <a:off x="762000" y="6172200"/>
            <a:ext cx="7848600" cy="519113"/>
          </a:xfrm>
          <a:prstGeom prst="rect">
            <a:avLst/>
          </a:prstGeom>
          <a:noFill/>
          <a:ln w="12700" cap="sq">
            <a:noFill/>
            <a:miter lim="800000"/>
            <a:headEnd type="none" w="sm" len="sm"/>
            <a:tailEnd type="none" w="sm" len="sm"/>
          </a:ln>
          <a:effectLst/>
        </p:spPr>
        <p:txBody>
          <a:bodyPr>
            <a:spAutoFit/>
          </a:bodyPr>
          <a:lstStyle/>
          <a:p>
            <a:pPr algn="ctr">
              <a:spcBef>
                <a:spcPct val="50000"/>
              </a:spcBef>
              <a:defRPr/>
            </a:pPr>
            <a:r>
              <a:rPr lang="en-US" sz="2800" b="1" dirty="0">
                <a:solidFill>
                  <a:schemeClr val="tx2"/>
                </a:solidFill>
                <a:effectLst>
                  <a:outerShdw blurRad="38100" dist="38100" dir="2700000" algn="tl">
                    <a:srgbClr val="000000"/>
                  </a:outerShdw>
                </a:effectLst>
                <a:latin typeface="Comic Sans MS" pitchFamily="66" charset="0"/>
                <a:cs typeface="+mn-cs"/>
              </a:rPr>
              <a:t>Darwin returned 5 years later in 1836</a:t>
            </a:r>
          </a:p>
        </p:txBody>
      </p:sp>
      <p:sp>
        <p:nvSpPr>
          <p:cNvPr id="28679" name="Footer Placeholder 5">
            <a:extLst>
              <a:ext uri="{FF2B5EF4-FFF2-40B4-BE49-F238E27FC236}">
                <a16:creationId xmlns:a16="http://schemas.microsoft.com/office/drawing/2014/main" id="{10093195-ED34-4521-BB14-11EBE2349D58}"/>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22884"/>
                                        </p:tgtEl>
                                        <p:attrNameLst>
                                          <p:attrName>style.visibility</p:attrName>
                                        </p:attrNameLst>
                                      </p:cBhvr>
                                      <p:to>
                                        <p:strVal val="visible"/>
                                      </p:to>
                                    </p:set>
                                    <p:animEffect transition="in" filter="box(in)">
                                      <p:cBhvr>
                                        <p:cTn id="7" dur="500"/>
                                        <p:tgtEl>
                                          <p:spTgt spid="12288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122883"/>
                                        </p:tgtEl>
                                        <p:attrNameLst>
                                          <p:attrName>style.visibility</p:attrName>
                                        </p:attrNameLst>
                                      </p:cBhvr>
                                      <p:to>
                                        <p:strVal val="visible"/>
                                      </p:to>
                                    </p:set>
                                    <p:animEffect transition="in" filter="checkerboard(across)">
                                      <p:cBhvr>
                                        <p:cTn id="12" dur="500"/>
                                        <p:tgtEl>
                                          <p:spTgt spid="12288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22885"/>
                                        </p:tgtEl>
                                        <p:attrNameLst>
                                          <p:attrName>style.visibility</p:attrName>
                                        </p:attrNameLst>
                                      </p:cBhvr>
                                      <p:to>
                                        <p:strVal val="visible"/>
                                      </p:to>
                                    </p:set>
                                    <p:anim calcmode="lin" valueType="num">
                                      <p:cBhvr additive="base">
                                        <p:cTn id="17" dur="500" fill="hold"/>
                                        <p:tgtEl>
                                          <p:spTgt spid="122885"/>
                                        </p:tgtEl>
                                        <p:attrNameLst>
                                          <p:attrName>ppt_x</p:attrName>
                                        </p:attrNameLst>
                                      </p:cBhvr>
                                      <p:tavLst>
                                        <p:tav tm="0">
                                          <p:val>
                                            <p:strVal val="#ppt_x"/>
                                          </p:val>
                                        </p:tav>
                                        <p:tav tm="100000">
                                          <p:val>
                                            <p:strVal val="#ppt_x"/>
                                          </p:val>
                                        </p:tav>
                                      </p:tavLst>
                                    </p:anim>
                                    <p:anim calcmode="lin" valueType="num">
                                      <p:cBhvr additive="base">
                                        <p:cTn id="18" dur="500" fill="hold"/>
                                        <p:tgtEl>
                                          <p:spTgt spid="1228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4" grpId="0"/>
      <p:bldP spid="12288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F06A427-C1FF-4BF1-9DC6-B867B8681A28}"/>
              </a:ext>
            </a:extLst>
          </p:cNvPr>
          <p:cNvSpPr>
            <a:spLocks noGrp="1"/>
          </p:cNvSpPr>
          <p:nvPr>
            <p:ph type="ftr" sz="quarter" idx="11"/>
          </p:nvPr>
        </p:nvSpPr>
        <p:spPr/>
        <p:txBody>
          <a:bodyPr/>
          <a:lstStyle/>
          <a:p>
            <a:pPr>
              <a:defRPr/>
            </a:pPr>
            <a:r>
              <a:rPr lang="en-US"/>
              <a:t>copyright cmassengale</a:t>
            </a:r>
          </a:p>
        </p:txBody>
      </p:sp>
      <p:sp>
        <p:nvSpPr>
          <p:cNvPr id="29699" name="Rectangle 2">
            <a:extLst>
              <a:ext uri="{FF2B5EF4-FFF2-40B4-BE49-F238E27FC236}">
                <a16:creationId xmlns:a16="http://schemas.microsoft.com/office/drawing/2014/main" id="{B276E839-0DC0-4544-B36E-FC26E0F38A37}"/>
              </a:ext>
            </a:extLst>
          </p:cNvPr>
          <p:cNvSpPr>
            <a:spLocks noChangeArrowheads="1"/>
          </p:cNvSpPr>
          <p:nvPr>
            <p:ph type="title"/>
          </p:nvPr>
        </p:nvSpPr>
        <p:spPr>
          <a:xfrm>
            <a:off x="685800" y="228600"/>
            <a:ext cx="7772400" cy="76200"/>
          </a:xfrm>
        </p:spPr>
        <p:txBody>
          <a:bodyPr/>
          <a:lstStyle/>
          <a:p>
            <a:pPr eaLnBrk="1" hangingPunct="1"/>
            <a:endParaRPr lang="en-US" altLang="en-US" sz="4000"/>
          </a:p>
        </p:txBody>
      </p:sp>
      <p:sp>
        <p:nvSpPr>
          <p:cNvPr id="29700" name="Rectangle 3">
            <a:extLst>
              <a:ext uri="{FF2B5EF4-FFF2-40B4-BE49-F238E27FC236}">
                <a16:creationId xmlns:a16="http://schemas.microsoft.com/office/drawing/2014/main" id="{FC465EC8-33B1-4635-A71A-99DBB946AD8B}"/>
              </a:ext>
            </a:extLst>
          </p:cNvPr>
          <p:cNvSpPr>
            <a:spLocks noChangeArrowheads="1"/>
          </p:cNvSpPr>
          <p:nvPr>
            <p:ph type="body" idx="1"/>
          </p:nvPr>
        </p:nvSpPr>
        <p:spPr>
          <a:xfrm>
            <a:off x="457200" y="381000"/>
            <a:ext cx="8229600" cy="6096000"/>
          </a:xfrm>
        </p:spPr>
        <p:txBody>
          <a:bodyPr/>
          <a:lstStyle/>
          <a:p>
            <a:pPr marL="609600" indent="-609600" eaLnBrk="1" hangingPunct="1">
              <a:buFont typeface="Wingdings" panose="05000000000000000000" pitchFamily="2" charset="2"/>
              <a:buAutoNum type="arabicPeriod" startAt="4"/>
            </a:pPr>
            <a:r>
              <a:rPr lang="en-US" altLang="en-US" sz="2800"/>
              <a:t>He read Principles of Geology by Charles Lyell that stated that the observed massive geological changes were caused by slow, continuous processes (erosion, uplifting...) </a:t>
            </a:r>
          </a:p>
          <a:p>
            <a:pPr marL="609600" indent="-609600" eaLnBrk="1" hangingPunct="1">
              <a:buFont typeface="Wingdings" panose="05000000000000000000" pitchFamily="2" charset="2"/>
              <a:buNone/>
            </a:pPr>
            <a:endParaRPr lang="en-US" altLang="en-US" sz="2800"/>
          </a:p>
          <a:p>
            <a:pPr marL="609600" indent="-609600" eaLnBrk="1" hangingPunct="1">
              <a:buFont typeface="Wingdings" panose="05000000000000000000" pitchFamily="2" charset="2"/>
              <a:buAutoNum type="arabicPeriod" startAt="5"/>
            </a:pPr>
            <a:r>
              <a:rPr lang="en-US" altLang="en-US" sz="2800"/>
              <a:t>Darwin carried this book with him on his voyage as he witnessed Argentina coast earthquakes raising the earth several feet, &amp; marine shells occurring far inland and at great heights in the Andes </a:t>
            </a:r>
          </a:p>
          <a:p>
            <a:pPr marL="609600" indent="-609600" eaLnBrk="1" hangingPunct="1">
              <a:buFont typeface="Wingdings" panose="05000000000000000000" pitchFamily="2" charset="2"/>
              <a:buNone/>
            </a:pPr>
            <a:endParaRPr lang="en-US" altLang="en-US" sz="2800"/>
          </a:p>
          <a:p>
            <a:pPr marL="609600" indent="-609600" eaLnBrk="1" hangingPunct="1">
              <a:buFont typeface="Wingdings" panose="05000000000000000000" pitchFamily="2" charset="2"/>
              <a:buAutoNum type="arabicPeriod" startAt="6"/>
            </a:pPr>
            <a:r>
              <a:rPr lang="en-US" altLang="en-US" sz="2800"/>
              <a:t>Darwin's many observations led him to the idea that species slowly change over time </a:t>
            </a:r>
          </a:p>
          <a:p>
            <a:pPr marL="609600" indent="-609600" eaLnBrk="1" hangingPunct="1"/>
            <a:endParaRPr lang="en-US" altLang="en-US" sz="28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4">
            <a:extLst>
              <a:ext uri="{FF2B5EF4-FFF2-40B4-BE49-F238E27FC236}">
                <a16:creationId xmlns:a16="http://schemas.microsoft.com/office/drawing/2014/main" id="{5F169C18-C5C7-4993-83FB-1D64B50607C7}"/>
              </a:ext>
            </a:extLst>
          </p:cNvPr>
          <p:cNvSpPr>
            <a:spLocks noGrp="1"/>
          </p:cNvSpPr>
          <p:nvPr>
            <p:ph type="ftr" sz="quarter" idx="11"/>
          </p:nvPr>
        </p:nvSpPr>
        <p:spPr/>
        <p:txBody>
          <a:bodyPr/>
          <a:lstStyle/>
          <a:p>
            <a:pPr>
              <a:defRPr/>
            </a:pPr>
            <a:r>
              <a:rPr lang="en-US"/>
              <a:t>copyright cmassengale</a:t>
            </a:r>
          </a:p>
        </p:txBody>
      </p:sp>
      <p:sp>
        <p:nvSpPr>
          <p:cNvPr id="30723" name="Rectangle 2">
            <a:extLst>
              <a:ext uri="{FF2B5EF4-FFF2-40B4-BE49-F238E27FC236}">
                <a16:creationId xmlns:a16="http://schemas.microsoft.com/office/drawing/2014/main" id="{A0FB3183-A0B9-46AA-90F0-D0D0979AA082}"/>
              </a:ext>
            </a:extLst>
          </p:cNvPr>
          <p:cNvSpPr>
            <a:spLocks noChangeArrowheads="1"/>
          </p:cNvSpPr>
          <p:nvPr>
            <p:ph type="title"/>
          </p:nvPr>
        </p:nvSpPr>
        <p:spPr>
          <a:xfrm>
            <a:off x="685800" y="228600"/>
            <a:ext cx="7772400" cy="76200"/>
          </a:xfrm>
        </p:spPr>
        <p:txBody>
          <a:bodyPr/>
          <a:lstStyle/>
          <a:p>
            <a:pPr eaLnBrk="1" hangingPunct="1"/>
            <a:endParaRPr lang="en-US" altLang="en-US" sz="4000"/>
          </a:p>
        </p:txBody>
      </p:sp>
      <p:sp>
        <p:nvSpPr>
          <p:cNvPr id="30724" name="Rectangle 3">
            <a:extLst>
              <a:ext uri="{FF2B5EF4-FFF2-40B4-BE49-F238E27FC236}">
                <a16:creationId xmlns:a16="http://schemas.microsoft.com/office/drawing/2014/main" id="{77371836-1803-4515-A655-03DF5E1B8D55}"/>
              </a:ext>
            </a:extLst>
          </p:cNvPr>
          <p:cNvSpPr>
            <a:spLocks noChangeArrowheads="1"/>
          </p:cNvSpPr>
          <p:nvPr>
            <p:ph type="body" idx="1"/>
          </p:nvPr>
        </p:nvSpPr>
        <p:spPr>
          <a:xfrm>
            <a:off x="685800" y="609600"/>
            <a:ext cx="7772400" cy="5943600"/>
          </a:xfrm>
        </p:spPr>
        <p:txBody>
          <a:bodyPr/>
          <a:lstStyle/>
          <a:p>
            <a:pPr marL="609600" indent="-609600" eaLnBrk="1" hangingPunct="1">
              <a:buSzTx/>
              <a:buFont typeface="Wingdings" panose="05000000000000000000" pitchFamily="2" charset="2"/>
              <a:buAutoNum type="arabicPeriod"/>
            </a:pPr>
            <a:r>
              <a:rPr lang="en-US" altLang="en-US"/>
              <a:t>Darwin's comparison of the animals of South America and the Galapagos Islands caused him to conclude that adaptation to the environment can cause diversification, including origin of new species</a:t>
            </a:r>
            <a:br>
              <a:rPr lang="en-US" altLang="en-US"/>
            </a:br>
            <a:r>
              <a:rPr lang="en-US" altLang="en-US"/>
              <a:t>Examples: Patagonian hares replaced rabbits in the South American grasslands </a:t>
            </a:r>
          </a:p>
          <a:p>
            <a:pPr marL="609600" indent="-609600" eaLnBrk="1" hangingPunct="1"/>
            <a:endParaRPr lang="en-US" altLang="en-US"/>
          </a:p>
        </p:txBody>
      </p:sp>
      <p:sp>
        <p:nvSpPr>
          <p:cNvPr id="30725" name="AutoShape 4" descr="Z">
            <a:extLst>
              <a:ext uri="{FF2B5EF4-FFF2-40B4-BE49-F238E27FC236}">
                <a16:creationId xmlns:a16="http://schemas.microsoft.com/office/drawing/2014/main" id="{650D212D-5944-4784-A8D5-6E93EA961D18}"/>
              </a:ext>
            </a:extLst>
          </p:cNvPr>
          <p:cNvSpPr>
            <a:spLocks noChangeAspect="1" noChangeArrowheads="1"/>
          </p:cNvSpPr>
          <p:nvPr/>
        </p:nvSpPr>
        <p:spPr bwMode="auto">
          <a:xfrm>
            <a:off x="3600450" y="2700338"/>
            <a:ext cx="194310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0726" name="AutoShape 5" descr="Z">
            <a:extLst>
              <a:ext uri="{FF2B5EF4-FFF2-40B4-BE49-F238E27FC236}">
                <a16:creationId xmlns:a16="http://schemas.microsoft.com/office/drawing/2014/main" id="{62F24BBA-F951-4D89-B42F-6DDBBA2A5745}"/>
              </a:ext>
            </a:extLst>
          </p:cNvPr>
          <p:cNvSpPr>
            <a:spLocks noChangeAspect="1" noChangeArrowheads="1"/>
          </p:cNvSpPr>
          <p:nvPr/>
        </p:nvSpPr>
        <p:spPr bwMode="auto">
          <a:xfrm>
            <a:off x="3600450" y="2700338"/>
            <a:ext cx="194310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0727" name="AutoShape 6" descr="2Q==">
            <a:extLst>
              <a:ext uri="{FF2B5EF4-FFF2-40B4-BE49-F238E27FC236}">
                <a16:creationId xmlns:a16="http://schemas.microsoft.com/office/drawing/2014/main" id="{F2326C0F-E1CB-47A8-ACBD-50F3FFC1C035}"/>
              </a:ext>
            </a:extLst>
          </p:cNvPr>
          <p:cNvSpPr>
            <a:spLocks noChangeAspect="1" noChangeArrowheads="1"/>
          </p:cNvSpPr>
          <p:nvPr/>
        </p:nvSpPr>
        <p:spPr bwMode="auto">
          <a:xfrm>
            <a:off x="107950" y="46038"/>
            <a:ext cx="2466975"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pic>
        <p:nvPicPr>
          <p:cNvPr id="30728" name="Picture 7" descr="imagesCAQCVCTX">
            <a:extLst>
              <a:ext uri="{FF2B5EF4-FFF2-40B4-BE49-F238E27FC236}">
                <a16:creationId xmlns:a16="http://schemas.microsoft.com/office/drawing/2014/main" id="{C37CC0B3-7094-4AC0-AC63-9FA8504EA7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4572000"/>
            <a:ext cx="3124200" cy="219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2">
            <a:extLst>
              <a:ext uri="{FF2B5EF4-FFF2-40B4-BE49-F238E27FC236}">
                <a16:creationId xmlns:a16="http://schemas.microsoft.com/office/drawing/2014/main" id="{BB52103A-747C-4EB0-8A52-9BB9B962745E}"/>
              </a:ext>
            </a:extLst>
          </p:cNvPr>
          <p:cNvSpPr>
            <a:spLocks noGrp="1"/>
          </p:cNvSpPr>
          <p:nvPr>
            <p:ph type="ftr" sz="quarter" idx="11"/>
          </p:nvPr>
        </p:nvSpPr>
        <p:spPr/>
        <p:txBody>
          <a:bodyPr/>
          <a:lstStyle/>
          <a:p>
            <a:pPr>
              <a:defRPr/>
            </a:pPr>
            <a:r>
              <a:rPr lang="en-US"/>
              <a:t>copyright cmassengale</a:t>
            </a:r>
          </a:p>
        </p:txBody>
      </p:sp>
      <p:sp>
        <p:nvSpPr>
          <p:cNvPr id="31747" name="Slide Number Placeholder 6">
            <a:extLst>
              <a:ext uri="{FF2B5EF4-FFF2-40B4-BE49-F238E27FC236}">
                <a16:creationId xmlns:a16="http://schemas.microsoft.com/office/drawing/2014/main" id="{8A0A4B24-D377-443A-866D-6D694679617D}"/>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8DB1A60D-8057-44E4-B842-C85318209341}" type="slidenum">
              <a:rPr lang="en-US" altLang="en-US" sz="1400"/>
              <a:pPr algn="r" eaLnBrk="1" hangingPunct="1">
                <a:spcBef>
                  <a:spcPct val="50000"/>
                </a:spcBef>
                <a:buClrTx/>
                <a:buSzTx/>
                <a:buFontTx/>
                <a:buNone/>
              </a:pPr>
              <a:t>30</a:t>
            </a:fld>
            <a:endParaRPr lang="en-US" altLang="en-US" sz="1400"/>
          </a:p>
        </p:txBody>
      </p:sp>
      <p:sp>
        <p:nvSpPr>
          <p:cNvPr id="240644" name="Rectangle 4">
            <a:extLst>
              <a:ext uri="{FF2B5EF4-FFF2-40B4-BE49-F238E27FC236}">
                <a16:creationId xmlns:a16="http://schemas.microsoft.com/office/drawing/2014/main" id="{7AC1DB05-C586-4C72-A468-2BD58AB40893}"/>
              </a:ext>
            </a:extLst>
          </p:cNvPr>
          <p:cNvSpPr>
            <a:spLocks noGrp="1" noChangeArrowheads="1"/>
          </p:cNvSpPr>
          <p:nvPr>
            <p:ph type="title" idx="4294967295"/>
          </p:nvPr>
        </p:nvSpPr>
        <p:spPr/>
        <p:txBody>
          <a:bodyPr/>
          <a:lstStyle/>
          <a:p>
            <a:pPr eaLnBrk="1" hangingPunct="1">
              <a:defRPr/>
            </a:pPr>
            <a:r>
              <a:rPr lang="en-US" sz="4800" b="1" dirty="0">
                <a:solidFill>
                  <a:srgbClr val="CC3300"/>
                </a:solidFill>
                <a:effectLst>
                  <a:outerShdw blurRad="38100" dist="38100" dir="2700000" algn="tl">
                    <a:srgbClr val="000000"/>
                  </a:outerShdw>
                </a:effectLst>
              </a:rPr>
              <a:t>The Galapagos Islands</a:t>
            </a:r>
          </a:p>
        </p:txBody>
      </p:sp>
      <p:sp>
        <p:nvSpPr>
          <p:cNvPr id="240645" name="Rectangle 5">
            <a:extLst>
              <a:ext uri="{FF2B5EF4-FFF2-40B4-BE49-F238E27FC236}">
                <a16:creationId xmlns:a16="http://schemas.microsoft.com/office/drawing/2014/main" id="{9B372711-4945-4C8C-AA37-C0878AADA14B}"/>
              </a:ext>
            </a:extLst>
          </p:cNvPr>
          <p:cNvSpPr>
            <a:spLocks noGrp="1" noChangeArrowheads="1"/>
          </p:cNvSpPr>
          <p:nvPr>
            <p:ph type="body" sz="half" idx="4294967295"/>
          </p:nvPr>
        </p:nvSpPr>
        <p:spPr>
          <a:xfrm>
            <a:off x="381000" y="1641475"/>
            <a:ext cx="4419600" cy="4454525"/>
          </a:xfrm>
        </p:spPr>
        <p:txBody>
          <a:bodyPr/>
          <a:lstStyle/>
          <a:p>
            <a:pPr eaLnBrk="1" hangingPunct="1">
              <a:buFont typeface="Wingdings" panose="05000000000000000000" pitchFamily="2" charset="2"/>
              <a:buNone/>
              <a:defRPr/>
            </a:pPr>
            <a:r>
              <a:rPr lang="en-US" altLang="en-US" sz="2800" b="1">
                <a:solidFill>
                  <a:srgbClr val="CC3300"/>
                </a:solidFill>
                <a:effectLst>
                  <a:outerShdw blurRad="38100" dist="38100" dir="2700000" algn="tl">
                    <a:srgbClr val="000000"/>
                  </a:outerShdw>
                </a:effectLst>
              </a:rPr>
              <a:t>1. Volcanic islands</a:t>
            </a:r>
            <a:r>
              <a:rPr lang="en-US" altLang="en-US" sz="2800" b="1">
                <a:effectLst>
                  <a:outerShdw blurRad="38100" dist="38100" dir="2700000" algn="tl">
                    <a:srgbClr val="000000"/>
                  </a:outerShdw>
                </a:effectLst>
              </a:rPr>
              <a:t> off the coast of South America</a:t>
            </a:r>
          </a:p>
          <a:p>
            <a:pPr eaLnBrk="1" hangingPunct="1">
              <a:buFont typeface="Wingdings" panose="05000000000000000000" pitchFamily="2" charset="2"/>
              <a:buNone/>
              <a:defRPr/>
            </a:pPr>
            <a:r>
              <a:rPr lang="en-US" altLang="en-US" sz="2800" b="1">
                <a:solidFill>
                  <a:srgbClr val="66FF33"/>
                </a:solidFill>
                <a:effectLst>
                  <a:outerShdw blurRad="38100" dist="38100" dir="2700000" algn="tl">
                    <a:srgbClr val="000000"/>
                  </a:outerShdw>
                </a:effectLst>
              </a:rPr>
              <a:t>2. Island species varied from mainland species &amp; from island-to-island species</a:t>
            </a:r>
          </a:p>
          <a:p>
            <a:pPr eaLnBrk="1" hangingPunct="1">
              <a:buFont typeface="Wingdings" panose="05000000000000000000" pitchFamily="2" charset="2"/>
              <a:buNone/>
              <a:defRPr/>
            </a:pPr>
            <a:r>
              <a:rPr lang="en-US" altLang="en-US" sz="2800" b="1">
                <a:effectLst>
                  <a:outerShdw blurRad="38100" dist="38100" dir="2700000" algn="tl">
                    <a:srgbClr val="000000"/>
                  </a:outerShdw>
                </a:effectLst>
              </a:rPr>
              <a:t>3. Each island had long or short neck tortoises depending on the islands vegetation</a:t>
            </a:r>
          </a:p>
        </p:txBody>
      </p:sp>
      <p:pic>
        <p:nvPicPr>
          <p:cNvPr id="31750" name="Picture 7" descr="galapagos-islands-maps">
            <a:extLst>
              <a:ext uri="{FF2B5EF4-FFF2-40B4-BE49-F238E27FC236}">
                <a16:creationId xmlns:a16="http://schemas.microsoft.com/office/drawing/2014/main" id="{7429186F-FB5A-4C98-AEB3-15AB68E2E3AF}"/>
              </a:ext>
            </a:extLst>
          </p:cNvPr>
          <p:cNvPicPr>
            <a:picLocks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rot="826806">
            <a:off x="4648200" y="2819400"/>
            <a:ext cx="4191000" cy="2460625"/>
          </a:xfrm>
          <a:noFill/>
        </p:spPr>
      </p:pic>
      <p:sp>
        <p:nvSpPr>
          <p:cNvPr id="31751" name="Footer Placeholder 5">
            <a:extLst>
              <a:ext uri="{FF2B5EF4-FFF2-40B4-BE49-F238E27FC236}">
                <a16:creationId xmlns:a16="http://schemas.microsoft.com/office/drawing/2014/main" id="{3EAE9E74-E0B5-49AA-B0F1-B281CD1F237A}"/>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40645">
                                            <p:txEl>
                                              <p:pRg st="0" end="0"/>
                                            </p:txEl>
                                          </p:spTgt>
                                        </p:tgtEl>
                                        <p:attrNameLst>
                                          <p:attrName>style.visibility</p:attrName>
                                        </p:attrNameLst>
                                      </p:cBhvr>
                                      <p:to>
                                        <p:strVal val="visible"/>
                                      </p:to>
                                    </p:set>
                                    <p:animEffect transition="in" filter="checkerboard(across)">
                                      <p:cBhvr>
                                        <p:cTn id="7" dur="500"/>
                                        <p:tgtEl>
                                          <p:spTgt spid="24064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40645">
                                            <p:txEl>
                                              <p:pRg st="1" end="1"/>
                                            </p:txEl>
                                          </p:spTgt>
                                        </p:tgtEl>
                                        <p:attrNameLst>
                                          <p:attrName>style.visibility</p:attrName>
                                        </p:attrNameLst>
                                      </p:cBhvr>
                                      <p:to>
                                        <p:strVal val="visible"/>
                                      </p:to>
                                    </p:set>
                                    <p:animEffect transition="in" filter="checkerboard(across)">
                                      <p:cBhvr>
                                        <p:cTn id="12" dur="500"/>
                                        <p:tgtEl>
                                          <p:spTgt spid="24064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40645">
                                            <p:txEl>
                                              <p:pRg st="2" end="2"/>
                                            </p:txEl>
                                          </p:spTgt>
                                        </p:tgtEl>
                                        <p:attrNameLst>
                                          <p:attrName>style.visibility</p:attrName>
                                        </p:attrNameLst>
                                      </p:cBhvr>
                                      <p:to>
                                        <p:strVal val="visible"/>
                                      </p:to>
                                    </p:set>
                                    <p:animEffect transition="in" filter="checkerboard(across)">
                                      <p:cBhvr>
                                        <p:cTn id="17" dur="500"/>
                                        <p:tgtEl>
                                          <p:spTgt spid="24064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645"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
            <a:extLst>
              <a:ext uri="{FF2B5EF4-FFF2-40B4-BE49-F238E27FC236}">
                <a16:creationId xmlns:a16="http://schemas.microsoft.com/office/drawing/2014/main" id="{8B7EAA5C-261A-455B-AD14-DA9DDC266AFB}"/>
              </a:ext>
            </a:extLst>
          </p:cNvPr>
          <p:cNvSpPr>
            <a:spLocks noGrp="1"/>
          </p:cNvSpPr>
          <p:nvPr>
            <p:ph type="ftr" sz="quarter" idx="11"/>
          </p:nvPr>
        </p:nvSpPr>
        <p:spPr/>
        <p:txBody>
          <a:bodyPr/>
          <a:lstStyle/>
          <a:p>
            <a:pPr>
              <a:defRPr/>
            </a:pPr>
            <a:r>
              <a:rPr lang="en-US"/>
              <a:t>copyright cmassengale</a:t>
            </a:r>
          </a:p>
        </p:txBody>
      </p:sp>
      <p:sp>
        <p:nvSpPr>
          <p:cNvPr id="32771" name="Slide Number Placeholder 3">
            <a:extLst>
              <a:ext uri="{FF2B5EF4-FFF2-40B4-BE49-F238E27FC236}">
                <a16:creationId xmlns:a16="http://schemas.microsoft.com/office/drawing/2014/main" id="{4B3605EA-27DB-4928-9AE7-FBADBD1BC502}"/>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C12D91FB-E8CB-433F-A9CF-B4A970D62182}" type="slidenum">
              <a:rPr lang="en-US" altLang="en-US" sz="1400"/>
              <a:pPr algn="r" eaLnBrk="1" hangingPunct="1">
                <a:spcBef>
                  <a:spcPct val="50000"/>
                </a:spcBef>
                <a:buClrTx/>
                <a:buSzTx/>
                <a:buFontTx/>
                <a:buNone/>
              </a:pPr>
              <a:t>31</a:t>
            </a:fld>
            <a:endParaRPr lang="en-US" altLang="en-US" sz="1400"/>
          </a:p>
        </p:txBody>
      </p:sp>
      <p:pic>
        <p:nvPicPr>
          <p:cNvPr id="32772" name="Picture 2" descr="Darwins Tortoises">
            <a:extLst>
              <a:ext uri="{FF2B5EF4-FFF2-40B4-BE49-F238E27FC236}">
                <a16:creationId xmlns:a16="http://schemas.microsoft.com/office/drawing/2014/main" id="{5E7C1BE0-B7FF-4ED3-A1EC-598AF781BD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13" y="633413"/>
            <a:ext cx="8943975" cy="559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3" name="Footer Placeholder 3">
            <a:extLst>
              <a:ext uri="{FF2B5EF4-FFF2-40B4-BE49-F238E27FC236}">
                <a16:creationId xmlns:a16="http://schemas.microsoft.com/office/drawing/2014/main" id="{0D298067-F940-46AC-8B5E-3B5D3D3A5D10}"/>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a:extLst>
              <a:ext uri="{FF2B5EF4-FFF2-40B4-BE49-F238E27FC236}">
                <a16:creationId xmlns:a16="http://schemas.microsoft.com/office/drawing/2014/main" id="{261209E6-905B-4EF2-8704-695855D4ADC8}"/>
              </a:ext>
            </a:extLst>
          </p:cNvPr>
          <p:cNvSpPr>
            <a:spLocks noGrp="1"/>
          </p:cNvSpPr>
          <p:nvPr>
            <p:ph type="ftr" sz="quarter" idx="11"/>
          </p:nvPr>
        </p:nvSpPr>
        <p:spPr/>
        <p:txBody>
          <a:bodyPr/>
          <a:lstStyle/>
          <a:p>
            <a:pPr>
              <a:defRPr/>
            </a:pPr>
            <a:r>
              <a:rPr lang="en-US"/>
              <a:t>copyright cmassengale</a:t>
            </a:r>
          </a:p>
        </p:txBody>
      </p:sp>
      <p:sp>
        <p:nvSpPr>
          <p:cNvPr id="33795" name="Slide Number Placeholder 5">
            <a:extLst>
              <a:ext uri="{FF2B5EF4-FFF2-40B4-BE49-F238E27FC236}">
                <a16:creationId xmlns:a16="http://schemas.microsoft.com/office/drawing/2014/main" id="{36355D6F-51A9-4C3E-8F09-79009DCB8377}"/>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2C091A90-F5E9-409B-9ED5-5CD4BC330942}" type="slidenum">
              <a:rPr lang="en-US" altLang="en-US" sz="1400"/>
              <a:pPr algn="r" eaLnBrk="1" hangingPunct="1">
                <a:spcBef>
                  <a:spcPct val="50000"/>
                </a:spcBef>
                <a:buClrTx/>
                <a:buSzTx/>
                <a:buFontTx/>
                <a:buNone/>
              </a:pPr>
              <a:t>32</a:t>
            </a:fld>
            <a:endParaRPr lang="en-US" altLang="en-US" sz="1400"/>
          </a:p>
        </p:txBody>
      </p:sp>
      <p:sp>
        <p:nvSpPr>
          <p:cNvPr id="242690" name="Rectangle 2">
            <a:extLst>
              <a:ext uri="{FF2B5EF4-FFF2-40B4-BE49-F238E27FC236}">
                <a16:creationId xmlns:a16="http://schemas.microsoft.com/office/drawing/2014/main" id="{53E545AE-2A5F-4E94-9A11-22B7BB296515}"/>
              </a:ext>
            </a:extLst>
          </p:cNvPr>
          <p:cNvSpPr>
            <a:spLocks noGrp="1" noChangeArrowheads="1"/>
          </p:cNvSpPr>
          <p:nvPr>
            <p:ph type="title" idx="4294967295"/>
          </p:nvPr>
        </p:nvSpPr>
        <p:spPr/>
        <p:txBody>
          <a:bodyPr/>
          <a:lstStyle/>
          <a:p>
            <a:pPr eaLnBrk="1" hangingPunct="1">
              <a:defRPr/>
            </a:pPr>
            <a:r>
              <a:rPr lang="en-US" sz="4800" b="1" dirty="0">
                <a:solidFill>
                  <a:srgbClr val="CC3300"/>
                </a:solidFill>
                <a:effectLst>
                  <a:outerShdw blurRad="38100" dist="38100" dir="2700000" algn="tl">
                    <a:srgbClr val="000000"/>
                  </a:outerShdw>
                </a:effectLst>
              </a:rPr>
              <a:t>The Galapagos Islands</a:t>
            </a:r>
          </a:p>
        </p:txBody>
      </p:sp>
      <p:sp>
        <p:nvSpPr>
          <p:cNvPr id="242691" name="Rectangle 3">
            <a:extLst>
              <a:ext uri="{FF2B5EF4-FFF2-40B4-BE49-F238E27FC236}">
                <a16:creationId xmlns:a16="http://schemas.microsoft.com/office/drawing/2014/main" id="{08C69A78-4328-439F-826C-93232202C39E}"/>
              </a:ext>
            </a:extLst>
          </p:cNvPr>
          <p:cNvSpPr>
            <a:spLocks noGrp="1" noChangeArrowheads="1"/>
          </p:cNvSpPr>
          <p:nvPr>
            <p:ph type="body" idx="4294967295"/>
          </p:nvPr>
        </p:nvSpPr>
        <p:spPr/>
        <p:txBody>
          <a:bodyPr/>
          <a:lstStyle/>
          <a:p>
            <a:pPr eaLnBrk="1" hangingPunct="1">
              <a:lnSpc>
                <a:spcPct val="90000"/>
              </a:lnSpc>
              <a:buFont typeface="Wingdings" panose="05000000000000000000" pitchFamily="2" charset="2"/>
              <a:buNone/>
              <a:defRPr/>
            </a:pPr>
            <a:r>
              <a:rPr lang="en-US" altLang="en-US">
                <a:effectLst>
                  <a:outerShdw blurRad="38100" dist="38100" dir="2700000" algn="tl">
                    <a:srgbClr val="000000"/>
                  </a:outerShdw>
                </a:effectLst>
              </a:rPr>
              <a:t>4. Finches on the islands </a:t>
            </a:r>
            <a:r>
              <a:rPr lang="en-US" altLang="en-US">
                <a:solidFill>
                  <a:srgbClr val="CC3300"/>
                </a:solidFill>
                <a:effectLst>
                  <a:outerShdw blurRad="38100" dist="38100" dir="2700000" algn="tl">
                    <a:srgbClr val="000000"/>
                  </a:outerShdw>
                </a:effectLst>
              </a:rPr>
              <a:t>resembled a mainland finch but there were more types</a:t>
            </a:r>
          </a:p>
          <a:p>
            <a:pPr eaLnBrk="1" hangingPunct="1">
              <a:lnSpc>
                <a:spcPct val="90000"/>
              </a:lnSpc>
              <a:defRPr/>
            </a:pPr>
            <a:r>
              <a:rPr lang="en-US" altLang="en-US">
                <a:solidFill>
                  <a:srgbClr val="CC3300"/>
                </a:solidFill>
                <a:effectLst>
                  <a:outerShdw blurRad="38100" dist="38100" dir="2700000" algn="tl">
                    <a:srgbClr val="000000"/>
                  </a:outerShdw>
                </a:effectLst>
              </a:rPr>
              <a:t>More types of finches appeared on the islands</a:t>
            </a:r>
            <a:r>
              <a:rPr lang="en-US" altLang="en-US">
                <a:effectLst>
                  <a:outerShdw blurRad="38100" dist="38100" dir="2700000" algn="tl">
                    <a:srgbClr val="000000"/>
                  </a:outerShdw>
                </a:effectLst>
              </a:rPr>
              <a:t> where the available food was different (seeds, nuts, berries, insects…)</a:t>
            </a:r>
          </a:p>
          <a:p>
            <a:pPr eaLnBrk="1" hangingPunct="1">
              <a:lnSpc>
                <a:spcPct val="90000"/>
              </a:lnSpc>
              <a:defRPr/>
            </a:pPr>
            <a:r>
              <a:rPr lang="en-US" altLang="en-US">
                <a:effectLst>
                  <a:outerShdw blurRad="38100" dist="38100" dir="2700000" algn="tl">
                    <a:srgbClr val="000000"/>
                  </a:outerShdw>
                </a:effectLst>
              </a:rPr>
              <a:t>Finches had </a:t>
            </a:r>
            <a:r>
              <a:rPr lang="en-US" altLang="en-US">
                <a:solidFill>
                  <a:srgbClr val="66FF33"/>
                </a:solidFill>
                <a:effectLst>
                  <a:outerShdw blurRad="38100" dist="38100" dir="2700000" algn="tl">
                    <a:srgbClr val="000000"/>
                  </a:outerShdw>
                </a:effectLst>
              </a:rPr>
              <a:t>different types of beaks</a:t>
            </a:r>
            <a:r>
              <a:rPr lang="en-US" altLang="en-US">
                <a:effectLst>
                  <a:outerShdw blurRad="38100" dist="38100" dir="2700000" algn="tl">
                    <a:srgbClr val="000000"/>
                  </a:outerShdw>
                </a:effectLst>
              </a:rPr>
              <a:t> adapted to their </a:t>
            </a:r>
            <a:r>
              <a:rPr lang="en-US" altLang="en-US">
                <a:solidFill>
                  <a:srgbClr val="66FF33"/>
                </a:solidFill>
                <a:effectLst>
                  <a:outerShdw blurRad="38100" dist="38100" dir="2700000" algn="tl">
                    <a:srgbClr val="000000"/>
                  </a:outerShdw>
                </a:effectLst>
              </a:rPr>
              <a:t>type of food gathering</a:t>
            </a:r>
          </a:p>
        </p:txBody>
      </p:sp>
      <p:sp>
        <p:nvSpPr>
          <p:cNvPr id="33798" name="Footer Placeholder 4">
            <a:extLst>
              <a:ext uri="{FF2B5EF4-FFF2-40B4-BE49-F238E27FC236}">
                <a16:creationId xmlns:a16="http://schemas.microsoft.com/office/drawing/2014/main" id="{CE9F0D98-27A4-4A7A-88BA-07B112854809}"/>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42691">
                                            <p:txEl>
                                              <p:pRg st="0" end="0"/>
                                            </p:txEl>
                                          </p:spTgt>
                                        </p:tgtEl>
                                        <p:attrNameLst>
                                          <p:attrName>style.visibility</p:attrName>
                                        </p:attrNameLst>
                                      </p:cBhvr>
                                      <p:to>
                                        <p:strVal val="visible"/>
                                      </p:to>
                                    </p:set>
                                    <p:animEffect transition="in" filter="checkerboard(across)">
                                      <p:cBhvr>
                                        <p:cTn id="7" dur="500"/>
                                        <p:tgtEl>
                                          <p:spTgt spid="2426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42691">
                                            <p:txEl>
                                              <p:pRg st="1" end="1"/>
                                            </p:txEl>
                                          </p:spTgt>
                                        </p:tgtEl>
                                        <p:attrNameLst>
                                          <p:attrName>style.visibility</p:attrName>
                                        </p:attrNameLst>
                                      </p:cBhvr>
                                      <p:to>
                                        <p:strVal val="visible"/>
                                      </p:to>
                                    </p:set>
                                    <p:animEffect transition="in" filter="checkerboard(across)">
                                      <p:cBhvr>
                                        <p:cTn id="12" dur="500"/>
                                        <p:tgtEl>
                                          <p:spTgt spid="24269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42691">
                                            <p:txEl>
                                              <p:pRg st="2" end="2"/>
                                            </p:txEl>
                                          </p:spTgt>
                                        </p:tgtEl>
                                        <p:attrNameLst>
                                          <p:attrName>style.visibility</p:attrName>
                                        </p:attrNameLst>
                                      </p:cBhvr>
                                      <p:to>
                                        <p:strVal val="visible"/>
                                      </p:to>
                                    </p:set>
                                    <p:animEffect transition="in" filter="checkerboard(across)">
                                      <p:cBhvr>
                                        <p:cTn id="17" dur="500"/>
                                        <p:tgtEl>
                                          <p:spTgt spid="2426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691"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7898F309-BF82-433D-A2E8-72B114CBC8A7}"/>
              </a:ext>
            </a:extLst>
          </p:cNvPr>
          <p:cNvSpPr>
            <a:spLocks noGrp="1"/>
          </p:cNvSpPr>
          <p:nvPr>
            <p:ph type="ftr" sz="quarter" idx="11"/>
          </p:nvPr>
        </p:nvSpPr>
        <p:spPr/>
        <p:txBody>
          <a:bodyPr/>
          <a:lstStyle/>
          <a:p>
            <a:pPr>
              <a:defRPr/>
            </a:pPr>
            <a:r>
              <a:rPr lang="en-US"/>
              <a:t>copyright cmassengale</a:t>
            </a:r>
          </a:p>
        </p:txBody>
      </p:sp>
      <p:sp>
        <p:nvSpPr>
          <p:cNvPr id="34819" name="Rectangle 2">
            <a:extLst>
              <a:ext uri="{FF2B5EF4-FFF2-40B4-BE49-F238E27FC236}">
                <a16:creationId xmlns:a16="http://schemas.microsoft.com/office/drawing/2014/main" id="{E2DEF970-9AAE-4F14-84BE-46E6667AA63E}"/>
              </a:ext>
            </a:extLst>
          </p:cNvPr>
          <p:cNvSpPr>
            <a:spLocks noChangeArrowheads="1"/>
          </p:cNvSpPr>
          <p:nvPr>
            <p:ph type="title"/>
          </p:nvPr>
        </p:nvSpPr>
        <p:spPr/>
        <p:txBody>
          <a:bodyPr/>
          <a:lstStyle/>
          <a:p>
            <a:pPr eaLnBrk="1" hangingPunct="1"/>
            <a:endParaRPr lang="en-US" altLang="en-US"/>
          </a:p>
        </p:txBody>
      </p:sp>
      <p:sp>
        <p:nvSpPr>
          <p:cNvPr id="34820" name="Rectangle 3">
            <a:extLst>
              <a:ext uri="{FF2B5EF4-FFF2-40B4-BE49-F238E27FC236}">
                <a16:creationId xmlns:a16="http://schemas.microsoft.com/office/drawing/2014/main" id="{2E5ED0B8-FCD0-4897-924B-A0480C3CA830}"/>
              </a:ext>
            </a:extLst>
          </p:cNvPr>
          <p:cNvSpPr>
            <a:spLocks noChangeArrowheads="1"/>
          </p:cNvSpPr>
          <p:nvPr>
            <p:ph type="body" idx="1"/>
          </p:nvPr>
        </p:nvSpPr>
        <p:spPr/>
        <p:txBody>
          <a:bodyPr/>
          <a:lstStyle/>
          <a:p>
            <a:pPr marL="609600" indent="-609600" eaLnBrk="1" hangingPunct="1">
              <a:buFont typeface="Wingdings" panose="05000000000000000000" pitchFamily="2" charset="2"/>
              <a:buNone/>
            </a:pPr>
            <a:r>
              <a:rPr lang="en-US" altLang="en-US"/>
              <a:t>5.  Bill shapes are adaptations to different means of gathering food. </a:t>
            </a:r>
          </a:p>
          <a:p>
            <a:pPr marL="609600" indent="-609600" eaLnBrk="1" hangingPunct="1">
              <a:buFont typeface="Wingdings" panose="05000000000000000000" pitchFamily="2" charset="2"/>
              <a:buNone/>
            </a:pPr>
            <a:endParaRPr lang="en-US" altLang="en-US"/>
          </a:p>
          <a:p>
            <a:pPr marL="609600" indent="-609600" eaLnBrk="1" hangingPunct="1">
              <a:buFont typeface="Wingdings" panose="05000000000000000000" pitchFamily="2" charset="2"/>
              <a:buNone/>
            </a:pPr>
            <a:r>
              <a:rPr lang="en-US" altLang="en-US"/>
              <a:t>6.  Galapagos finch species varied by nesting site, beak size, and eating habits </a:t>
            </a:r>
          </a:p>
          <a:p>
            <a:pPr marL="609600" indent="-609600" eaLnBrk="1" hangingPunct="1"/>
            <a:endParaRPr lang="en-US"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
            <a:extLst>
              <a:ext uri="{FF2B5EF4-FFF2-40B4-BE49-F238E27FC236}">
                <a16:creationId xmlns:a16="http://schemas.microsoft.com/office/drawing/2014/main" id="{86ACA240-4823-4877-8D5D-65C34F0A3434}"/>
              </a:ext>
            </a:extLst>
          </p:cNvPr>
          <p:cNvSpPr>
            <a:spLocks noGrp="1"/>
          </p:cNvSpPr>
          <p:nvPr>
            <p:ph type="ftr" sz="quarter" idx="11"/>
          </p:nvPr>
        </p:nvSpPr>
        <p:spPr/>
        <p:txBody>
          <a:bodyPr/>
          <a:lstStyle/>
          <a:p>
            <a:pPr>
              <a:defRPr/>
            </a:pPr>
            <a:r>
              <a:rPr lang="en-US"/>
              <a:t>copyright cmassengale</a:t>
            </a:r>
          </a:p>
        </p:txBody>
      </p:sp>
      <p:sp>
        <p:nvSpPr>
          <p:cNvPr id="35843" name="Slide Number Placeholder 3">
            <a:extLst>
              <a:ext uri="{FF2B5EF4-FFF2-40B4-BE49-F238E27FC236}">
                <a16:creationId xmlns:a16="http://schemas.microsoft.com/office/drawing/2014/main" id="{34B7CCC2-4371-40F6-B89E-88CF92F7151A}"/>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ABAB09CE-0748-4E2E-B87D-E82BE7C6C6F5}" type="slidenum">
              <a:rPr lang="en-US" altLang="en-US" sz="1400"/>
              <a:pPr algn="r" eaLnBrk="1" hangingPunct="1">
                <a:spcBef>
                  <a:spcPct val="50000"/>
                </a:spcBef>
                <a:buClrTx/>
                <a:buSzTx/>
                <a:buFontTx/>
                <a:buNone/>
              </a:pPr>
              <a:t>34</a:t>
            </a:fld>
            <a:endParaRPr lang="en-US" altLang="en-US" sz="1400"/>
          </a:p>
        </p:txBody>
      </p:sp>
      <p:pic>
        <p:nvPicPr>
          <p:cNvPr id="35844" name="Picture 2" descr="Darwins Finches">
            <a:extLst>
              <a:ext uri="{FF2B5EF4-FFF2-40B4-BE49-F238E27FC236}">
                <a16:creationId xmlns:a16="http://schemas.microsoft.com/office/drawing/2014/main" id="{CE6F40FD-B3D9-4D8C-B036-73765984C1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9144000" cy="449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5" name="Footer Placeholder 3">
            <a:extLst>
              <a:ext uri="{FF2B5EF4-FFF2-40B4-BE49-F238E27FC236}">
                <a16:creationId xmlns:a16="http://schemas.microsoft.com/office/drawing/2014/main" id="{C58B8E3F-AC46-4100-A2E7-647BB717145A}"/>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A79F0BC-BA91-4D1C-A990-9948942F5FBD}"/>
              </a:ext>
            </a:extLst>
          </p:cNvPr>
          <p:cNvSpPr>
            <a:spLocks noGrp="1"/>
          </p:cNvSpPr>
          <p:nvPr>
            <p:ph type="ftr" sz="quarter" idx="11"/>
          </p:nvPr>
        </p:nvSpPr>
        <p:spPr/>
        <p:txBody>
          <a:bodyPr/>
          <a:lstStyle/>
          <a:p>
            <a:pPr>
              <a:defRPr/>
            </a:pPr>
            <a:r>
              <a:rPr lang="en-US"/>
              <a:t>copyright cmassengale</a:t>
            </a:r>
          </a:p>
        </p:txBody>
      </p:sp>
      <p:sp>
        <p:nvSpPr>
          <p:cNvPr id="36867" name="Rectangle 2">
            <a:extLst>
              <a:ext uri="{FF2B5EF4-FFF2-40B4-BE49-F238E27FC236}">
                <a16:creationId xmlns:a16="http://schemas.microsoft.com/office/drawing/2014/main" id="{CB1F1450-C2AB-4827-81A8-BB5D4E746A9D}"/>
              </a:ext>
            </a:extLst>
          </p:cNvPr>
          <p:cNvSpPr>
            <a:spLocks noChangeArrowheads="1"/>
          </p:cNvSpPr>
          <p:nvPr>
            <p:ph type="title"/>
          </p:nvPr>
        </p:nvSpPr>
        <p:spPr/>
        <p:txBody>
          <a:bodyPr/>
          <a:lstStyle/>
          <a:p>
            <a:pPr eaLnBrk="1" hangingPunct="1"/>
            <a:r>
              <a:rPr lang="en-US" altLang="en-US"/>
              <a:t>Reading Quiz 16.3</a:t>
            </a:r>
          </a:p>
        </p:txBody>
      </p:sp>
      <p:sp>
        <p:nvSpPr>
          <p:cNvPr id="36868" name="Rectangle 3">
            <a:extLst>
              <a:ext uri="{FF2B5EF4-FFF2-40B4-BE49-F238E27FC236}">
                <a16:creationId xmlns:a16="http://schemas.microsoft.com/office/drawing/2014/main" id="{07DFF66C-672B-4C10-ADD7-F36B7D255738}"/>
              </a:ext>
            </a:extLst>
          </p:cNvPr>
          <p:cNvSpPr>
            <a:spLocks noChangeArrowheads="1"/>
          </p:cNvSpPr>
          <p:nvPr>
            <p:ph type="body" idx="1"/>
          </p:nvPr>
        </p:nvSpPr>
        <p:spPr/>
        <p:txBody>
          <a:bodyPr/>
          <a:lstStyle/>
          <a:p>
            <a:pPr eaLnBrk="1" hangingPunct="1">
              <a:lnSpc>
                <a:spcPct val="90000"/>
              </a:lnSpc>
            </a:pPr>
            <a:r>
              <a:rPr lang="en-US" altLang="en-US" sz="2800"/>
              <a:t>1.  What is the difference between Natural Selection and Artificial Selection?</a:t>
            </a:r>
          </a:p>
          <a:p>
            <a:pPr eaLnBrk="1" hangingPunct="1">
              <a:lnSpc>
                <a:spcPct val="90000"/>
              </a:lnSpc>
            </a:pPr>
            <a:endParaRPr lang="en-US" altLang="en-US" sz="2800"/>
          </a:p>
          <a:p>
            <a:pPr eaLnBrk="1" hangingPunct="1">
              <a:lnSpc>
                <a:spcPct val="90000"/>
              </a:lnSpc>
            </a:pPr>
            <a:r>
              <a:rPr lang="en-US" altLang="en-US" sz="2800"/>
              <a:t>2.  What is an adaptation?</a:t>
            </a:r>
          </a:p>
          <a:p>
            <a:pPr eaLnBrk="1" hangingPunct="1">
              <a:lnSpc>
                <a:spcPct val="90000"/>
              </a:lnSpc>
            </a:pPr>
            <a:endParaRPr lang="en-US" altLang="en-US" sz="2800"/>
          </a:p>
          <a:p>
            <a:pPr eaLnBrk="1" hangingPunct="1">
              <a:lnSpc>
                <a:spcPct val="90000"/>
              </a:lnSpc>
            </a:pPr>
            <a:r>
              <a:rPr lang="en-US" altLang="en-US" sz="2800"/>
              <a:t>3.  Select an organism that Darwin observed on the Galapagos Islands or one that you have observed in nature.  Name one adaptation that organism has and how that adaptation helps the organism survive.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2816269A-D79E-44C7-B4E2-1B9F5F22EBAE}"/>
              </a:ext>
            </a:extLst>
          </p:cNvPr>
          <p:cNvSpPr>
            <a:spLocks noGrp="1"/>
          </p:cNvSpPr>
          <p:nvPr>
            <p:ph type="ftr" sz="quarter" idx="11"/>
          </p:nvPr>
        </p:nvSpPr>
        <p:spPr/>
        <p:txBody>
          <a:bodyPr/>
          <a:lstStyle/>
          <a:p>
            <a:pPr>
              <a:defRPr/>
            </a:pPr>
            <a:r>
              <a:rPr lang="en-US"/>
              <a:t>copyright cmassengale</a:t>
            </a:r>
          </a:p>
        </p:txBody>
      </p:sp>
      <p:sp>
        <p:nvSpPr>
          <p:cNvPr id="37891" name="Rectangle 2">
            <a:extLst>
              <a:ext uri="{FF2B5EF4-FFF2-40B4-BE49-F238E27FC236}">
                <a16:creationId xmlns:a16="http://schemas.microsoft.com/office/drawing/2014/main" id="{A644E86B-A61E-4148-A2AE-5D166AA91AE1}"/>
              </a:ext>
            </a:extLst>
          </p:cNvPr>
          <p:cNvSpPr>
            <a:spLocks noChangeArrowheads="1"/>
          </p:cNvSpPr>
          <p:nvPr>
            <p:ph type="title"/>
          </p:nvPr>
        </p:nvSpPr>
        <p:spPr/>
        <p:txBody>
          <a:bodyPr/>
          <a:lstStyle/>
          <a:p>
            <a:pPr eaLnBrk="1" hangingPunct="1"/>
            <a:r>
              <a:rPr lang="en-US" altLang="en-US"/>
              <a:t>Reading Quiz  16.3</a:t>
            </a:r>
          </a:p>
        </p:txBody>
      </p:sp>
      <p:sp>
        <p:nvSpPr>
          <p:cNvPr id="37892" name="Rectangle 3">
            <a:extLst>
              <a:ext uri="{FF2B5EF4-FFF2-40B4-BE49-F238E27FC236}">
                <a16:creationId xmlns:a16="http://schemas.microsoft.com/office/drawing/2014/main" id="{10B62667-C1F2-46A9-A5A9-5D9B4CDBBD81}"/>
              </a:ext>
            </a:extLst>
          </p:cNvPr>
          <p:cNvSpPr>
            <a:spLocks noChangeArrowheads="1"/>
          </p:cNvSpPr>
          <p:nvPr>
            <p:ph type="body" idx="1"/>
          </p:nvPr>
        </p:nvSpPr>
        <p:spPr/>
        <p:txBody>
          <a:bodyPr/>
          <a:lstStyle/>
          <a:p>
            <a:pPr eaLnBrk="1" hangingPunct="1"/>
            <a:r>
              <a:rPr lang="en-US" altLang="en-US"/>
              <a:t>4.  What is meant by “fitness” in relation to evolution?</a:t>
            </a:r>
          </a:p>
          <a:p>
            <a:pPr eaLnBrk="1" hangingPunct="1"/>
            <a:endParaRPr lang="en-US" altLang="en-US"/>
          </a:p>
          <a:p>
            <a:pPr eaLnBrk="1" hangingPunct="1"/>
            <a:r>
              <a:rPr lang="en-US" altLang="en-US"/>
              <a:t>5.  What idea did Darwin take from Thomas Malthus and use in his theory of evolution?</a:t>
            </a:r>
          </a:p>
          <a:p>
            <a:pPr eaLnBrk="1" hangingPunct="1"/>
            <a:endParaRPr lang="en-US"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9F2E5FD4-FF9A-4364-AEAE-2BEDB8662959}"/>
              </a:ext>
            </a:extLst>
          </p:cNvPr>
          <p:cNvSpPr>
            <a:spLocks noGrp="1"/>
          </p:cNvSpPr>
          <p:nvPr>
            <p:ph type="ftr" sz="quarter" idx="11"/>
          </p:nvPr>
        </p:nvSpPr>
        <p:spPr/>
        <p:txBody>
          <a:bodyPr/>
          <a:lstStyle/>
          <a:p>
            <a:pPr>
              <a:defRPr/>
            </a:pPr>
            <a:r>
              <a:rPr lang="en-US"/>
              <a:t>copyright cmassengale</a:t>
            </a:r>
          </a:p>
        </p:txBody>
      </p:sp>
      <p:sp>
        <p:nvSpPr>
          <p:cNvPr id="38915" name="Rectangle 2">
            <a:extLst>
              <a:ext uri="{FF2B5EF4-FFF2-40B4-BE49-F238E27FC236}">
                <a16:creationId xmlns:a16="http://schemas.microsoft.com/office/drawing/2014/main" id="{7BA08978-50FB-4ECF-A940-49F890C06246}"/>
              </a:ext>
            </a:extLst>
          </p:cNvPr>
          <p:cNvSpPr>
            <a:spLocks noChangeArrowheads="1"/>
          </p:cNvSpPr>
          <p:nvPr>
            <p:ph type="title"/>
          </p:nvPr>
        </p:nvSpPr>
        <p:spPr/>
        <p:txBody>
          <a:bodyPr/>
          <a:lstStyle/>
          <a:p>
            <a:pPr eaLnBrk="1" hangingPunct="1"/>
            <a:r>
              <a:rPr lang="en-US" altLang="en-US" sz="4000"/>
              <a:t>Overview of Darwin’s Theory of Evolution</a:t>
            </a:r>
          </a:p>
        </p:txBody>
      </p:sp>
      <p:sp>
        <p:nvSpPr>
          <p:cNvPr id="38916" name="Rectangle 3">
            <a:extLst>
              <a:ext uri="{FF2B5EF4-FFF2-40B4-BE49-F238E27FC236}">
                <a16:creationId xmlns:a16="http://schemas.microsoft.com/office/drawing/2014/main" id="{B3151166-3A9E-419B-B981-F78AC2FFF842}"/>
              </a:ext>
            </a:extLst>
          </p:cNvPr>
          <p:cNvSpPr>
            <a:spLocks noChangeArrowheads="1"/>
          </p:cNvSpPr>
          <p:nvPr>
            <p:ph type="body" idx="1"/>
          </p:nvPr>
        </p:nvSpPr>
        <p:spPr/>
        <p:txBody>
          <a:bodyPr/>
          <a:lstStyle/>
          <a:p>
            <a:pPr marL="609600" indent="-609600" eaLnBrk="1" hangingPunct="1">
              <a:lnSpc>
                <a:spcPct val="80000"/>
              </a:lnSpc>
              <a:buFont typeface="Wingdings" panose="05000000000000000000" pitchFamily="2" charset="2"/>
              <a:buNone/>
            </a:pPr>
            <a:r>
              <a:rPr lang="en-US" altLang="en-US" sz="2800"/>
              <a:t>1.   An adaptation is a trait that helps an organism be more suited to its environment </a:t>
            </a:r>
          </a:p>
          <a:p>
            <a:pPr marL="609600" indent="-609600" eaLnBrk="1" hangingPunct="1">
              <a:lnSpc>
                <a:spcPct val="80000"/>
              </a:lnSpc>
              <a:buFont typeface="Wingdings" panose="05000000000000000000" pitchFamily="2" charset="2"/>
              <a:buNone/>
            </a:pPr>
            <a:r>
              <a:rPr lang="en-US" altLang="en-US" sz="2800"/>
              <a:t>2.   Darwin decided adaptations develop over time </a:t>
            </a:r>
          </a:p>
          <a:p>
            <a:pPr marL="609600" indent="-609600" eaLnBrk="1" hangingPunct="1">
              <a:lnSpc>
                <a:spcPct val="80000"/>
              </a:lnSpc>
              <a:buFont typeface="Wingdings" panose="05000000000000000000" pitchFamily="2" charset="2"/>
              <a:buNone/>
            </a:pPr>
            <a:r>
              <a:rPr lang="en-US" altLang="en-US" sz="2800"/>
              <a:t>3.   Natural selection was proposed by both Alfred Russell Wallace and Darwin as a driving mechanism of evolution </a:t>
            </a:r>
          </a:p>
          <a:p>
            <a:pPr marL="609600" indent="-609600" eaLnBrk="1" hangingPunct="1">
              <a:lnSpc>
                <a:spcPct val="80000"/>
              </a:lnSpc>
              <a:buFont typeface="Wingdings" panose="05000000000000000000" pitchFamily="2" charset="2"/>
              <a:buNone/>
            </a:pPr>
            <a:r>
              <a:rPr lang="en-US" altLang="en-US" sz="2800"/>
              <a:t>4.   Darwin and Wallace both read an essay by Thomas Malthus that proposed that human populations outgrow resources so there is a constant struggle for existence </a:t>
            </a:r>
          </a:p>
          <a:p>
            <a:pPr marL="609600" indent="-609600" eaLnBrk="1" hangingPunct="1">
              <a:lnSpc>
                <a:spcPct val="80000"/>
              </a:lnSpc>
            </a:pPr>
            <a:endParaRPr lang="en-US" altLang="en-US" sz="28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BE72105-DA3D-4039-BEAD-5B560437FC13}"/>
              </a:ext>
            </a:extLst>
          </p:cNvPr>
          <p:cNvSpPr>
            <a:spLocks noGrp="1"/>
          </p:cNvSpPr>
          <p:nvPr>
            <p:ph type="ftr" sz="quarter" idx="11"/>
          </p:nvPr>
        </p:nvSpPr>
        <p:spPr/>
        <p:txBody>
          <a:bodyPr/>
          <a:lstStyle/>
          <a:p>
            <a:pPr>
              <a:defRPr/>
            </a:pPr>
            <a:r>
              <a:rPr lang="en-US"/>
              <a:t>copyright cmassengale</a:t>
            </a:r>
          </a:p>
        </p:txBody>
      </p:sp>
      <p:sp>
        <p:nvSpPr>
          <p:cNvPr id="39939" name="Rectangle 2">
            <a:extLst>
              <a:ext uri="{FF2B5EF4-FFF2-40B4-BE49-F238E27FC236}">
                <a16:creationId xmlns:a16="http://schemas.microsoft.com/office/drawing/2014/main" id="{DE9ED931-8288-42A0-ACAE-26B52E673EE6}"/>
              </a:ext>
            </a:extLst>
          </p:cNvPr>
          <p:cNvSpPr>
            <a:spLocks noChangeArrowheads="1"/>
          </p:cNvSpPr>
          <p:nvPr>
            <p:ph type="title"/>
          </p:nvPr>
        </p:nvSpPr>
        <p:spPr/>
        <p:txBody>
          <a:bodyPr/>
          <a:lstStyle/>
          <a:p>
            <a:pPr eaLnBrk="1" hangingPunct="1"/>
            <a:endParaRPr lang="en-US" altLang="en-US"/>
          </a:p>
        </p:txBody>
      </p:sp>
      <p:pic>
        <p:nvPicPr>
          <p:cNvPr id="39940" name="Picture 3" descr="mathusianpopulation.gif (10181 bytes)">
            <a:extLst>
              <a:ext uri="{FF2B5EF4-FFF2-40B4-BE49-F238E27FC236}">
                <a16:creationId xmlns:a16="http://schemas.microsoft.com/office/drawing/2014/main" id="{2D026247-D7D3-4BBC-8145-25E808A91EBA}"/>
              </a:ext>
            </a:extLst>
          </p:cNvPr>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838200" y="762000"/>
            <a:ext cx="7620000" cy="5180013"/>
          </a:xfrm>
          <a:extLst>
            <a:ext uri="{91240B29-F687-4F45-9708-019B960494DF}">
              <a14:hiddenLine xmlns:a14="http://schemas.microsoft.com/office/drawing/2010/main" w="9525" cap="flat">
                <a:solidFill>
                  <a:srgbClr val="000000"/>
                </a:solidFill>
                <a:miter lim="800000"/>
                <a:headEnd type="none" w="med" len="med"/>
                <a:tailEnd type="none" w="med" len="me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9F9A8EE0-200E-4E99-A45B-EEFD0B0FED45}"/>
              </a:ext>
            </a:extLst>
          </p:cNvPr>
          <p:cNvSpPr>
            <a:spLocks noGrp="1"/>
          </p:cNvSpPr>
          <p:nvPr>
            <p:ph type="ftr" sz="quarter" idx="11"/>
          </p:nvPr>
        </p:nvSpPr>
        <p:spPr/>
        <p:txBody>
          <a:bodyPr/>
          <a:lstStyle/>
          <a:p>
            <a:pPr>
              <a:defRPr/>
            </a:pPr>
            <a:r>
              <a:rPr lang="en-US"/>
              <a:t>copyright cmassengale</a:t>
            </a:r>
          </a:p>
        </p:txBody>
      </p:sp>
      <p:sp>
        <p:nvSpPr>
          <p:cNvPr id="40963" name="Rectangle 2">
            <a:extLst>
              <a:ext uri="{FF2B5EF4-FFF2-40B4-BE49-F238E27FC236}">
                <a16:creationId xmlns:a16="http://schemas.microsoft.com/office/drawing/2014/main" id="{DD00F67D-5256-403B-A7B0-1499F6F3DB9B}"/>
              </a:ext>
            </a:extLst>
          </p:cNvPr>
          <p:cNvSpPr>
            <a:spLocks noChangeArrowheads="1"/>
          </p:cNvSpPr>
          <p:nvPr>
            <p:ph type="title"/>
          </p:nvPr>
        </p:nvSpPr>
        <p:spPr/>
        <p:txBody>
          <a:bodyPr/>
          <a:lstStyle/>
          <a:p>
            <a:pPr eaLnBrk="1" hangingPunct="1"/>
            <a:endParaRPr lang="en-US" altLang="en-US"/>
          </a:p>
        </p:txBody>
      </p:sp>
      <p:sp>
        <p:nvSpPr>
          <p:cNvPr id="40964" name="Rectangle 3">
            <a:extLst>
              <a:ext uri="{FF2B5EF4-FFF2-40B4-BE49-F238E27FC236}">
                <a16:creationId xmlns:a16="http://schemas.microsoft.com/office/drawing/2014/main" id="{8BD7F40D-DB6A-4463-B457-B4CA69CBC78F}"/>
              </a:ext>
            </a:extLst>
          </p:cNvPr>
          <p:cNvSpPr>
            <a:spLocks noChangeArrowheads="1"/>
          </p:cNvSpPr>
          <p:nvPr>
            <p:ph type="body" idx="1"/>
          </p:nvPr>
        </p:nvSpPr>
        <p:spPr>
          <a:xfrm>
            <a:off x="685800" y="914400"/>
            <a:ext cx="7772400" cy="5181600"/>
          </a:xfrm>
        </p:spPr>
        <p:txBody>
          <a:bodyPr/>
          <a:lstStyle/>
          <a:p>
            <a:pPr marL="609600" indent="-609600" eaLnBrk="1" hangingPunct="1">
              <a:buFont typeface="Wingdings" panose="05000000000000000000" pitchFamily="2" charset="2"/>
              <a:buNone/>
            </a:pPr>
            <a:r>
              <a:rPr lang="en-US" altLang="en-US"/>
              <a:t>5.   Fitness is a measure of an organism's reproductive success </a:t>
            </a:r>
          </a:p>
          <a:p>
            <a:pPr marL="609600" indent="-609600" eaLnBrk="1" hangingPunct="1">
              <a:buFont typeface="Wingdings" panose="05000000000000000000" pitchFamily="2" charset="2"/>
              <a:buNone/>
            </a:pPr>
            <a:r>
              <a:rPr lang="en-US" altLang="en-US"/>
              <a:t>6.   Organisms most fit to reproduce are selected by environment which results in adaptation of the population </a:t>
            </a:r>
          </a:p>
          <a:p>
            <a:pPr marL="609600" indent="-609600" eaLnBrk="1" hangingPunct="1">
              <a:buFont typeface="Wingdings" panose="05000000000000000000" pitchFamily="2" charset="2"/>
              <a:buNone/>
            </a:pPr>
            <a:r>
              <a:rPr lang="en-US" altLang="en-US"/>
              <a:t>7.   Natural selection is also called "survival of the fittest" </a:t>
            </a:r>
          </a:p>
          <a:p>
            <a:pPr marL="609600" indent="-609600" eaLnBrk="1" hangingPunct="1"/>
            <a:endParaRPr lang="en-US" alt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4A8C0DA-5BB7-4A04-98BA-EA81F2771D51}"/>
              </a:ext>
            </a:extLst>
          </p:cNvPr>
          <p:cNvSpPr>
            <a:spLocks noGrp="1"/>
          </p:cNvSpPr>
          <p:nvPr>
            <p:ph type="ftr" sz="quarter" idx="11"/>
          </p:nvPr>
        </p:nvSpPr>
        <p:spPr/>
        <p:txBody>
          <a:bodyPr/>
          <a:lstStyle/>
          <a:p>
            <a:pPr>
              <a:defRPr/>
            </a:pPr>
            <a:r>
              <a:rPr lang="en-US"/>
              <a:t>copyright cmassengale</a:t>
            </a:r>
          </a:p>
        </p:txBody>
      </p:sp>
      <p:sp>
        <p:nvSpPr>
          <p:cNvPr id="41987" name="Rectangle 2">
            <a:extLst>
              <a:ext uri="{FF2B5EF4-FFF2-40B4-BE49-F238E27FC236}">
                <a16:creationId xmlns:a16="http://schemas.microsoft.com/office/drawing/2014/main" id="{05E16FF5-06D9-4E7E-BDAD-29A031E74451}"/>
              </a:ext>
            </a:extLst>
          </p:cNvPr>
          <p:cNvSpPr>
            <a:spLocks noChangeArrowheads="1"/>
          </p:cNvSpPr>
          <p:nvPr>
            <p:ph type="title"/>
          </p:nvPr>
        </p:nvSpPr>
        <p:spPr/>
        <p:txBody>
          <a:bodyPr/>
          <a:lstStyle/>
          <a:p>
            <a:pPr eaLnBrk="1" hangingPunct="1"/>
            <a:endParaRPr lang="en-US" altLang="en-US"/>
          </a:p>
        </p:txBody>
      </p:sp>
      <p:sp>
        <p:nvSpPr>
          <p:cNvPr id="41988" name="Rectangle 3">
            <a:extLst>
              <a:ext uri="{FF2B5EF4-FFF2-40B4-BE49-F238E27FC236}">
                <a16:creationId xmlns:a16="http://schemas.microsoft.com/office/drawing/2014/main" id="{8BBF4CB6-8E2C-4324-97CD-21C3CB7FF27F}"/>
              </a:ext>
            </a:extLst>
          </p:cNvPr>
          <p:cNvSpPr>
            <a:spLocks noChangeArrowheads="1"/>
          </p:cNvSpPr>
          <p:nvPr>
            <p:ph type="body" idx="1"/>
          </p:nvPr>
        </p:nvSpPr>
        <p:spPr>
          <a:xfrm>
            <a:off x="685800" y="762000"/>
            <a:ext cx="7772400" cy="5334000"/>
          </a:xfrm>
        </p:spPr>
        <p:txBody>
          <a:bodyPr/>
          <a:lstStyle/>
          <a:p>
            <a:pPr marL="609600" indent="-609600" eaLnBrk="1" hangingPunct="1">
              <a:lnSpc>
                <a:spcPct val="90000"/>
              </a:lnSpc>
              <a:buSzTx/>
              <a:buFont typeface="Wingdings" panose="05000000000000000000" pitchFamily="2" charset="2"/>
              <a:buNone/>
            </a:pPr>
            <a:r>
              <a:rPr lang="en-US" altLang="en-US"/>
              <a:t>8.  Conditions for natural selection include:</a:t>
            </a:r>
            <a:br>
              <a:rPr lang="en-US" altLang="en-US"/>
            </a:br>
            <a:r>
              <a:rPr lang="en-US" altLang="en-US"/>
              <a:t>     a. Variations exist among members of a population</a:t>
            </a:r>
            <a:br>
              <a:rPr lang="en-US" altLang="en-US"/>
            </a:br>
            <a:r>
              <a:rPr lang="en-US" altLang="en-US"/>
              <a:t>     b. Many more individuals are produced each generation than will survive</a:t>
            </a:r>
            <a:br>
              <a:rPr lang="en-US" altLang="en-US"/>
            </a:br>
            <a:r>
              <a:rPr lang="en-US" altLang="en-US"/>
              <a:t>     c. Some individuals are better adapted so they survive &amp; reproduce</a:t>
            </a:r>
            <a:br>
              <a:rPr lang="en-US" altLang="en-US"/>
            </a:br>
            <a:r>
              <a:rPr lang="en-US" altLang="en-US"/>
              <a:t>     d. Members of a population compete for food, space, mates... </a:t>
            </a:r>
          </a:p>
          <a:p>
            <a:pPr marL="609600" indent="-609600" eaLnBrk="1" hangingPunct="1">
              <a:lnSpc>
                <a:spcPct val="90000"/>
              </a:lnSpc>
            </a:pPr>
            <a:endParaRPr lang="en-US" alt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DFDE392-0A4E-4BCB-BD45-F0EF4225064B}"/>
              </a:ext>
            </a:extLst>
          </p:cNvPr>
          <p:cNvSpPr>
            <a:spLocks noGrp="1"/>
          </p:cNvSpPr>
          <p:nvPr>
            <p:ph type="ftr" sz="quarter" idx="11"/>
          </p:nvPr>
        </p:nvSpPr>
        <p:spPr/>
        <p:txBody>
          <a:bodyPr/>
          <a:lstStyle/>
          <a:p>
            <a:pPr>
              <a:defRPr/>
            </a:pPr>
            <a:r>
              <a:rPr lang="en-US"/>
              <a:t>copyright cmassengale</a:t>
            </a:r>
          </a:p>
        </p:txBody>
      </p:sp>
      <p:sp>
        <p:nvSpPr>
          <p:cNvPr id="43011" name="Rectangle 2">
            <a:extLst>
              <a:ext uri="{FF2B5EF4-FFF2-40B4-BE49-F238E27FC236}">
                <a16:creationId xmlns:a16="http://schemas.microsoft.com/office/drawing/2014/main" id="{63B7F564-C835-4E0E-8F54-E788AB4D3A92}"/>
              </a:ext>
            </a:extLst>
          </p:cNvPr>
          <p:cNvSpPr>
            <a:spLocks noChangeArrowheads="1"/>
          </p:cNvSpPr>
          <p:nvPr>
            <p:ph type="title"/>
          </p:nvPr>
        </p:nvSpPr>
        <p:spPr/>
        <p:txBody>
          <a:bodyPr/>
          <a:lstStyle/>
          <a:p>
            <a:pPr eaLnBrk="1" hangingPunct="1"/>
            <a:endParaRPr lang="en-US" altLang="en-US"/>
          </a:p>
        </p:txBody>
      </p:sp>
      <p:sp>
        <p:nvSpPr>
          <p:cNvPr id="43012" name="Rectangle 3">
            <a:extLst>
              <a:ext uri="{FF2B5EF4-FFF2-40B4-BE49-F238E27FC236}">
                <a16:creationId xmlns:a16="http://schemas.microsoft.com/office/drawing/2014/main" id="{4007BD7F-B19C-4C0A-B594-5379B3ADBBF0}"/>
              </a:ext>
            </a:extLst>
          </p:cNvPr>
          <p:cNvSpPr>
            <a:spLocks noChangeArrowheads="1"/>
          </p:cNvSpPr>
          <p:nvPr>
            <p:ph type="body" idx="1"/>
          </p:nvPr>
        </p:nvSpPr>
        <p:spPr/>
        <p:txBody>
          <a:bodyPr/>
          <a:lstStyle/>
          <a:p>
            <a:pPr marL="609600" indent="-609600" eaLnBrk="1" hangingPunct="1">
              <a:buFont typeface="Wingdings" panose="05000000000000000000" pitchFamily="2" charset="2"/>
              <a:buNone/>
            </a:pPr>
            <a:r>
              <a:rPr lang="en-US" altLang="en-US"/>
              <a:t>9.  Variations that make adaptation possible are those that are passed on generation to generation </a:t>
            </a:r>
          </a:p>
          <a:p>
            <a:pPr marL="609600" indent="-609600" eaLnBrk="1" hangingPunct="1">
              <a:buFont typeface="Wingdings" panose="05000000000000000000" pitchFamily="2" charset="2"/>
              <a:buNone/>
            </a:pPr>
            <a:r>
              <a:rPr lang="en-US" altLang="en-US"/>
              <a:t>10.  Extinction occurs when previous adaptations are no longer suitable to a changed environment </a:t>
            </a:r>
          </a:p>
          <a:p>
            <a:pPr marL="609600" indent="-609600" eaLnBrk="1" hangingPunct="1"/>
            <a:endParaRPr lang="en-US" alt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Footer Placeholder 2">
            <a:extLst>
              <a:ext uri="{FF2B5EF4-FFF2-40B4-BE49-F238E27FC236}">
                <a16:creationId xmlns:a16="http://schemas.microsoft.com/office/drawing/2014/main" id="{717349A9-2E82-48EF-A3D6-95E7223BF25F}"/>
              </a:ext>
            </a:extLst>
          </p:cNvPr>
          <p:cNvSpPr>
            <a:spLocks noGrp="1"/>
          </p:cNvSpPr>
          <p:nvPr>
            <p:ph type="ftr" sz="quarter" idx="11"/>
          </p:nvPr>
        </p:nvSpPr>
        <p:spPr/>
        <p:txBody>
          <a:bodyPr/>
          <a:lstStyle/>
          <a:p>
            <a:pPr>
              <a:defRPr/>
            </a:pPr>
            <a:r>
              <a:rPr lang="en-US"/>
              <a:t>copyright cmassengale</a:t>
            </a:r>
          </a:p>
        </p:txBody>
      </p:sp>
      <p:sp>
        <p:nvSpPr>
          <p:cNvPr id="44035" name="Slide Number Placeholder 6">
            <a:extLst>
              <a:ext uri="{FF2B5EF4-FFF2-40B4-BE49-F238E27FC236}">
                <a16:creationId xmlns:a16="http://schemas.microsoft.com/office/drawing/2014/main" id="{073FDDC8-4773-4956-8028-9591F4B01726}"/>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6314D235-D307-450D-943E-D530200489EC}" type="slidenum">
              <a:rPr lang="en-US" altLang="en-US" sz="1400"/>
              <a:pPr algn="r" eaLnBrk="1" hangingPunct="1">
                <a:spcBef>
                  <a:spcPct val="50000"/>
                </a:spcBef>
                <a:buClrTx/>
                <a:buSzTx/>
                <a:buFontTx/>
                <a:buNone/>
              </a:pPr>
              <a:t>42</a:t>
            </a:fld>
            <a:endParaRPr lang="en-US" altLang="en-US" sz="1400"/>
          </a:p>
        </p:txBody>
      </p:sp>
      <p:sp>
        <p:nvSpPr>
          <p:cNvPr id="136197" name="Rectangle 5">
            <a:extLst>
              <a:ext uri="{FF2B5EF4-FFF2-40B4-BE49-F238E27FC236}">
                <a16:creationId xmlns:a16="http://schemas.microsoft.com/office/drawing/2014/main" id="{3E8436AD-6428-4431-97E7-2FF214FE60D5}"/>
              </a:ext>
            </a:extLst>
          </p:cNvPr>
          <p:cNvSpPr>
            <a:spLocks noGrp="1" noChangeArrowheads="1"/>
          </p:cNvSpPr>
          <p:nvPr>
            <p:ph type="title" idx="4294967295"/>
          </p:nvPr>
        </p:nvSpPr>
        <p:spPr>
          <a:xfrm>
            <a:off x="457200" y="0"/>
            <a:ext cx="7772400" cy="1219200"/>
          </a:xfrm>
        </p:spPr>
        <p:txBody>
          <a:bodyPr/>
          <a:lstStyle/>
          <a:p>
            <a:pPr eaLnBrk="1" hangingPunct="1">
              <a:defRPr/>
            </a:pPr>
            <a:r>
              <a:rPr lang="en-US" b="1" dirty="0">
                <a:effectLst>
                  <a:outerShdw blurRad="38100" dist="38100" dir="2700000" algn="tl">
                    <a:srgbClr val="000000"/>
                  </a:outerShdw>
                </a:effectLst>
              </a:rPr>
              <a:t>Darwin’s Conclusion</a:t>
            </a:r>
          </a:p>
        </p:txBody>
      </p:sp>
      <p:sp>
        <p:nvSpPr>
          <p:cNvPr id="136198" name="Rectangle 6">
            <a:extLst>
              <a:ext uri="{FF2B5EF4-FFF2-40B4-BE49-F238E27FC236}">
                <a16:creationId xmlns:a16="http://schemas.microsoft.com/office/drawing/2014/main" id="{7D9AA359-330A-4E2B-93F9-746AA55A8254}"/>
              </a:ext>
            </a:extLst>
          </p:cNvPr>
          <p:cNvSpPr>
            <a:spLocks noGrp="1" noChangeArrowheads="1"/>
          </p:cNvSpPr>
          <p:nvPr>
            <p:ph type="body" sz="half" idx="4294967295"/>
          </p:nvPr>
        </p:nvSpPr>
        <p:spPr>
          <a:xfrm>
            <a:off x="304800" y="1600200"/>
            <a:ext cx="4191000" cy="4454525"/>
          </a:xfrm>
        </p:spPr>
        <p:txBody>
          <a:bodyPr/>
          <a:lstStyle/>
          <a:p>
            <a:pPr eaLnBrk="1" hangingPunct="1">
              <a:spcBef>
                <a:spcPct val="0"/>
              </a:spcBef>
              <a:buClrTx/>
              <a:buSzTx/>
              <a:buFontTx/>
              <a:buChar char="•"/>
              <a:defRPr/>
            </a:pPr>
            <a:r>
              <a:rPr lang="en-US" sz="2800" b="1" dirty="0"/>
              <a:t>Individuals who inherit characteristics </a:t>
            </a:r>
            <a:r>
              <a:rPr lang="en-US" sz="2800" b="1" dirty="0">
                <a:solidFill>
                  <a:srgbClr val="CC3300"/>
                </a:solidFill>
              </a:rPr>
              <a:t>most fit for their environment</a:t>
            </a:r>
            <a:r>
              <a:rPr lang="en-US" sz="2800" b="1" dirty="0"/>
              <a:t> are likely to leave more offspring than less fit individuals</a:t>
            </a:r>
          </a:p>
          <a:p>
            <a:pPr eaLnBrk="1" hangingPunct="1">
              <a:spcBef>
                <a:spcPct val="0"/>
              </a:spcBef>
              <a:buClrTx/>
              <a:buSzTx/>
              <a:buFontTx/>
              <a:buChar char="•"/>
              <a:defRPr/>
            </a:pPr>
            <a:r>
              <a:rPr lang="en-US" sz="2800" b="1" dirty="0"/>
              <a:t>Called </a:t>
            </a:r>
            <a:r>
              <a:rPr lang="en-US" sz="2800" b="1" dirty="0">
                <a:solidFill>
                  <a:srgbClr val="CC3300"/>
                </a:solidFill>
              </a:rPr>
              <a:t>Natural Selection</a:t>
            </a:r>
            <a:endParaRPr lang="en-US" sz="2800" b="1" dirty="0">
              <a:effectLst>
                <a:outerShdw blurRad="38100" dist="38100" dir="2700000" algn="tl">
                  <a:srgbClr val="000000"/>
                </a:outerShdw>
              </a:effectLst>
            </a:endParaRPr>
          </a:p>
        </p:txBody>
      </p:sp>
      <p:pic>
        <p:nvPicPr>
          <p:cNvPr id="44038" name="Picture 8" descr="139409">
            <a:extLst>
              <a:ext uri="{FF2B5EF4-FFF2-40B4-BE49-F238E27FC236}">
                <a16:creationId xmlns:a16="http://schemas.microsoft.com/office/drawing/2014/main" id="{4F503172-8442-499B-BA19-FA4A7C89EA65}"/>
              </a:ext>
            </a:extLst>
          </p:cNvPr>
          <p:cNvPicPr>
            <a:picLocks noChangeAspect="1" noChangeArrowheads="1"/>
          </p:cNvPicPr>
          <p:nvPr>
            <p:ph type="clipArt" sz="half" idx="4294967295"/>
          </p:nvPr>
        </p:nvPicPr>
        <p:blipFill>
          <a:blip r:embed="rId3">
            <a:extLst>
              <a:ext uri="{28A0092B-C50C-407E-A947-70E740481C1C}">
                <a14:useLocalDpi xmlns:a14="http://schemas.microsoft.com/office/drawing/2010/main" val="0"/>
              </a:ext>
            </a:extLst>
          </a:blip>
          <a:srcRect/>
          <a:stretch>
            <a:fillRect/>
          </a:stretch>
        </p:blipFill>
        <p:spPr>
          <a:xfrm>
            <a:off x="4419600" y="1524000"/>
            <a:ext cx="4495800" cy="4419600"/>
          </a:xfrm>
          <a:noFill/>
        </p:spPr>
      </p:pic>
      <p:sp>
        <p:nvSpPr>
          <p:cNvPr id="44039" name="Footer Placeholder 5">
            <a:extLst>
              <a:ext uri="{FF2B5EF4-FFF2-40B4-BE49-F238E27FC236}">
                <a16:creationId xmlns:a16="http://schemas.microsoft.com/office/drawing/2014/main" id="{0D425B10-B7C8-4CE1-88CE-6C484B23C380}"/>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36198">
                                            <p:txEl>
                                              <p:pRg st="0" end="0"/>
                                            </p:txEl>
                                          </p:spTgt>
                                        </p:tgtEl>
                                        <p:attrNameLst>
                                          <p:attrName>style.visibility</p:attrName>
                                        </p:attrNameLst>
                                      </p:cBhvr>
                                      <p:to>
                                        <p:strVal val="visible"/>
                                      </p:to>
                                    </p:set>
                                    <p:animEffect transition="in" filter="checkerboard(across)">
                                      <p:cBhvr>
                                        <p:cTn id="7" dur="500"/>
                                        <p:tgtEl>
                                          <p:spTgt spid="13619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36198">
                                            <p:txEl>
                                              <p:pRg st="1" end="1"/>
                                            </p:txEl>
                                          </p:spTgt>
                                        </p:tgtEl>
                                        <p:attrNameLst>
                                          <p:attrName>style.visibility</p:attrName>
                                        </p:attrNameLst>
                                      </p:cBhvr>
                                      <p:to>
                                        <p:strVal val="visible"/>
                                      </p:to>
                                    </p:set>
                                    <p:animEffect transition="in" filter="checkerboard(across)">
                                      <p:cBhvr>
                                        <p:cTn id="12" dur="500"/>
                                        <p:tgtEl>
                                          <p:spTgt spid="13619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8" grpId="0" build="p"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2">
            <a:extLst>
              <a:ext uri="{FF2B5EF4-FFF2-40B4-BE49-F238E27FC236}">
                <a16:creationId xmlns:a16="http://schemas.microsoft.com/office/drawing/2014/main" id="{1491E8F5-AD30-4B0F-81E4-24605829C49F}"/>
              </a:ext>
            </a:extLst>
          </p:cNvPr>
          <p:cNvSpPr>
            <a:spLocks noGrp="1"/>
          </p:cNvSpPr>
          <p:nvPr>
            <p:ph type="ftr" sz="quarter" idx="11"/>
          </p:nvPr>
        </p:nvSpPr>
        <p:spPr/>
        <p:txBody>
          <a:bodyPr/>
          <a:lstStyle/>
          <a:p>
            <a:pPr>
              <a:defRPr/>
            </a:pPr>
            <a:r>
              <a:rPr lang="en-US"/>
              <a:t>copyright cmassengale</a:t>
            </a:r>
          </a:p>
        </p:txBody>
      </p:sp>
      <p:sp>
        <p:nvSpPr>
          <p:cNvPr id="45059" name="Slide Number Placeholder 6">
            <a:extLst>
              <a:ext uri="{FF2B5EF4-FFF2-40B4-BE49-F238E27FC236}">
                <a16:creationId xmlns:a16="http://schemas.microsoft.com/office/drawing/2014/main" id="{7BA5B4B5-3D42-425A-8467-C5D0E6A730E4}"/>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257C222B-0D22-4B09-8CAB-A92CE6C53097}" type="slidenum">
              <a:rPr lang="en-US" altLang="en-US" sz="1400"/>
              <a:pPr algn="r" eaLnBrk="1" hangingPunct="1">
                <a:spcBef>
                  <a:spcPct val="50000"/>
                </a:spcBef>
                <a:buClrTx/>
                <a:buSzTx/>
                <a:buFontTx/>
                <a:buNone/>
              </a:pPr>
              <a:t>43</a:t>
            </a:fld>
            <a:endParaRPr lang="en-US" altLang="en-US" sz="1400"/>
          </a:p>
        </p:txBody>
      </p:sp>
      <p:sp>
        <p:nvSpPr>
          <p:cNvPr id="45060" name="Text Box 3">
            <a:extLst>
              <a:ext uri="{FF2B5EF4-FFF2-40B4-BE49-F238E27FC236}">
                <a16:creationId xmlns:a16="http://schemas.microsoft.com/office/drawing/2014/main" id="{6DA7AD12-4B08-4212-9F6F-95807C404B8F}"/>
              </a:ext>
            </a:extLst>
          </p:cNvPr>
          <p:cNvSpPr txBox="1">
            <a:spLocks noChangeArrowheads="1"/>
          </p:cNvSpPr>
          <p:nvPr/>
        </p:nvSpPr>
        <p:spPr bwMode="auto">
          <a:xfrm>
            <a:off x="1752600" y="6172200"/>
            <a:ext cx="259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eaLnBrk="1" hangingPunct="1">
              <a:spcBef>
                <a:spcPct val="0"/>
              </a:spcBef>
              <a:buClrTx/>
              <a:buSzTx/>
              <a:buFontTx/>
              <a:buNone/>
            </a:pPr>
            <a:r>
              <a:rPr lang="en-US" altLang="en-US" sz="2400">
                <a:latin typeface="Times New Roman" panose="02020603050405020304" pitchFamily="18" charset="0"/>
              </a:rPr>
              <a:t>.</a:t>
            </a:r>
          </a:p>
        </p:txBody>
      </p:sp>
      <p:sp>
        <p:nvSpPr>
          <p:cNvPr id="45061" name="Rectangle 5">
            <a:extLst>
              <a:ext uri="{FF2B5EF4-FFF2-40B4-BE49-F238E27FC236}">
                <a16:creationId xmlns:a16="http://schemas.microsoft.com/office/drawing/2014/main" id="{01A0E7B7-7433-4A65-8443-71F035C942AE}"/>
              </a:ext>
            </a:extLst>
          </p:cNvPr>
          <p:cNvSpPr>
            <a:spLocks noGrp="1" noChangeArrowheads="1"/>
          </p:cNvSpPr>
          <p:nvPr>
            <p:ph type="title" idx="4294967295"/>
          </p:nvPr>
        </p:nvSpPr>
        <p:spPr>
          <a:xfrm>
            <a:off x="838200" y="304800"/>
            <a:ext cx="7772400" cy="1219200"/>
          </a:xfrm>
        </p:spPr>
        <p:txBody>
          <a:bodyPr/>
          <a:lstStyle/>
          <a:p>
            <a:pPr eaLnBrk="1" hangingPunct="1"/>
            <a:r>
              <a:rPr lang="en-US" altLang="en-US" b="1"/>
              <a:t>Natural Selection</a:t>
            </a:r>
          </a:p>
        </p:txBody>
      </p:sp>
      <p:sp>
        <p:nvSpPr>
          <p:cNvPr id="220166" name="Rectangle 6">
            <a:extLst>
              <a:ext uri="{FF2B5EF4-FFF2-40B4-BE49-F238E27FC236}">
                <a16:creationId xmlns:a16="http://schemas.microsoft.com/office/drawing/2014/main" id="{FB8D9EA0-9CD0-4E3F-A0FD-53EF6CEB816D}"/>
              </a:ext>
            </a:extLst>
          </p:cNvPr>
          <p:cNvSpPr>
            <a:spLocks noGrp="1" noChangeArrowheads="1"/>
          </p:cNvSpPr>
          <p:nvPr>
            <p:ph type="body" sz="half" idx="4294967295"/>
          </p:nvPr>
        </p:nvSpPr>
        <p:spPr>
          <a:xfrm>
            <a:off x="304800" y="1641475"/>
            <a:ext cx="4572000" cy="4454525"/>
          </a:xfrm>
        </p:spPr>
        <p:txBody>
          <a:bodyPr/>
          <a:lstStyle/>
          <a:p>
            <a:pPr eaLnBrk="1" hangingPunct="1">
              <a:lnSpc>
                <a:spcPct val="80000"/>
              </a:lnSpc>
              <a:defRPr/>
            </a:pPr>
            <a:r>
              <a:rPr lang="en-US" sz="2800" b="1" dirty="0">
                <a:solidFill>
                  <a:srgbClr val="CC3300"/>
                </a:solidFill>
                <a:effectLst>
                  <a:outerShdw blurRad="38100" dist="38100" dir="2700000" algn="tl">
                    <a:srgbClr val="000000"/>
                  </a:outerShdw>
                </a:effectLst>
              </a:rPr>
              <a:t>Driving force</a:t>
            </a:r>
            <a:r>
              <a:rPr lang="en-US" sz="2800" b="1" dirty="0">
                <a:effectLst>
                  <a:outerShdw blurRad="38100" dist="38100" dir="2700000" algn="tl">
                    <a:srgbClr val="000000"/>
                  </a:outerShdw>
                </a:effectLst>
              </a:rPr>
              <a:t> for evolution</a:t>
            </a:r>
          </a:p>
          <a:p>
            <a:pPr eaLnBrk="1" hangingPunct="1">
              <a:lnSpc>
                <a:spcPct val="80000"/>
              </a:lnSpc>
              <a:defRPr/>
            </a:pPr>
            <a:r>
              <a:rPr lang="en-US" sz="2800" b="1" dirty="0">
                <a:effectLst>
                  <a:outerShdw blurRad="38100" dist="38100" dir="2700000" algn="tl">
                    <a:srgbClr val="000000"/>
                  </a:outerShdw>
                </a:effectLst>
              </a:rPr>
              <a:t>During the struggle for resources, </a:t>
            </a:r>
            <a:r>
              <a:rPr lang="en-US" sz="2800" b="1" dirty="0">
                <a:solidFill>
                  <a:srgbClr val="CC3300"/>
                </a:solidFill>
                <a:effectLst>
                  <a:outerShdw blurRad="38100" dist="38100" dir="2700000" algn="tl">
                    <a:srgbClr val="000000"/>
                  </a:outerShdw>
                </a:effectLst>
              </a:rPr>
              <a:t>strongest survive &amp; reproduce</a:t>
            </a:r>
          </a:p>
          <a:p>
            <a:pPr eaLnBrk="1" hangingPunct="1">
              <a:lnSpc>
                <a:spcPct val="80000"/>
              </a:lnSpc>
              <a:defRPr/>
            </a:pPr>
            <a:r>
              <a:rPr lang="en-US" sz="2800" b="1" dirty="0">
                <a:effectLst>
                  <a:outerShdw blurRad="38100" dist="38100" dir="2700000" algn="tl">
                    <a:srgbClr val="000000"/>
                  </a:outerShdw>
                </a:effectLst>
              </a:rPr>
              <a:t>Idea that at least </a:t>
            </a:r>
            <a:r>
              <a:rPr lang="en-US" sz="2800" b="1" dirty="0">
                <a:solidFill>
                  <a:srgbClr val="CC3300"/>
                </a:solidFill>
                <a:effectLst>
                  <a:outerShdw blurRad="38100" dist="38100" dir="2700000" algn="tl">
                    <a:srgbClr val="000000"/>
                  </a:outerShdw>
                </a:effectLst>
              </a:rPr>
              <a:t>some of the differences</a:t>
            </a:r>
            <a:r>
              <a:rPr lang="en-US" sz="2800" b="1" dirty="0">
                <a:effectLst>
                  <a:outerShdw blurRad="38100" dist="38100" dir="2700000" algn="tl">
                    <a:srgbClr val="000000"/>
                  </a:outerShdw>
                </a:effectLst>
              </a:rPr>
              <a:t> between individuals, which impact their survival and fertility, are </a:t>
            </a:r>
            <a:r>
              <a:rPr lang="en-US" sz="2800" b="1" dirty="0">
                <a:solidFill>
                  <a:srgbClr val="66FF33"/>
                </a:solidFill>
                <a:effectLst>
                  <a:outerShdw blurRad="38100" dist="38100" dir="2700000" algn="tl">
                    <a:srgbClr val="000000"/>
                  </a:outerShdw>
                </a:effectLst>
              </a:rPr>
              <a:t>inheritable</a:t>
            </a:r>
            <a:r>
              <a:rPr lang="en-US" sz="2800" b="1" dirty="0">
                <a:effectLst>
                  <a:outerShdw blurRad="38100" dist="38100" dir="2700000" algn="tl">
                    <a:srgbClr val="000000"/>
                  </a:outerShdw>
                </a:effectLst>
              </a:rPr>
              <a:t> </a:t>
            </a:r>
          </a:p>
        </p:txBody>
      </p:sp>
      <p:pic>
        <p:nvPicPr>
          <p:cNvPr id="45063" name="Picture 8" descr="22-12-InsecticideResist-L">
            <a:extLst>
              <a:ext uri="{FF2B5EF4-FFF2-40B4-BE49-F238E27FC236}">
                <a16:creationId xmlns:a16="http://schemas.microsoft.com/office/drawing/2014/main" id="{D2FF5697-D597-48A2-B0CA-90216755D326}"/>
              </a:ext>
            </a:extLst>
          </p:cNvPr>
          <p:cNvPicPr>
            <a:picLocks noChangeAspect="1" noChangeArrowheads="1"/>
          </p:cNvPicPr>
          <p:nvPr>
            <p:ph sz="half" idx="4294967295"/>
          </p:nvPr>
        </p:nvPicPr>
        <p:blipFill>
          <a:blip r:embed="rId3">
            <a:extLst>
              <a:ext uri="{28A0092B-C50C-407E-A947-70E740481C1C}">
                <a14:useLocalDpi xmlns:a14="http://schemas.microsoft.com/office/drawing/2010/main" val="0"/>
              </a:ext>
            </a:extLst>
          </a:blip>
          <a:srcRect b="2667"/>
          <a:stretch>
            <a:fillRect/>
          </a:stretch>
        </p:blipFill>
        <p:spPr>
          <a:xfrm>
            <a:off x="5181600" y="1600200"/>
            <a:ext cx="3603625" cy="4724400"/>
          </a:xfrm>
          <a:noFill/>
        </p:spPr>
      </p:pic>
      <p:sp>
        <p:nvSpPr>
          <p:cNvPr id="45064" name="Footer Placeholder 6">
            <a:extLst>
              <a:ext uri="{FF2B5EF4-FFF2-40B4-BE49-F238E27FC236}">
                <a16:creationId xmlns:a16="http://schemas.microsoft.com/office/drawing/2014/main" id="{C6AE4917-A68A-4D75-B469-3BFF4C5FE37F}"/>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20166">
                                            <p:txEl>
                                              <p:pRg st="0" end="0"/>
                                            </p:txEl>
                                          </p:spTgt>
                                        </p:tgtEl>
                                        <p:attrNameLst>
                                          <p:attrName>style.visibility</p:attrName>
                                        </p:attrNameLst>
                                      </p:cBhvr>
                                      <p:to>
                                        <p:strVal val="visible"/>
                                      </p:to>
                                    </p:set>
                                    <p:animEffect transition="in" filter="checkerboard(across)">
                                      <p:cBhvr>
                                        <p:cTn id="7" dur="500"/>
                                        <p:tgtEl>
                                          <p:spTgt spid="22016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20166">
                                            <p:txEl>
                                              <p:pRg st="1" end="1"/>
                                            </p:txEl>
                                          </p:spTgt>
                                        </p:tgtEl>
                                        <p:attrNameLst>
                                          <p:attrName>style.visibility</p:attrName>
                                        </p:attrNameLst>
                                      </p:cBhvr>
                                      <p:to>
                                        <p:strVal val="visible"/>
                                      </p:to>
                                    </p:set>
                                    <p:animEffect transition="in" filter="checkerboard(across)">
                                      <p:cBhvr>
                                        <p:cTn id="12" dur="500"/>
                                        <p:tgtEl>
                                          <p:spTgt spid="22016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20166">
                                            <p:txEl>
                                              <p:pRg st="2" end="2"/>
                                            </p:txEl>
                                          </p:spTgt>
                                        </p:tgtEl>
                                        <p:attrNameLst>
                                          <p:attrName>style.visibility</p:attrName>
                                        </p:attrNameLst>
                                      </p:cBhvr>
                                      <p:to>
                                        <p:strVal val="visible"/>
                                      </p:to>
                                    </p:set>
                                    <p:animEffect transition="in" filter="checkerboard(across)">
                                      <p:cBhvr>
                                        <p:cTn id="17" dur="500"/>
                                        <p:tgtEl>
                                          <p:spTgt spid="22016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166"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a:extLst>
              <a:ext uri="{FF2B5EF4-FFF2-40B4-BE49-F238E27FC236}">
                <a16:creationId xmlns:a16="http://schemas.microsoft.com/office/drawing/2014/main" id="{19EB98B3-DD37-4307-B7E8-B32EF098A920}"/>
              </a:ext>
            </a:extLst>
          </p:cNvPr>
          <p:cNvSpPr>
            <a:spLocks noGrp="1"/>
          </p:cNvSpPr>
          <p:nvPr>
            <p:ph type="ftr" sz="quarter" idx="11"/>
          </p:nvPr>
        </p:nvSpPr>
        <p:spPr/>
        <p:txBody>
          <a:bodyPr/>
          <a:lstStyle/>
          <a:p>
            <a:pPr>
              <a:defRPr/>
            </a:pPr>
            <a:r>
              <a:rPr lang="en-US"/>
              <a:t>copyright cmassengale</a:t>
            </a:r>
          </a:p>
        </p:txBody>
      </p:sp>
      <p:sp>
        <p:nvSpPr>
          <p:cNvPr id="46083" name="Rectangle 11">
            <a:extLst>
              <a:ext uri="{FF2B5EF4-FFF2-40B4-BE49-F238E27FC236}">
                <a16:creationId xmlns:a16="http://schemas.microsoft.com/office/drawing/2014/main" id="{5BB8284C-1EED-4FA1-A274-1A0CA6E6B9C7}"/>
              </a:ext>
            </a:extLst>
          </p:cNvPr>
          <p:cNvSpPr txBox="1">
            <a:spLocks noGrp="1" noChangeArrowheads="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852D127D-395D-4DDD-A1BF-EBABA0C3AD7A}" type="slidenum">
              <a:rPr lang="en-US" altLang="en-US" sz="1400">
                <a:solidFill>
                  <a:srgbClr val="FFFFFF"/>
                </a:solidFill>
              </a:rPr>
              <a:pPr algn="r" eaLnBrk="1" hangingPunct="1">
                <a:spcBef>
                  <a:spcPct val="50000"/>
                </a:spcBef>
                <a:buClrTx/>
                <a:buSzTx/>
                <a:buFontTx/>
                <a:buNone/>
              </a:pPr>
              <a:t>44</a:t>
            </a:fld>
            <a:endParaRPr lang="en-US" altLang="en-US" sz="1400">
              <a:solidFill>
                <a:srgbClr val="FFFFFF"/>
              </a:solidFill>
            </a:endParaRPr>
          </a:p>
        </p:txBody>
      </p:sp>
      <p:sp>
        <p:nvSpPr>
          <p:cNvPr id="187394" name="Rectangle 2">
            <a:extLst>
              <a:ext uri="{FF2B5EF4-FFF2-40B4-BE49-F238E27FC236}">
                <a16:creationId xmlns:a16="http://schemas.microsoft.com/office/drawing/2014/main" id="{158C170B-EC15-4152-AE20-4ED8911A5751}"/>
              </a:ext>
            </a:extLst>
          </p:cNvPr>
          <p:cNvSpPr>
            <a:spLocks noGrp="1" noChangeArrowheads="1"/>
          </p:cNvSpPr>
          <p:nvPr>
            <p:ph type="ctrTitle" idx="4294967295"/>
          </p:nvPr>
        </p:nvSpPr>
        <p:spPr>
          <a:xfrm>
            <a:off x="685800" y="1600200"/>
            <a:ext cx="7772400" cy="1143000"/>
          </a:xfrm>
        </p:spPr>
        <p:txBody>
          <a:bodyPr/>
          <a:lstStyle/>
          <a:p>
            <a:pPr eaLnBrk="1" hangingPunct="1">
              <a:defRPr/>
            </a:pPr>
            <a:r>
              <a:rPr lang="en-US" sz="5400" b="1" dirty="0">
                <a:effectLst>
                  <a:outerShdw blurRad="38100" dist="38100" dir="2700000" algn="tl">
                    <a:srgbClr val="000000"/>
                  </a:outerShdw>
                </a:effectLst>
              </a:rPr>
              <a:t>Origin of Species</a:t>
            </a:r>
          </a:p>
        </p:txBody>
      </p:sp>
      <p:sp>
        <p:nvSpPr>
          <p:cNvPr id="187395" name="Rectangle 3">
            <a:extLst>
              <a:ext uri="{FF2B5EF4-FFF2-40B4-BE49-F238E27FC236}">
                <a16:creationId xmlns:a16="http://schemas.microsoft.com/office/drawing/2014/main" id="{3C162869-903C-4791-84A7-674B68DF5B35}"/>
              </a:ext>
            </a:extLst>
          </p:cNvPr>
          <p:cNvSpPr>
            <a:spLocks noGrp="1" noChangeArrowheads="1"/>
          </p:cNvSpPr>
          <p:nvPr>
            <p:ph type="subTitle" idx="4294967295"/>
          </p:nvPr>
        </p:nvSpPr>
        <p:spPr>
          <a:xfrm>
            <a:off x="1371600" y="3124200"/>
            <a:ext cx="6400800" cy="1447800"/>
          </a:xfrm>
        </p:spPr>
        <p:txBody>
          <a:bodyPr lIns="92075" tIns="46038" rIns="92075" bIns="46038"/>
          <a:lstStyle/>
          <a:p>
            <a:pPr marL="0" indent="0" algn="ctr" eaLnBrk="1" hangingPunct="1">
              <a:buFont typeface="Wingdings" panose="05000000000000000000" pitchFamily="2" charset="2"/>
              <a:buNone/>
              <a:defRPr/>
            </a:pPr>
            <a:r>
              <a:rPr lang="en-US" b="1" dirty="0">
                <a:solidFill>
                  <a:srgbClr val="CC3300"/>
                </a:solidFill>
                <a:effectLst>
                  <a:outerShdw blurRad="38100" dist="38100" dir="2700000" algn="tl">
                    <a:srgbClr val="000000"/>
                  </a:outerShdw>
                </a:effectLst>
              </a:rPr>
              <a:t>Darwin Presents His Case</a:t>
            </a:r>
          </a:p>
        </p:txBody>
      </p:sp>
      <p:sp>
        <p:nvSpPr>
          <p:cNvPr id="46086" name="Footer Placeholder 4">
            <a:extLst>
              <a:ext uri="{FF2B5EF4-FFF2-40B4-BE49-F238E27FC236}">
                <a16:creationId xmlns:a16="http://schemas.microsoft.com/office/drawing/2014/main" id="{27C2D044-83CB-4787-9620-8FA6CAF6C691}"/>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solidFill>
                <a:srgbClr val="FFFFFF"/>
              </a:solidFill>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87395">
                                            <p:txEl>
                                              <p:pRg st="0" end="0"/>
                                            </p:txEl>
                                          </p:spTgt>
                                        </p:tgtEl>
                                        <p:attrNameLst>
                                          <p:attrName>style.visibility</p:attrName>
                                        </p:attrNameLst>
                                      </p:cBhvr>
                                      <p:to>
                                        <p:strVal val="visible"/>
                                      </p:to>
                                    </p:set>
                                    <p:animEffect transition="in" filter="checkerboard(across)">
                                      <p:cBhvr>
                                        <p:cTn id="7" dur="500"/>
                                        <p:tgtEl>
                                          <p:spTgt spid="1873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5"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E86BE5E-90E9-4B73-96A5-E9755F27A947}"/>
              </a:ext>
            </a:extLst>
          </p:cNvPr>
          <p:cNvSpPr>
            <a:spLocks noGrp="1"/>
          </p:cNvSpPr>
          <p:nvPr>
            <p:ph type="ftr" sz="quarter" idx="11"/>
          </p:nvPr>
        </p:nvSpPr>
        <p:spPr/>
        <p:txBody>
          <a:bodyPr/>
          <a:lstStyle/>
          <a:p>
            <a:pPr>
              <a:defRPr/>
            </a:pPr>
            <a:r>
              <a:rPr lang="en-US"/>
              <a:t>copyright cmassengale</a:t>
            </a:r>
          </a:p>
        </p:txBody>
      </p:sp>
      <p:sp>
        <p:nvSpPr>
          <p:cNvPr id="47107" name="Rectangle 2">
            <a:extLst>
              <a:ext uri="{FF2B5EF4-FFF2-40B4-BE49-F238E27FC236}">
                <a16:creationId xmlns:a16="http://schemas.microsoft.com/office/drawing/2014/main" id="{307DB3CA-B734-489A-B4D2-D8102ED0E66C}"/>
              </a:ext>
            </a:extLst>
          </p:cNvPr>
          <p:cNvSpPr>
            <a:spLocks noChangeArrowheads="1"/>
          </p:cNvSpPr>
          <p:nvPr>
            <p:ph type="title"/>
          </p:nvPr>
        </p:nvSpPr>
        <p:spPr/>
        <p:txBody>
          <a:bodyPr/>
          <a:lstStyle/>
          <a:p>
            <a:pPr eaLnBrk="1" hangingPunct="1"/>
            <a:r>
              <a:rPr lang="en-US" altLang="en-US"/>
              <a:t>On The Origin of Species</a:t>
            </a:r>
          </a:p>
        </p:txBody>
      </p:sp>
      <p:sp>
        <p:nvSpPr>
          <p:cNvPr id="47108" name="Rectangle 3">
            <a:extLst>
              <a:ext uri="{FF2B5EF4-FFF2-40B4-BE49-F238E27FC236}">
                <a16:creationId xmlns:a16="http://schemas.microsoft.com/office/drawing/2014/main" id="{58167A72-032E-4F3C-9FC4-A128312BD101}"/>
              </a:ext>
            </a:extLst>
          </p:cNvPr>
          <p:cNvSpPr>
            <a:spLocks noChangeArrowheads="1"/>
          </p:cNvSpPr>
          <p:nvPr>
            <p:ph type="body" idx="1"/>
          </p:nvPr>
        </p:nvSpPr>
        <p:spPr>
          <a:xfrm>
            <a:off x="685800" y="1447800"/>
            <a:ext cx="7848600" cy="5410200"/>
          </a:xfrm>
        </p:spPr>
        <p:txBody>
          <a:bodyPr/>
          <a:lstStyle/>
          <a:p>
            <a:pPr marL="609600" indent="-609600" eaLnBrk="1" hangingPunct="1">
              <a:lnSpc>
                <a:spcPct val="90000"/>
              </a:lnSpc>
              <a:buFont typeface="Wingdings" panose="05000000000000000000" pitchFamily="2" charset="2"/>
              <a:buNone/>
            </a:pPr>
            <a:r>
              <a:rPr lang="en-US" altLang="en-US"/>
              <a:t>1.  After the HMS Beagle returned to England in 1836, Darwin waited over 20 years to publish </a:t>
            </a:r>
          </a:p>
          <a:p>
            <a:pPr marL="609600" indent="-609600" eaLnBrk="1" hangingPunct="1">
              <a:lnSpc>
                <a:spcPct val="90000"/>
              </a:lnSpc>
              <a:buFont typeface="Wingdings" panose="05000000000000000000" pitchFamily="2" charset="2"/>
              <a:buNone/>
            </a:pPr>
            <a:r>
              <a:rPr lang="en-US" altLang="en-US"/>
              <a:t>2.  Darwin was forced to publish </a:t>
            </a:r>
            <a:r>
              <a:rPr lang="en-US" altLang="en-US">
                <a:hlinkClick r:id="rId2"/>
              </a:rPr>
              <a:t>Origin of Species</a:t>
            </a:r>
            <a:r>
              <a:rPr lang="en-US" altLang="en-US"/>
              <a:t> after reading a similar hypothesis by Alfred Russell Wallace </a:t>
            </a:r>
          </a:p>
          <a:p>
            <a:pPr marL="609600" indent="-609600" eaLnBrk="1" hangingPunct="1">
              <a:lnSpc>
                <a:spcPct val="90000"/>
              </a:lnSpc>
              <a:buFont typeface="Wingdings" panose="05000000000000000000" pitchFamily="2" charset="2"/>
              <a:buNone/>
            </a:pPr>
            <a:r>
              <a:rPr lang="en-US" altLang="en-US"/>
              <a:t>3.  Both men concluded that life forms arose by descent from a common ancestor, and       that natural selection is the mechanism by which species change and new species arise </a:t>
            </a:r>
          </a:p>
          <a:p>
            <a:pPr marL="609600" indent="-609600" eaLnBrk="1" hangingPunct="1">
              <a:lnSpc>
                <a:spcPct val="90000"/>
              </a:lnSpc>
            </a:pPr>
            <a:endParaRPr lang="en-US" alt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a:extLst>
              <a:ext uri="{FF2B5EF4-FFF2-40B4-BE49-F238E27FC236}">
                <a16:creationId xmlns:a16="http://schemas.microsoft.com/office/drawing/2014/main" id="{303D6F86-7689-4816-9D4C-240D0FD632B2}"/>
              </a:ext>
            </a:extLst>
          </p:cNvPr>
          <p:cNvSpPr>
            <a:spLocks noGrp="1"/>
          </p:cNvSpPr>
          <p:nvPr>
            <p:ph type="ftr" sz="quarter" idx="11"/>
          </p:nvPr>
        </p:nvSpPr>
        <p:spPr/>
        <p:txBody>
          <a:bodyPr/>
          <a:lstStyle/>
          <a:p>
            <a:pPr>
              <a:defRPr/>
            </a:pPr>
            <a:r>
              <a:rPr lang="en-US"/>
              <a:t>copyright cmassengale</a:t>
            </a:r>
          </a:p>
        </p:txBody>
      </p:sp>
      <p:sp>
        <p:nvSpPr>
          <p:cNvPr id="48131" name="Rectangle 11">
            <a:extLst>
              <a:ext uri="{FF2B5EF4-FFF2-40B4-BE49-F238E27FC236}">
                <a16:creationId xmlns:a16="http://schemas.microsoft.com/office/drawing/2014/main" id="{E7A0BE8D-FAB4-4151-90FD-02CE6D49C32E}"/>
              </a:ext>
            </a:extLst>
          </p:cNvPr>
          <p:cNvSpPr txBox="1">
            <a:spLocks noGrp="1" noChangeArrowheads="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6B500695-CD26-45A1-8790-05240DE137B0}" type="slidenum">
              <a:rPr lang="en-US" altLang="en-US" sz="1400">
                <a:solidFill>
                  <a:srgbClr val="FFFFFF"/>
                </a:solidFill>
              </a:rPr>
              <a:pPr algn="r" eaLnBrk="1" hangingPunct="1">
                <a:spcBef>
                  <a:spcPct val="50000"/>
                </a:spcBef>
                <a:buClrTx/>
                <a:buSzTx/>
                <a:buFontTx/>
                <a:buNone/>
              </a:pPr>
              <a:t>46</a:t>
            </a:fld>
            <a:endParaRPr lang="en-US" altLang="en-US" sz="1400">
              <a:solidFill>
                <a:srgbClr val="FFFFFF"/>
              </a:solidFill>
            </a:endParaRPr>
          </a:p>
        </p:txBody>
      </p:sp>
      <p:sp>
        <p:nvSpPr>
          <p:cNvPr id="54274" name="Rectangle 2">
            <a:extLst>
              <a:ext uri="{FF2B5EF4-FFF2-40B4-BE49-F238E27FC236}">
                <a16:creationId xmlns:a16="http://schemas.microsoft.com/office/drawing/2014/main" id="{0109BA1F-E272-4E83-85CF-7FB6D08C8BCD}"/>
              </a:ext>
            </a:extLst>
          </p:cNvPr>
          <p:cNvSpPr>
            <a:spLocks noGrp="1" noChangeArrowheads="1"/>
          </p:cNvSpPr>
          <p:nvPr>
            <p:ph type="ctrTitle" idx="4294967295"/>
          </p:nvPr>
        </p:nvSpPr>
        <p:spPr>
          <a:xfrm>
            <a:off x="762000" y="1600200"/>
            <a:ext cx="7772400" cy="1143000"/>
          </a:xfrm>
        </p:spPr>
        <p:txBody>
          <a:bodyPr/>
          <a:lstStyle/>
          <a:p>
            <a:pPr eaLnBrk="1" hangingPunct="1">
              <a:defRPr/>
            </a:pPr>
            <a:r>
              <a:rPr lang="en-US" sz="5400" b="1" dirty="0">
                <a:effectLst>
                  <a:outerShdw blurRad="38100" dist="38100" dir="2700000" algn="tl">
                    <a:srgbClr val="000000"/>
                  </a:outerShdw>
                </a:effectLst>
              </a:rPr>
              <a:t>Origin of Species</a:t>
            </a:r>
          </a:p>
        </p:txBody>
      </p:sp>
      <p:sp>
        <p:nvSpPr>
          <p:cNvPr id="54275" name="Rectangle 3">
            <a:extLst>
              <a:ext uri="{FF2B5EF4-FFF2-40B4-BE49-F238E27FC236}">
                <a16:creationId xmlns:a16="http://schemas.microsoft.com/office/drawing/2014/main" id="{8AAB95F1-FF7C-4787-A051-6DE9703FE6EF}"/>
              </a:ext>
            </a:extLst>
          </p:cNvPr>
          <p:cNvSpPr>
            <a:spLocks noGrp="1" noChangeArrowheads="1"/>
          </p:cNvSpPr>
          <p:nvPr>
            <p:ph type="subTitle" idx="4294967295"/>
          </p:nvPr>
        </p:nvSpPr>
        <p:spPr>
          <a:xfrm>
            <a:off x="1371600" y="3429000"/>
            <a:ext cx="6400800" cy="1752600"/>
          </a:xfrm>
        </p:spPr>
        <p:txBody>
          <a:bodyPr lIns="92075" tIns="46038" rIns="92075" bIns="46038"/>
          <a:lstStyle/>
          <a:p>
            <a:pPr marL="0" indent="0" algn="ctr" eaLnBrk="1" hangingPunct="1">
              <a:buFont typeface="Wingdings" panose="05000000000000000000" pitchFamily="2" charset="2"/>
              <a:buNone/>
              <a:defRPr/>
            </a:pPr>
            <a:r>
              <a:rPr lang="en-US" sz="3600" dirty="0">
                <a:solidFill>
                  <a:srgbClr val="CC3300"/>
                </a:solidFill>
                <a:effectLst>
                  <a:outerShdw blurRad="38100" dist="38100" dir="2700000" algn="tl">
                    <a:srgbClr val="000000"/>
                  </a:outerShdw>
                </a:effectLst>
              </a:rPr>
              <a:t>Concepts and Controversy</a:t>
            </a:r>
          </a:p>
        </p:txBody>
      </p:sp>
      <p:sp>
        <p:nvSpPr>
          <p:cNvPr id="48134" name="Footer Placeholder 4">
            <a:extLst>
              <a:ext uri="{FF2B5EF4-FFF2-40B4-BE49-F238E27FC236}">
                <a16:creationId xmlns:a16="http://schemas.microsoft.com/office/drawing/2014/main" id="{8B503B28-643C-4243-9EE7-5BA72F6D3051}"/>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solidFill>
                <a:srgbClr val="FFFFFF"/>
              </a:solidFill>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animEffect transition="in" filter="checkerboard(across)">
                                      <p:cBhvr>
                                        <p:cTn id="7" dur="500"/>
                                        <p:tgtEl>
                                          <p:spTgt spid="5427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a:extLst>
              <a:ext uri="{FF2B5EF4-FFF2-40B4-BE49-F238E27FC236}">
                <a16:creationId xmlns:a16="http://schemas.microsoft.com/office/drawing/2014/main" id="{F5FF0B21-5606-4F7A-B74C-BCB9E8402EA9}"/>
              </a:ext>
            </a:extLst>
          </p:cNvPr>
          <p:cNvSpPr>
            <a:spLocks noGrp="1"/>
          </p:cNvSpPr>
          <p:nvPr>
            <p:ph type="ftr" sz="quarter" idx="11"/>
          </p:nvPr>
        </p:nvSpPr>
        <p:spPr/>
        <p:txBody>
          <a:bodyPr/>
          <a:lstStyle/>
          <a:p>
            <a:pPr>
              <a:defRPr/>
            </a:pPr>
            <a:r>
              <a:rPr lang="en-US"/>
              <a:t>copyright cmassengale</a:t>
            </a:r>
          </a:p>
        </p:txBody>
      </p:sp>
      <p:sp>
        <p:nvSpPr>
          <p:cNvPr id="49155" name="Slide Number Placeholder 5">
            <a:extLst>
              <a:ext uri="{FF2B5EF4-FFF2-40B4-BE49-F238E27FC236}">
                <a16:creationId xmlns:a16="http://schemas.microsoft.com/office/drawing/2014/main" id="{381FEB61-0CB3-4507-8AAB-C8D4E0F70010}"/>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0C5E2734-7401-469A-98F6-72383B0EF523}" type="slidenum">
              <a:rPr lang="en-US" altLang="en-US" sz="1400"/>
              <a:pPr algn="r" eaLnBrk="1" hangingPunct="1">
                <a:spcBef>
                  <a:spcPct val="50000"/>
                </a:spcBef>
                <a:buClrTx/>
                <a:buSzTx/>
                <a:buFontTx/>
                <a:buNone/>
              </a:pPr>
              <a:t>47</a:t>
            </a:fld>
            <a:endParaRPr lang="en-US" altLang="en-US" sz="1400"/>
          </a:p>
        </p:txBody>
      </p:sp>
      <p:sp>
        <p:nvSpPr>
          <p:cNvPr id="63490" name="Rectangle 2">
            <a:extLst>
              <a:ext uri="{FF2B5EF4-FFF2-40B4-BE49-F238E27FC236}">
                <a16:creationId xmlns:a16="http://schemas.microsoft.com/office/drawing/2014/main" id="{F23BA01A-2A65-4D97-9277-AC269F6CF7F0}"/>
              </a:ext>
            </a:extLst>
          </p:cNvPr>
          <p:cNvSpPr>
            <a:spLocks noGrp="1" noChangeArrowheads="1"/>
          </p:cNvSpPr>
          <p:nvPr>
            <p:ph type="title" idx="4294967295"/>
          </p:nvPr>
        </p:nvSpPr>
        <p:spPr/>
        <p:txBody>
          <a:bodyPr/>
          <a:lstStyle/>
          <a:p>
            <a:pPr eaLnBrk="1" hangingPunct="1">
              <a:defRPr/>
            </a:pPr>
            <a:r>
              <a:rPr lang="en-US" sz="4000" b="1" dirty="0">
                <a:effectLst>
                  <a:outerShdw blurRad="38100" dist="38100" dir="2700000" algn="tl">
                    <a:srgbClr val="000000"/>
                  </a:outerShdw>
                </a:effectLst>
              </a:rPr>
              <a:t>Evolution By Natural Selection Concepts</a:t>
            </a:r>
          </a:p>
        </p:txBody>
      </p:sp>
      <p:sp>
        <p:nvSpPr>
          <p:cNvPr id="63491" name="Rectangle 3">
            <a:extLst>
              <a:ext uri="{FF2B5EF4-FFF2-40B4-BE49-F238E27FC236}">
                <a16:creationId xmlns:a16="http://schemas.microsoft.com/office/drawing/2014/main" id="{65BF57C2-16CA-4533-AA61-8800DC9B7B09}"/>
              </a:ext>
            </a:extLst>
          </p:cNvPr>
          <p:cNvSpPr>
            <a:spLocks noGrp="1" noChangeArrowheads="1"/>
          </p:cNvSpPr>
          <p:nvPr>
            <p:ph type="body" idx="4294967295"/>
          </p:nvPr>
        </p:nvSpPr>
        <p:spPr>
          <a:xfrm>
            <a:off x="685800" y="1828800"/>
            <a:ext cx="7772400" cy="4267200"/>
          </a:xfrm>
        </p:spPr>
        <p:txBody>
          <a:bodyPr/>
          <a:lstStyle/>
          <a:p>
            <a:pPr eaLnBrk="1" hangingPunct="1">
              <a:defRPr/>
            </a:pPr>
            <a:r>
              <a:rPr lang="en-US" b="1" dirty="0">
                <a:solidFill>
                  <a:srgbClr val="CC3300"/>
                </a:solidFill>
                <a:effectLst>
                  <a:outerShdw blurRad="38100" dist="38100" dir="2700000" algn="tl">
                    <a:srgbClr val="000000"/>
                  </a:outerShdw>
                </a:effectLst>
              </a:rPr>
              <a:t>The Struggle for Existence</a:t>
            </a:r>
            <a:r>
              <a:rPr lang="en-US" b="1" dirty="0">
                <a:effectLst>
                  <a:outerShdw blurRad="38100" dist="38100" dir="2700000" algn="tl">
                    <a:srgbClr val="000000"/>
                  </a:outerShdw>
                </a:effectLst>
              </a:rPr>
              <a:t> (compete for food, mates, space, water, etc.)</a:t>
            </a:r>
          </a:p>
          <a:p>
            <a:pPr eaLnBrk="1" hangingPunct="1">
              <a:defRPr/>
            </a:pPr>
            <a:r>
              <a:rPr lang="en-US" b="1" dirty="0">
                <a:solidFill>
                  <a:srgbClr val="CC3300"/>
                </a:solidFill>
                <a:effectLst>
                  <a:outerShdw blurRad="38100" dist="38100" dir="2700000" algn="tl">
                    <a:srgbClr val="000000"/>
                  </a:outerShdw>
                </a:effectLst>
              </a:rPr>
              <a:t>Survival of the Fittest</a:t>
            </a:r>
            <a:r>
              <a:rPr lang="en-US" b="1" dirty="0">
                <a:effectLst>
                  <a:outerShdw blurRad="38100" dist="38100" dir="2700000" algn="tl">
                    <a:srgbClr val="000000"/>
                  </a:outerShdw>
                </a:effectLst>
              </a:rPr>
              <a:t> (strongest able to survive and reproduce)</a:t>
            </a:r>
          </a:p>
          <a:p>
            <a:pPr eaLnBrk="1" hangingPunct="1">
              <a:defRPr/>
            </a:pPr>
            <a:r>
              <a:rPr lang="en-US" b="1" dirty="0">
                <a:solidFill>
                  <a:srgbClr val="CC3300"/>
                </a:solidFill>
                <a:effectLst>
                  <a:outerShdw blurRad="38100" dist="38100" dir="2700000" algn="tl">
                    <a:srgbClr val="000000"/>
                  </a:outerShdw>
                </a:effectLst>
              </a:rPr>
              <a:t>Descent with Modification </a:t>
            </a:r>
            <a:r>
              <a:rPr lang="en-US" b="1" dirty="0">
                <a:effectLst>
                  <a:outerShdw blurRad="38100" dist="38100" dir="2700000" algn="tl">
                    <a:srgbClr val="000000"/>
                  </a:outerShdw>
                </a:effectLst>
              </a:rPr>
              <a:t>(new species arise from common ancestor replacing less fit species)</a:t>
            </a:r>
          </a:p>
        </p:txBody>
      </p:sp>
      <p:sp>
        <p:nvSpPr>
          <p:cNvPr id="49158" name="Footer Placeholder 4">
            <a:extLst>
              <a:ext uri="{FF2B5EF4-FFF2-40B4-BE49-F238E27FC236}">
                <a16:creationId xmlns:a16="http://schemas.microsoft.com/office/drawing/2014/main" id="{67D9F8A2-7BFF-41B7-B454-55E8000D37B1}"/>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animEffect transition="in" filter="checkerboard(across)">
                                      <p:cBhvr>
                                        <p:cTn id="7" dur="500"/>
                                        <p:tgtEl>
                                          <p:spTgt spid="634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3491">
                                            <p:txEl>
                                              <p:pRg st="1" end="1"/>
                                            </p:txEl>
                                          </p:spTgt>
                                        </p:tgtEl>
                                        <p:attrNameLst>
                                          <p:attrName>style.visibility</p:attrName>
                                        </p:attrNameLst>
                                      </p:cBhvr>
                                      <p:to>
                                        <p:strVal val="visible"/>
                                      </p:to>
                                    </p:set>
                                    <p:animEffect transition="in" filter="checkerboard(across)">
                                      <p:cBhvr>
                                        <p:cTn id="12" dur="500"/>
                                        <p:tgtEl>
                                          <p:spTgt spid="6349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3491">
                                            <p:txEl>
                                              <p:pRg st="2" end="2"/>
                                            </p:txEl>
                                          </p:spTgt>
                                        </p:tgtEl>
                                        <p:attrNameLst>
                                          <p:attrName>style.visibility</p:attrName>
                                        </p:attrNameLst>
                                      </p:cBhvr>
                                      <p:to>
                                        <p:strVal val="visible"/>
                                      </p:to>
                                    </p:set>
                                    <p:animEffect transition="in" filter="checkerboard(across)">
                                      <p:cBhvr>
                                        <p:cTn id="17" dur="500"/>
                                        <p:tgtEl>
                                          <p:spTgt spid="634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a:extLst>
              <a:ext uri="{FF2B5EF4-FFF2-40B4-BE49-F238E27FC236}">
                <a16:creationId xmlns:a16="http://schemas.microsoft.com/office/drawing/2014/main" id="{DC9D1A29-2C64-4E7E-92D2-4E735A6B8F6B}"/>
              </a:ext>
            </a:extLst>
          </p:cNvPr>
          <p:cNvSpPr>
            <a:spLocks noGrp="1"/>
          </p:cNvSpPr>
          <p:nvPr>
            <p:ph type="ftr" sz="quarter" idx="11"/>
          </p:nvPr>
        </p:nvSpPr>
        <p:spPr/>
        <p:txBody>
          <a:bodyPr/>
          <a:lstStyle/>
          <a:p>
            <a:pPr>
              <a:defRPr/>
            </a:pPr>
            <a:r>
              <a:rPr lang="en-US"/>
              <a:t>copyright cmassengale</a:t>
            </a:r>
          </a:p>
        </p:txBody>
      </p:sp>
      <p:sp>
        <p:nvSpPr>
          <p:cNvPr id="50179" name="Slide Number Placeholder 5">
            <a:extLst>
              <a:ext uri="{FF2B5EF4-FFF2-40B4-BE49-F238E27FC236}">
                <a16:creationId xmlns:a16="http://schemas.microsoft.com/office/drawing/2014/main" id="{FFDB3BA1-9D2F-4823-ADC6-B1B5513C99A4}"/>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0AC2C880-3349-4B96-ABEF-CDFEDD624281}" type="slidenum">
              <a:rPr lang="en-US" altLang="en-US" sz="1400"/>
              <a:pPr algn="r" eaLnBrk="1" hangingPunct="1">
                <a:spcBef>
                  <a:spcPct val="50000"/>
                </a:spcBef>
                <a:buClrTx/>
                <a:buSzTx/>
                <a:buFontTx/>
                <a:buNone/>
              </a:pPr>
              <a:t>48</a:t>
            </a:fld>
            <a:endParaRPr lang="en-US" altLang="en-US" sz="1400"/>
          </a:p>
        </p:txBody>
      </p:sp>
      <p:sp>
        <p:nvSpPr>
          <p:cNvPr id="65538" name="Rectangle 2">
            <a:extLst>
              <a:ext uri="{FF2B5EF4-FFF2-40B4-BE49-F238E27FC236}">
                <a16:creationId xmlns:a16="http://schemas.microsoft.com/office/drawing/2014/main" id="{2D6C40DC-0345-4ADA-8497-400362757D95}"/>
              </a:ext>
            </a:extLst>
          </p:cNvPr>
          <p:cNvSpPr>
            <a:spLocks noGrp="1" noChangeArrowheads="1"/>
          </p:cNvSpPr>
          <p:nvPr>
            <p:ph type="title" idx="4294967295"/>
          </p:nvPr>
        </p:nvSpPr>
        <p:spPr/>
        <p:txBody>
          <a:bodyPr/>
          <a:lstStyle/>
          <a:p>
            <a:pPr eaLnBrk="1" hangingPunct="1">
              <a:defRPr/>
            </a:pPr>
            <a:r>
              <a:rPr lang="en-US" b="1" dirty="0">
                <a:effectLst>
                  <a:outerShdw blurRad="38100" dist="38100" dir="2700000" algn="tl">
                    <a:srgbClr val="000000"/>
                  </a:outerShdw>
                </a:effectLst>
              </a:rPr>
              <a:t>Survival of the Fittest</a:t>
            </a:r>
          </a:p>
        </p:txBody>
      </p:sp>
      <p:sp>
        <p:nvSpPr>
          <p:cNvPr id="65539" name="Rectangle 3">
            <a:extLst>
              <a:ext uri="{FF2B5EF4-FFF2-40B4-BE49-F238E27FC236}">
                <a16:creationId xmlns:a16="http://schemas.microsoft.com/office/drawing/2014/main" id="{6D43DE3E-1700-4F57-9648-92A904CF9D1A}"/>
              </a:ext>
            </a:extLst>
          </p:cNvPr>
          <p:cNvSpPr>
            <a:spLocks noGrp="1" noChangeArrowheads="1"/>
          </p:cNvSpPr>
          <p:nvPr>
            <p:ph type="body" idx="4294967295"/>
          </p:nvPr>
        </p:nvSpPr>
        <p:spPr/>
        <p:txBody>
          <a:bodyPr/>
          <a:lstStyle/>
          <a:p>
            <a:pPr marL="609600" indent="-609600" eaLnBrk="1" hangingPunct="1">
              <a:defRPr/>
            </a:pPr>
            <a:r>
              <a:rPr lang="en-US" sz="3600" b="1" dirty="0">
                <a:solidFill>
                  <a:srgbClr val="CC3300"/>
                </a:solidFill>
              </a:rPr>
              <a:t>Fitness</a:t>
            </a:r>
          </a:p>
          <a:p>
            <a:pPr marL="990600" lvl="1" indent="-533400" eaLnBrk="1" hangingPunct="1">
              <a:defRPr/>
            </a:pPr>
            <a:r>
              <a:rPr lang="en-US" sz="3200" b="1" dirty="0">
                <a:effectLst>
                  <a:outerShdw blurRad="38100" dist="38100" dir="2700000" algn="tl">
                    <a:srgbClr val="000000"/>
                  </a:outerShdw>
                </a:effectLst>
              </a:rPr>
              <a:t>Ability of an Individual To Survive &amp;  Reproduce</a:t>
            </a:r>
          </a:p>
          <a:p>
            <a:pPr marL="609600" indent="-609600" eaLnBrk="1" hangingPunct="1">
              <a:defRPr/>
            </a:pPr>
            <a:r>
              <a:rPr lang="en-US" sz="3600" b="1" dirty="0">
                <a:solidFill>
                  <a:srgbClr val="CC3300"/>
                </a:solidFill>
              </a:rPr>
              <a:t>Adaptation</a:t>
            </a:r>
          </a:p>
          <a:p>
            <a:pPr marL="990600" lvl="1" indent="-533400" eaLnBrk="1" hangingPunct="1">
              <a:defRPr/>
            </a:pPr>
            <a:r>
              <a:rPr lang="en-US" sz="3200" b="1" dirty="0">
                <a:effectLst>
                  <a:outerShdw blurRad="38100" dist="38100" dir="2700000" algn="tl">
                    <a:srgbClr val="000000"/>
                  </a:outerShdw>
                </a:effectLst>
              </a:rPr>
              <a:t>Inherited Characteristic That Increases an Organisms Chance for Survival</a:t>
            </a:r>
          </a:p>
        </p:txBody>
      </p:sp>
      <p:sp>
        <p:nvSpPr>
          <p:cNvPr id="50182" name="Footer Placeholder 4">
            <a:extLst>
              <a:ext uri="{FF2B5EF4-FFF2-40B4-BE49-F238E27FC236}">
                <a16:creationId xmlns:a16="http://schemas.microsoft.com/office/drawing/2014/main" id="{32B8F997-FD8D-4081-BEF6-5BDE4DED41D7}"/>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5539">
                                            <p:txEl>
                                              <p:pRg st="0" end="0"/>
                                            </p:txEl>
                                          </p:spTgt>
                                        </p:tgtEl>
                                        <p:attrNameLst>
                                          <p:attrName>style.visibility</p:attrName>
                                        </p:attrNameLst>
                                      </p:cBhvr>
                                      <p:to>
                                        <p:strVal val="visible"/>
                                      </p:to>
                                    </p:set>
                                    <p:animEffect transition="in" filter="checkerboard(across)">
                                      <p:cBhvr>
                                        <p:cTn id="7" dur="500"/>
                                        <p:tgtEl>
                                          <p:spTgt spid="65539">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65539">
                                            <p:txEl>
                                              <p:pRg st="1" end="1"/>
                                            </p:txEl>
                                          </p:spTgt>
                                        </p:tgtEl>
                                        <p:attrNameLst>
                                          <p:attrName>style.visibility</p:attrName>
                                        </p:attrNameLst>
                                      </p:cBhvr>
                                      <p:to>
                                        <p:strVal val="visible"/>
                                      </p:to>
                                    </p:set>
                                    <p:animEffect transition="in" filter="checkerboard(across)">
                                      <p:cBhvr>
                                        <p:cTn id="10" dur="500"/>
                                        <p:tgtEl>
                                          <p:spTgt spid="65539">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65539">
                                            <p:txEl>
                                              <p:pRg st="2" end="2"/>
                                            </p:txEl>
                                          </p:spTgt>
                                        </p:tgtEl>
                                        <p:attrNameLst>
                                          <p:attrName>style.visibility</p:attrName>
                                        </p:attrNameLst>
                                      </p:cBhvr>
                                      <p:to>
                                        <p:strVal val="visible"/>
                                      </p:to>
                                    </p:set>
                                    <p:animEffect transition="in" filter="checkerboard(across)">
                                      <p:cBhvr>
                                        <p:cTn id="15" dur="500"/>
                                        <p:tgtEl>
                                          <p:spTgt spid="65539">
                                            <p:txEl>
                                              <p:pRg st="2" end="2"/>
                                            </p:txEl>
                                          </p:spTgt>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65539">
                                            <p:txEl>
                                              <p:pRg st="3" end="3"/>
                                            </p:txEl>
                                          </p:spTgt>
                                        </p:tgtEl>
                                        <p:attrNameLst>
                                          <p:attrName>style.visibility</p:attrName>
                                        </p:attrNameLst>
                                      </p:cBhvr>
                                      <p:to>
                                        <p:strVal val="visible"/>
                                      </p:to>
                                    </p:set>
                                    <p:animEffect transition="in" filter="checkerboard(across)">
                                      <p:cBhvr>
                                        <p:cTn id="18" dur="500"/>
                                        <p:tgtEl>
                                          <p:spTgt spid="655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a:extLst>
              <a:ext uri="{FF2B5EF4-FFF2-40B4-BE49-F238E27FC236}">
                <a16:creationId xmlns:a16="http://schemas.microsoft.com/office/drawing/2014/main" id="{F71B4829-EE32-4373-AE99-08543295E1EE}"/>
              </a:ext>
            </a:extLst>
          </p:cNvPr>
          <p:cNvSpPr>
            <a:spLocks noGrp="1"/>
          </p:cNvSpPr>
          <p:nvPr>
            <p:ph type="ftr" sz="quarter" idx="11"/>
          </p:nvPr>
        </p:nvSpPr>
        <p:spPr/>
        <p:txBody>
          <a:bodyPr/>
          <a:lstStyle/>
          <a:p>
            <a:pPr>
              <a:defRPr/>
            </a:pPr>
            <a:r>
              <a:rPr lang="en-US"/>
              <a:t>copyright cmassengale</a:t>
            </a:r>
          </a:p>
        </p:txBody>
      </p:sp>
      <p:sp>
        <p:nvSpPr>
          <p:cNvPr id="51203" name="Slide Number Placeholder 5">
            <a:extLst>
              <a:ext uri="{FF2B5EF4-FFF2-40B4-BE49-F238E27FC236}">
                <a16:creationId xmlns:a16="http://schemas.microsoft.com/office/drawing/2014/main" id="{E358298E-BB4B-44E4-B30E-B251AA5B98A1}"/>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A2931420-7C83-4EE7-A437-5B9E1F97EDDA}" type="slidenum">
              <a:rPr lang="en-US" altLang="en-US" sz="1400"/>
              <a:pPr algn="r" eaLnBrk="1" hangingPunct="1">
                <a:spcBef>
                  <a:spcPct val="50000"/>
                </a:spcBef>
                <a:buClrTx/>
                <a:buSzTx/>
                <a:buFontTx/>
                <a:buNone/>
              </a:pPr>
              <a:t>49</a:t>
            </a:fld>
            <a:endParaRPr lang="en-US" altLang="en-US" sz="1400"/>
          </a:p>
        </p:txBody>
      </p:sp>
      <p:sp>
        <p:nvSpPr>
          <p:cNvPr id="66562" name="Rectangle 2">
            <a:extLst>
              <a:ext uri="{FF2B5EF4-FFF2-40B4-BE49-F238E27FC236}">
                <a16:creationId xmlns:a16="http://schemas.microsoft.com/office/drawing/2014/main" id="{A197931B-2E63-4732-91D7-147CF4A5D0D7}"/>
              </a:ext>
            </a:extLst>
          </p:cNvPr>
          <p:cNvSpPr>
            <a:spLocks noGrp="1" noChangeArrowheads="1"/>
          </p:cNvSpPr>
          <p:nvPr>
            <p:ph type="title" idx="4294967295"/>
          </p:nvPr>
        </p:nvSpPr>
        <p:spPr/>
        <p:txBody>
          <a:bodyPr/>
          <a:lstStyle/>
          <a:p>
            <a:pPr eaLnBrk="1" hangingPunct="1">
              <a:defRPr/>
            </a:pPr>
            <a:r>
              <a:rPr lang="en-US" b="1" dirty="0">
                <a:effectLst>
                  <a:outerShdw blurRad="38100" dist="38100" dir="2700000" algn="tl">
                    <a:srgbClr val="000000"/>
                  </a:outerShdw>
                </a:effectLst>
              </a:rPr>
              <a:t>Survival of the Fittest</a:t>
            </a:r>
          </a:p>
        </p:txBody>
      </p:sp>
      <p:sp>
        <p:nvSpPr>
          <p:cNvPr id="66563" name="Rectangle 3">
            <a:extLst>
              <a:ext uri="{FF2B5EF4-FFF2-40B4-BE49-F238E27FC236}">
                <a16:creationId xmlns:a16="http://schemas.microsoft.com/office/drawing/2014/main" id="{0F5C9CF0-79A7-40A5-BD3C-09A4CEE8358A}"/>
              </a:ext>
            </a:extLst>
          </p:cNvPr>
          <p:cNvSpPr>
            <a:spLocks noGrp="1" noChangeArrowheads="1"/>
          </p:cNvSpPr>
          <p:nvPr>
            <p:ph type="body" idx="4294967295"/>
          </p:nvPr>
        </p:nvSpPr>
        <p:spPr/>
        <p:txBody>
          <a:bodyPr/>
          <a:lstStyle/>
          <a:p>
            <a:pPr eaLnBrk="1" hangingPunct="1">
              <a:defRPr/>
            </a:pPr>
            <a:r>
              <a:rPr lang="en-US" sz="4000" b="1" dirty="0"/>
              <a:t>Adaptations Can Be:</a:t>
            </a:r>
          </a:p>
          <a:p>
            <a:pPr lvl="1" eaLnBrk="1" hangingPunct="1">
              <a:defRPr/>
            </a:pPr>
            <a:r>
              <a:rPr lang="en-US" sz="3600" b="1" dirty="0">
                <a:solidFill>
                  <a:srgbClr val="CC3300"/>
                </a:solidFill>
              </a:rPr>
              <a:t>Physical</a:t>
            </a:r>
          </a:p>
          <a:p>
            <a:pPr lvl="2" eaLnBrk="1" hangingPunct="1">
              <a:defRPr/>
            </a:pPr>
            <a:r>
              <a:rPr lang="en-US" sz="3200" b="1" dirty="0">
                <a:effectLst>
                  <a:outerShdw blurRad="38100" dist="38100" dir="2700000" algn="tl">
                    <a:srgbClr val="000000"/>
                  </a:outerShdw>
                </a:effectLst>
              </a:rPr>
              <a:t>Speed, Camouflage, Claws, Quills, etc.</a:t>
            </a:r>
          </a:p>
          <a:p>
            <a:pPr lvl="1" eaLnBrk="1" hangingPunct="1">
              <a:defRPr/>
            </a:pPr>
            <a:r>
              <a:rPr lang="en-US" sz="3600" b="1" dirty="0">
                <a:solidFill>
                  <a:srgbClr val="CC3300"/>
                </a:solidFill>
                <a:effectLst>
                  <a:outerShdw blurRad="38100" dist="38100" dir="2700000" algn="tl">
                    <a:srgbClr val="000000"/>
                  </a:outerShdw>
                </a:effectLst>
              </a:rPr>
              <a:t>Behavioral</a:t>
            </a:r>
          </a:p>
          <a:p>
            <a:pPr lvl="2" eaLnBrk="1" hangingPunct="1">
              <a:defRPr/>
            </a:pPr>
            <a:r>
              <a:rPr lang="en-US" sz="3200" b="1" dirty="0">
                <a:effectLst>
                  <a:outerShdw blurRad="38100" dist="38100" dir="2700000" algn="tl">
                    <a:srgbClr val="000000"/>
                  </a:outerShdw>
                </a:effectLst>
              </a:rPr>
              <a:t>Solitary, Herds, Packs, Activity, etc.</a:t>
            </a:r>
          </a:p>
        </p:txBody>
      </p:sp>
      <p:sp>
        <p:nvSpPr>
          <p:cNvPr id="51206" name="Footer Placeholder 4">
            <a:extLst>
              <a:ext uri="{FF2B5EF4-FFF2-40B4-BE49-F238E27FC236}">
                <a16:creationId xmlns:a16="http://schemas.microsoft.com/office/drawing/2014/main" id="{F8FAA1D8-C333-429E-B2F1-416EA64AD34E}"/>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6563">
                                            <p:txEl>
                                              <p:pRg st="0" end="0"/>
                                            </p:txEl>
                                          </p:spTgt>
                                        </p:tgtEl>
                                        <p:attrNameLst>
                                          <p:attrName>style.visibility</p:attrName>
                                        </p:attrNameLst>
                                      </p:cBhvr>
                                      <p:to>
                                        <p:strVal val="visible"/>
                                      </p:to>
                                    </p:set>
                                    <p:animEffect transition="in" filter="checkerboard(across)">
                                      <p:cBhvr>
                                        <p:cTn id="7" dur="500"/>
                                        <p:tgtEl>
                                          <p:spTgt spid="6656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66563">
                                            <p:txEl>
                                              <p:pRg st="1" end="1"/>
                                            </p:txEl>
                                          </p:spTgt>
                                        </p:tgtEl>
                                        <p:attrNameLst>
                                          <p:attrName>style.visibility</p:attrName>
                                        </p:attrNameLst>
                                      </p:cBhvr>
                                      <p:to>
                                        <p:strVal val="visible"/>
                                      </p:to>
                                    </p:set>
                                    <p:animEffect transition="in" filter="checkerboard(across)">
                                      <p:cBhvr>
                                        <p:cTn id="10" dur="500"/>
                                        <p:tgtEl>
                                          <p:spTgt spid="66563">
                                            <p:txEl>
                                              <p:pRg st="1" end="1"/>
                                            </p:txEl>
                                          </p:spTgt>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66563">
                                            <p:txEl>
                                              <p:pRg st="2" end="2"/>
                                            </p:txEl>
                                          </p:spTgt>
                                        </p:tgtEl>
                                        <p:attrNameLst>
                                          <p:attrName>style.visibility</p:attrName>
                                        </p:attrNameLst>
                                      </p:cBhvr>
                                      <p:to>
                                        <p:strVal val="visible"/>
                                      </p:to>
                                    </p:set>
                                    <p:animEffect transition="in" filter="checkerboard(across)">
                                      <p:cBhvr>
                                        <p:cTn id="13" dur="500"/>
                                        <p:tgtEl>
                                          <p:spTgt spid="66563">
                                            <p:txEl>
                                              <p:pRg st="2" end="2"/>
                                            </p:txEl>
                                          </p:spTgt>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66563">
                                            <p:txEl>
                                              <p:pRg st="3" end="3"/>
                                            </p:txEl>
                                          </p:spTgt>
                                        </p:tgtEl>
                                        <p:attrNameLst>
                                          <p:attrName>style.visibility</p:attrName>
                                        </p:attrNameLst>
                                      </p:cBhvr>
                                      <p:to>
                                        <p:strVal val="visible"/>
                                      </p:to>
                                    </p:set>
                                    <p:animEffect transition="in" filter="checkerboard(across)">
                                      <p:cBhvr>
                                        <p:cTn id="16" dur="500"/>
                                        <p:tgtEl>
                                          <p:spTgt spid="66563">
                                            <p:txEl>
                                              <p:pRg st="3" end="3"/>
                                            </p:txEl>
                                          </p:spTgt>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66563">
                                            <p:txEl>
                                              <p:pRg st="4" end="4"/>
                                            </p:txEl>
                                          </p:spTgt>
                                        </p:tgtEl>
                                        <p:attrNameLst>
                                          <p:attrName>style.visibility</p:attrName>
                                        </p:attrNameLst>
                                      </p:cBhvr>
                                      <p:to>
                                        <p:strVal val="visible"/>
                                      </p:to>
                                    </p:set>
                                    <p:animEffect transition="in" filter="checkerboard(across)">
                                      <p:cBhvr>
                                        <p:cTn id="19" dur="500"/>
                                        <p:tgtEl>
                                          <p:spTgt spid="66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a:extLst>
              <a:ext uri="{FF2B5EF4-FFF2-40B4-BE49-F238E27FC236}">
                <a16:creationId xmlns:a16="http://schemas.microsoft.com/office/drawing/2014/main" id="{7FEDF6AE-977C-44D4-9556-9E55366AF2DF}"/>
              </a:ext>
            </a:extLst>
          </p:cNvPr>
          <p:cNvSpPr>
            <a:spLocks noGrp="1"/>
          </p:cNvSpPr>
          <p:nvPr>
            <p:ph type="ftr" sz="quarter" idx="11"/>
          </p:nvPr>
        </p:nvSpPr>
        <p:spPr/>
        <p:txBody>
          <a:bodyPr/>
          <a:lstStyle/>
          <a:p>
            <a:pPr>
              <a:defRPr/>
            </a:pPr>
            <a:r>
              <a:rPr lang="en-US"/>
              <a:t>copyright cmassengale</a:t>
            </a:r>
          </a:p>
        </p:txBody>
      </p:sp>
      <p:sp>
        <p:nvSpPr>
          <p:cNvPr id="52227" name="Slide Number Placeholder 5">
            <a:extLst>
              <a:ext uri="{FF2B5EF4-FFF2-40B4-BE49-F238E27FC236}">
                <a16:creationId xmlns:a16="http://schemas.microsoft.com/office/drawing/2014/main" id="{7FE01B28-A757-4048-853E-B1BF30F8B40F}"/>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8770AEE2-654C-4923-B84B-F557C3573EE2}" type="slidenum">
              <a:rPr lang="en-US" altLang="en-US" sz="1400"/>
              <a:pPr algn="r" eaLnBrk="1" hangingPunct="1">
                <a:spcBef>
                  <a:spcPct val="50000"/>
                </a:spcBef>
                <a:buClrTx/>
                <a:buSzTx/>
                <a:buFontTx/>
                <a:buNone/>
              </a:pPr>
              <a:t>50</a:t>
            </a:fld>
            <a:endParaRPr lang="en-US" altLang="en-US" sz="1400"/>
          </a:p>
        </p:txBody>
      </p:sp>
      <p:sp>
        <p:nvSpPr>
          <p:cNvPr id="67586" name="Rectangle 2">
            <a:extLst>
              <a:ext uri="{FF2B5EF4-FFF2-40B4-BE49-F238E27FC236}">
                <a16:creationId xmlns:a16="http://schemas.microsoft.com/office/drawing/2014/main" id="{487105CC-900C-47D6-9DCE-96B1CBEC8201}"/>
              </a:ext>
            </a:extLst>
          </p:cNvPr>
          <p:cNvSpPr>
            <a:spLocks noGrp="1" noChangeArrowheads="1"/>
          </p:cNvSpPr>
          <p:nvPr>
            <p:ph type="title" idx="4294967295"/>
          </p:nvPr>
        </p:nvSpPr>
        <p:spPr/>
        <p:txBody>
          <a:bodyPr/>
          <a:lstStyle/>
          <a:p>
            <a:pPr eaLnBrk="1" hangingPunct="1">
              <a:defRPr/>
            </a:pPr>
            <a:r>
              <a:rPr lang="en-US" b="1" dirty="0">
                <a:effectLst>
                  <a:outerShdw blurRad="38100" dist="38100" dir="2700000" algn="tl">
                    <a:srgbClr val="000000"/>
                  </a:outerShdw>
                </a:effectLst>
              </a:rPr>
              <a:t>Survival of the Fittest</a:t>
            </a:r>
          </a:p>
        </p:txBody>
      </p:sp>
      <p:sp>
        <p:nvSpPr>
          <p:cNvPr id="67587" name="Rectangle 3">
            <a:extLst>
              <a:ext uri="{FF2B5EF4-FFF2-40B4-BE49-F238E27FC236}">
                <a16:creationId xmlns:a16="http://schemas.microsoft.com/office/drawing/2014/main" id="{A5832E53-D417-4344-AD0F-D43AE8643963}"/>
              </a:ext>
            </a:extLst>
          </p:cNvPr>
          <p:cNvSpPr>
            <a:spLocks noGrp="1" noChangeArrowheads="1"/>
          </p:cNvSpPr>
          <p:nvPr>
            <p:ph type="body" idx="4294967295"/>
          </p:nvPr>
        </p:nvSpPr>
        <p:spPr/>
        <p:txBody>
          <a:bodyPr/>
          <a:lstStyle/>
          <a:p>
            <a:pPr eaLnBrk="1" hangingPunct="1">
              <a:defRPr/>
            </a:pPr>
            <a:r>
              <a:rPr lang="en-US" sz="3600" b="1" dirty="0">
                <a:solidFill>
                  <a:srgbClr val="CC3300"/>
                </a:solidFill>
              </a:rPr>
              <a:t>Fitness</a:t>
            </a:r>
            <a:r>
              <a:rPr lang="en-US" sz="3600" b="1" dirty="0">
                <a:effectLst>
                  <a:outerShdw blurRad="38100" dist="38100" dir="2700000" algn="tl">
                    <a:srgbClr val="000000"/>
                  </a:outerShdw>
                </a:effectLst>
              </a:rPr>
              <a:t> Is Central To The Process Of Evolution</a:t>
            </a:r>
          </a:p>
          <a:p>
            <a:pPr eaLnBrk="1" hangingPunct="1">
              <a:defRPr/>
            </a:pPr>
            <a:r>
              <a:rPr lang="en-US" sz="3600" b="1" dirty="0">
                <a:effectLst>
                  <a:outerShdw blurRad="38100" dist="38100" dir="2700000" algn="tl">
                    <a:srgbClr val="000000"/>
                  </a:outerShdw>
                </a:effectLst>
              </a:rPr>
              <a:t>Individuals With Low Fitness</a:t>
            </a:r>
          </a:p>
          <a:p>
            <a:pPr lvl="1" eaLnBrk="1" hangingPunct="1">
              <a:defRPr/>
            </a:pPr>
            <a:r>
              <a:rPr lang="en-US" sz="3200" b="1" dirty="0">
                <a:effectLst>
                  <a:outerShdw blurRad="38100" dist="38100" dir="2700000" algn="tl">
                    <a:srgbClr val="000000"/>
                  </a:outerShdw>
                </a:effectLst>
              </a:rPr>
              <a:t>Die</a:t>
            </a:r>
          </a:p>
          <a:p>
            <a:pPr lvl="1" eaLnBrk="1" hangingPunct="1">
              <a:defRPr/>
            </a:pPr>
            <a:r>
              <a:rPr lang="en-US" sz="3200" b="1" dirty="0">
                <a:effectLst>
                  <a:outerShdw blurRad="38100" dist="38100" dir="2700000" algn="tl">
                    <a:srgbClr val="000000"/>
                  </a:outerShdw>
                </a:effectLst>
              </a:rPr>
              <a:t>Produce Few Offspring</a:t>
            </a:r>
          </a:p>
          <a:p>
            <a:pPr algn="ctr" eaLnBrk="1" hangingPunct="1">
              <a:buFont typeface="Wingdings" panose="05000000000000000000" pitchFamily="2" charset="2"/>
              <a:buNone/>
              <a:defRPr/>
            </a:pPr>
            <a:r>
              <a:rPr lang="en-US" sz="3600" b="1" dirty="0">
                <a:solidFill>
                  <a:srgbClr val="66FF33"/>
                </a:solidFill>
              </a:rPr>
              <a:t>Survival of the Fittest</a:t>
            </a:r>
          </a:p>
          <a:p>
            <a:pPr algn="ctr" eaLnBrk="1" hangingPunct="1">
              <a:buFont typeface="Wingdings" panose="05000000000000000000" pitchFamily="2" charset="2"/>
              <a:buNone/>
              <a:defRPr/>
            </a:pPr>
            <a:r>
              <a:rPr lang="en-US" sz="3600" b="1" dirty="0">
                <a:effectLst>
                  <a:outerShdw blurRad="38100" dist="38100" dir="2700000" algn="tl">
                    <a:srgbClr val="000000"/>
                  </a:outerShdw>
                </a:effectLst>
              </a:rPr>
              <a:t>AKA </a:t>
            </a:r>
            <a:r>
              <a:rPr lang="en-US" sz="3600" b="1" dirty="0">
                <a:solidFill>
                  <a:srgbClr val="CC3300"/>
                </a:solidFill>
              </a:rPr>
              <a:t>Natural Selection</a:t>
            </a:r>
          </a:p>
        </p:txBody>
      </p:sp>
      <p:sp>
        <p:nvSpPr>
          <p:cNvPr id="52230" name="Footer Placeholder 4">
            <a:extLst>
              <a:ext uri="{FF2B5EF4-FFF2-40B4-BE49-F238E27FC236}">
                <a16:creationId xmlns:a16="http://schemas.microsoft.com/office/drawing/2014/main" id="{EC841FA1-6EEA-41D5-9245-2494267F95EB}"/>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7587">
                                            <p:txEl>
                                              <p:pRg st="0" end="0"/>
                                            </p:txEl>
                                          </p:spTgt>
                                        </p:tgtEl>
                                        <p:attrNameLst>
                                          <p:attrName>style.visibility</p:attrName>
                                        </p:attrNameLst>
                                      </p:cBhvr>
                                      <p:to>
                                        <p:strVal val="visible"/>
                                      </p:to>
                                    </p:set>
                                    <p:animEffect transition="in" filter="checkerboard(across)">
                                      <p:cBhvr>
                                        <p:cTn id="7" dur="500"/>
                                        <p:tgtEl>
                                          <p:spTgt spid="675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7587">
                                            <p:txEl>
                                              <p:pRg st="1" end="1"/>
                                            </p:txEl>
                                          </p:spTgt>
                                        </p:tgtEl>
                                        <p:attrNameLst>
                                          <p:attrName>style.visibility</p:attrName>
                                        </p:attrNameLst>
                                      </p:cBhvr>
                                      <p:to>
                                        <p:strVal val="visible"/>
                                      </p:to>
                                    </p:set>
                                    <p:animEffect transition="in" filter="checkerboard(across)">
                                      <p:cBhvr>
                                        <p:cTn id="12" dur="500"/>
                                        <p:tgtEl>
                                          <p:spTgt spid="67587">
                                            <p:txEl>
                                              <p:pRg st="1" end="1"/>
                                            </p:txEl>
                                          </p:spTgt>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67587">
                                            <p:txEl>
                                              <p:pRg st="2" end="2"/>
                                            </p:txEl>
                                          </p:spTgt>
                                        </p:tgtEl>
                                        <p:attrNameLst>
                                          <p:attrName>style.visibility</p:attrName>
                                        </p:attrNameLst>
                                      </p:cBhvr>
                                      <p:to>
                                        <p:strVal val="visible"/>
                                      </p:to>
                                    </p:set>
                                    <p:animEffect transition="in" filter="checkerboard(across)">
                                      <p:cBhvr>
                                        <p:cTn id="15" dur="500"/>
                                        <p:tgtEl>
                                          <p:spTgt spid="67587">
                                            <p:txEl>
                                              <p:pRg st="2" end="2"/>
                                            </p:txEl>
                                          </p:spTgt>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67587">
                                            <p:txEl>
                                              <p:pRg st="3" end="3"/>
                                            </p:txEl>
                                          </p:spTgt>
                                        </p:tgtEl>
                                        <p:attrNameLst>
                                          <p:attrName>style.visibility</p:attrName>
                                        </p:attrNameLst>
                                      </p:cBhvr>
                                      <p:to>
                                        <p:strVal val="visible"/>
                                      </p:to>
                                    </p:set>
                                    <p:animEffect transition="in" filter="checkerboard(across)">
                                      <p:cBhvr>
                                        <p:cTn id="18" dur="500"/>
                                        <p:tgtEl>
                                          <p:spTgt spid="67587">
                                            <p:txEl>
                                              <p:pRg st="3" end="3"/>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67587">
                                            <p:txEl>
                                              <p:pRg st="4" end="4"/>
                                            </p:txEl>
                                          </p:spTgt>
                                        </p:tgtEl>
                                        <p:attrNameLst>
                                          <p:attrName>style.visibility</p:attrName>
                                        </p:attrNameLst>
                                      </p:cBhvr>
                                      <p:to>
                                        <p:strVal val="visible"/>
                                      </p:to>
                                    </p:set>
                                    <p:animEffect transition="in" filter="checkerboard(across)">
                                      <p:cBhvr>
                                        <p:cTn id="23" dur="500"/>
                                        <p:tgtEl>
                                          <p:spTgt spid="67587">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67587">
                                            <p:txEl>
                                              <p:pRg st="5" end="5"/>
                                            </p:txEl>
                                          </p:spTgt>
                                        </p:tgtEl>
                                        <p:attrNameLst>
                                          <p:attrName>style.visibility</p:attrName>
                                        </p:attrNameLst>
                                      </p:cBhvr>
                                      <p:to>
                                        <p:strVal val="visible"/>
                                      </p:to>
                                    </p:set>
                                    <p:animEffect transition="in" filter="checkerboard(across)">
                                      <p:cBhvr>
                                        <p:cTn id="28" dur="500"/>
                                        <p:tgtEl>
                                          <p:spTgt spid="675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a:extLst>
              <a:ext uri="{FF2B5EF4-FFF2-40B4-BE49-F238E27FC236}">
                <a16:creationId xmlns:a16="http://schemas.microsoft.com/office/drawing/2014/main" id="{A798DCBE-E46F-44BA-BA90-4476A8A02BC7}"/>
              </a:ext>
            </a:extLst>
          </p:cNvPr>
          <p:cNvSpPr>
            <a:spLocks noGrp="1"/>
          </p:cNvSpPr>
          <p:nvPr>
            <p:ph type="ftr" sz="quarter" idx="11"/>
          </p:nvPr>
        </p:nvSpPr>
        <p:spPr/>
        <p:txBody>
          <a:bodyPr/>
          <a:lstStyle/>
          <a:p>
            <a:pPr>
              <a:defRPr/>
            </a:pPr>
            <a:r>
              <a:rPr lang="en-US"/>
              <a:t>copyright cmassengale</a:t>
            </a:r>
          </a:p>
        </p:txBody>
      </p:sp>
      <p:sp>
        <p:nvSpPr>
          <p:cNvPr id="53251" name="Slide Number Placeholder 5">
            <a:extLst>
              <a:ext uri="{FF2B5EF4-FFF2-40B4-BE49-F238E27FC236}">
                <a16:creationId xmlns:a16="http://schemas.microsoft.com/office/drawing/2014/main" id="{E8AE22B7-9C63-4252-8685-D0930AC00F51}"/>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EC3B3FC1-9CA0-4D81-AC96-C3E98257A32B}" type="slidenum">
              <a:rPr lang="en-US" altLang="en-US" sz="1400"/>
              <a:pPr algn="r" eaLnBrk="1" hangingPunct="1">
                <a:spcBef>
                  <a:spcPct val="50000"/>
                </a:spcBef>
                <a:buClrTx/>
                <a:buSzTx/>
                <a:buFontTx/>
                <a:buNone/>
              </a:pPr>
              <a:t>51</a:t>
            </a:fld>
            <a:endParaRPr lang="en-US" altLang="en-US" sz="1400"/>
          </a:p>
        </p:txBody>
      </p:sp>
      <p:sp>
        <p:nvSpPr>
          <p:cNvPr id="70658" name="Rectangle 2">
            <a:extLst>
              <a:ext uri="{FF2B5EF4-FFF2-40B4-BE49-F238E27FC236}">
                <a16:creationId xmlns:a16="http://schemas.microsoft.com/office/drawing/2014/main" id="{E5320E14-8613-445E-B13E-78C317B083A8}"/>
              </a:ext>
            </a:extLst>
          </p:cNvPr>
          <p:cNvSpPr>
            <a:spLocks noGrp="1" noChangeArrowheads="1"/>
          </p:cNvSpPr>
          <p:nvPr>
            <p:ph type="title" idx="4294967295"/>
          </p:nvPr>
        </p:nvSpPr>
        <p:spPr/>
        <p:txBody>
          <a:bodyPr/>
          <a:lstStyle/>
          <a:p>
            <a:pPr eaLnBrk="1" hangingPunct="1">
              <a:defRPr/>
            </a:pPr>
            <a:r>
              <a:rPr lang="en-US" b="1" dirty="0">
                <a:effectLst>
                  <a:outerShdw blurRad="38100" dist="38100" dir="2700000" algn="tl">
                    <a:srgbClr val="000000"/>
                  </a:outerShdw>
                </a:effectLst>
              </a:rPr>
              <a:t>Descent With Modification</a:t>
            </a:r>
          </a:p>
        </p:txBody>
      </p:sp>
      <p:sp>
        <p:nvSpPr>
          <p:cNvPr id="70659" name="Rectangle 3">
            <a:extLst>
              <a:ext uri="{FF2B5EF4-FFF2-40B4-BE49-F238E27FC236}">
                <a16:creationId xmlns:a16="http://schemas.microsoft.com/office/drawing/2014/main" id="{B9475FAB-C812-430F-A37C-DAD3D82F9611}"/>
              </a:ext>
            </a:extLst>
          </p:cNvPr>
          <p:cNvSpPr>
            <a:spLocks noGrp="1" noChangeArrowheads="1"/>
          </p:cNvSpPr>
          <p:nvPr>
            <p:ph type="body" idx="4294967295"/>
          </p:nvPr>
        </p:nvSpPr>
        <p:spPr/>
        <p:txBody>
          <a:bodyPr/>
          <a:lstStyle/>
          <a:p>
            <a:pPr eaLnBrk="1" hangingPunct="1">
              <a:defRPr/>
            </a:pPr>
            <a:r>
              <a:rPr lang="en-US" sz="3600" b="1" dirty="0">
                <a:effectLst>
                  <a:outerShdw blurRad="38100" dist="38100" dir="2700000" algn="tl">
                    <a:srgbClr val="000000"/>
                  </a:outerShdw>
                </a:effectLst>
              </a:rPr>
              <a:t>Takes Place Over </a:t>
            </a:r>
            <a:r>
              <a:rPr lang="en-US" sz="3600" b="1" dirty="0">
                <a:solidFill>
                  <a:srgbClr val="CC3300"/>
                </a:solidFill>
              </a:rPr>
              <a:t>Long Periods</a:t>
            </a:r>
            <a:r>
              <a:rPr lang="en-US" sz="3600" b="1" dirty="0">
                <a:effectLst>
                  <a:outerShdw blurRad="38100" dist="38100" dir="2700000" algn="tl">
                    <a:srgbClr val="000000"/>
                  </a:outerShdw>
                </a:effectLst>
              </a:rPr>
              <a:t> of Time</a:t>
            </a:r>
          </a:p>
          <a:p>
            <a:pPr eaLnBrk="1" hangingPunct="1">
              <a:defRPr/>
            </a:pPr>
            <a:r>
              <a:rPr lang="en-US" sz="3600" b="1" dirty="0">
                <a:effectLst>
                  <a:outerShdw blurRad="38100" dist="38100" dir="2700000" algn="tl">
                    <a:srgbClr val="000000"/>
                  </a:outerShdw>
                </a:effectLst>
              </a:rPr>
              <a:t>Natural Selection Can Be </a:t>
            </a:r>
            <a:r>
              <a:rPr lang="en-US" sz="3600" b="1" dirty="0">
                <a:solidFill>
                  <a:srgbClr val="CC3300"/>
                </a:solidFill>
              </a:rPr>
              <a:t>Observed</a:t>
            </a:r>
            <a:r>
              <a:rPr lang="en-US" sz="3600" b="1" dirty="0">
                <a:effectLst>
                  <a:outerShdw blurRad="38100" dist="38100" dir="2700000" algn="tl">
                    <a:srgbClr val="000000"/>
                  </a:outerShdw>
                </a:effectLst>
              </a:rPr>
              <a:t> As Changes In</a:t>
            </a:r>
          </a:p>
          <a:p>
            <a:pPr lvl="1" eaLnBrk="1" hangingPunct="1">
              <a:defRPr/>
            </a:pPr>
            <a:r>
              <a:rPr lang="en-US" sz="3200" b="1" dirty="0">
                <a:effectLst>
                  <a:outerShdw blurRad="38100" dist="38100" dir="2700000" algn="tl">
                    <a:srgbClr val="000000"/>
                  </a:outerShdw>
                </a:effectLst>
              </a:rPr>
              <a:t>Body Structures</a:t>
            </a:r>
          </a:p>
          <a:p>
            <a:pPr lvl="1" eaLnBrk="1" hangingPunct="1">
              <a:defRPr/>
            </a:pPr>
            <a:r>
              <a:rPr lang="en-US" sz="3200" b="1" dirty="0">
                <a:effectLst>
                  <a:outerShdw blurRad="38100" dist="38100" dir="2700000" algn="tl">
                    <a:srgbClr val="000000"/>
                  </a:outerShdw>
                </a:effectLst>
              </a:rPr>
              <a:t>Ecological Niches</a:t>
            </a:r>
          </a:p>
          <a:p>
            <a:pPr lvl="1" eaLnBrk="1" hangingPunct="1">
              <a:defRPr/>
            </a:pPr>
            <a:r>
              <a:rPr lang="en-US" sz="3200" b="1" dirty="0">
                <a:effectLst>
                  <a:outerShdw blurRad="38100" dist="38100" dir="2700000" algn="tl">
                    <a:srgbClr val="000000"/>
                  </a:outerShdw>
                </a:effectLst>
              </a:rPr>
              <a:t>Habitats</a:t>
            </a:r>
          </a:p>
        </p:txBody>
      </p:sp>
      <p:sp>
        <p:nvSpPr>
          <p:cNvPr id="53254" name="Footer Placeholder 4">
            <a:extLst>
              <a:ext uri="{FF2B5EF4-FFF2-40B4-BE49-F238E27FC236}">
                <a16:creationId xmlns:a16="http://schemas.microsoft.com/office/drawing/2014/main" id="{5BC98352-EC31-433D-BCB0-9D8DCC09F77F}"/>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0659">
                                            <p:txEl>
                                              <p:pRg st="0" end="0"/>
                                            </p:txEl>
                                          </p:spTgt>
                                        </p:tgtEl>
                                        <p:attrNameLst>
                                          <p:attrName>style.visibility</p:attrName>
                                        </p:attrNameLst>
                                      </p:cBhvr>
                                      <p:to>
                                        <p:strVal val="visible"/>
                                      </p:to>
                                    </p:set>
                                    <p:animEffect transition="in" filter="checkerboard(across)">
                                      <p:cBhvr>
                                        <p:cTn id="7" dur="500"/>
                                        <p:tgtEl>
                                          <p:spTgt spid="706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0659">
                                            <p:txEl>
                                              <p:pRg st="1" end="1"/>
                                            </p:txEl>
                                          </p:spTgt>
                                        </p:tgtEl>
                                        <p:attrNameLst>
                                          <p:attrName>style.visibility</p:attrName>
                                        </p:attrNameLst>
                                      </p:cBhvr>
                                      <p:to>
                                        <p:strVal val="visible"/>
                                      </p:to>
                                    </p:set>
                                    <p:animEffect transition="in" filter="checkerboard(across)">
                                      <p:cBhvr>
                                        <p:cTn id="12" dur="500"/>
                                        <p:tgtEl>
                                          <p:spTgt spid="70659">
                                            <p:txEl>
                                              <p:pRg st="1" end="1"/>
                                            </p:txEl>
                                          </p:spTgt>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70659">
                                            <p:txEl>
                                              <p:pRg st="2" end="2"/>
                                            </p:txEl>
                                          </p:spTgt>
                                        </p:tgtEl>
                                        <p:attrNameLst>
                                          <p:attrName>style.visibility</p:attrName>
                                        </p:attrNameLst>
                                      </p:cBhvr>
                                      <p:to>
                                        <p:strVal val="visible"/>
                                      </p:to>
                                    </p:set>
                                    <p:animEffect transition="in" filter="checkerboard(across)">
                                      <p:cBhvr>
                                        <p:cTn id="15" dur="500"/>
                                        <p:tgtEl>
                                          <p:spTgt spid="70659">
                                            <p:txEl>
                                              <p:pRg st="2" end="2"/>
                                            </p:txEl>
                                          </p:spTgt>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70659">
                                            <p:txEl>
                                              <p:pRg st="3" end="3"/>
                                            </p:txEl>
                                          </p:spTgt>
                                        </p:tgtEl>
                                        <p:attrNameLst>
                                          <p:attrName>style.visibility</p:attrName>
                                        </p:attrNameLst>
                                      </p:cBhvr>
                                      <p:to>
                                        <p:strVal val="visible"/>
                                      </p:to>
                                    </p:set>
                                    <p:animEffect transition="in" filter="checkerboard(across)">
                                      <p:cBhvr>
                                        <p:cTn id="18" dur="500"/>
                                        <p:tgtEl>
                                          <p:spTgt spid="70659">
                                            <p:txEl>
                                              <p:pRg st="3" end="3"/>
                                            </p:txEl>
                                          </p:spTgt>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70659">
                                            <p:txEl>
                                              <p:pRg st="4" end="4"/>
                                            </p:txEl>
                                          </p:spTgt>
                                        </p:tgtEl>
                                        <p:attrNameLst>
                                          <p:attrName>style.visibility</p:attrName>
                                        </p:attrNameLst>
                                      </p:cBhvr>
                                      <p:to>
                                        <p:strVal val="visible"/>
                                      </p:to>
                                    </p:set>
                                    <p:animEffect transition="in" filter="checkerboard(across)">
                                      <p:cBhvr>
                                        <p:cTn id="21" dur="500"/>
                                        <p:tgtEl>
                                          <p:spTgt spid="706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a:extLst>
              <a:ext uri="{FF2B5EF4-FFF2-40B4-BE49-F238E27FC236}">
                <a16:creationId xmlns:a16="http://schemas.microsoft.com/office/drawing/2014/main" id="{7B9F9267-2A33-4865-B34E-25D1A872474F}"/>
              </a:ext>
            </a:extLst>
          </p:cNvPr>
          <p:cNvSpPr>
            <a:spLocks noGrp="1"/>
          </p:cNvSpPr>
          <p:nvPr>
            <p:ph type="ftr" sz="quarter" idx="11"/>
          </p:nvPr>
        </p:nvSpPr>
        <p:spPr/>
        <p:txBody>
          <a:bodyPr/>
          <a:lstStyle/>
          <a:p>
            <a:pPr>
              <a:defRPr/>
            </a:pPr>
            <a:r>
              <a:rPr lang="en-US"/>
              <a:t>copyright cmassengale</a:t>
            </a:r>
          </a:p>
        </p:txBody>
      </p:sp>
      <p:sp>
        <p:nvSpPr>
          <p:cNvPr id="54275" name="Slide Number Placeholder 5">
            <a:extLst>
              <a:ext uri="{FF2B5EF4-FFF2-40B4-BE49-F238E27FC236}">
                <a16:creationId xmlns:a16="http://schemas.microsoft.com/office/drawing/2014/main" id="{B86E8F77-522F-49CD-A222-1C361EFCE902}"/>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43104D54-5531-4CDC-9FDE-547A15336547}" type="slidenum">
              <a:rPr lang="en-US" altLang="en-US" sz="1400"/>
              <a:pPr algn="r" eaLnBrk="1" hangingPunct="1">
                <a:spcBef>
                  <a:spcPct val="50000"/>
                </a:spcBef>
                <a:buClrTx/>
                <a:buSzTx/>
                <a:buFontTx/>
                <a:buNone/>
              </a:pPr>
              <a:t>52</a:t>
            </a:fld>
            <a:endParaRPr lang="en-US" altLang="en-US" sz="1400"/>
          </a:p>
        </p:txBody>
      </p:sp>
      <p:sp>
        <p:nvSpPr>
          <p:cNvPr id="71682" name="Rectangle 2">
            <a:extLst>
              <a:ext uri="{FF2B5EF4-FFF2-40B4-BE49-F238E27FC236}">
                <a16:creationId xmlns:a16="http://schemas.microsoft.com/office/drawing/2014/main" id="{FD1E717A-38D3-4AF0-8EE0-DCA5939D9176}"/>
              </a:ext>
            </a:extLst>
          </p:cNvPr>
          <p:cNvSpPr>
            <a:spLocks noGrp="1" noChangeArrowheads="1"/>
          </p:cNvSpPr>
          <p:nvPr>
            <p:ph type="title" idx="4294967295"/>
          </p:nvPr>
        </p:nvSpPr>
        <p:spPr/>
        <p:txBody>
          <a:bodyPr/>
          <a:lstStyle/>
          <a:p>
            <a:pPr eaLnBrk="1" hangingPunct="1">
              <a:defRPr/>
            </a:pPr>
            <a:r>
              <a:rPr lang="en-US" b="1" dirty="0">
                <a:effectLst>
                  <a:outerShdw blurRad="38100" dist="38100" dir="2700000" algn="tl">
                    <a:srgbClr val="000000"/>
                  </a:outerShdw>
                </a:effectLst>
              </a:rPr>
              <a:t>Descent With Modification</a:t>
            </a:r>
          </a:p>
        </p:txBody>
      </p:sp>
      <p:sp>
        <p:nvSpPr>
          <p:cNvPr id="71683" name="Rectangle 3">
            <a:extLst>
              <a:ext uri="{FF2B5EF4-FFF2-40B4-BE49-F238E27FC236}">
                <a16:creationId xmlns:a16="http://schemas.microsoft.com/office/drawing/2014/main" id="{EE7682B9-CC74-4296-98D7-7C225C36E769}"/>
              </a:ext>
            </a:extLst>
          </p:cNvPr>
          <p:cNvSpPr>
            <a:spLocks noGrp="1" noChangeArrowheads="1"/>
          </p:cNvSpPr>
          <p:nvPr>
            <p:ph type="body" idx="4294967295"/>
          </p:nvPr>
        </p:nvSpPr>
        <p:spPr/>
        <p:txBody>
          <a:bodyPr/>
          <a:lstStyle/>
          <a:p>
            <a:pPr eaLnBrk="1" hangingPunct="1">
              <a:lnSpc>
                <a:spcPct val="90000"/>
              </a:lnSpc>
              <a:defRPr/>
            </a:pPr>
            <a:r>
              <a:rPr lang="en-US" sz="3600" b="1" dirty="0">
                <a:effectLst>
                  <a:outerShdw blurRad="38100" dist="38100" dir="2700000" algn="tl">
                    <a:srgbClr val="000000"/>
                  </a:outerShdw>
                </a:effectLst>
              </a:rPr>
              <a:t>Species </a:t>
            </a:r>
            <a:r>
              <a:rPr lang="en-US" sz="3600" b="1" dirty="0">
                <a:solidFill>
                  <a:srgbClr val="CC3300"/>
                </a:solidFill>
              </a:rPr>
              <a:t>Today Look Different</a:t>
            </a:r>
            <a:r>
              <a:rPr lang="en-US" sz="3600" b="1" dirty="0">
                <a:effectLst>
                  <a:outerShdw blurRad="38100" dist="38100" dir="2700000" algn="tl">
                    <a:srgbClr val="000000"/>
                  </a:outerShdw>
                </a:effectLst>
              </a:rPr>
              <a:t> From Their Ancestors</a:t>
            </a:r>
          </a:p>
          <a:p>
            <a:pPr eaLnBrk="1" hangingPunct="1">
              <a:lnSpc>
                <a:spcPct val="90000"/>
              </a:lnSpc>
              <a:defRPr/>
            </a:pPr>
            <a:r>
              <a:rPr lang="en-US" sz="3600" b="1" dirty="0">
                <a:effectLst>
                  <a:outerShdw blurRad="38100" dist="38100" dir="2700000" algn="tl">
                    <a:srgbClr val="000000"/>
                  </a:outerShdw>
                </a:effectLst>
              </a:rPr>
              <a:t>Each Living Species Has</a:t>
            </a:r>
          </a:p>
          <a:p>
            <a:pPr lvl="1" eaLnBrk="1" hangingPunct="1">
              <a:lnSpc>
                <a:spcPct val="90000"/>
              </a:lnSpc>
              <a:defRPr/>
            </a:pPr>
            <a:r>
              <a:rPr lang="en-US" sz="3200" b="1" dirty="0">
                <a:effectLst>
                  <a:outerShdw blurRad="38100" dist="38100" dir="2700000" algn="tl">
                    <a:srgbClr val="000000"/>
                  </a:outerShdw>
                </a:effectLst>
              </a:rPr>
              <a:t>Descended</a:t>
            </a:r>
          </a:p>
          <a:p>
            <a:pPr lvl="1" eaLnBrk="1" hangingPunct="1">
              <a:lnSpc>
                <a:spcPct val="90000"/>
              </a:lnSpc>
              <a:defRPr/>
            </a:pPr>
            <a:r>
              <a:rPr lang="en-US" sz="3200" b="1" dirty="0">
                <a:effectLst>
                  <a:outerShdw blurRad="38100" dist="38100" dir="2700000" algn="tl">
                    <a:srgbClr val="000000"/>
                  </a:outerShdw>
                </a:effectLst>
              </a:rPr>
              <a:t>With Changes</a:t>
            </a:r>
          </a:p>
          <a:p>
            <a:pPr lvl="1" eaLnBrk="1" hangingPunct="1">
              <a:lnSpc>
                <a:spcPct val="90000"/>
              </a:lnSpc>
              <a:defRPr/>
            </a:pPr>
            <a:r>
              <a:rPr lang="en-US" sz="3200" b="1" dirty="0">
                <a:effectLst>
                  <a:outerShdw blurRad="38100" dist="38100" dir="2700000" algn="tl">
                    <a:srgbClr val="000000"/>
                  </a:outerShdw>
                </a:effectLst>
              </a:rPr>
              <a:t>From Other Species</a:t>
            </a:r>
          </a:p>
          <a:p>
            <a:pPr lvl="1" eaLnBrk="1" hangingPunct="1">
              <a:lnSpc>
                <a:spcPct val="90000"/>
              </a:lnSpc>
              <a:defRPr/>
            </a:pPr>
            <a:r>
              <a:rPr lang="en-US" sz="3200" b="1" dirty="0">
                <a:effectLst>
                  <a:outerShdw blurRad="38100" dist="38100" dir="2700000" algn="tl">
                    <a:srgbClr val="000000"/>
                  </a:outerShdw>
                </a:effectLst>
              </a:rPr>
              <a:t>Over Time</a:t>
            </a:r>
          </a:p>
        </p:txBody>
      </p:sp>
      <p:sp>
        <p:nvSpPr>
          <p:cNvPr id="54278" name="Footer Placeholder 4">
            <a:extLst>
              <a:ext uri="{FF2B5EF4-FFF2-40B4-BE49-F238E27FC236}">
                <a16:creationId xmlns:a16="http://schemas.microsoft.com/office/drawing/2014/main" id="{34A10831-C559-4B03-AE44-B5011E57A15A}"/>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animEffect transition="in" filter="checkerboard(across)">
                                      <p:cBhvr>
                                        <p:cTn id="7" dur="500"/>
                                        <p:tgtEl>
                                          <p:spTgt spid="716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1683">
                                            <p:txEl>
                                              <p:pRg st="1" end="1"/>
                                            </p:txEl>
                                          </p:spTgt>
                                        </p:tgtEl>
                                        <p:attrNameLst>
                                          <p:attrName>style.visibility</p:attrName>
                                        </p:attrNameLst>
                                      </p:cBhvr>
                                      <p:to>
                                        <p:strVal val="visible"/>
                                      </p:to>
                                    </p:set>
                                    <p:animEffect transition="in" filter="checkerboard(across)">
                                      <p:cBhvr>
                                        <p:cTn id="12" dur="500"/>
                                        <p:tgtEl>
                                          <p:spTgt spid="71683">
                                            <p:txEl>
                                              <p:pRg st="1" end="1"/>
                                            </p:txEl>
                                          </p:spTgt>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71683">
                                            <p:txEl>
                                              <p:pRg st="2" end="2"/>
                                            </p:txEl>
                                          </p:spTgt>
                                        </p:tgtEl>
                                        <p:attrNameLst>
                                          <p:attrName>style.visibility</p:attrName>
                                        </p:attrNameLst>
                                      </p:cBhvr>
                                      <p:to>
                                        <p:strVal val="visible"/>
                                      </p:to>
                                    </p:set>
                                    <p:animEffect transition="in" filter="checkerboard(across)">
                                      <p:cBhvr>
                                        <p:cTn id="15" dur="500"/>
                                        <p:tgtEl>
                                          <p:spTgt spid="71683">
                                            <p:txEl>
                                              <p:pRg st="2" end="2"/>
                                            </p:txEl>
                                          </p:spTgt>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71683">
                                            <p:txEl>
                                              <p:pRg st="3" end="3"/>
                                            </p:txEl>
                                          </p:spTgt>
                                        </p:tgtEl>
                                        <p:attrNameLst>
                                          <p:attrName>style.visibility</p:attrName>
                                        </p:attrNameLst>
                                      </p:cBhvr>
                                      <p:to>
                                        <p:strVal val="visible"/>
                                      </p:to>
                                    </p:set>
                                    <p:animEffect transition="in" filter="checkerboard(across)">
                                      <p:cBhvr>
                                        <p:cTn id="18" dur="500"/>
                                        <p:tgtEl>
                                          <p:spTgt spid="71683">
                                            <p:txEl>
                                              <p:pRg st="3" end="3"/>
                                            </p:txEl>
                                          </p:spTgt>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71683">
                                            <p:txEl>
                                              <p:pRg st="4" end="4"/>
                                            </p:txEl>
                                          </p:spTgt>
                                        </p:tgtEl>
                                        <p:attrNameLst>
                                          <p:attrName>style.visibility</p:attrName>
                                        </p:attrNameLst>
                                      </p:cBhvr>
                                      <p:to>
                                        <p:strVal val="visible"/>
                                      </p:to>
                                    </p:set>
                                    <p:animEffect transition="in" filter="checkerboard(across)">
                                      <p:cBhvr>
                                        <p:cTn id="21" dur="500"/>
                                        <p:tgtEl>
                                          <p:spTgt spid="71683">
                                            <p:txEl>
                                              <p:pRg st="4" end="4"/>
                                            </p:txEl>
                                          </p:spTgt>
                                        </p:tgtEl>
                                      </p:cBhvr>
                                    </p:animEffect>
                                  </p:childTnLst>
                                </p:cTn>
                              </p:par>
                              <p:par>
                                <p:cTn id="22" presetID="5" presetClass="entr" presetSubtype="10" fill="hold" grpId="0" nodeType="withEffect">
                                  <p:stCondLst>
                                    <p:cond delay="0"/>
                                  </p:stCondLst>
                                  <p:childTnLst>
                                    <p:set>
                                      <p:cBhvr>
                                        <p:cTn id="23" dur="1" fill="hold">
                                          <p:stCondLst>
                                            <p:cond delay="0"/>
                                          </p:stCondLst>
                                        </p:cTn>
                                        <p:tgtEl>
                                          <p:spTgt spid="71683">
                                            <p:txEl>
                                              <p:pRg st="5" end="5"/>
                                            </p:txEl>
                                          </p:spTgt>
                                        </p:tgtEl>
                                        <p:attrNameLst>
                                          <p:attrName>style.visibility</p:attrName>
                                        </p:attrNameLst>
                                      </p:cBhvr>
                                      <p:to>
                                        <p:strVal val="visible"/>
                                      </p:to>
                                    </p:set>
                                    <p:animEffect transition="in" filter="checkerboard(across)">
                                      <p:cBhvr>
                                        <p:cTn id="24" dur="500"/>
                                        <p:tgtEl>
                                          <p:spTgt spid="7168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a:extLst>
              <a:ext uri="{FF2B5EF4-FFF2-40B4-BE49-F238E27FC236}">
                <a16:creationId xmlns:a16="http://schemas.microsoft.com/office/drawing/2014/main" id="{A3A0C0A0-C049-4C68-B80A-5C9F5ED9DC8A}"/>
              </a:ext>
            </a:extLst>
          </p:cNvPr>
          <p:cNvSpPr>
            <a:spLocks noGrp="1"/>
          </p:cNvSpPr>
          <p:nvPr>
            <p:ph type="ftr" sz="quarter" idx="11"/>
          </p:nvPr>
        </p:nvSpPr>
        <p:spPr/>
        <p:txBody>
          <a:bodyPr/>
          <a:lstStyle/>
          <a:p>
            <a:pPr>
              <a:defRPr/>
            </a:pPr>
            <a:r>
              <a:rPr lang="en-US"/>
              <a:t>copyright cmassengale</a:t>
            </a:r>
          </a:p>
        </p:txBody>
      </p:sp>
      <p:sp>
        <p:nvSpPr>
          <p:cNvPr id="55299" name="Slide Number Placeholder 5">
            <a:extLst>
              <a:ext uri="{FF2B5EF4-FFF2-40B4-BE49-F238E27FC236}">
                <a16:creationId xmlns:a16="http://schemas.microsoft.com/office/drawing/2014/main" id="{83067E1A-FFB7-4EDB-A952-ADF335B06884}"/>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DBA6682A-B93C-466A-A4A2-277AD5E8A14B}" type="slidenum">
              <a:rPr lang="en-US" altLang="en-US" sz="1400"/>
              <a:pPr algn="r" eaLnBrk="1" hangingPunct="1">
                <a:spcBef>
                  <a:spcPct val="50000"/>
                </a:spcBef>
                <a:buClrTx/>
                <a:buSzTx/>
                <a:buFontTx/>
                <a:buNone/>
              </a:pPr>
              <a:t>53</a:t>
            </a:fld>
            <a:endParaRPr lang="en-US" altLang="en-US" sz="1400"/>
          </a:p>
        </p:txBody>
      </p:sp>
      <p:sp>
        <p:nvSpPr>
          <p:cNvPr id="72706" name="Rectangle 2">
            <a:extLst>
              <a:ext uri="{FF2B5EF4-FFF2-40B4-BE49-F238E27FC236}">
                <a16:creationId xmlns:a16="http://schemas.microsoft.com/office/drawing/2014/main" id="{C8933E13-F462-47F0-944C-7CACBF81FBBE}"/>
              </a:ext>
            </a:extLst>
          </p:cNvPr>
          <p:cNvSpPr>
            <a:spLocks noGrp="1" noChangeArrowheads="1"/>
          </p:cNvSpPr>
          <p:nvPr>
            <p:ph type="title" idx="4294967295"/>
          </p:nvPr>
        </p:nvSpPr>
        <p:spPr/>
        <p:txBody>
          <a:bodyPr/>
          <a:lstStyle/>
          <a:p>
            <a:pPr eaLnBrk="1" hangingPunct="1">
              <a:defRPr/>
            </a:pPr>
            <a:r>
              <a:rPr lang="en-US" b="1" dirty="0">
                <a:effectLst>
                  <a:outerShdw blurRad="38100" dist="38100" dir="2700000" algn="tl">
                    <a:srgbClr val="000000"/>
                  </a:outerShdw>
                </a:effectLst>
              </a:rPr>
              <a:t>Descent With Modification</a:t>
            </a:r>
          </a:p>
        </p:txBody>
      </p:sp>
      <p:pic>
        <p:nvPicPr>
          <p:cNvPr id="55301" name="Picture 3" descr="whale_evolution">
            <a:extLst>
              <a:ext uri="{FF2B5EF4-FFF2-40B4-BE49-F238E27FC236}">
                <a16:creationId xmlns:a16="http://schemas.microsoft.com/office/drawing/2014/main" id="{62EC5DB8-D9DD-45CC-9D0E-6A6F470DAF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295400"/>
            <a:ext cx="5715000" cy="525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2" name="Footer Placeholder 4">
            <a:extLst>
              <a:ext uri="{FF2B5EF4-FFF2-40B4-BE49-F238E27FC236}">
                <a16:creationId xmlns:a16="http://schemas.microsoft.com/office/drawing/2014/main" id="{50934EA6-C17F-41E3-BB7F-546EA2A68AE5}"/>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r>
              <a:rPr lang="en-US" altLang="en-US" sz="1400"/>
              <a:t>copyright cmassengale</a:t>
            </a:r>
          </a:p>
        </p:txBody>
      </p:sp>
    </p:spTree>
  </p:cSld>
  <p:clrMapOvr>
    <a:masterClrMapping/>
  </p:clrMapOvr>
  <p:transition>
    <p:random/>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a:extLst>
              <a:ext uri="{FF2B5EF4-FFF2-40B4-BE49-F238E27FC236}">
                <a16:creationId xmlns:a16="http://schemas.microsoft.com/office/drawing/2014/main" id="{7A9F7236-7694-4BD5-A414-270C209012B1}"/>
              </a:ext>
            </a:extLst>
          </p:cNvPr>
          <p:cNvSpPr>
            <a:spLocks noGrp="1"/>
          </p:cNvSpPr>
          <p:nvPr>
            <p:ph type="ftr" sz="quarter" idx="11"/>
          </p:nvPr>
        </p:nvSpPr>
        <p:spPr/>
        <p:txBody>
          <a:bodyPr/>
          <a:lstStyle/>
          <a:p>
            <a:pPr>
              <a:defRPr/>
            </a:pPr>
            <a:r>
              <a:rPr lang="en-US"/>
              <a:t>copyright cmassengale</a:t>
            </a:r>
          </a:p>
        </p:txBody>
      </p:sp>
      <p:sp>
        <p:nvSpPr>
          <p:cNvPr id="56323" name="Slide Number Placeholder 5">
            <a:extLst>
              <a:ext uri="{FF2B5EF4-FFF2-40B4-BE49-F238E27FC236}">
                <a16:creationId xmlns:a16="http://schemas.microsoft.com/office/drawing/2014/main" id="{E18BDCE9-B95E-4895-9B35-3B27D7CBB03F}"/>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22394AF0-D827-4295-B661-0809557AAE61}" type="slidenum">
              <a:rPr lang="en-US" altLang="en-US" sz="1400"/>
              <a:pPr algn="r" eaLnBrk="1" hangingPunct="1">
                <a:spcBef>
                  <a:spcPct val="50000"/>
                </a:spcBef>
                <a:buClrTx/>
                <a:buSzTx/>
                <a:buFontTx/>
                <a:buNone/>
              </a:pPr>
              <a:t>54</a:t>
            </a:fld>
            <a:endParaRPr lang="en-US" altLang="en-US" sz="1400"/>
          </a:p>
        </p:txBody>
      </p:sp>
      <p:sp>
        <p:nvSpPr>
          <p:cNvPr id="73730" name="Rectangle 2">
            <a:extLst>
              <a:ext uri="{FF2B5EF4-FFF2-40B4-BE49-F238E27FC236}">
                <a16:creationId xmlns:a16="http://schemas.microsoft.com/office/drawing/2014/main" id="{A7393D52-4B36-4713-AE6E-C55C52AA26BE}"/>
              </a:ext>
            </a:extLst>
          </p:cNvPr>
          <p:cNvSpPr>
            <a:spLocks noGrp="1" noChangeArrowheads="1"/>
          </p:cNvSpPr>
          <p:nvPr>
            <p:ph type="title" idx="4294967295"/>
          </p:nvPr>
        </p:nvSpPr>
        <p:spPr/>
        <p:txBody>
          <a:bodyPr/>
          <a:lstStyle/>
          <a:p>
            <a:pPr eaLnBrk="1" hangingPunct="1">
              <a:defRPr/>
            </a:pPr>
            <a:r>
              <a:rPr lang="en-US" b="1" dirty="0">
                <a:effectLst>
                  <a:outerShdw blurRad="38100" dist="38100" dir="2700000" algn="tl">
                    <a:srgbClr val="000000"/>
                  </a:outerShdw>
                </a:effectLst>
              </a:rPr>
              <a:t>Descent With Modification</a:t>
            </a:r>
          </a:p>
        </p:txBody>
      </p:sp>
      <p:sp>
        <p:nvSpPr>
          <p:cNvPr id="73731" name="Rectangle 3">
            <a:extLst>
              <a:ext uri="{FF2B5EF4-FFF2-40B4-BE49-F238E27FC236}">
                <a16:creationId xmlns:a16="http://schemas.microsoft.com/office/drawing/2014/main" id="{AFB4E0C0-F8A0-4B43-88AB-7E1BE0B1812A}"/>
              </a:ext>
            </a:extLst>
          </p:cNvPr>
          <p:cNvSpPr>
            <a:spLocks noGrp="1" noChangeArrowheads="1"/>
          </p:cNvSpPr>
          <p:nvPr>
            <p:ph type="body" idx="4294967295"/>
          </p:nvPr>
        </p:nvSpPr>
        <p:spPr>
          <a:xfrm>
            <a:off x="685800" y="1447800"/>
            <a:ext cx="7772400" cy="4648200"/>
          </a:xfrm>
        </p:spPr>
        <p:txBody>
          <a:bodyPr/>
          <a:lstStyle/>
          <a:p>
            <a:pPr eaLnBrk="1" hangingPunct="1">
              <a:defRPr/>
            </a:pPr>
            <a:r>
              <a:rPr lang="en-US" b="1" dirty="0">
                <a:solidFill>
                  <a:srgbClr val="CC3300"/>
                </a:solidFill>
                <a:effectLst>
                  <a:outerShdw blurRad="38100" dist="38100" dir="2700000" algn="tl">
                    <a:srgbClr val="000000"/>
                  </a:outerShdw>
                </a:effectLst>
              </a:rPr>
              <a:t>Implies</a:t>
            </a:r>
          </a:p>
          <a:p>
            <a:pPr lvl="1" eaLnBrk="1" hangingPunct="1">
              <a:defRPr/>
            </a:pPr>
            <a:r>
              <a:rPr lang="en-US" sz="3200" b="1" dirty="0">
                <a:effectLst>
                  <a:outerShdw blurRad="38100" dist="38100" dir="2700000" algn="tl">
                    <a:srgbClr val="000000"/>
                  </a:outerShdw>
                </a:effectLst>
              </a:rPr>
              <a:t>All Living Organisms Are Related</a:t>
            </a:r>
          </a:p>
          <a:p>
            <a:pPr lvl="1" eaLnBrk="1" hangingPunct="1">
              <a:defRPr/>
            </a:pPr>
            <a:r>
              <a:rPr lang="en-US" sz="3200" b="1" dirty="0">
                <a:effectLst>
                  <a:outerShdw blurRad="38100" dist="38100" dir="2700000" algn="tl">
                    <a:srgbClr val="000000"/>
                  </a:outerShdw>
                </a:effectLst>
              </a:rPr>
              <a:t>Single Tree of Life</a:t>
            </a:r>
          </a:p>
          <a:p>
            <a:pPr lvl="2" eaLnBrk="1" hangingPunct="1">
              <a:defRPr/>
            </a:pPr>
            <a:r>
              <a:rPr lang="en-US" sz="3200" b="1" dirty="0">
                <a:effectLst>
                  <a:outerShdw blurRad="38100" dist="38100" dir="2700000" algn="tl">
                    <a:srgbClr val="000000"/>
                  </a:outerShdw>
                </a:effectLst>
              </a:rPr>
              <a:t>DNA, Body Structures, Energy Sources</a:t>
            </a:r>
          </a:p>
          <a:p>
            <a:pPr eaLnBrk="1" hangingPunct="1">
              <a:defRPr/>
            </a:pPr>
            <a:r>
              <a:rPr lang="en-US" b="1" dirty="0">
                <a:solidFill>
                  <a:srgbClr val="CC3300"/>
                </a:solidFill>
              </a:rPr>
              <a:t>Common Descent</a:t>
            </a:r>
          </a:p>
          <a:p>
            <a:pPr lvl="1" eaLnBrk="1" hangingPunct="1">
              <a:defRPr/>
            </a:pPr>
            <a:r>
              <a:rPr lang="en-US" sz="3200" b="1" dirty="0">
                <a:effectLst>
                  <a:outerShdw blurRad="38100" dist="38100" dir="2700000" algn="tl">
                    <a:srgbClr val="000000"/>
                  </a:outerShdw>
                </a:effectLst>
              </a:rPr>
              <a:t>All Species, Living &amp; Extinct, Were Derived From Common Ancestors</a:t>
            </a:r>
          </a:p>
        </p:txBody>
      </p:sp>
      <p:sp>
        <p:nvSpPr>
          <p:cNvPr id="56326" name="Footer Placeholder 4">
            <a:extLst>
              <a:ext uri="{FF2B5EF4-FFF2-40B4-BE49-F238E27FC236}">
                <a16:creationId xmlns:a16="http://schemas.microsoft.com/office/drawing/2014/main" id="{3F0FBE4F-4559-4060-9B85-75F235ECF9A0}"/>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3731">
                                            <p:txEl>
                                              <p:pRg st="0" end="0"/>
                                            </p:txEl>
                                          </p:spTgt>
                                        </p:tgtEl>
                                        <p:attrNameLst>
                                          <p:attrName>style.visibility</p:attrName>
                                        </p:attrNameLst>
                                      </p:cBhvr>
                                      <p:to>
                                        <p:strVal val="visible"/>
                                      </p:to>
                                    </p:set>
                                    <p:animEffect transition="in" filter="checkerboard(across)">
                                      <p:cBhvr>
                                        <p:cTn id="7" dur="500"/>
                                        <p:tgtEl>
                                          <p:spTgt spid="73731">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73731">
                                            <p:txEl>
                                              <p:pRg st="1" end="1"/>
                                            </p:txEl>
                                          </p:spTgt>
                                        </p:tgtEl>
                                        <p:attrNameLst>
                                          <p:attrName>style.visibility</p:attrName>
                                        </p:attrNameLst>
                                      </p:cBhvr>
                                      <p:to>
                                        <p:strVal val="visible"/>
                                      </p:to>
                                    </p:set>
                                    <p:animEffect transition="in" filter="checkerboard(across)">
                                      <p:cBhvr>
                                        <p:cTn id="10" dur="500"/>
                                        <p:tgtEl>
                                          <p:spTgt spid="73731">
                                            <p:txEl>
                                              <p:pRg st="1" end="1"/>
                                            </p:txEl>
                                          </p:spTgt>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73731">
                                            <p:txEl>
                                              <p:pRg st="2" end="2"/>
                                            </p:txEl>
                                          </p:spTgt>
                                        </p:tgtEl>
                                        <p:attrNameLst>
                                          <p:attrName>style.visibility</p:attrName>
                                        </p:attrNameLst>
                                      </p:cBhvr>
                                      <p:to>
                                        <p:strVal val="visible"/>
                                      </p:to>
                                    </p:set>
                                    <p:animEffect transition="in" filter="checkerboard(across)">
                                      <p:cBhvr>
                                        <p:cTn id="13" dur="500"/>
                                        <p:tgtEl>
                                          <p:spTgt spid="73731">
                                            <p:txEl>
                                              <p:pRg st="2" end="2"/>
                                            </p:txEl>
                                          </p:spTgt>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73731">
                                            <p:txEl>
                                              <p:pRg st="3" end="3"/>
                                            </p:txEl>
                                          </p:spTgt>
                                        </p:tgtEl>
                                        <p:attrNameLst>
                                          <p:attrName>style.visibility</p:attrName>
                                        </p:attrNameLst>
                                      </p:cBhvr>
                                      <p:to>
                                        <p:strVal val="visible"/>
                                      </p:to>
                                    </p:set>
                                    <p:animEffect transition="in" filter="checkerboard(across)">
                                      <p:cBhvr>
                                        <p:cTn id="16" dur="500"/>
                                        <p:tgtEl>
                                          <p:spTgt spid="73731">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73731">
                                            <p:txEl>
                                              <p:pRg st="4" end="4"/>
                                            </p:txEl>
                                          </p:spTgt>
                                        </p:tgtEl>
                                        <p:attrNameLst>
                                          <p:attrName>style.visibility</p:attrName>
                                        </p:attrNameLst>
                                      </p:cBhvr>
                                      <p:to>
                                        <p:strVal val="visible"/>
                                      </p:to>
                                    </p:set>
                                    <p:animEffect transition="in" filter="checkerboard(across)">
                                      <p:cBhvr>
                                        <p:cTn id="21" dur="500"/>
                                        <p:tgtEl>
                                          <p:spTgt spid="73731">
                                            <p:txEl>
                                              <p:pRg st="4" end="4"/>
                                            </p:txEl>
                                          </p:spTgt>
                                        </p:tgtEl>
                                      </p:cBhvr>
                                    </p:animEffect>
                                  </p:childTnLst>
                                </p:cTn>
                              </p:par>
                              <p:par>
                                <p:cTn id="22" presetID="5" presetClass="entr" presetSubtype="10" fill="hold" grpId="0" nodeType="withEffect">
                                  <p:stCondLst>
                                    <p:cond delay="0"/>
                                  </p:stCondLst>
                                  <p:childTnLst>
                                    <p:set>
                                      <p:cBhvr>
                                        <p:cTn id="23" dur="1" fill="hold">
                                          <p:stCondLst>
                                            <p:cond delay="0"/>
                                          </p:stCondLst>
                                        </p:cTn>
                                        <p:tgtEl>
                                          <p:spTgt spid="73731">
                                            <p:txEl>
                                              <p:pRg st="5" end="5"/>
                                            </p:txEl>
                                          </p:spTgt>
                                        </p:tgtEl>
                                        <p:attrNameLst>
                                          <p:attrName>style.visibility</p:attrName>
                                        </p:attrNameLst>
                                      </p:cBhvr>
                                      <p:to>
                                        <p:strVal val="visible"/>
                                      </p:to>
                                    </p:set>
                                    <p:animEffect transition="in" filter="checkerboard(across)">
                                      <p:cBhvr>
                                        <p:cTn id="24" dur="500"/>
                                        <p:tgtEl>
                                          <p:spTgt spid="7373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1"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2">
            <a:extLst>
              <a:ext uri="{FF2B5EF4-FFF2-40B4-BE49-F238E27FC236}">
                <a16:creationId xmlns:a16="http://schemas.microsoft.com/office/drawing/2014/main" id="{4DDFABE7-1A6C-4B49-AF0B-BFBD15B9B02E}"/>
              </a:ext>
            </a:extLst>
          </p:cNvPr>
          <p:cNvSpPr>
            <a:spLocks noGrp="1"/>
          </p:cNvSpPr>
          <p:nvPr>
            <p:ph type="ftr" sz="quarter" idx="11"/>
          </p:nvPr>
        </p:nvSpPr>
        <p:spPr/>
        <p:txBody>
          <a:bodyPr/>
          <a:lstStyle/>
          <a:p>
            <a:pPr>
              <a:defRPr/>
            </a:pPr>
            <a:r>
              <a:rPr lang="en-US"/>
              <a:t>copyright cmassengale</a:t>
            </a:r>
          </a:p>
        </p:txBody>
      </p:sp>
      <p:sp>
        <p:nvSpPr>
          <p:cNvPr id="57347" name="Slide Number Placeholder 6">
            <a:extLst>
              <a:ext uri="{FF2B5EF4-FFF2-40B4-BE49-F238E27FC236}">
                <a16:creationId xmlns:a16="http://schemas.microsoft.com/office/drawing/2014/main" id="{AB23CB8E-951C-43FC-9E4C-5455E5604C21}"/>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7A18EDE0-F7C5-49D7-A14B-03CE6BB37889}" type="slidenum">
              <a:rPr lang="en-US" altLang="en-US" sz="1400"/>
              <a:pPr algn="r" eaLnBrk="1" hangingPunct="1">
                <a:spcBef>
                  <a:spcPct val="50000"/>
                </a:spcBef>
                <a:buClrTx/>
                <a:buSzTx/>
                <a:buFontTx/>
                <a:buNone/>
              </a:pPr>
              <a:t>55</a:t>
            </a:fld>
            <a:endParaRPr lang="en-US" altLang="en-US" sz="1400"/>
          </a:p>
        </p:txBody>
      </p:sp>
      <p:sp>
        <p:nvSpPr>
          <p:cNvPr id="245763" name="Text Box 3">
            <a:extLst>
              <a:ext uri="{FF2B5EF4-FFF2-40B4-BE49-F238E27FC236}">
                <a16:creationId xmlns:a16="http://schemas.microsoft.com/office/drawing/2014/main" id="{8BD8C190-F19A-4026-84C9-C70B5A17CA16}"/>
              </a:ext>
            </a:extLst>
          </p:cNvPr>
          <p:cNvSpPr txBox="1">
            <a:spLocks noChangeArrowheads="1"/>
          </p:cNvSpPr>
          <p:nvPr/>
        </p:nvSpPr>
        <p:spPr bwMode="auto">
          <a:xfrm>
            <a:off x="685800" y="5562600"/>
            <a:ext cx="60356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eaLnBrk="1" hangingPunct="1">
              <a:spcBef>
                <a:spcPct val="0"/>
              </a:spcBef>
              <a:buClrTx/>
              <a:buSzTx/>
              <a:buFontTx/>
              <a:buNone/>
            </a:pPr>
            <a:r>
              <a:rPr lang="en-US" altLang="en-US" sz="2000">
                <a:latin typeface="Times New Roman" panose="02020603050405020304" pitchFamily="18" charset="0"/>
              </a:rPr>
              <a:t>.</a:t>
            </a:r>
          </a:p>
        </p:txBody>
      </p:sp>
      <p:sp>
        <p:nvSpPr>
          <p:cNvPr id="57349" name="Rectangle 4">
            <a:extLst>
              <a:ext uri="{FF2B5EF4-FFF2-40B4-BE49-F238E27FC236}">
                <a16:creationId xmlns:a16="http://schemas.microsoft.com/office/drawing/2014/main" id="{E8D04778-5D7F-4137-A462-527E7C91AFDD}"/>
              </a:ext>
            </a:extLst>
          </p:cNvPr>
          <p:cNvSpPr>
            <a:spLocks noGrp="1" noChangeArrowheads="1"/>
          </p:cNvSpPr>
          <p:nvPr>
            <p:ph type="title" idx="4294967295"/>
          </p:nvPr>
        </p:nvSpPr>
        <p:spPr/>
        <p:txBody>
          <a:bodyPr/>
          <a:lstStyle/>
          <a:p>
            <a:pPr eaLnBrk="1" hangingPunct="1"/>
            <a:r>
              <a:rPr lang="en-US" altLang="en-US" sz="4000" b="1"/>
              <a:t>Major Problem in Darwin’s Theory</a:t>
            </a:r>
          </a:p>
        </p:txBody>
      </p:sp>
      <p:sp>
        <p:nvSpPr>
          <p:cNvPr id="245765" name="Rectangle 5">
            <a:extLst>
              <a:ext uri="{FF2B5EF4-FFF2-40B4-BE49-F238E27FC236}">
                <a16:creationId xmlns:a16="http://schemas.microsoft.com/office/drawing/2014/main" id="{960F0480-72CC-4A9C-9E4F-9BE7296D9394}"/>
              </a:ext>
            </a:extLst>
          </p:cNvPr>
          <p:cNvSpPr>
            <a:spLocks noGrp="1" noChangeArrowheads="1"/>
          </p:cNvSpPr>
          <p:nvPr>
            <p:ph type="body" sz="half" idx="4294967295"/>
          </p:nvPr>
        </p:nvSpPr>
        <p:spPr>
          <a:xfrm>
            <a:off x="533400" y="1752600"/>
            <a:ext cx="5638800" cy="4800600"/>
          </a:xfrm>
        </p:spPr>
        <p:txBody>
          <a:bodyPr/>
          <a:lstStyle/>
          <a:p>
            <a:pPr eaLnBrk="1" hangingPunct="1">
              <a:lnSpc>
                <a:spcPct val="90000"/>
              </a:lnSpc>
              <a:spcBef>
                <a:spcPct val="0"/>
              </a:spcBef>
              <a:buClrTx/>
              <a:buSzTx/>
              <a:buFontTx/>
              <a:buChar char="•"/>
              <a:defRPr/>
            </a:pPr>
            <a:r>
              <a:rPr lang="en-US" b="1" dirty="0">
                <a:solidFill>
                  <a:srgbClr val="CC3300"/>
                </a:solidFill>
              </a:rPr>
              <a:t>No mechanism to explain natural selection</a:t>
            </a:r>
          </a:p>
          <a:p>
            <a:pPr eaLnBrk="1" hangingPunct="1">
              <a:lnSpc>
                <a:spcPct val="90000"/>
              </a:lnSpc>
              <a:spcBef>
                <a:spcPct val="0"/>
              </a:spcBef>
              <a:buClrTx/>
              <a:buSzTx/>
              <a:buFontTx/>
              <a:buChar char="•"/>
              <a:defRPr/>
            </a:pPr>
            <a:r>
              <a:rPr lang="en-US" sz="2800" b="1" dirty="0"/>
              <a:t>How could favorable variations be transmitted to later generations?</a:t>
            </a:r>
          </a:p>
          <a:p>
            <a:pPr eaLnBrk="1" hangingPunct="1">
              <a:lnSpc>
                <a:spcPct val="90000"/>
              </a:lnSpc>
              <a:spcBef>
                <a:spcPct val="0"/>
              </a:spcBef>
              <a:buClrTx/>
              <a:buSzTx/>
              <a:buFontTx/>
              <a:buChar char="•"/>
              <a:defRPr/>
            </a:pPr>
            <a:r>
              <a:rPr lang="en-US" sz="2800" b="1" dirty="0"/>
              <a:t>With the rediscovery of </a:t>
            </a:r>
            <a:r>
              <a:rPr lang="en-US" sz="2800" b="1" dirty="0">
                <a:solidFill>
                  <a:srgbClr val="CC3300"/>
                </a:solidFill>
              </a:rPr>
              <a:t>Mendel’s work</a:t>
            </a:r>
            <a:r>
              <a:rPr lang="en-US" sz="2800" b="1" dirty="0"/>
              <a:t> in the first half of the 20th century, the missing link in evolutionary theory was found</a:t>
            </a:r>
            <a:endParaRPr lang="en-US" sz="2800" b="1" dirty="0">
              <a:effectLst>
                <a:outerShdw blurRad="38100" dist="38100" dir="2700000" algn="tl">
                  <a:srgbClr val="000000"/>
                </a:outerShdw>
              </a:effectLst>
            </a:endParaRPr>
          </a:p>
        </p:txBody>
      </p:sp>
      <p:grpSp>
        <p:nvGrpSpPr>
          <p:cNvPr id="57351" name="Group 6">
            <a:extLst>
              <a:ext uri="{FF2B5EF4-FFF2-40B4-BE49-F238E27FC236}">
                <a16:creationId xmlns:a16="http://schemas.microsoft.com/office/drawing/2014/main" id="{FBA89F27-10EF-46AE-85E8-0AAD8039CD55}"/>
              </a:ext>
            </a:extLst>
          </p:cNvPr>
          <p:cNvGrpSpPr>
            <a:grpSpLocks/>
          </p:cNvGrpSpPr>
          <p:nvPr/>
        </p:nvGrpSpPr>
        <p:grpSpPr bwMode="auto">
          <a:xfrm>
            <a:off x="6477000" y="1752600"/>
            <a:ext cx="2667000" cy="4108450"/>
            <a:chOff x="4344" y="720"/>
            <a:chExt cx="1522" cy="2350"/>
          </a:xfrm>
        </p:grpSpPr>
        <p:pic>
          <p:nvPicPr>
            <p:cNvPr id="57353" name="Picture 7">
              <a:extLst>
                <a:ext uri="{FF2B5EF4-FFF2-40B4-BE49-F238E27FC236}">
                  <a16:creationId xmlns:a16="http://schemas.microsoft.com/office/drawing/2014/main" id="{6EEBD035-C63F-466F-BB24-AB7B4120DA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4" y="720"/>
              <a:ext cx="1296" cy="2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4" name="Text Box 8">
              <a:extLst>
                <a:ext uri="{FF2B5EF4-FFF2-40B4-BE49-F238E27FC236}">
                  <a16:creationId xmlns:a16="http://schemas.microsoft.com/office/drawing/2014/main" id="{E6E3780B-0956-45D9-8747-17B33C97ADEE}"/>
                </a:ext>
              </a:extLst>
            </p:cNvPr>
            <p:cNvSpPr txBox="1">
              <a:spLocks noChangeArrowheads="1"/>
            </p:cNvSpPr>
            <p:nvPr/>
          </p:nvSpPr>
          <p:spPr bwMode="auto">
            <a:xfrm>
              <a:off x="4416" y="2860"/>
              <a:ext cx="1450"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0"/>
                </a:spcBef>
                <a:buClrTx/>
                <a:buSzTx/>
                <a:buFontTx/>
                <a:buNone/>
              </a:pPr>
              <a:endParaRPr lang="en-US" altLang="en-US" sz="1800" b="1">
                <a:latin typeface="Times New Roman" panose="02020603050405020304" pitchFamily="18" charset="0"/>
              </a:endParaRPr>
            </a:p>
          </p:txBody>
        </p:sp>
      </p:grpSp>
      <p:sp>
        <p:nvSpPr>
          <p:cNvPr id="57352" name="Footer Placeholder 8">
            <a:extLst>
              <a:ext uri="{FF2B5EF4-FFF2-40B4-BE49-F238E27FC236}">
                <a16:creationId xmlns:a16="http://schemas.microsoft.com/office/drawing/2014/main" id="{FFCA10D5-611C-45C3-A958-C8DA226A24E2}"/>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5763"/>
                                        </p:tgtEl>
                                        <p:attrNameLst>
                                          <p:attrName>style.visibility</p:attrName>
                                        </p:attrNameLst>
                                      </p:cBhvr>
                                      <p:to>
                                        <p:strVal val="visible"/>
                                      </p:to>
                                    </p:set>
                                    <p:animEffect transition="in" filter="dissolve">
                                      <p:cBhvr>
                                        <p:cTn id="7" dur="500"/>
                                        <p:tgtEl>
                                          <p:spTgt spid="24576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45765">
                                            <p:txEl>
                                              <p:pRg st="0" end="0"/>
                                            </p:txEl>
                                          </p:spTgt>
                                        </p:tgtEl>
                                        <p:attrNameLst>
                                          <p:attrName>style.visibility</p:attrName>
                                        </p:attrNameLst>
                                      </p:cBhvr>
                                      <p:to>
                                        <p:strVal val="visible"/>
                                      </p:to>
                                    </p:set>
                                    <p:animEffect transition="in" filter="checkerboard(across)">
                                      <p:cBhvr>
                                        <p:cTn id="12" dur="500"/>
                                        <p:tgtEl>
                                          <p:spTgt spid="24576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45765">
                                            <p:txEl>
                                              <p:pRg st="1" end="1"/>
                                            </p:txEl>
                                          </p:spTgt>
                                        </p:tgtEl>
                                        <p:attrNameLst>
                                          <p:attrName>style.visibility</p:attrName>
                                        </p:attrNameLst>
                                      </p:cBhvr>
                                      <p:to>
                                        <p:strVal val="visible"/>
                                      </p:to>
                                    </p:set>
                                    <p:animEffect transition="in" filter="checkerboard(across)">
                                      <p:cBhvr>
                                        <p:cTn id="17" dur="500"/>
                                        <p:tgtEl>
                                          <p:spTgt spid="24576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45765">
                                            <p:txEl>
                                              <p:pRg st="2" end="2"/>
                                            </p:txEl>
                                          </p:spTgt>
                                        </p:tgtEl>
                                        <p:attrNameLst>
                                          <p:attrName>style.visibility</p:attrName>
                                        </p:attrNameLst>
                                      </p:cBhvr>
                                      <p:to>
                                        <p:strVal val="visible"/>
                                      </p:to>
                                    </p:set>
                                    <p:animEffect transition="in" filter="checkerboard(across)">
                                      <p:cBhvr>
                                        <p:cTn id="22" dur="500"/>
                                        <p:tgtEl>
                                          <p:spTgt spid="24576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63" grpId="0" autoUpdateAnimBg="0"/>
      <p:bldP spid="245765"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2">
            <a:extLst>
              <a:ext uri="{FF2B5EF4-FFF2-40B4-BE49-F238E27FC236}">
                <a16:creationId xmlns:a16="http://schemas.microsoft.com/office/drawing/2014/main" id="{717DACDC-0F24-44C9-B755-10B56C74F4A7}"/>
              </a:ext>
            </a:extLst>
          </p:cNvPr>
          <p:cNvSpPr>
            <a:spLocks noGrp="1"/>
          </p:cNvSpPr>
          <p:nvPr>
            <p:ph type="ftr" sz="quarter" idx="11"/>
          </p:nvPr>
        </p:nvSpPr>
        <p:spPr/>
        <p:txBody>
          <a:bodyPr/>
          <a:lstStyle/>
          <a:p>
            <a:pPr>
              <a:defRPr/>
            </a:pPr>
            <a:r>
              <a:rPr lang="en-US"/>
              <a:t>copyright cmassengale</a:t>
            </a:r>
          </a:p>
        </p:txBody>
      </p:sp>
      <p:sp>
        <p:nvSpPr>
          <p:cNvPr id="58371" name="Slide Number Placeholder 6">
            <a:extLst>
              <a:ext uri="{FF2B5EF4-FFF2-40B4-BE49-F238E27FC236}">
                <a16:creationId xmlns:a16="http://schemas.microsoft.com/office/drawing/2014/main" id="{93284196-4ADC-4E6B-B8FC-4B428907A54F}"/>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19D9A7B7-A8D6-4483-9C64-726662E42B7D}" type="slidenum">
              <a:rPr lang="en-US" altLang="en-US" sz="1400"/>
              <a:pPr algn="r" eaLnBrk="1" hangingPunct="1">
                <a:spcBef>
                  <a:spcPct val="50000"/>
                </a:spcBef>
                <a:buClrTx/>
                <a:buSzTx/>
                <a:buFontTx/>
                <a:buNone/>
              </a:pPr>
              <a:t>56</a:t>
            </a:fld>
            <a:endParaRPr lang="en-US" altLang="en-US" sz="1400"/>
          </a:p>
        </p:txBody>
      </p:sp>
      <p:sp>
        <p:nvSpPr>
          <p:cNvPr id="58372" name="Text Box 2">
            <a:extLst>
              <a:ext uri="{FF2B5EF4-FFF2-40B4-BE49-F238E27FC236}">
                <a16:creationId xmlns:a16="http://schemas.microsoft.com/office/drawing/2014/main" id="{024914BB-8C37-4F01-8AE0-B6860BC5D766}"/>
              </a:ext>
            </a:extLst>
          </p:cNvPr>
          <p:cNvSpPr txBox="1">
            <a:spLocks noChangeArrowheads="1"/>
          </p:cNvSpPr>
          <p:nvPr/>
        </p:nvSpPr>
        <p:spPr bwMode="auto">
          <a:xfrm>
            <a:off x="2705100" y="166688"/>
            <a:ext cx="1841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eaLnBrk="1" hangingPunct="1">
              <a:spcBef>
                <a:spcPct val="0"/>
              </a:spcBef>
              <a:buClrTx/>
              <a:buSzTx/>
              <a:buFontTx/>
              <a:buNone/>
            </a:pPr>
            <a:endParaRPr lang="en-US" altLang="en-US" sz="2800">
              <a:solidFill>
                <a:schemeClr val="bg1"/>
              </a:solidFill>
              <a:latin typeface="Times New Roman" panose="02020603050405020304" pitchFamily="18" charset="0"/>
            </a:endParaRPr>
          </a:p>
        </p:txBody>
      </p:sp>
      <p:sp>
        <p:nvSpPr>
          <p:cNvPr id="246787" name="Rectangle 3">
            <a:extLst>
              <a:ext uri="{FF2B5EF4-FFF2-40B4-BE49-F238E27FC236}">
                <a16:creationId xmlns:a16="http://schemas.microsoft.com/office/drawing/2014/main" id="{4E46D060-11FB-4B99-87F8-51353B32A908}"/>
              </a:ext>
            </a:extLst>
          </p:cNvPr>
          <p:cNvSpPr>
            <a:spLocks noGrp="1" noChangeArrowheads="1"/>
          </p:cNvSpPr>
          <p:nvPr>
            <p:ph type="title" idx="4294967295"/>
          </p:nvPr>
        </p:nvSpPr>
        <p:spPr/>
        <p:txBody>
          <a:bodyPr/>
          <a:lstStyle/>
          <a:p>
            <a:pPr eaLnBrk="1" hangingPunct="1">
              <a:defRPr/>
            </a:pPr>
            <a:r>
              <a:rPr lang="en-US" b="1" dirty="0">
                <a:effectLst>
                  <a:outerShdw blurRad="38100" dist="38100" dir="2700000" algn="tl">
                    <a:srgbClr val="000000"/>
                  </a:outerShdw>
                </a:effectLst>
              </a:rPr>
              <a:t>Opposition to Evolution</a:t>
            </a:r>
          </a:p>
        </p:txBody>
      </p:sp>
      <p:sp>
        <p:nvSpPr>
          <p:cNvPr id="246788" name="Rectangle 4">
            <a:extLst>
              <a:ext uri="{FF2B5EF4-FFF2-40B4-BE49-F238E27FC236}">
                <a16:creationId xmlns:a16="http://schemas.microsoft.com/office/drawing/2014/main" id="{819F8D3E-934D-4AC0-A4B6-D5C75B63788D}"/>
              </a:ext>
            </a:extLst>
          </p:cNvPr>
          <p:cNvSpPr>
            <a:spLocks noGrp="1" noChangeArrowheads="1"/>
          </p:cNvSpPr>
          <p:nvPr>
            <p:ph type="body" sz="half" idx="4294967295"/>
          </p:nvPr>
        </p:nvSpPr>
        <p:spPr>
          <a:xfrm>
            <a:off x="228600" y="1600200"/>
            <a:ext cx="5105400" cy="4454525"/>
          </a:xfrm>
        </p:spPr>
        <p:txBody>
          <a:bodyPr/>
          <a:lstStyle/>
          <a:p>
            <a:pPr eaLnBrk="1" hangingPunct="1">
              <a:spcBef>
                <a:spcPct val="0"/>
              </a:spcBef>
              <a:buClrTx/>
              <a:buSzTx/>
              <a:buFontTx/>
              <a:buChar char="•"/>
              <a:defRPr/>
            </a:pPr>
            <a:r>
              <a:rPr lang="en-US" b="1" dirty="0"/>
              <a:t>The upheaval surrounding evolution began with Darwin’s publication of </a:t>
            </a:r>
            <a:r>
              <a:rPr lang="en-US" b="1" i="1" dirty="0">
                <a:solidFill>
                  <a:srgbClr val="CC3300"/>
                </a:solidFill>
              </a:rPr>
              <a:t>On the Origin of Species By Means of Natural Selection</a:t>
            </a:r>
          </a:p>
          <a:p>
            <a:pPr eaLnBrk="1" hangingPunct="1">
              <a:spcBef>
                <a:spcPct val="0"/>
              </a:spcBef>
              <a:buClrTx/>
              <a:buSzTx/>
              <a:buFontTx/>
              <a:buChar char="•"/>
              <a:defRPr/>
            </a:pPr>
            <a:r>
              <a:rPr lang="en-US" b="1" dirty="0"/>
              <a:t>The debate continues nearly 150 years later</a:t>
            </a:r>
            <a:endParaRPr lang="en-US" dirty="0"/>
          </a:p>
          <a:p>
            <a:pPr eaLnBrk="1" hangingPunct="1">
              <a:defRPr/>
            </a:pPr>
            <a:endParaRPr lang="en-US" dirty="0">
              <a:effectLst>
                <a:outerShdw blurRad="38100" dist="38100" dir="2700000" algn="tl">
                  <a:srgbClr val="000000"/>
                </a:outerShdw>
              </a:effectLst>
            </a:endParaRPr>
          </a:p>
        </p:txBody>
      </p:sp>
      <p:grpSp>
        <p:nvGrpSpPr>
          <p:cNvPr id="2" name="Group 5">
            <a:extLst>
              <a:ext uri="{FF2B5EF4-FFF2-40B4-BE49-F238E27FC236}">
                <a16:creationId xmlns:a16="http://schemas.microsoft.com/office/drawing/2014/main" id="{D09F12F9-5524-4829-A98E-45C70892A297}"/>
              </a:ext>
            </a:extLst>
          </p:cNvPr>
          <p:cNvGrpSpPr>
            <a:grpSpLocks/>
          </p:cNvGrpSpPr>
          <p:nvPr/>
        </p:nvGrpSpPr>
        <p:grpSpPr bwMode="auto">
          <a:xfrm>
            <a:off x="5791200" y="1828800"/>
            <a:ext cx="2971800" cy="4098925"/>
            <a:chOff x="3878" y="624"/>
            <a:chExt cx="1786" cy="2486"/>
          </a:xfrm>
        </p:grpSpPr>
        <p:pic>
          <p:nvPicPr>
            <p:cNvPr id="58377" name="Picture 6">
              <a:extLst>
                <a:ext uri="{FF2B5EF4-FFF2-40B4-BE49-F238E27FC236}">
                  <a16:creationId xmlns:a16="http://schemas.microsoft.com/office/drawing/2014/main" id="{FB1040F2-40FE-4A9D-8440-3D098805CD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8" y="624"/>
              <a:ext cx="1690" cy="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8" name="Text Box 7">
              <a:extLst>
                <a:ext uri="{FF2B5EF4-FFF2-40B4-BE49-F238E27FC236}">
                  <a16:creationId xmlns:a16="http://schemas.microsoft.com/office/drawing/2014/main" id="{FD7E1C45-4FD8-45FD-8836-25E662B3EFA2}"/>
                </a:ext>
              </a:extLst>
            </p:cNvPr>
            <p:cNvSpPr txBox="1">
              <a:spLocks noChangeArrowheads="1"/>
            </p:cNvSpPr>
            <p:nvPr/>
          </p:nvSpPr>
          <p:spPr bwMode="auto">
            <a:xfrm>
              <a:off x="4022" y="2870"/>
              <a:ext cx="1642"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eaLnBrk="1" hangingPunct="1">
                <a:spcBef>
                  <a:spcPct val="0"/>
                </a:spcBef>
                <a:buClrTx/>
                <a:buSzTx/>
                <a:buFontTx/>
                <a:buNone/>
              </a:pPr>
              <a:endParaRPr lang="en-US" altLang="en-US" sz="2000">
                <a:latin typeface="Times New Roman" panose="02020603050405020304" pitchFamily="18" charset="0"/>
              </a:endParaRPr>
            </a:p>
          </p:txBody>
        </p:sp>
      </p:grpSp>
      <p:sp>
        <p:nvSpPr>
          <p:cNvPr id="58376" name="Footer Placeholder 8">
            <a:extLst>
              <a:ext uri="{FF2B5EF4-FFF2-40B4-BE49-F238E27FC236}">
                <a16:creationId xmlns:a16="http://schemas.microsoft.com/office/drawing/2014/main" id="{81814588-85CF-4DC9-9758-8671232EEF1B}"/>
              </a:ext>
            </a:extLst>
          </p:cNvPr>
          <p:cNvSpPr txBox="1">
            <a:spLocks noGrp="1"/>
          </p:cNvSpPr>
          <p:nvPr/>
        </p:nvSpPr>
        <p:spPr bwMode="auto">
          <a:xfrm>
            <a:off x="3048000" y="60960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5" presetClass="entr" presetSubtype="10" fill="hold" grpId="0" nodeType="clickEffect">
                                  <p:stCondLst>
                                    <p:cond delay="0"/>
                                  </p:stCondLst>
                                  <p:childTnLst>
                                    <p:set>
                                      <p:cBhvr>
                                        <p:cTn id="10" dur="1" fill="hold">
                                          <p:stCondLst>
                                            <p:cond delay="0"/>
                                          </p:stCondLst>
                                        </p:cTn>
                                        <p:tgtEl>
                                          <p:spTgt spid="246788">
                                            <p:txEl>
                                              <p:pRg st="0" end="0"/>
                                            </p:txEl>
                                          </p:spTgt>
                                        </p:tgtEl>
                                        <p:attrNameLst>
                                          <p:attrName>style.visibility</p:attrName>
                                        </p:attrNameLst>
                                      </p:cBhvr>
                                      <p:to>
                                        <p:strVal val="visible"/>
                                      </p:to>
                                    </p:set>
                                    <p:animEffect transition="in" filter="checkerboard(across)">
                                      <p:cBhvr>
                                        <p:cTn id="11" dur="500"/>
                                        <p:tgtEl>
                                          <p:spTgt spid="246788">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5" presetClass="entr" presetSubtype="10" fill="hold" grpId="0" nodeType="clickEffect">
                                  <p:stCondLst>
                                    <p:cond delay="0"/>
                                  </p:stCondLst>
                                  <p:childTnLst>
                                    <p:set>
                                      <p:cBhvr>
                                        <p:cTn id="15" dur="1" fill="hold">
                                          <p:stCondLst>
                                            <p:cond delay="0"/>
                                          </p:stCondLst>
                                        </p:cTn>
                                        <p:tgtEl>
                                          <p:spTgt spid="246788">
                                            <p:txEl>
                                              <p:pRg st="1" end="1"/>
                                            </p:txEl>
                                          </p:spTgt>
                                        </p:tgtEl>
                                        <p:attrNameLst>
                                          <p:attrName>style.visibility</p:attrName>
                                        </p:attrNameLst>
                                      </p:cBhvr>
                                      <p:to>
                                        <p:strVal val="visible"/>
                                      </p:to>
                                    </p:set>
                                    <p:animEffect transition="in" filter="checkerboard(across)">
                                      <p:cBhvr>
                                        <p:cTn id="16" dur="500"/>
                                        <p:tgtEl>
                                          <p:spTgt spid="24678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788"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a:extLst>
              <a:ext uri="{FF2B5EF4-FFF2-40B4-BE49-F238E27FC236}">
                <a16:creationId xmlns:a16="http://schemas.microsoft.com/office/drawing/2014/main" id="{8FE083A7-F913-458B-9F52-EF576D77D4ED}"/>
              </a:ext>
            </a:extLst>
          </p:cNvPr>
          <p:cNvSpPr>
            <a:spLocks noGrp="1"/>
          </p:cNvSpPr>
          <p:nvPr>
            <p:ph type="ftr" sz="quarter" idx="11"/>
          </p:nvPr>
        </p:nvSpPr>
        <p:spPr/>
        <p:txBody>
          <a:bodyPr/>
          <a:lstStyle/>
          <a:p>
            <a:pPr>
              <a:defRPr/>
            </a:pPr>
            <a:r>
              <a:rPr lang="en-US"/>
              <a:t>copyright cmassengale</a:t>
            </a:r>
          </a:p>
        </p:txBody>
      </p:sp>
      <p:sp>
        <p:nvSpPr>
          <p:cNvPr id="59395" name="Rectangle 11">
            <a:extLst>
              <a:ext uri="{FF2B5EF4-FFF2-40B4-BE49-F238E27FC236}">
                <a16:creationId xmlns:a16="http://schemas.microsoft.com/office/drawing/2014/main" id="{24DB48D1-EF56-4508-BF50-E5FD382EA535}"/>
              </a:ext>
            </a:extLst>
          </p:cNvPr>
          <p:cNvSpPr txBox="1">
            <a:spLocks noGrp="1" noChangeArrowheads="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F0B43277-7BE9-453C-8C52-EE57DD09C2AA}" type="slidenum">
              <a:rPr lang="en-US" altLang="en-US" sz="1400">
                <a:solidFill>
                  <a:srgbClr val="FFFFFF"/>
                </a:solidFill>
              </a:rPr>
              <a:pPr algn="r" eaLnBrk="1" hangingPunct="1">
                <a:spcBef>
                  <a:spcPct val="50000"/>
                </a:spcBef>
                <a:buClrTx/>
                <a:buSzTx/>
                <a:buFontTx/>
                <a:buNone/>
              </a:pPr>
              <a:t>57</a:t>
            </a:fld>
            <a:endParaRPr lang="en-US" altLang="en-US" sz="1400">
              <a:solidFill>
                <a:srgbClr val="FFFFFF"/>
              </a:solidFill>
            </a:endParaRPr>
          </a:p>
        </p:txBody>
      </p:sp>
      <p:sp>
        <p:nvSpPr>
          <p:cNvPr id="261124" name="Rectangle 4">
            <a:extLst>
              <a:ext uri="{FF2B5EF4-FFF2-40B4-BE49-F238E27FC236}">
                <a16:creationId xmlns:a16="http://schemas.microsoft.com/office/drawing/2014/main" id="{FFCF98F7-B53A-426F-B7B9-7D57B2526B92}"/>
              </a:ext>
            </a:extLst>
          </p:cNvPr>
          <p:cNvSpPr>
            <a:spLocks noGrp="1" noChangeArrowheads="1"/>
          </p:cNvSpPr>
          <p:nvPr>
            <p:ph type="ctrTitle" idx="4294967295"/>
          </p:nvPr>
        </p:nvSpPr>
        <p:spPr>
          <a:xfrm>
            <a:off x="685800" y="1143000"/>
            <a:ext cx="7772400" cy="1143000"/>
          </a:xfrm>
        </p:spPr>
        <p:txBody>
          <a:bodyPr/>
          <a:lstStyle/>
          <a:p>
            <a:pPr eaLnBrk="1" hangingPunct="1">
              <a:defRPr/>
            </a:pPr>
            <a:r>
              <a:rPr lang="en-US" sz="5400" b="1" dirty="0">
                <a:effectLst>
                  <a:outerShdw blurRad="38100" dist="38100" dir="2700000" algn="tl">
                    <a:srgbClr val="000000"/>
                  </a:outerShdw>
                </a:effectLst>
              </a:rPr>
              <a:t>Theory of Evolution Today</a:t>
            </a:r>
          </a:p>
        </p:txBody>
      </p:sp>
      <p:sp>
        <p:nvSpPr>
          <p:cNvPr id="261125" name="Rectangle 5">
            <a:extLst>
              <a:ext uri="{FF2B5EF4-FFF2-40B4-BE49-F238E27FC236}">
                <a16:creationId xmlns:a16="http://schemas.microsoft.com/office/drawing/2014/main" id="{D9033C72-D560-4DAF-AF03-8C62FC5EC3BD}"/>
              </a:ext>
            </a:extLst>
          </p:cNvPr>
          <p:cNvSpPr>
            <a:spLocks noGrp="1" noChangeArrowheads="1"/>
          </p:cNvSpPr>
          <p:nvPr>
            <p:ph type="subTitle" idx="4294967295"/>
          </p:nvPr>
        </p:nvSpPr>
        <p:spPr>
          <a:xfrm>
            <a:off x="1371600" y="3048000"/>
            <a:ext cx="6400800" cy="1524000"/>
          </a:xfrm>
        </p:spPr>
        <p:txBody>
          <a:bodyPr lIns="92075" tIns="46038" rIns="92075" bIns="46038"/>
          <a:lstStyle/>
          <a:p>
            <a:pPr marL="0" indent="0" algn="ctr" eaLnBrk="1" hangingPunct="1">
              <a:buFont typeface="Wingdings" panose="05000000000000000000" pitchFamily="2" charset="2"/>
              <a:buNone/>
              <a:defRPr/>
            </a:pPr>
            <a:r>
              <a:rPr lang="en-US" sz="3600" dirty="0">
                <a:solidFill>
                  <a:srgbClr val="CC3300"/>
                </a:solidFill>
                <a:effectLst>
                  <a:outerShdw blurRad="38100" dist="38100" dir="2700000" algn="tl">
                    <a:srgbClr val="000000"/>
                  </a:outerShdw>
                </a:effectLst>
              </a:rPr>
              <a:t>Supporting Evidence</a:t>
            </a:r>
          </a:p>
        </p:txBody>
      </p:sp>
      <p:sp>
        <p:nvSpPr>
          <p:cNvPr id="59398" name="Footer Placeholder 4">
            <a:extLst>
              <a:ext uri="{FF2B5EF4-FFF2-40B4-BE49-F238E27FC236}">
                <a16:creationId xmlns:a16="http://schemas.microsoft.com/office/drawing/2014/main" id="{34999565-9984-4EDC-972E-6279A17BBF6F}"/>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61125">
                                            <p:txEl>
                                              <p:pRg st="0" end="0"/>
                                            </p:txEl>
                                          </p:spTgt>
                                        </p:tgtEl>
                                        <p:attrNameLst>
                                          <p:attrName>style.visibility</p:attrName>
                                        </p:attrNameLst>
                                      </p:cBhvr>
                                      <p:to>
                                        <p:strVal val="visible"/>
                                      </p:to>
                                    </p:set>
                                    <p:anim calcmode="lin" valueType="num">
                                      <p:cBhvr>
                                        <p:cTn id="7" dur="1000" fill="hold"/>
                                        <p:tgtEl>
                                          <p:spTgt spid="261125">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261125">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2611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125"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a:extLst>
              <a:ext uri="{FF2B5EF4-FFF2-40B4-BE49-F238E27FC236}">
                <a16:creationId xmlns:a16="http://schemas.microsoft.com/office/drawing/2014/main" id="{316763FF-775A-4151-99C8-18C5712BB7FA}"/>
              </a:ext>
            </a:extLst>
          </p:cNvPr>
          <p:cNvSpPr>
            <a:spLocks noGrp="1"/>
          </p:cNvSpPr>
          <p:nvPr>
            <p:ph type="ftr" sz="quarter" idx="11"/>
          </p:nvPr>
        </p:nvSpPr>
        <p:spPr/>
        <p:txBody>
          <a:bodyPr/>
          <a:lstStyle/>
          <a:p>
            <a:pPr>
              <a:defRPr/>
            </a:pPr>
            <a:r>
              <a:rPr lang="en-US"/>
              <a:t>copyright cmassengale</a:t>
            </a:r>
          </a:p>
        </p:txBody>
      </p:sp>
      <p:sp>
        <p:nvSpPr>
          <p:cNvPr id="60419" name="Slide Number Placeholder 5">
            <a:extLst>
              <a:ext uri="{FF2B5EF4-FFF2-40B4-BE49-F238E27FC236}">
                <a16:creationId xmlns:a16="http://schemas.microsoft.com/office/drawing/2014/main" id="{D6AC6526-313B-49A7-A7F8-FE278791CAE0}"/>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E13764CE-9BDA-463F-9E72-7CFFD9709DB3}" type="slidenum">
              <a:rPr lang="en-US" altLang="en-US" sz="1400"/>
              <a:pPr algn="r" eaLnBrk="1" hangingPunct="1">
                <a:spcBef>
                  <a:spcPct val="50000"/>
                </a:spcBef>
                <a:buClrTx/>
                <a:buSzTx/>
                <a:buFontTx/>
                <a:buNone/>
              </a:pPr>
              <a:t>58</a:t>
            </a:fld>
            <a:endParaRPr lang="en-US" altLang="en-US" sz="1400"/>
          </a:p>
        </p:txBody>
      </p:sp>
      <p:sp>
        <p:nvSpPr>
          <p:cNvPr id="75778" name="Rectangle 2">
            <a:extLst>
              <a:ext uri="{FF2B5EF4-FFF2-40B4-BE49-F238E27FC236}">
                <a16:creationId xmlns:a16="http://schemas.microsoft.com/office/drawing/2014/main" id="{D112CEB6-1B9D-4C1D-9086-0BEE729B5B35}"/>
              </a:ext>
            </a:extLst>
          </p:cNvPr>
          <p:cNvSpPr>
            <a:spLocks noGrp="1" noChangeArrowheads="1"/>
          </p:cNvSpPr>
          <p:nvPr>
            <p:ph type="title" idx="4294967295"/>
          </p:nvPr>
        </p:nvSpPr>
        <p:spPr/>
        <p:txBody>
          <a:bodyPr/>
          <a:lstStyle/>
          <a:p>
            <a:pPr eaLnBrk="1" hangingPunct="1">
              <a:defRPr/>
            </a:pPr>
            <a:r>
              <a:rPr lang="en-US" b="1" dirty="0">
                <a:effectLst>
                  <a:outerShdw blurRad="38100" dist="38100" dir="2700000" algn="tl">
                    <a:srgbClr val="000000"/>
                  </a:outerShdw>
                </a:effectLst>
              </a:rPr>
              <a:t>Fossil Record</a:t>
            </a:r>
          </a:p>
        </p:txBody>
      </p:sp>
      <p:sp>
        <p:nvSpPr>
          <p:cNvPr id="75779" name="Rectangle 3">
            <a:extLst>
              <a:ext uri="{FF2B5EF4-FFF2-40B4-BE49-F238E27FC236}">
                <a16:creationId xmlns:a16="http://schemas.microsoft.com/office/drawing/2014/main" id="{52E54434-5F9F-4121-BFED-B6E59BF20CBE}"/>
              </a:ext>
            </a:extLst>
          </p:cNvPr>
          <p:cNvSpPr>
            <a:spLocks noGrp="1" noChangeArrowheads="1"/>
          </p:cNvSpPr>
          <p:nvPr>
            <p:ph type="body" idx="4294967295"/>
          </p:nvPr>
        </p:nvSpPr>
        <p:spPr/>
        <p:txBody>
          <a:bodyPr/>
          <a:lstStyle/>
          <a:p>
            <a:pPr eaLnBrk="1" hangingPunct="1">
              <a:defRPr/>
            </a:pPr>
            <a:r>
              <a:rPr lang="en-US" b="1" dirty="0">
                <a:effectLst>
                  <a:outerShdw blurRad="38100" dist="38100" dir="2700000" algn="tl">
                    <a:srgbClr val="000000"/>
                  </a:outerShdw>
                </a:effectLst>
              </a:rPr>
              <a:t>Earth is </a:t>
            </a:r>
            <a:r>
              <a:rPr lang="en-US" b="1" dirty="0">
                <a:solidFill>
                  <a:srgbClr val="CC3300"/>
                </a:solidFill>
                <a:effectLst>
                  <a:outerShdw blurRad="38100" dist="38100" dir="2700000" algn="tl">
                    <a:srgbClr val="000000"/>
                  </a:outerShdw>
                </a:effectLst>
              </a:rPr>
              <a:t>Billions of Years Old</a:t>
            </a:r>
          </a:p>
          <a:p>
            <a:pPr eaLnBrk="1" hangingPunct="1">
              <a:defRPr/>
            </a:pPr>
            <a:r>
              <a:rPr lang="en-US" b="1" dirty="0">
                <a:effectLst>
                  <a:outerShdw blurRad="38100" dist="38100" dir="2700000" algn="tl">
                    <a:srgbClr val="000000"/>
                  </a:outerShdw>
                </a:effectLst>
              </a:rPr>
              <a:t>Fossils In Different Layers of Rock (sedimentary Rock Strata) Showed Evidence Of Gradual Change Over Time</a:t>
            </a:r>
          </a:p>
        </p:txBody>
      </p:sp>
      <p:sp>
        <p:nvSpPr>
          <p:cNvPr id="60422" name="Footer Placeholder 4">
            <a:extLst>
              <a:ext uri="{FF2B5EF4-FFF2-40B4-BE49-F238E27FC236}">
                <a16:creationId xmlns:a16="http://schemas.microsoft.com/office/drawing/2014/main" id="{70055F16-F694-4900-BDB4-85A8BD8D7364}"/>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transition>
    <p:random/>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9CBAC62-ED79-4F6C-BE1B-D24091AB7BB9}"/>
              </a:ext>
            </a:extLst>
          </p:cNvPr>
          <p:cNvSpPr>
            <a:spLocks noGrp="1"/>
          </p:cNvSpPr>
          <p:nvPr>
            <p:ph type="ftr" sz="quarter" idx="11"/>
          </p:nvPr>
        </p:nvSpPr>
        <p:spPr/>
        <p:txBody>
          <a:bodyPr/>
          <a:lstStyle/>
          <a:p>
            <a:pPr>
              <a:defRPr/>
            </a:pPr>
            <a:r>
              <a:rPr lang="en-US"/>
              <a:t>copyright cmassengale</a:t>
            </a:r>
          </a:p>
        </p:txBody>
      </p:sp>
      <p:sp>
        <p:nvSpPr>
          <p:cNvPr id="61443" name="Rectangle 2">
            <a:extLst>
              <a:ext uri="{FF2B5EF4-FFF2-40B4-BE49-F238E27FC236}">
                <a16:creationId xmlns:a16="http://schemas.microsoft.com/office/drawing/2014/main" id="{54DEBC87-8E10-4A88-96DA-6E5A22C50DFE}"/>
              </a:ext>
            </a:extLst>
          </p:cNvPr>
          <p:cNvSpPr>
            <a:spLocks noChangeArrowheads="1"/>
          </p:cNvSpPr>
          <p:nvPr>
            <p:ph type="title"/>
          </p:nvPr>
        </p:nvSpPr>
        <p:spPr/>
        <p:txBody>
          <a:bodyPr/>
          <a:lstStyle/>
          <a:p>
            <a:pPr eaLnBrk="1" hangingPunct="1"/>
            <a:r>
              <a:rPr lang="en-US" altLang="en-US"/>
              <a:t>Fossil Evidence</a:t>
            </a:r>
          </a:p>
        </p:txBody>
      </p:sp>
      <p:sp>
        <p:nvSpPr>
          <p:cNvPr id="61444" name="Rectangle 3">
            <a:extLst>
              <a:ext uri="{FF2B5EF4-FFF2-40B4-BE49-F238E27FC236}">
                <a16:creationId xmlns:a16="http://schemas.microsoft.com/office/drawing/2014/main" id="{0E8A2EBB-F483-4DBD-8DE4-977271925D08}"/>
              </a:ext>
            </a:extLst>
          </p:cNvPr>
          <p:cNvSpPr>
            <a:spLocks noChangeArrowheads="1"/>
          </p:cNvSpPr>
          <p:nvPr>
            <p:ph type="body" idx="1"/>
          </p:nvPr>
        </p:nvSpPr>
        <p:spPr/>
        <p:txBody>
          <a:bodyPr/>
          <a:lstStyle/>
          <a:p>
            <a:pPr marL="609600" indent="-609600" eaLnBrk="1" hangingPunct="1">
              <a:buFont typeface="Wingdings" panose="05000000000000000000" pitchFamily="2" charset="2"/>
              <a:buNone/>
            </a:pPr>
            <a:r>
              <a:rPr lang="en-US" altLang="en-US"/>
              <a:t>1.  Fossils are relics or impressions of ancient organisms </a:t>
            </a:r>
          </a:p>
          <a:p>
            <a:pPr marL="609600" indent="-609600" eaLnBrk="1" hangingPunct="1">
              <a:buFont typeface="Wingdings" panose="05000000000000000000" pitchFamily="2" charset="2"/>
              <a:buNone/>
            </a:pPr>
            <a:r>
              <a:rPr lang="en-US" altLang="en-US"/>
              <a:t>2.  Most fossils are found in layers (strata) of sedimentary rock </a:t>
            </a:r>
          </a:p>
          <a:p>
            <a:pPr marL="609600" indent="-609600" eaLnBrk="1" hangingPunct="1"/>
            <a:endParaRPr lang="en-US" altLang="en-US"/>
          </a:p>
          <a:p>
            <a:pPr marL="609600" indent="-609600" eaLnBrk="1" hangingPunct="1">
              <a:buFont typeface="Wingdings" panose="05000000000000000000" pitchFamily="2" charset="2"/>
              <a:buNone/>
            </a:pPr>
            <a:endParaRPr lang="en-US" alt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FD98CF9E-1058-4289-AEC9-FD11233B867D}"/>
              </a:ext>
            </a:extLst>
          </p:cNvPr>
          <p:cNvSpPr>
            <a:spLocks noGrp="1"/>
          </p:cNvSpPr>
          <p:nvPr>
            <p:ph type="ftr" sz="quarter" idx="11"/>
          </p:nvPr>
        </p:nvSpPr>
        <p:spPr/>
        <p:txBody>
          <a:bodyPr/>
          <a:lstStyle/>
          <a:p>
            <a:pPr>
              <a:defRPr/>
            </a:pPr>
            <a:r>
              <a:rPr lang="en-US"/>
              <a:t>copyright cmassengale</a:t>
            </a:r>
          </a:p>
        </p:txBody>
      </p:sp>
      <p:sp>
        <p:nvSpPr>
          <p:cNvPr id="62467" name="Rectangle 2">
            <a:extLst>
              <a:ext uri="{FF2B5EF4-FFF2-40B4-BE49-F238E27FC236}">
                <a16:creationId xmlns:a16="http://schemas.microsoft.com/office/drawing/2014/main" id="{32EA8F60-04FE-4EAA-A675-63FCE4574125}"/>
              </a:ext>
            </a:extLst>
          </p:cNvPr>
          <p:cNvSpPr>
            <a:spLocks noChangeArrowheads="1"/>
          </p:cNvSpPr>
          <p:nvPr>
            <p:ph type="title"/>
          </p:nvPr>
        </p:nvSpPr>
        <p:spPr/>
        <p:txBody>
          <a:bodyPr/>
          <a:lstStyle/>
          <a:p>
            <a:pPr eaLnBrk="1" hangingPunct="1"/>
            <a:r>
              <a:rPr lang="en-US" altLang="en-US"/>
              <a:t>Law of Superposition</a:t>
            </a:r>
          </a:p>
        </p:txBody>
      </p:sp>
      <p:sp>
        <p:nvSpPr>
          <p:cNvPr id="62468" name="Rectangle 3">
            <a:extLst>
              <a:ext uri="{FF2B5EF4-FFF2-40B4-BE49-F238E27FC236}">
                <a16:creationId xmlns:a16="http://schemas.microsoft.com/office/drawing/2014/main" id="{143ED293-D227-4735-A4E0-DBDD33438C7A}"/>
              </a:ext>
            </a:extLst>
          </p:cNvPr>
          <p:cNvSpPr>
            <a:spLocks noChangeArrowheads="1"/>
          </p:cNvSpPr>
          <p:nvPr>
            <p:ph type="body" idx="1"/>
          </p:nvPr>
        </p:nvSpPr>
        <p:spPr/>
        <p:txBody>
          <a:bodyPr/>
          <a:lstStyle/>
          <a:p>
            <a:pPr eaLnBrk="1" hangingPunct="1"/>
            <a:r>
              <a:rPr lang="en-US" altLang="en-US"/>
              <a:t>Fossil found in lower layers are older than fossils found in higher layers</a:t>
            </a:r>
          </a:p>
        </p:txBody>
      </p:sp>
      <p:pic>
        <p:nvPicPr>
          <p:cNvPr id="62469" name="Picture 4" descr="thumbnail">
            <a:extLst>
              <a:ext uri="{FF2B5EF4-FFF2-40B4-BE49-F238E27FC236}">
                <a16:creationId xmlns:a16="http://schemas.microsoft.com/office/drawing/2014/main" id="{F4A437D0-8421-454A-97A1-AAFD546B85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2819400"/>
            <a:ext cx="17907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0" name="Picture 5" descr="thumbnail">
            <a:extLst>
              <a:ext uri="{FF2B5EF4-FFF2-40B4-BE49-F238E27FC236}">
                <a16:creationId xmlns:a16="http://schemas.microsoft.com/office/drawing/2014/main" id="{F19BF277-87FB-4B25-9C6C-8EC966E805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2895600"/>
            <a:ext cx="2841625"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33789B0A-191D-4298-B138-4E86E1933843}"/>
              </a:ext>
            </a:extLst>
          </p:cNvPr>
          <p:cNvSpPr>
            <a:spLocks noGrp="1"/>
          </p:cNvSpPr>
          <p:nvPr>
            <p:ph type="ftr" sz="quarter" idx="11"/>
          </p:nvPr>
        </p:nvSpPr>
        <p:spPr/>
        <p:txBody>
          <a:bodyPr/>
          <a:lstStyle/>
          <a:p>
            <a:pPr>
              <a:defRPr/>
            </a:pPr>
            <a:r>
              <a:rPr lang="en-US"/>
              <a:t>copyright cmassengale</a:t>
            </a:r>
          </a:p>
        </p:txBody>
      </p:sp>
      <p:sp>
        <p:nvSpPr>
          <p:cNvPr id="63491" name="Rectangle 2">
            <a:extLst>
              <a:ext uri="{FF2B5EF4-FFF2-40B4-BE49-F238E27FC236}">
                <a16:creationId xmlns:a16="http://schemas.microsoft.com/office/drawing/2014/main" id="{C401C6AE-BFC9-4A60-A24E-3747770245BD}"/>
              </a:ext>
            </a:extLst>
          </p:cNvPr>
          <p:cNvSpPr>
            <a:spLocks noChangeArrowheads="1"/>
          </p:cNvSpPr>
          <p:nvPr>
            <p:ph type="title"/>
          </p:nvPr>
        </p:nvSpPr>
        <p:spPr/>
        <p:txBody>
          <a:bodyPr/>
          <a:lstStyle/>
          <a:p>
            <a:pPr eaLnBrk="1" hangingPunct="1"/>
            <a:endParaRPr lang="en-US" altLang="en-US"/>
          </a:p>
        </p:txBody>
      </p:sp>
      <p:sp>
        <p:nvSpPr>
          <p:cNvPr id="63492" name="Rectangle 3">
            <a:extLst>
              <a:ext uri="{FF2B5EF4-FFF2-40B4-BE49-F238E27FC236}">
                <a16:creationId xmlns:a16="http://schemas.microsoft.com/office/drawing/2014/main" id="{995442AD-A278-4A9B-9C51-A6BE091D6662}"/>
              </a:ext>
            </a:extLst>
          </p:cNvPr>
          <p:cNvSpPr>
            <a:spLocks noChangeArrowheads="1"/>
          </p:cNvSpPr>
          <p:nvPr>
            <p:ph type="body" idx="1"/>
          </p:nvPr>
        </p:nvSpPr>
        <p:spPr/>
        <p:txBody>
          <a:bodyPr/>
          <a:lstStyle/>
          <a:p>
            <a:pPr marL="609600" indent="-609600" eaLnBrk="1" hangingPunct="1"/>
            <a:r>
              <a:rPr lang="en-US" altLang="en-US"/>
              <a:t>The fossil record traces history of life and allows us to study history of particular organisms </a:t>
            </a:r>
          </a:p>
          <a:p>
            <a:pPr marL="609600" indent="-609600" eaLnBrk="1" hangingPunct="1"/>
            <a:r>
              <a:rPr lang="en-US" altLang="en-US"/>
              <a:t>Through radioactive dating, geologists estimate the age of the earth at about 4.6 billion years </a:t>
            </a:r>
          </a:p>
          <a:p>
            <a:pPr marL="609600" indent="-609600" eaLnBrk="1" hangingPunct="1"/>
            <a:endParaRPr lang="en-US" alt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4">
            <a:extLst>
              <a:ext uri="{FF2B5EF4-FFF2-40B4-BE49-F238E27FC236}">
                <a16:creationId xmlns:a16="http://schemas.microsoft.com/office/drawing/2014/main" id="{21F1B1D9-291B-4979-9775-22758D4D8163}"/>
              </a:ext>
            </a:extLst>
          </p:cNvPr>
          <p:cNvSpPr>
            <a:spLocks noGrp="1"/>
          </p:cNvSpPr>
          <p:nvPr>
            <p:ph type="ftr" sz="quarter" idx="11"/>
          </p:nvPr>
        </p:nvSpPr>
        <p:spPr/>
        <p:txBody>
          <a:bodyPr/>
          <a:lstStyle/>
          <a:p>
            <a:pPr>
              <a:defRPr/>
            </a:pPr>
            <a:r>
              <a:rPr lang="en-US"/>
              <a:t>copyright cmassengale</a:t>
            </a:r>
          </a:p>
        </p:txBody>
      </p:sp>
      <p:sp>
        <p:nvSpPr>
          <p:cNvPr id="64515" name="Rectangle 2">
            <a:extLst>
              <a:ext uri="{FF2B5EF4-FFF2-40B4-BE49-F238E27FC236}">
                <a16:creationId xmlns:a16="http://schemas.microsoft.com/office/drawing/2014/main" id="{72C69278-0186-4384-A7BE-3E028172FAD1}"/>
              </a:ext>
            </a:extLst>
          </p:cNvPr>
          <p:cNvSpPr>
            <a:spLocks noChangeArrowheads="1"/>
          </p:cNvSpPr>
          <p:nvPr>
            <p:ph type="title"/>
          </p:nvPr>
        </p:nvSpPr>
        <p:spPr/>
        <p:txBody>
          <a:bodyPr/>
          <a:lstStyle/>
          <a:p>
            <a:pPr eaLnBrk="1" hangingPunct="1"/>
            <a:endParaRPr lang="en-US" altLang="en-US"/>
          </a:p>
        </p:txBody>
      </p:sp>
      <p:sp>
        <p:nvSpPr>
          <p:cNvPr id="64516" name="Rectangle 3">
            <a:extLst>
              <a:ext uri="{FF2B5EF4-FFF2-40B4-BE49-F238E27FC236}">
                <a16:creationId xmlns:a16="http://schemas.microsoft.com/office/drawing/2014/main" id="{B097DCF6-A81C-4CC5-BBE5-76BA3320242B}"/>
              </a:ext>
            </a:extLst>
          </p:cNvPr>
          <p:cNvSpPr>
            <a:spLocks noChangeArrowheads="1"/>
          </p:cNvSpPr>
          <p:nvPr>
            <p:ph type="body" idx="1"/>
          </p:nvPr>
        </p:nvSpPr>
        <p:spPr>
          <a:xfrm>
            <a:off x="304800" y="0"/>
            <a:ext cx="7772400" cy="4454525"/>
          </a:xfrm>
        </p:spPr>
        <p:txBody>
          <a:bodyPr/>
          <a:lstStyle/>
          <a:p>
            <a:pPr marL="609600" indent="-609600" eaLnBrk="1" hangingPunct="1">
              <a:buFont typeface="Wingdings" panose="05000000000000000000" pitchFamily="2" charset="2"/>
              <a:buNone/>
            </a:pPr>
            <a:r>
              <a:rPr lang="en-US" altLang="en-US"/>
              <a:t>5. Fossils are at least 10,000 years old and include skeletons, shells, seeds, insects trapped in amber, imprints of organisms, organisms frozen in ice (wooly mammoth),  or trapped in tar pits (saber-toothed tiger) </a:t>
            </a:r>
          </a:p>
          <a:p>
            <a:pPr marL="609600" indent="-609600" eaLnBrk="1" hangingPunct="1">
              <a:buFont typeface="Wingdings" panose="05000000000000000000" pitchFamily="2" charset="2"/>
              <a:buNone/>
            </a:pPr>
            <a:endParaRPr lang="en-US" altLang="en-US"/>
          </a:p>
        </p:txBody>
      </p:sp>
      <p:pic>
        <p:nvPicPr>
          <p:cNvPr id="64517" name="Picture 4" descr="thumbnail">
            <a:extLst>
              <a:ext uri="{FF2B5EF4-FFF2-40B4-BE49-F238E27FC236}">
                <a16:creationId xmlns:a16="http://schemas.microsoft.com/office/drawing/2014/main" id="{4ED2959C-F410-4248-BFB3-63E899CD7E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4267200"/>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8" name="Picture 5" descr="ANd9GcQIK2wo3G7PJBCJLq7_BSOIAo4qGV_I__4hC4CwOjd8YsPBXvXJ&amp;t=1">
            <a:extLst>
              <a:ext uri="{FF2B5EF4-FFF2-40B4-BE49-F238E27FC236}">
                <a16:creationId xmlns:a16="http://schemas.microsoft.com/office/drawing/2014/main" id="{897E99FD-2903-4A4D-9E2D-9507990F04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2895600"/>
            <a:ext cx="2590800" cy="176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9" name="Picture 6" descr="amber-insect2-460_793677c">
            <a:extLst>
              <a:ext uri="{FF2B5EF4-FFF2-40B4-BE49-F238E27FC236}">
                <a16:creationId xmlns:a16="http://schemas.microsoft.com/office/drawing/2014/main" id="{122EA9D8-96BE-4727-84CB-B1C7C9770B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4913313"/>
            <a:ext cx="3124200" cy="194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20" name="Picture 7" descr="fern_imprints">
            <a:extLst>
              <a:ext uri="{FF2B5EF4-FFF2-40B4-BE49-F238E27FC236}">
                <a16:creationId xmlns:a16="http://schemas.microsoft.com/office/drawing/2014/main" id="{3500D58B-658F-41E8-8BF0-2506F904BD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3200400"/>
            <a:ext cx="2286000" cy="176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21" name="Picture 8" descr="ANd9GcSQpLDip2bEoOhSN7M9rUkt02myT9YwV5F3JMqxf83bPqLLUjxp">
            <a:extLst>
              <a:ext uri="{FF2B5EF4-FFF2-40B4-BE49-F238E27FC236}">
                <a16:creationId xmlns:a16="http://schemas.microsoft.com/office/drawing/2014/main" id="{9F496BE2-DB07-44CF-B3C1-4B2907BB63F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0400" y="5048250"/>
            <a:ext cx="2524125"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22" name="Picture 9" descr="ANd9GcS-78k4iJcSkfXQf6c2cKvvQ8p5iUplULyPCKcP4Rt7OCqhf8HSjyYX4eHX_w">
            <a:extLst>
              <a:ext uri="{FF2B5EF4-FFF2-40B4-BE49-F238E27FC236}">
                <a16:creationId xmlns:a16="http://schemas.microsoft.com/office/drawing/2014/main" id="{FDE70379-999B-48D8-B8FD-9FB25408334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95400" y="3048000"/>
            <a:ext cx="10287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a:extLst>
              <a:ext uri="{FF2B5EF4-FFF2-40B4-BE49-F238E27FC236}">
                <a16:creationId xmlns:a16="http://schemas.microsoft.com/office/drawing/2014/main" id="{405E5325-E612-4D8C-A4A7-6466312D74F9}"/>
              </a:ext>
            </a:extLst>
          </p:cNvPr>
          <p:cNvSpPr>
            <a:spLocks noGrp="1"/>
          </p:cNvSpPr>
          <p:nvPr>
            <p:ph type="ftr" sz="quarter" idx="11"/>
          </p:nvPr>
        </p:nvSpPr>
        <p:spPr/>
        <p:txBody>
          <a:bodyPr/>
          <a:lstStyle/>
          <a:p>
            <a:pPr>
              <a:defRPr/>
            </a:pPr>
            <a:r>
              <a:rPr lang="en-US"/>
              <a:t>copyright cmassengale</a:t>
            </a:r>
          </a:p>
        </p:txBody>
      </p:sp>
      <p:sp>
        <p:nvSpPr>
          <p:cNvPr id="65539" name="Rectangle 2">
            <a:extLst>
              <a:ext uri="{FF2B5EF4-FFF2-40B4-BE49-F238E27FC236}">
                <a16:creationId xmlns:a16="http://schemas.microsoft.com/office/drawing/2014/main" id="{C9181DFF-24A7-471C-AE06-F7425E6CDCAD}"/>
              </a:ext>
            </a:extLst>
          </p:cNvPr>
          <p:cNvSpPr>
            <a:spLocks noChangeArrowheads="1"/>
          </p:cNvSpPr>
          <p:nvPr>
            <p:ph type="title"/>
          </p:nvPr>
        </p:nvSpPr>
        <p:spPr/>
        <p:txBody>
          <a:bodyPr/>
          <a:lstStyle/>
          <a:p>
            <a:pPr eaLnBrk="1" hangingPunct="1"/>
            <a:r>
              <a:rPr lang="en-US" altLang="en-US"/>
              <a:t>Transitional Fossils</a:t>
            </a:r>
          </a:p>
        </p:txBody>
      </p:sp>
      <p:sp>
        <p:nvSpPr>
          <p:cNvPr id="65540" name="Rectangle 3">
            <a:extLst>
              <a:ext uri="{FF2B5EF4-FFF2-40B4-BE49-F238E27FC236}">
                <a16:creationId xmlns:a16="http://schemas.microsoft.com/office/drawing/2014/main" id="{92AF19AB-52E9-4D7F-9151-68D1DAF4338D}"/>
              </a:ext>
            </a:extLst>
          </p:cNvPr>
          <p:cNvSpPr>
            <a:spLocks noChangeArrowheads="1"/>
          </p:cNvSpPr>
          <p:nvPr>
            <p:ph type="body" idx="1"/>
          </p:nvPr>
        </p:nvSpPr>
        <p:spPr/>
        <p:txBody>
          <a:bodyPr/>
          <a:lstStyle/>
          <a:p>
            <a:pPr marL="609600" indent="-609600" eaLnBrk="1" hangingPunct="1">
              <a:buFont typeface="Wingdings" panose="05000000000000000000" pitchFamily="2" charset="2"/>
              <a:buNone/>
            </a:pPr>
            <a:r>
              <a:rPr lang="en-US" altLang="en-US"/>
              <a:t>7. Transitional forms reveal links between groups (Example: Therapsids were mammal-like reptiles and Pterosaurs were bird like reptiles) </a:t>
            </a:r>
          </a:p>
          <a:p>
            <a:pPr marL="609600" indent="-609600" eaLnBrk="1" hangingPunct="1">
              <a:buFont typeface="Wingdings" panose="05000000000000000000" pitchFamily="2" charset="2"/>
              <a:buNone/>
            </a:pPr>
            <a:endParaRPr lang="en-US" altLang="en-US"/>
          </a:p>
        </p:txBody>
      </p:sp>
      <p:pic>
        <p:nvPicPr>
          <p:cNvPr id="65541" name="Picture 4" descr="pterosaur_flying.gif (50359 bytes)">
            <a:extLst>
              <a:ext uri="{FF2B5EF4-FFF2-40B4-BE49-F238E27FC236}">
                <a16:creationId xmlns:a16="http://schemas.microsoft.com/office/drawing/2014/main" id="{BB4F43E1-7634-43D0-94E7-C9EE627B6E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3962400"/>
            <a:ext cx="3581400" cy="240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2">
            <a:extLst>
              <a:ext uri="{FF2B5EF4-FFF2-40B4-BE49-F238E27FC236}">
                <a16:creationId xmlns:a16="http://schemas.microsoft.com/office/drawing/2014/main" id="{81F0F133-8EA4-4B81-855D-A95B727DD03F}"/>
              </a:ext>
            </a:extLst>
          </p:cNvPr>
          <p:cNvSpPr>
            <a:spLocks noGrp="1"/>
          </p:cNvSpPr>
          <p:nvPr>
            <p:ph type="ftr" sz="quarter" idx="11"/>
          </p:nvPr>
        </p:nvSpPr>
        <p:spPr/>
        <p:txBody>
          <a:bodyPr/>
          <a:lstStyle/>
          <a:p>
            <a:pPr>
              <a:defRPr/>
            </a:pPr>
            <a:r>
              <a:rPr lang="en-US"/>
              <a:t>copyright cmassengale</a:t>
            </a:r>
          </a:p>
        </p:txBody>
      </p:sp>
      <p:sp>
        <p:nvSpPr>
          <p:cNvPr id="66563" name="Slide Number Placeholder 5">
            <a:extLst>
              <a:ext uri="{FF2B5EF4-FFF2-40B4-BE49-F238E27FC236}">
                <a16:creationId xmlns:a16="http://schemas.microsoft.com/office/drawing/2014/main" id="{0C488634-2FD2-4077-BAE0-5A820B6DA588}"/>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44E24D79-173B-4888-9400-C137E93C89F4}" type="slidenum">
              <a:rPr lang="en-US" altLang="en-US" sz="1400"/>
              <a:pPr algn="r" eaLnBrk="1" hangingPunct="1">
                <a:spcBef>
                  <a:spcPct val="50000"/>
                </a:spcBef>
                <a:buClrTx/>
                <a:buSzTx/>
                <a:buFontTx/>
                <a:buNone/>
              </a:pPr>
              <a:t>64</a:t>
            </a:fld>
            <a:endParaRPr lang="en-US" altLang="en-US" sz="1400"/>
          </a:p>
        </p:txBody>
      </p:sp>
      <p:sp>
        <p:nvSpPr>
          <p:cNvPr id="76802" name="Rectangle 2">
            <a:extLst>
              <a:ext uri="{FF2B5EF4-FFF2-40B4-BE49-F238E27FC236}">
                <a16:creationId xmlns:a16="http://schemas.microsoft.com/office/drawing/2014/main" id="{953EDF6B-2577-4F58-97FB-568BBCA852F5}"/>
              </a:ext>
            </a:extLst>
          </p:cNvPr>
          <p:cNvSpPr>
            <a:spLocks noGrp="1" noChangeArrowheads="1"/>
          </p:cNvSpPr>
          <p:nvPr>
            <p:ph type="title" idx="4294967295"/>
          </p:nvPr>
        </p:nvSpPr>
        <p:spPr/>
        <p:txBody>
          <a:bodyPr/>
          <a:lstStyle/>
          <a:p>
            <a:pPr eaLnBrk="1" hangingPunct="1">
              <a:defRPr/>
            </a:pPr>
            <a:r>
              <a:rPr lang="en-US" b="1" dirty="0">
                <a:effectLst>
                  <a:outerShdw blurRad="38100" dist="38100" dir="2700000" algn="tl">
                    <a:srgbClr val="000000"/>
                  </a:outerShdw>
                </a:effectLst>
              </a:rPr>
              <a:t>Geographic Distribution of Living Species</a:t>
            </a:r>
          </a:p>
        </p:txBody>
      </p:sp>
      <p:sp>
        <p:nvSpPr>
          <p:cNvPr id="76803" name="Rectangle 3">
            <a:extLst>
              <a:ext uri="{FF2B5EF4-FFF2-40B4-BE49-F238E27FC236}">
                <a16:creationId xmlns:a16="http://schemas.microsoft.com/office/drawing/2014/main" id="{D1B5F058-5C2D-4DB8-BD2B-D23C6B8CC1CA}"/>
              </a:ext>
            </a:extLst>
          </p:cNvPr>
          <p:cNvSpPr>
            <a:spLocks noGrp="1" noChangeArrowheads="1"/>
          </p:cNvSpPr>
          <p:nvPr>
            <p:ph type="body" idx="4294967295"/>
          </p:nvPr>
        </p:nvSpPr>
        <p:spPr>
          <a:xfrm>
            <a:off x="685800" y="2133600"/>
            <a:ext cx="4419600" cy="3962400"/>
          </a:xfrm>
        </p:spPr>
        <p:txBody>
          <a:bodyPr/>
          <a:lstStyle/>
          <a:p>
            <a:pPr eaLnBrk="1" hangingPunct="1">
              <a:defRPr/>
            </a:pPr>
            <a:r>
              <a:rPr lang="en-US" b="1" dirty="0">
                <a:effectLst>
                  <a:outerShdw blurRad="38100" dist="38100" dir="2700000" algn="tl">
                    <a:srgbClr val="000000"/>
                  </a:outerShdw>
                </a:effectLst>
              </a:rPr>
              <a:t>Different Animals On Different Continents But Similar Adaptations To Shared Environments</a:t>
            </a:r>
          </a:p>
        </p:txBody>
      </p:sp>
      <p:pic>
        <p:nvPicPr>
          <p:cNvPr id="66566" name="Picture 4" descr="kangaroo">
            <a:extLst>
              <a:ext uri="{FF2B5EF4-FFF2-40B4-BE49-F238E27FC236}">
                <a16:creationId xmlns:a16="http://schemas.microsoft.com/office/drawing/2014/main" id="{24542262-C398-4E8F-9D24-E0678FA680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309633">
            <a:off x="6122988" y="1087438"/>
            <a:ext cx="239395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7" name="Picture 5" descr="OPPOSUM">
            <a:extLst>
              <a:ext uri="{FF2B5EF4-FFF2-40B4-BE49-F238E27FC236}">
                <a16:creationId xmlns:a16="http://schemas.microsoft.com/office/drawing/2014/main" id="{B719F103-D888-49F4-B2A0-22CB44832F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4267200"/>
            <a:ext cx="2976563"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8" name="Footer Placeholder 6">
            <a:extLst>
              <a:ext uri="{FF2B5EF4-FFF2-40B4-BE49-F238E27FC236}">
                <a16:creationId xmlns:a16="http://schemas.microsoft.com/office/drawing/2014/main" id="{934C2AA6-CD2E-4BE9-B737-BB5D3876B605}"/>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transition>
    <p:random/>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C394279-BDC1-4453-B6C6-7E91B1DE224F}"/>
              </a:ext>
            </a:extLst>
          </p:cNvPr>
          <p:cNvSpPr>
            <a:spLocks noGrp="1"/>
          </p:cNvSpPr>
          <p:nvPr>
            <p:ph type="ftr" sz="quarter" idx="11"/>
          </p:nvPr>
        </p:nvSpPr>
        <p:spPr/>
        <p:txBody>
          <a:bodyPr/>
          <a:lstStyle/>
          <a:p>
            <a:pPr>
              <a:defRPr/>
            </a:pPr>
            <a:r>
              <a:rPr lang="en-US"/>
              <a:t>copyright cmassengale</a:t>
            </a:r>
          </a:p>
        </p:txBody>
      </p:sp>
      <p:sp>
        <p:nvSpPr>
          <p:cNvPr id="67587" name="Rectangle 2">
            <a:extLst>
              <a:ext uri="{FF2B5EF4-FFF2-40B4-BE49-F238E27FC236}">
                <a16:creationId xmlns:a16="http://schemas.microsoft.com/office/drawing/2014/main" id="{1FEF5856-475E-4F1C-941A-3EEA60ADE40B}"/>
              </a:ext>
            </a:extLst>
          </p:cNvPr>
          <p:cNvSpPr>
            <a:spLocks noChangeArrowheads="1"/>
          </p:cNvSpPr>
          <p:nvPr>
            <p:ph type="title"/>
          </p:nvPr>
        </p:nvSpPr>
        <p:spPr/>
        <p:txBody>
          <a:bodyPr/>
          <a:lstStyle/>
          <a:p>
            <a:pPr eaLnBrk="1" hangingPunct="1"/>
            <a:r>
              <a:rPr lang="en-US" altLang="en-US"/>
              <a:t>Biogeographical Evidence</a:t>
            </a:r>
          </a:p>
        </p:txBody>
      </p:sp>
      <p:sp>
        <p:nvSpPr>
          <p:cNvPr id="67588" name="Rectangle 3">
            <a:extLst>
              <a:ext uri="{FF2B5EF4-FFF2-40B4-BE49-F238E27FC236}">
                <a16:creationId xmlns:a16="http://schemas.microsoft.com/office/drawing/2014/main" id="{338DE035-40C4-47A4-85B1-DAD967C67D8B}"/>
              </a:ext>
            </a:extLst>
          </p:cNvPr>
          <p:cNvSpPr>
            <a:spLocks noChangeArrowheads="1"/>
          </p:cNvSpPr>
          <p:nvPr>
            <p:ph type="body" idx="1"/>
          </p:nvPr>
        </p:nvSpPr>
        <p:spPr/>
        <p:txBody>
          <a:bodyPr/>
          <a:lstStyle/>
          <a:p>
            <a:pPr marL="609600" indent="-609600" eaLnBrk="1" hangingPunct="1">
              <a:lnSpc>
                <a:spcPct val="90000"/>
              </a:lnSpc>
              <a:buFont typeface="Wingdings" panose="05000000000000000000" pitchFamily="2" charset="2"/>
              <a:buNone/>
            </a:pPr>
            <a:r>
              <a:rPr lang="en-US" altLang="en-US" sz="2800"/>
              <a:t>1.  Biogeography is the study of the geographic distribution of life forms on earth </a:t>
            </a:r>
          </a:p>
          <a:p>
            <a:pPr marL="609600" indent="-609600" eaLnBrk="1" hangingPunct="1">
              <a:lnSpc>
                <a:spcPct val="90000"/>
              </a:lnSpc>
              <a:buFont typeface="Wingdings" panose="05000000000000000000" pitchFamily="2" charset="2"/>
              <a:buNone/>
            </a:pPr>
            <a:r>
              <a:rPr lang="en-US" altLang="en-US" sz="2800"/>
              <a:t>2.  Physical factors, such as the location of continents, determine where a population can spread </a:t>
            </a:r>
          </a:p>
          <a:p>
            <a:pPr marL="609600" indent="-609600" eaLnBrk="1" hangingPunct="1">
              <a:lnSpc>
                <a:spcPct val="90000"/>
              </a:lnSpc>
              <a:buFont typeface="Wingdings" panose="05000000000000000000" pitchFamily="2" charset="2"/>
              <a:buNone/>
            </a:pPr>
            <a:r>
              <a:rPr lang="en-US" altLang="en-US" sz="2800"/>
              <a:t>3.  Example: Placental mammals arose after Australia separated from the other continents, so only marsupials diversified in Australia </a:t>
            </a:r>
          </a:p>
          <a:p>
            <a:pPr marL="609600" indent="-609600" eaLnBrk="1" hangingPunct="1">
              <a:lnSpc>
                <a:spcPct val="90000"/>
              </a:lnSpc>
            </a:pPr>
            <a:endParaRPr lang="en-US" altLang="en-US" sz="2800"/>
          </a:p>
        </p:txBody>
      </p:sp>
      <p:pic>
        <p:nvPicPr>
          <p:cNvPr id="67589" name="Picture 4" descr="AZKoala">
            <a:extLst>
              <a:ext uri="{FF2B5EF4-FFF2-40B4-BE49-F238E27FC236}">
                <a16:creationId xmlns:a16="http://schemas.microsoft.com/office/drawing/2014/main" id="{3EA16A3F-FD7D-439D-A7BA-96BC903925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5486400"/>
            <a:ext cx="1066800"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0" name="Picture 5" descr="kang">
            <a:extLst>
              <a:ext uri="{FF2B5EF4-FFF2-40B4-BE49-F238E27FC236}">
                <a16:creationId xmlns:a16="http://schemas.microsoft.com/office/drawing/2014/main" id="{54AC08F3-7C58-4218-B289-3698880CDF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5410200"/>
            <a:ext cx="1447800"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a:extLst>
              <a:ext uri="{FF2B5EF4-FFF2-40B4-BE49-F238E27FC236}">
                <a16:creationId xmlns:a16="http://schemas.microsoft.com/office/drawing/2014/main" id="{B91E4117-199D-4A43-BECE-E9602FFBFFB2}"/>
              </a:ext>
            </a:extLst>
          </p:cNvPr>
          <p:cNvSpPr>
            <a:spLocks noGrp="1"/>
          </p:cNvSpPr>
          <p:nvPr>
            <p:ph type="ftr" sz="quarter" idx="11"/>
          </p:nvPr>
        </p:nvSpPr>
        <p:spPr/>
        <p:txBody>
          <a:bodyPr/>
          <a:lstStyle/>
          <a:p>
            <a:pPr>
              <a:defRPr/>
            </a:pPr>
            <a:r>
              <a:rPr lang="en-US"/>
              <a:t>copyright cmassengale</a:t>
            </a:r>
          </a:p>
        </p:txBody>
      </p:sp>
      <p:sp>
        <p:nvSpPr>
          <p:cNvPr id="68611" name="Rectangle 2">
            <a:extLst>
              <a:ext uri="{FF2B5EF4-FFF2-40B4-BE49-F238E27FC236}">
                <a16:creationId xmlns:a16="http://schemas.microsoft.com/office/drawing/2014/main" id="{371A7C30-60D5-4BA6-9B4C-E9C7330D141F}"/>
              </a:ext>
            </a:extLst>
          </p:cNvPr>
          <p:cNvSpPr>
            <a:spLocks noChangeArrowheads="1"/>
          </p:cNvSpPr>
          <p:nvPr>
            <p:ph type="title"/>
          </p:nvPr>
        </p:nvSpPr>
        <p:spPr/>
        <p:txBody>
          <a:bodyPr/>
          <a:lstStyle/>
          <a:p>
            <a:pPr eaLnBrk="1" hangingPunct="1"/>
            <a:endParaRPr lang="en-US" altLang="en-US"/>
          </a:p>
        </p:txBody>
      </p:sp>
      <p:sp>
        <p:nvSpPr>
          <p:cNvPr id="68612" name="Rectangle 3">
            <a:extLst>
              <a:ext uri="{FF2B5EF4-FFF2-40B4-BE49-F238E27FC236}">
                <a16:creationId xmlns:a16="http://schemas.microsoft.com/office/drawing/2014/main" id="{F6872995-D6B3-4861-983F-91FABB5FBB8E}"/>
              </a:ext>
            </a:extLst>
          </p:cNvPr>
          <p:cNvSpPr>
            <a:spLocks noChangeArrowheads="1"/>
          </p:cNvSpPr>
          <p:nvPr>
            <p:ph type="body" idx="1"/>
          </p:nvPr>
        </p:nvSpPr>
        <p:spPr/>
        <p:txBody>
          <a:bodyPr/>
          <a:lstStyle/>
          <a:p>
            <a:pPr eaLnBrk="1" hangingPunct="1"/>
            <a:endParaRPr lang="en-US" altLang="en-US"/>
          </a:p>
        </p:txBody>
      </p:sp>
      <p:pic>
        <p:nvPicPr>
          <p:cNvPr id="68613" name="Picture 4" descr="continentaldrift">
            <a:extLst>
              <a:ext uri="{FF2B5EF4-FFF2-40B4-BE49-F238E27FC236}">
                <a16:creationId xmlns:a16="http://schemas.microsoft.com/office/drawing/2014/main" id="{321152B2-5CA2-4A35-A182-E1188F363C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534400" cy="656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C325272-1AD7-418C-B362-946287BECF15}"/>
              </a:ext>
            </a:extLst>
          </p:cNvPr>
          <p:cNvSpPr>
            <a:spLocks noGrp="1"/>
          </p:cNvSpPr>
          <p:nvPr>
            <p:ph type="ftr" sz="quarter" idx="11"/>
          </p:nvPr>
        </p:nvSpPr>
        <p:spPr/>
        <p:txBody>
          <a:bodyPr/>
          <a:lstStyle/>
          <a:p>
            <a:pPr>
              <a:defRPr/>
            </a:pPr>
            <a:r>
              <a:rPr lang="en-US"/>
              <a:t>copyright cmassengale</a:t>
            </a:r>
          </a:p>
        </p:txBody>
      </p:sp>
      <p:sp>
        <p:nvSpPr>
          <p:cNvPr id="69635" name="Rectangle 2">
            <a:extLst>
              <a:ext uri="{FF2B5EF4-FFF2-40B4-BE49-F238E27FC236}">
                <a16:creationId xmlns:a16="http://schemas.microsoft.com/office/drawing/2014/main" id="{987556A7-0E4C-4354-AF05-838B413F73AB}"/>
              </a:ext>
            </a:extLst>
          </p:cNvPr>
          <p:cNvSpPr>
            <a:spLocks noChangeArrowheads="1"/>
          </p:cNvSpPr>
          <p:nvPr>
            <p:ph type="title"/>
          </p:nvPr>
        </p:nvSpPr>
        <p:spPr/>
        <p:txBody>
          <a:bodyPr/>
          <a:lstStyle/>
          <a:p>
            <a:pPr eaLnBrk="1" hangingPunct="1"/>
            <a:r>
              <a:rPr lang="en-US" altLang="en-US"/>
              <a:t>Anatomical Evidence</a:t>
            </a:r>
          </a:p>
        </p:txBody>
      </p:sp>
      <p:sp>
        <p:nvSpPr>
          <p:cNvPr id="69636" name="Rectangle 3">
            <a:extLst>
              <a:ext uri="{FF2B5EF4-FFF2-40B4-BE49-F238E27FC236}">
                <a16:creationId xmlns:a16="http://schemas.microsoft.com/office/drawing/2014/main" id="{82EEDC41-3894-4CAC-B1CB-B3140104F8BF}"/>
              </a:ext>
            </a:extLst>
          </p:cNvPr>
          <p:cNvSpPr>
            <a:spLocks noChangeArrowheads="1"/>
          </p:cNvSpPr>
          <p:nvPr>
            <p:ph type="body" idx="1"/>
          </p:nvPr>
        </p:nvSpPr>
        <p:spPr/>
        <p:txBody>
          <a:bodyPr/>
          <a:lstStyle/>
          <a:p>
            <a:pPr marL="609600" indent="-609600" eaLnBrk="1" hangingPunct="1">
              <a:buFont typeface="Wingdings" panose="05000000000000000000" pitchFamily="2" charset="2"/>
              <a:buNone/>
            </a:pPr>
            <a:r>
              <a:rPr lang="en-US" altLang="en-US"/>
              <a:t>1.   Organisms have anatomical similarities when they are closely related because of common descent (ancestor) </a:t>
            </a:r>
          </a:p>
          <a:p>
            <a:pPr marL="609600" indent="-609600" eaLnBrk="1" hangingPunct="1">
              <a:buFont typeface="Wingdings" panose="05000000000000000000" pitchFamily="2" charset="2"/>
              <a:buNone/>
            </a:pPr>
            <a:r>
              <a:rPr lang="en-US" altLang="en-US"/>
              <a:t>2.   Homologous structures in different organisms are inherited from a common ancestor have similar structures </a:t>
            </a:r>
          </a:p>
          <a:p>
            <a:pPr marL="609600" indent="-609600" eaLnBrk="1" hangingPunct="1">
              <a:buFont typeface="Wingdings" panose="05000000000000000000" pitchFamily="2" charset="2"/>
              <a:buNone/>
            </a:pPr>
            <a:endParaRPr lang="en-US" alt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9FEA07B4-5E9E-4107-A2E9-29A8F3CD79AE}"/>
              </a:ext>
            </a:extLst>
          </p:cNvPr>
          <p:cNvSpPr>
            <a:spLocks noGrp="1"/>
          </p:cNvSpPr>
          <p:nvPr>
            <p:ph type="ftr" sz="quarter" idx="11"/>
          </p:nvPr>
        </p:nvSpPr>
        <p:spPr/>
        <p:txBody>
          <a:bodyPr/>
          <a:lstStyle/>
          <a:p>
            <a:pPr>
              <a:defRPr/>
            </a:pPr>
            <a:r>
              <a:rPr lang="en-US"/>
              <a:t>copyright cmassengale</a:t>
            </a:r>
          </a:p>
        </p:txBody>
      </p:sp>
      <p:sp>
        <p:nvSpPr>
          <p:cNvPr id="70659" name="Rectangle 2">
            <a:extLst>
              <a:ext uri="{FF2B5EF4-FFF2-40B4-BE49-F238E27FC236}">
                <a16:creationId xmlns:a16="http://schemas.microsoft.com/office/drawing/2014/main" id="{BD86DE06-A0BE-428D-9FC9-795B333C0D5D}"/>
              </a:ext>
            </a:extLst>
          </p:cNvPr>
          <p:cNvSpPr>
            <a:spLocks noChangeArrowheads="1"/>
          </p:cNvSpPr>
          <p:nvPr>
            <p:ph type="title"/>
          </p:nvPr>
        </p:nvSpPr>
        <p:spPr>
          <a:xfrm>
            <a:off x="685800" y="838200"/>
            <a:ext cx="7772400" cy="1219200"/>
          </a:xfrm>
        </p:spPr>
        <p:txBody>
          <a:bodyPr/>
          <a:lstStyle/>
          <a:p>
            <a:pPr eaLnBrk="1" hangingPunct="1"/>
            <a:r>
              <a:rPr lang="en-US" altLang="en-US" sz="3200" b="1"/>
              <a:t>Example : Vertebrate forelimbs contain the same sets of bones organized in similar ways, despite their dissimilar functions</a:t>
            </a:r>
            <a:r>
              <a:rPr lang="en-US" altLang="en-US" sz="4000" b="1"/>
              <a:t> </a:t>
            </a:r>
            <a:br>
              <a:rPr lang="en-US" altLang="en-US" sz="4000" b="1"/>
            </a:br>
            <a:endParaRPr lang="en-US" altLang="en-US" sz="4000" b="1"/>
          </a:p>
        </p:txBody>
      </p:sp>
      <p:pic>
        <p:nvPicPr>
          <p:cNvPr id="70660" name="Picture 3" descr="homologousresized">
            <a:extLst>
              <a:ext uri="{FF2B5EF4-FFF2-40B4-BE49-F238E27FC236}">
                <a16:creationId xmlns:a16="http://schemas.microsoft.com/office/drawing/2014/main" id="{0EA2128D-1D6B-4485-801D-1DFAB39EB7E2}"/>
              </a:ext>
            </a:extLst>
          </p:cNvPr>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905000" y="2514600"/>
            <a:ext cx="5257800" cy="3803650"/>
          </a:xfrm>
          <a:extLst>
            <a:ext uri="{91240B29-F687-4F45-9708-019B960494DF}">
              <a14:hiddenLine xmlns:a14="http://schemas.microsoft.com/office/drawing/2010/main" w="9525" cap="flat">
                <a:solidFill>
                  <a:srgbClr val="000000"/>
                </a:solidFill>
                <a:miter lim="800000"/>
                <a:headEnd type="none" w="med" len="med"/>
                <a:tailEnd type="none" w="med" len="me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a:extLst>
              <a:ext uri="{FF2B5EF4-FFF2-40B4-BE49-F238E27FC236}">
                <a16:creationId xmlns:a16="http://schemas.microsoft.com/office/drawing/2014/main" id="{541D4E59-1A02-42C4-83FA-9683192492AC}"/>
              </a:ext>
            </a:extLst>
          </p:cNvPr>
          <p:cNvSpPr>
            <a:spLocks noGrp="1"/>
          </p:cNvSpPr>
          <p:nvPr>
            <p:ph type="ftr" sz="quarter" idx="11"/>
          </p:nvPr>
        </p:nvSpPr>
        <p:spPr/>
        <p:txBody>
          <a:bodyPr/>
          <a:lstStyle/>
          <a:p>
            <a:pPr>
              <a:defRPr/>
            </a:pPr>
            <a:r>
              <a:rPr lang="en-US"/>
              <a:t>copyright cmassengale</a:t>
            </a:r>
          </a:p>
        </p:txBody>
      </p:sp>
      <p:sp>
        <p:nvSpPr>
          <p:cNvPr id="71683" name="Slide Number Placeholder 5">
            <a:extLst>
              <a:ext uri="{FF2B5EF4-FFF2-40B4-BE49-F238E27FC236}">
                <a16:creationId xmlns:a16="http://schemas.microsoft.com/office/drawing/2014/main" id="{0F3DAB83-0F53-4DED-B373-68FA8226A4AB}"/>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996386DF-8E4A-443E-B17B-6D02DC408A29}" type="slidenum">
              <a:rPr lang="en-US" altLang="en-US" sz="1400"/>
              <a:pPr algn="r" eaLnBrk="1" hangingPunct="1">
                <a:spcBef>
                  <a:spcPct val="50000"/>
                </a:spcBef>
                <a:buClrTx/>
                <a:buSzTx/>
                <a:buFontTx/>
                <a:buNone/>
              </a:pPr>
              <a:t>69</a:t>
            </a:fld>
            <a:endParaRPr lang="en-US" altLang="en-US" sz="1400"/>
          </a:p>
        </p:txBody>
      </p:sp>
      <p:sp>
        <p:nvSpPr>
          <p:cNvPr id="77826" name="Rectangle 2">
            <a:extLst>
              <a:ext uri="{FF2B5EF4-FFF2-40B4-BE49-F238E27FC236}">
                <a16:creationId xmlns:a16="http://schemas.microsoft.com/office/drawing/2014/main" id="{CC0F7E03-E6DF-4190-98BD-C30EEF3D6016}"/>
              </a:ext>
            </a:extLst>
          </p:cNvPr>
          <p:cNvSpPr>
            <a:spLocks noGrp="1" noChangeArrowheads="1"/>
          </p:cNvSpPr>
          <p:nvPr>
            <p:ph type="title" idx="4294967295"/>
          </p:nvPr>
        </p:nvSpPr>
        <p:spPr/>
        <p:txBody>
          <a:bodyPr/>
          <a:lstStyle/>
          <a:p>
            <a:pPr eaLnBrk="1" hangingPunct="1">
              <a:defRPr/>
            </a:pPr>
            <a:r>
              <a:rPr lang="en-US" b="1" dirty="0">
                <a:effectLst>
                  <a:outerShdw blurRad="38100" dist="38100" dir="2700000" algn="tl">
                    <a:srgbClr val="000000"/>
                  </a:outerShdw>
                </a:effectLst>
              </a:rPr>
              <a:t>Homologous Body Structures</a:t>
            </a:r>
          </a:p>
        </p:txBody>
      </p:sp>
      <p:sp>
        <p:nvSpPr>
          <p:cNvPr id="77827" name="Rectangle 3">
            <a:extLst>
              <a:ext uri="{FF2B5EF4-FFF2-40B4-BE49-F238E27FC236}">
                <a16:creationId xmlns:a16="http://schemas.microsoft.com/office/drawing/2014/main" id="{94B41968-B392-4117-9BFF-CF1DCFEE2DEC}"/>
              </a:ext>
            </a:extLst>
          </p:cNvPr>
          <p:cNvSpPr>
            <a:spLocks noGrp="1" noChangeArrowheads="1"/>
          </p:cNvSpPr>
          <p:nvPr>
            <p:ph type="body" idx="4294967295"/>
          </p:nvPr>
        </p:nvSpPr>
        <p:spPr/>
        <p:txBody>
          <a:bodyPr/>
          <a:lstStyle/>
          <a:p>
            <a:pPr eaLnBrk="1" hangingPunct="1">
              <a:defRPr/>
            </a:pPr>
            <a:r>
              <a:rPr lang="en-US" sz="3600" b="1" dirty="0">
                <a:effectLst>
                  <a:outerShdw blurRad="38100" dist="38100" dir="2700000" algn="tl">
                    <a:srgbClr val="000000"/>
                  </a:outerShdw>
                </a:effectLst>
              </a:rPr>
              <a:t>Scientists Noticed Animals With Backbones (Vertebrates) Had Similar Bone Structure</a:t>
            </a:r>
          </a:p>
          <a:p>
            <a:pPr eaLnBrk="1" hangingPunct="1">
              <a:defRPr/>
            </a:pPr>
            <a:r>
              <a:rPr lang="en-US" sz="3600" b="1" dirty="0">
                <a:effectLst>
                  <a:outerShdw blurRad="38100" dist="38100" dir="2700000" algn="tl">
                    <a:srgbClr val="000000"/>
                  </a:outerShdw>
                </a:effectLst>
              </a:rPr>
              <a:t>May </a:t>
            </a:r>
            <a:r>
              <a:rPr lang="en-US" sz="3600" b="1" dirty="0">
                <a:solidFill>
                  <a:srgbClr val="CC3300"/>
                </a:solidFill>
                <a:effectLst>
                  <a:outerShdw blurRad="38100" dist="38100" dir="2700000" algn="tl">
                    <a:srgbClr val="000000"/>
                  </a:outerShdw>
                </a:effectLst>
              </a:rPr>
              <a:t>Differ In Form or Function</a:t>
            </a:r>
          </a:p>
          <a:p>
            <a:pPr eaLnBrk="1" hangingPunct="1">
              <a:defRPr/>
            </a:pPr>
            <a:r>
              <a:rPr lang="en-US" sz="3600" b="1" dirty="0">
                <a:effectLst>
                  <a:outerShdw blurRad="38100" dist="38100" dir="2700000" algn="tl">
                    <a:srgbClr val="000000"/>
                  </a:outerShdw>
                </a:effectLst>
              </a:rPr>
              <a:t>Limb Bones Develop In Similar Patterns</a:t>
            </a:r>
          </a:p>
          <a:p>
            <a:pPr lvl="2" eaLnBrk="1" hangingPunct="1">
              <a:defRPr/>
            </a:pPr>
            <a:r>
              <a:rPr lang="en-US" sz="3600" b="1" dirty="0">
                <a:effectLst>
                  <a:outerShdw blurRad="38100" dist="38100" dir="2700000" algn="tl">
                    <a:srgbClr val="000000"/>
                  </a:outerShdw>
                </a:effectLst>
              </a:rPr>
              <a:t>Arms, Wings, Legs, Flippers</a:t>
            </a:r>
            <a:endParaRPr lang="en-US" sz="3200" b="1" dirty="0">
              <a:effectLst>
                <a:outerShdw blurRad="38100" dist="38100" dir="2700000" algn="tl">
                  <a:srgbClr val="000000"/>
                </a:outerShdw>
              </a:effectLst>
            </a:endParaRPr>
          </a:p>
        </p:txBody>
      </p:sp>
      <p:sp>
        <p:nvSpPr>
          <p:cNvPr id="71686" name="Footer Placeholder 4">
            <a:extLst>
              <a:ext uri="{FF2B5EF4-FFF2-40B4-BE49-F238E27FC236}">
                <a16:creationId xmlns:a16="http://schemas.microsoft.com/office/drawing/2014/main" id="{5889B043-FFA1-4959-8F00-91B9B0D4ED31}"/>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animEffect transition="in" filter="checkerboard(across)">
                                      <p:cBhvr>
                                        <p:cTn id="7" dur="500"/>
                                        <p:tgtEl>
                                          <p:spTgt spid="7782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7827">
                                            <p:txEl>
                                              <p:pRg st="1" end="1"/>
                                            </p:txEl>
                                          </p:spTgt>
                                        </p:tgtEl>
                                        <p:attrNameLst>
                                          <p:attrName>style.visibility</p:attrName>
                                        </p:attrNameLst>
                                      </p:cBhvr>
                                      <p:to>
                                        <p:strVal val="visible"/>
                                      </p:to>
                                    </p:set>
                                    <p:animEffect transition="in" filter="checkerboard(across)">
                                      <p:cBhvr>
                                        <p:cTn id="12" dur="500"/>
                                        <p:tgtEl>
                                          <p:spTgt spid="7782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7827">
                                            <p:txEl>
                                              <p:pRg st="2" end="2"/>
                                            </p:txEl>
                                          </p:spTgt>
                                        </p:tgtEl>
                                        <p:attrNameLst>
                                          <p:attrName>style.visibility</p:attrName>
                                        </p:attrNameLst>
                                      </p:cBhvr>
                                      <p:to>
                                        <p:strVal val="visible"/>
                                      </p:to>
                                    </p:set>
                                    <p:animEffect transition="in" filter="checkerboard(across)">
                                      <p:cBhvr>
                                        <p:cTn id="17" dur="500"/>
                                        <p:tgtEl>
                                          <p:spTgt spid="77827">
                                            <p:txEl>
                                              <p:pRg st="2" end="2"/>
                                            </p:txEl>
                                          </p:spTgt>
                                        </p:tgtEl>
                                      </p:cBhvr>
                                    </p:animEffect>
                                  </p:childTnLst>
                                </p:cTn>
                              </p:par>
                              <p:par>
                                <p:cTn id="18" presetID="5" presetClass="entr" presetSubtype="10" fill="hold" grpId="0" nodeType="withEffect">
                                  <p:stCondLst>
                                    <p:cond delay="0"/>
                                  </p:stCondLst>
                                  <p:childTnLst>
                                    <p:set>
                                      <p:cBhvr>
                                        <p:cTn id="19" dur="1" fill="hold">
                                          <p:stCondLst>
                                            <p:cond delay="0"/>
                                          </p:stCondLst>
                                        </p:cTn>
                                        <p:tgtEl>
                                          <p:spTgt spid="77827">
                                            <p:txEl>
                                              <p:pRg st="3" end="3"/>
                                            </p:txEl>
                                          </p:spTgt>
                                        </p:tgtEl>
                                        <p:attrNameLst>
                                          <p:attrName>style.visibility</p:attrName>
                                        </p:attrNameLst>
                                      </p:cBhvr>
                                      <p:to>
                                        <p:strVal val="visible"/>
                                      </p:to>
                                    </p:set>
                                    <p:animEffect transition="in" filter="checkerboard(across)">
                                      <p:cBhvr>
                                        <p:cTn id="20" dur="500"/>
                                        <p:tgtEl>
                                          <p:spTgt spid="7782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2C488A44-BBFB-4A63-97F2-590D764FD548}"/>
              </a:ext>
            </a:extLst>
          </p:cNvPr>
          <p:cNvSpPr>
            <a:spLocks noGrp="1"/>
          </p:cNvSpPr>
          <p:nvPr>
            <p:ph type="ftr" sz="quarter" idx="11"/>
          </p:nvPr>
        </p:nvSpPr>
        <p:spPr/>
        <p:txBody>
          <a:bodyPr/>
          <a:lstStyle/>
          <a:p>
            <a:pPr>
              <a:defRPr/>
            </a:pPr>
            <a:r>
              <a:rPr lang="en-US"/>
              <a:t>copyright cmassengale</a:t>
            </a:r>
          </a:p>
        </p:txBody>
      </p:sp>
      <p:sp>
        <p:nvSpPr>
          <p:cNvPr id="72707" name="Rectangle 2">
            <a:extLst>
              <a:ext uri="{FF2B5EF4-FFF2-40B4-BE49-F238E27FC236}">
                <a16:creationId xmlns:a16="http://schemas.microsoft.com/office/drawing/2014/main" id="{D3A8AA18-F59A-41ED-B7D6-3B6B95019FDC}"/>
              </a:ext>
            </a:extLst>
          </p:cNvPr>
          <p:cNvSpPr>
            <a:spLocks noChangeArrowheads="1"/>
          </p:cNvSpPr>
          <p:nvPr>
            <p:ph type="title"/>
          </p:nvPr>
        </p:nvSpPr>
        <p:spPr/>
        <p:txBody>
          <a:bodyPr/>
          <a:lstStyle/>
          <a:p>
            <a:pPr eaLnBrk="1" hangingPunct="1"/>
            <a:endParaRPr lang="en-US" altLang="en-US"/>
          </a:p>
        </p:txBody>
      </p:sp>
      <p:pic>
        <p:nvPicPr>
          <p:cNvPr id="72708" name="Picture 3" descr="FG16_11">
            <a:extLst>
              <a:ext uri="{FF2B5EF4-FFF2-40B4-BE49-F238E27FC236}">
                <a16:creationId xmlns:a16="http://schemas.microsoft.com/office/drawing/2014/main" id="{BDD5AF94-6BD9-4FA5-8DF8-9F8887457FE7}"/>
              </a:ext>
            </a:extLst>
          </p:cNvPr>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t="13304" b="5389"/>
          <a:stretch>
            <a:fillRect/>
          </a:stretch>
        </p:blipFill>
        <p:spPr>
          <a:xfrm>
            <a:off x="609600" y="895350"/>
            <a:ext cx="6931025" cy="5200650"/>
          </a:xfrm>
          <a:noFill/>
          <a:extLst>
            <a:ext uri="{91240B29-F687-4F45-9708-019B960494DF}">
              <a14:hiddenLine xmlns:a14="http://schemas.microsoft.com/office/drawing/2010/main" w="9525" cap="flat">
                <a:solidFill>
                  <a:srgbClr val="000000"/>
                </a:solidFill>
                <a:miter lim="800000"/>
                <a:headEnd type="none" w="med" len="med"/>
                <a:tailEnd type="none" w="med" len="me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a:extLst>
              <a:ext uri="{FF2B5EF4-FFF2-40B4-BE49-F238E27FC236}">
                <a16:creationId xmlns:a16="http://schemas.microsoft.com/office/drawing/2014/main" id="{F54F9617-B4EB-4B80-87AA-6559501732D1}"/>
              </a:ext>
            </a:extLst>
          </p:cNvPr>
          <p:cNvSpPr>
            <a:spLocks noGrp="1"/>
          </p:cNvSpPr>
          <p:nvPr>
            <p:ph type="ftr" sz="quarter" idx="11"/>
          </p:nvPr>
        </p:nvSpPr>
        <p:spPr/>
        <p:txBody>
          <a:bodyPr/>
          <a:lstStyle/>
          <a:p>
            <a:pPr>
              <a:defRPr/>
            </a:pPr>
            <a:r>
              <a:rPr lang="en-US"/>
              <a:t>copyright cmassengale</a:t>
            </a:r>
          </a:p>
        </p:txBody>
      </p:sp>
      <p:sp>
        <p:nvSpPr>
          <p:cNvPr id="73731" name="Slide Number Placeholder 5">
            <a:extLst>
              <a:ext uri="{FF2B5EF4-FFF2-40B4-BE49-F238E27FC236}">
                <a16:creationId xmlns:a16="http://schemas.microsoft.com/office/drawing/2014/main" id="{5E1F7713-D7B7-4ED3-AB3E-A20CBCF35949}"/>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96EA7AFF-D89C-495E-80A0-07489A2489D6}" type="slidenum">
              <a:rPr lang="en-US" altLang="en-US" sz="1400"/>
              <a:pPr algn="r" eaLnBrk="1" hangingPunct="1">
                <a:spcBef>
                  <a:spcPct val="50000"/>
                </a:spcBef>
                <a:buClrTx/>
                <a:buSzTx/>
                <a:buFontTx/>
                <a:buNone/>
              </a:pPr>
              <a:t>71</a:t>
            </a:fld>
            <a:endParaRPr lang="en-US" altLang="en-US" sz="1400"/>
          </a:p>
        </p:txBody>
      </p:sp>
      <p:sp>
        <p:nvSpPr>
          <p:cNvPr id="78850" name="Rectangle 2">
            <a:extLst>
              <a:ext uri="{FF2B5EF4-FFF2-40B4-BE49-F238E27FC236}">
                <a16:creationId xmlns:a16="http://schemas.microsoft.com/office/drawing/2014/main" id="{C4D83DFA-6105-45ED-AE5C-103AD3B33292}"/>
              </a:ext>
            </a:extLst>
          </p:cNvPr>
          <p:cNvSpPr>
            <a:spLocks noGrp="1" noChangeArrowheads="1"/>
          </p:cNvSpPr>
          <p:nvPr>
            <p:ph type="title" idx="4294967295"/>
          </p:nvPr>
        </p:nvSpPr>
        <p:spPr/>
        <p:txBody>
          <a:bodyPr/>
          <a:lstStyle/>
          <a:p>
            <a:pPr eaLnBrk="1" hangingPunct="1">
              <a:defRPr/>
            </a:pPr>
            <a:r>
              <a:rPr lang="en-US" b="1" dirty="0">
                <a:effectLst>
                  <a:outerShdw blurRad="38100" dist="38100" dir="2700000" algn="tl">
                    <a:srgbClr val="000000"/>
                  </a:outerShdw>
                </a:effectLst>
              </a:rPr>
              <a:t>Homologous Body Structures</a:t>
            </a:r>
          </a:p>
        </p:txBody>
      </p:sp>
      <p:sp>
        <p:nvSpPr>
          <p:cNvPr id="78851" name="Rectangle 3">
            <a:extLst>
              <a:ext uri="{FF2B5EF4-FFF2-40B4-BE49-F238E27FC236}">
                <a16:creationId xmlns:a16="http://schemas.microsoft.com/office/drawing/2014/main" id="{0CBD49A3-2BC5-4098-AEB8-F91A360356F6}"/>
              </a:ext>
            </a:extLst>
          </p:cNvPr>
          <p:cNvSpPr>
            <a:spLocks noGrp="1" noChangeArrowheads="1"/>
          </p:cNvSpPr>
          <p:nvPr>
            <p:ph type="body" idx="4294967295"/>
          </p:nvPr>
        </p:nvSpPr>
        <p:spPr/>
        <p:txBody>
          <a:bodyPr/>
          <a:lstStyle/>
          <a:p>
            <a:pPr eaLnBrk="1" hangingPunct="1">
              <a:defRPr/>
            </a:pPr>
            <a:r>
              <a:rPr lang="en-US" b="1" dirty="0">
                <a:effectLst>
                  <a:outerShdw blurRad="38100" dist="38100" dir="2700000" algn="tl">
                    <a:srgbClr val="000000"/>
                  </a:outerShdw>
                </a:effectLst>
              </a:rPr>
              <a:t>Structures That Have Different Mature Forms But Develop From The Same Embryonic Tissues</a:t>
            </a:r>
          </a:p>
          <a:p>
            <a:pPr eaLnBrk="1" hangingPunct="1">
              <a:defRPr/>
            </a:pPr>
            <a:r>
              <a:rPr lang="en-US" b="1" dirty="0">
                <a:effectLst>
                  <a:outerShdw blurRad="38100" dist="38100" dir="2700000" algn="tl">
                    <a:srgbClr val="000000"/>
                  </a:outerShdw>
                </a:effectLst>
              </a:rPr>
              <a:t>Strong Evidence That </a:t>
            </a:r>
            <a:r>
              <a:rPr lang="en-US" b="1" dirty="0">
                <a:solidFill>
                  <a:srgbClr val="CC3300"/>
                </a:solidFill>
                <a:effectLst>
                  <a:outerShdw blurRad="38100" dist="38100" dir="2700000" algn="tl">
                    <a:srgbClr val="000000"/>
                  </a:outerShdw>
                </a:effectLst>
              </a:rPr>
              <a:t>All Four-Limbed Animals With Backbones Descended, With Modification, From A </a:t>
            </a:r>
            <a:r>
              <a:rPr lang="en-US" b="1" dirty="0">
                <a:solidFill>
                  <a:srgbClr val="66FF33"/>
                </a:solidFill>
                <a:effectLst>
                  <a:outerShdw blurRad="38100" dist="38100" dir="2700000" algn="tl">
                    <a:srgbClr val="000000"/>
                  </a:outerShdw>
                </a:effectLst>
              </a:rPr>
              <a:t>Common Ancestor</a:t>
            </a:r>
          </a:p>
          <a:p>
            <a:pPr eaLnBrk="1" hangingPunct="1">
              <a:defRPr/>
            </a:pPr>
            <a:r>
              <a:rPr lang="en-US" b="1" dirty="0">
                <a:effectLst>
                  <a:outerShdw blurRad="38100" dist="38100" dir="2700000" algn="tl">
                    <a:srgbClr val="000000"/>
                  </a:outerShdw>
                </a:effectLst>
              </a:rPr>
              <a:t>Help Scientist Group Animals</a:t>
            </a:r>
          </a:p>
        </p:txBody>
      </p:sp>
      <p:sp>
        <p:nvSpPr>
          <p:cNvPr id="73734" name="Footer Placeholder 4">
            <a:extLst>
              <a:ext uri="{FF2B5EF4-FFF2-40B4-BE49-F238E27FC236}">
                <a16:creationId xmlns:a16="http://schemas.microsoft.com/office/drawing/2014/main" id="{6569926E-A9B5-4734-BAA2-96E5DA26185C}"/>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8851">
                                            <p:txEl>
                                              <p:pRg st="0" end="0"/>
                                            </p:txEl>
                                          </p:spTgt>
                                        </p:tgtEl>
                                        <p:attrNameLst>
                                          <p:attrName>style.visibility</p:attrName>
                                        </p:attrNameLst>
                                      </p:cBhvr>
                                      <p:to>
                                        <p:strVal val="visible"/>
                                      </p:to>
                                    </p:set>
                                    <p:animEffect transition="in" filter="checkerboard(across)">
                                      <p:cBhvr>
                                        <p:cTn id="7" dur="500"/>
                                        <p:tgtEl>
                                          <p:spTgt spid="7885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8851">
                                            <p:txEl>
                                              <p:pRg st="1" end="1"/>
                                            </p:txEl>
                                          </p:spTgt>
                                        </p:tgtEl>
                                        <p:attrNameLst>
                                          <p:attrName>style.visibility</p:attrName>
                                        </p:attrNameLst>
                                      </p:cBhvr>
                                      <p:to>
                                        <p:strVal val="visible"/>
                                      </p:to>
                                    </p:set>
                                    <p:animEffect transition="in" filter="checkerboard(across)">
                                      <p:cBhvr>
                                        <p:cTn id="12" dur="500"/>
                                        <p:tgtEl>
                                          <p:spTgt spid="7885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8851">
                                            <p:txEl>
                                              <p:pRg st="2" end="2"/>
                                            </p:txEl>
                                          </p:spTgt>
                                        </p:tgtEl>
                                        <p:attrNameLst>
                                          <p:attrName>style.visibility</p:attrName>
                                        </p:attrNameLst>
                                      </p:cBhvr>
                                      <p:to>
                                        <p:strVal val="visible"/>
                                      </p:to>
                                    </p:set>
                                    <p:animEffect transition="in" filter="checkerboard(across)">
                                      <p:cBhvr>
                                        <p:cTn id="17" dur="500"/>
                                        <p:tgtEl>
                                          <p:spTgt spid="788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1"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17B8C06-55C7-4B93-BA0F-804F605BEA23}"/>
              </a:ext>
            </a:extLst>
          </p:cNvPr>
          <p:cNvSpPr>
            <a:spLocks noGrp="1"/>
          </p:cNvSpPr>
          <p:nvPr>
            <p:ph type="ftr" sz="quarter" idx="11"/>
          </p:nvPr>
        </p:nvSpPr>
        <p:spPr/>
        <p:txBody>
          <a:bodyPr/>
          <a:lstStyle/>
          <a:p>
            <a:pPr>
              <a:defRPr/>
            </a:pPr>
            <a:r>
              <a:rPr lang="en-US"/>
              <a:t>copyright cmassengale</a:t>
            </a:r>
          </a:p>
        </p:txBody>
      </p:sp>
      <p:sp>
        <p:nvSpPr>
          <p:cNvPr id="74755" name="Rectangle 2">
            <a:extLst>
              <a:ext uri="{FF2B5EF4-FFF2-40B4-BE49-F238E27FC236}">
                <a16:creationId xmlns:a16="http://schemas.microsoft.com/office/drawing/2014/main" id="{E2CBBA10-F982-4CC7-9E3F-41652D11B82B}"/>
              </a:ext>
            </a:extLst>
          </p:cNvPr>
          <p:cNvSpPr>
            <a:spLocks noChangeArrowheads="1"/>
          </p:cNvSpPr>
          <p:nvPr>
            <p:ph type="title"/>
          </p:nvPr>
        </p:nvSpPr>
        <p:spPr/>
        <p:txBody>
          <a:bodyPr/>
          <a:lstStyle/>
          <a:p>
            <a:pPr eaLnBrk="1" hangingPunct="1"/>
            <a:r>
              <a:rPr lang="en-US" altLang="en-US" sz="4000"/>
              <a:t>Homologous Structures = Common Ancestor</a:t>
            </a:r>
          </a:p>
        </p:txBody>
      </p:sp>
      <p:pic>
        <p:nvPicPr>
          <p:cNvPr id="74756" name="Picture 4" descr="vistigial_a">
            <a:extLst>
              <a:ext uri="{FF2B5EF4-FFF2-40B4-BE49-F238E27FC236}">
                <a16:creationId xmlns:a16="http://schemas.microsoft.com/office/drawing/2014/main" id="{B4C42EF6-2BD2-4D4F-8EB1-A4C07FF55143}"/>
              </a:ext>
            </a:extLst>
          </p:cNvPr>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838200" y="1905000"/>
            <a:ext cx="7391400" cy="2239963"/>
          </a:xfrm>
          <a:noFill/>
          <a:extLst>
            <a:ext uri="{91240B29-F687-4F45-9708-019B960494DF}">
              <a14:hiddenLine xmlns:a14="http://schemas.microsoft.com/office/drawing/2010/main" w="9525" cap="flat">
                <a:solidFill>
                  <a:srgbClr val="000000"/>
                </a:solidFill>
                <a:miter lim="800000"/>
                <a:headEnd type="none" w="med" len="med"/>
                <a:tailEnd type="none" w="med" len="me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E77BE86-7046-4816-85FA-4CD13CA311D9}"/>
              </a:ext>
            </a:extLst>
          </p:cNvPr>
          <p:cNvSpPr>
            <a:spLocks noGrp="1"/>
          </p:cNvSpPr>
          <p:nvPr>
            <p:ph type="ftr" sz="quarter" idx="11"/>
          </p:nvPr>
        </p:nvSpPr>
        <p:spPr/>
        <p:txBody>
          <a:bodyPr/>
          <a:lstStyle/>
          <a:p>
            <a:pPr>
              <a:defRPr/>
            </a:pPr>
            <a:r>
              <a:rPr lang="en-US"/>
              <a:t>copyright cmassengale</a:t>
            </a:r>
          </a:p>
        </p:txBody>
      </p:sp>
      <p:sp>
        <p:nvSpPr>
          <p:cNvPr id="75779" name="Rectangle 2">
            <a:extLst>
              <a:ext uri="{FF2B5EF4-FFF2-40B4-BE49-F238E27FC236}">
                <a16:creationId xmlns:a16="http://schemas.microsoft.com/office/drawing/2014/main" id="{5E5B2DB7-C1C2-4701-8DB9-9F7D1E469E13}"/>
              </a:ext>
            </a:extLst>
          </p:cNvPr>
          <p:cNvSpPr>
            <a:spLocks noChangeArrowheads="1"/>
          </p:cNvSpPr>
          <p:nvPr>
            <p:ph type="title"/>
          </p:nvPr>
        </p:nvSpPr>
        <p:spPr/>
        <p:txBody>
          <a:bodyPr/>
          <a:lstStyle/>
          <a:p>
            <a:pPr eaLnBrk="1" hangingPunct="1"/>
            <a:r>
              <a:rPr lang="en-US" altLang="en-US"/>
              <a:t>Analogous Structures</a:t>
            </a:r>
          </a:p>
        </p:txBody>
      </p:sp>
      <p:sp>
        <p:nvSpPr>
          <p:cNvPr id="75780" name="Rectangle 3">
            <a:extLst>
              <a:ext uri="{FF2B5EF4-FFF2-40B4-BE49-F238E27FC236}">
                <a16:creationId xmlns:a16="http://schemas.microsoft.com/office/drawing/2014/main" id="{15C942D6-E672-41D9-9415-DB8B8A283717}"/>
              </a:ext>
            </a:extLst>
          </p:cNvPr>
          <p:cNvSpPr>
            <a:spLocks noChangeArrowheads="1"/>
          </p:cNvSpPr>
          <p:nvPr>
            <p:ph type="body" idx="1"/>
          </p:nvPr>
        </p:nvSpPr>
        <p:spPr/>
        <p:txBody>
          <a:bodyPr/>
          <a:lstStyle/>
          <a:p>
            <a:pPr marL="609600" indent="-609600" eaLnBrk="1" hangingPunct="1">
              <a:lnSpc>
                <a:spcPct val="90000"/>
              </a:lnSpc>
              <a:buFont typeface="Wingdings" panose="05000000000000000000" pitchFamily="2" charset="2"/>
              <a:buAutoNum type="arabicPeriod"/>
            </a:pPr>
            <a:r>
              <a:rPr lang="en-US" altLang="en-US"/>
              <a:t>Analogous structures are inherited from different ancestors and have come to resemble each other because they serve a similar function </a:t>
            </a:r>
          </a:p>
          <a:p>
            <a:pPr marL="609600" indent="-609600" eaLnBrk="1" hangingPunct="1">
              <a:lnSpc>
                <a:spcPct val="90000"/>
              </a:lnSpc>
              <a:buFont typeface="Wingdings" panose="05000000000000000000" pitchFamily="2" charset="2"/>
              <a:buAutoNum type="arabicPeriod"/>
            </a:pPr>
            <a:endParaRPr lang="en-US" altLang="en-US"/>
          </a:p>
          <a:p>
            <a:pPr marL="609600" indent="-609600" eaLnBrk="1" hangingPunct="1">
              <a:lnSpc>
                <a:spcPct val="90000"/>
              </a:lnSpc>
              <a:buFont typeface="Wingdings" panose="05000000000000000000" pitchFamily="2" charset="2"/>
              <a:buAutoNum type="arabicPeriod"/>
            </a:pPr>
            <a:r>
              <a:rPr lang="en-US" altLang="en-US"/>
              <a:t>Organisms with analogous structures do not have to be be closely related</a:t>
            </a:r>
          </a:p>
          <a:p>
            <a:pPr marL="609600" indent="-609600" eaLnBrk="1" hangingPunct="1">
              <a:lnSpc>
                <a:spcPct val="90000"/>
              </a:lnSpc>
            </a:pPr>
            <a:endParaRPr lang="en-US" alt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0889603E-B08C-4987-A54D-628C36E5702B}"/>
              </a:ext>
            </a:extLst>
          </p:cNvPr>
          <p:cNvSpPr>
            <a:spLocks noGrp="1"/>
          </p:cNvSpPr>
          <p:nvPr>
            <p:ph type="ftr" sz="quarter" idx="11"/>
          </p:nvPr>
        </p:nvSpPr>
        <p:spPr/>
        <p:txBody>
          <a:bodyPr/>
          <a:lstStyle/>
          <a:p>
            <a:pPr>
              <a:defRPr/>
            </a:pPr>
            <a:r>
              <a:rPr lang="en-US"/>
              <a:t>copyright cmassengale</a:t>
            </a:r>
          </a:p>
        </p:txBody>
      </p:sp>
      <p:sp>
        <p:nvSpPr>
          <p:cNvPr id="76803" name="Rectangle 2">
            <a:extLst>
              <a:ext uri="{FF2B5EF4-FFF2-40B4-BE49-F238E27FC236}">
                <a16:creationId xmlns:a16="http://schemas.microsoft.com/office/drawing/2014/main" id="{4AF3401F-BB96-4664-85D0-7F7C37C7EC7D}"/>
              </a:ext>
            </a:extLst>
          </p:cNvPr>
          <p:cNvSpPr>
            <a:spLocks noChangeArrowheads="1"/>
          </p:cNvSpPr>
          <p:nvPr>
            <p:ph type="title"/>
          </p:nvPr>
        </p:nvSpPr>
        <p:spPr>
          <a:xfrm>
            <a:off x="685800" y="533400"/>
            <a:ext cx="7772400" cy="1219200"/>
          </a:xfrm>
        </p:spPr>
        <p:txBody>
          <a:bodyPr/>
          <a:lstStyle/>
          <a:p>
            <a:pPr eaLnBrk="1" hangingPunct="1"/>
            <a:br>
              <a:rPr lang="en-US" altLang="en-US" sz="3600"/>
            </a:br>
            <a:endParaRPr lang="en-US" altLang="en-US" sz="3600"/>
          </a:p>
        </p:txBody>
      </p:sp>
      <p:sp>
        <p:nvSpPr>
          <p:cNvPr id="76804" name="Rectangle 3">
            <a:extLst>
              <a:ext uri="{FF2B5EF4-FFF2-40B4-BE49-F238E27FC236}">
                <a16:creationId xmlns:a16="http://schemas.microsoft.com/office/drawing/2014/main" id="{FE40E718-4CDA-481F-B6F1-76C33C149F49}"/>
              </a:ext>
            </a:extLst>
          </p:cNvPr>
          <p:cNvSpPr>
            <a:spLocks noChangeArrowheads="1"/>
          </p:cNvSpPr>
          <p:nvPr>
            <p:ph type="body" idx="1"/>
          </p:nvPr>
        </p:nvSpPr>
        <p:spPr>
          <a:xfrm>
            <a:off x="381000" y="838200"/>
            <a:ext cx="3048000" cy="5257800"/>
          </a:xfrm>
        </p:spPr>
        <p:txBody>
          <a:bodyPr/>
          <a:lstStyle/>
          <a:p>
            <a:pPr eaLnBrk="1" hangingPunct="1"/>
            <a:r>
              <a:rPr lang="en-US" altLang="en-US" sz="2800"/>
              <a:t>Example: Bird wings &amp; insect wings are both for flight but they are structurally different</a:t>
            </a:r>
          </a:p>
        </p:txBody>
      </p:sp>
      <p:sp>
        <p:nvSpPr>
          <p:cNvPr id="76805" name="AutoShape 4" descr="convergence4">
            <a:extLst>
              <a:ext uri="{FF2B5EF4-FFF2-40B4-BE49-F238E27FC236}">
                <a16:creationId xmlns:a16="http://schemas.microsoft.com/office/drawing/2014/main" id="{12F29DAA-E55D-4958-9B45-3F3E7926B7DF}"/>
              </a:ext>
            </a:extLst>
          </p:cNvPr>
          <p:cNvSpPr>
            <a:spLocks noChangeAspect="1" noChangeArrowheads="1"/>
          </p:cNvSpPr>
          <p:nvPr/>
        </p:nvSpPr>
        <p:spPr bwMode="auto">
          <a:xfrm>
            <a:off x="182563" y="46038"/>
            <a:ext cx="4676775" cy="600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pic>
        <p:nvPicPr>
          <p:cNvPr id="76806" name="Picture 5" descr="analogous">
            <a:extLst>
              <a:ext uri="{FF2B5EF4-FFF2-40B4-BE49-F238E27FC236}">
                <a16:creationId xmlns:a16="http://schemas.microsoft.com/office/drawing/2014/main" id="{034B0777-97BE-4165-9134-4F3BB9365D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609600"/>
            <a:ext cx="487045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a:extLst>
              <a:ext uri="{FF2B5EF4-FFF2-40B4-BE49-F238E27FC236}">
                <a16:creationId xmlns:a16="http://schemas.microsoft.com/office/drawing/2014/main" id="{E9BA7225-45C8-4B7F-8C00-BB2B8B2A1579}"/>
              </a:ext>
            </a:extLst>
          </p:cNvPr>
          <p:cNvSpPr>
            <a:spLocks noGrp="1"/>
          </p:cNvSpPr>
          <p:nvPr>
            <p:ph type="ftr" sz="quarter" idx="11"/>
          </p:nvPr>
        </p:nvSpPr>
        <p:spPr/>
        <p:txBody>
          <a:bodyPr/>
          <a:lstStyle/>
          <a:p>
            <a:pPr>
              <a:defRPr/>
            </a:pPr>
            <a:r>
              <a:rPr lang="en-US"/>
              <a:t>copyright cmassengale</a:t>
            </a:r>
          </a:p>
        </p:txBody>
      </p:sp>
      <p:sp>
        <p:nvSpPr>
          <p:cNvPr id="77827" name="Rectangle 2">
            <a:extLst>
              <a:ext uri="{FF2B5EF4-FFF2-40B4-BE49-F238E27FC236}">
                <a16:creationId xmlns:a16="http://schemas.microsoft.com/office/drawing/2014/main" id="{831F927F-0727-4BD4-AB65-8EC82CD6BDE9}"/>
              </a:ext>
            </a:extLst>
          </p:cNvPr>
          <p:cNvSpPr>
            <a:spLocks noChangeArrowheads="1"/>
          </p:cNvSpPr>
          <p:nvPr>
            <p:ph type="title"/>
          </p:nvPr>
        </p:nvSpPr>
        <p:spPr/>
        <p:txBody>
          <a:bodyPr/>
          <a:lstStyle/>
          <a:p>
            <a:pPr eaLnBrk="1" hangingPunct="1"/>
            <a:r>
              <a:rPr lang="en-US" altLang="en-US"/>
              <a:t>Vestigial Structures</a:t>
            </a:r>
          </a:p>
        </p:txBody>
      </p:sp>
      <p:sp>
        <p:nvSpPr>
          <p:cNvPr id="77828" name="Rectangle 3">
            <a:extLst>
              <a:ext uri="{FF2B5EF4-FFF2-40B4-BE49-F238E27FC236}">
                <a16:creationId xmlns:a16="http://schemas.microsoft.com/office/drawing/2014/main" id="{7EF6D9C8-5820-405D-AFFE-EA81C3A8DE3A}"/>
              </a:ext>
            </a:extLst>
          </p:cNvPr>
          <p:cNvSpPr>
            <a:spLocks noChangeArrowheads="1"/>
          </p:cNvSpPr>
          <p:nvPr>
            <p:ph type="body" idx="1"/>
          </p:nvPr>
        </p:nvSpPr>
        <p:spPr>
          <a:xfrm>
            <a:off x="685800" y="1371600"/>
            <a:ext cx="7772400" cy="4454525"/>
          </a:xfrm>
        </p:spPr>
        <p:txBody>
          <a:bodyPr/>
          <a:lstStyle/>
          <a:p>
            <a:pPr marL="609600" indent="-609600" eaLnBrk="1" hangingPunct="1">
              <a:buFont typeface="Wingdings" panose="05000000000000000000" pitchFamily="2" charset="2"/>
              <a:buAutoNum type="arabicPeriod"/>
            </a:pPr>
            <a:r>
              <a:rPr lang="en-US" altLang="en-US"/>
              <a:t>Vestigial Structures are remains of a structure that is no longer functional but show common ancestry </a:t>
            </a:r>
          </a:p>
          <a:p>
            <a:pPr marL="609600" indent="-609600" eaLnBrk="1" hangingPunct="1">
              <a:buFont typeface="Wingdings" panose="05000000000000000000" pitchFamily="2" charset="2"/>
              <a:buNone/>
            </a:pPr>
            <a:r>
              <a:rPr lang="en-US" altLang="en-US"/>
              <a:t>2.  Example: Humans have a tailbone but no tail </a:t>
            </a:r>
          </a:p>
          <a:p>
            <a:pPr marL="609600" indent="-609600" eaLnBrk="1" hangingPunct="1"/>
            <a:endParaRPr lang="en-US" altLang="en-US"/>
          </a:p>
        </p:txBody>
      </p:sp>
      <p:pic>
        <p:nvPicPr>
          <p:cNvPr id="77829" name="Picture 4" descr="VLC098_Vestigial_structures">
            <a:extLst>
              <a:ext uri="{FF2B5EF4-FFF2-40B4-BE49-F238E27FC236}">
                <a16:creationId xmlns:a16="http://schemas.microsoft.com/office/drawing/2014/main" id="{C2EA0C0F-2009-4E61-9109-C34DCC828E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4114800"/>
            <a:ext cx="3017838"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2">
            <a:extLst>
              <a:ext uri="{FF2B5EF4-FFF2-40B4-BE49-F238E27FC236}">
                <a16:creationId xmlns:a16="http://schemas.microsoft.com/office/drawing/2014/main" id="{41A6BC61-220B-4E68-815E-C06600336A31}"/>
              </a:ext>
            </a:extLst>
          </p:cNvPr>
          <p:cNvSpPr>
            <a:spLocks noGrp="1"/>
          </p:cNvSpPr>
          <p:nvPr>
            <p:ph type="ftr" sz="quarter" idx="11"/>
          </p:nvPr>
        </p:nvSpPr>
        <p:spPr/>
        <p:txBody>
          <a:bodyPr/>
          <a:lstStyle/>
          <a:p>
            <a:pPr>
              <a:defRPr/>
            </a:pPr>
            <a:r>
              <a:rPr lang="en-US"/>
              <a:t>copyright cmassengale</a:t>
            </a:r>
          </a:p>
        </p:txBody>
      </p:sp>
      <p:sp>
        <p:nvSpPr>
          <p:cNvPr id="78851" name="Slide Number Placeholder 5">
            <a:extLst>
              <a:ext uri="{FF2B5EF4-FFF2-40B4-BE49-F238E27FC236}">
                <a16:creationId xmlns:a16="http://schemas.microsoft.com/office/drawing/2014/main" id="{AD2C39AB-EEBC-45B4-8209-AB7FC3E9D502}"/>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6D75F626-26E6-4E40-9290-060EAABC48E5}" type="slidenum">
              <a:rPr lang="en-US" altLang="en-US" sz="1400"/>
              <a:pPr algn="r" eaLnBrk="1" hangingPunct="1">
                <a:spcBef>
                  <a:spcPct val="50000"/>
                </a:spcBef>
                <a:buClrTx/>
                <a:buSzTx/>
                <a:buFontTx/>
                <a:buNone/>
              </a:pPr>
              <a:t>76</a:t>
            </a:fld>
            <a:endParaRPr lang="en-US" altLang="en-US" sz="1400"/>
          </a:p>
        </p:txBody>
      </p:sp>
      <p:sp>
        <p:nvSpPr>
          <p:cNvPr id="80898" name="Rectangle 2">
            <a:extLst>
              <a:ext uri="{FF2B5EF4-FFF2-40B4-BE49-F238E27FC236}">
                <a16:creationId xmlns:a16="http://schemas.microsoft.com/office/drawing/2014/main" id="{323BBB53-8FBA-42F4-8A94-D0E1FE4A1B42}"/>
              </a:ext>
            </a:extLst>
          </p:cNvPr>
          <p:cNvSpPr>
            <a:spLocks noGrp="1" noChangeArrowheads="1"/>
          </p:cNvSpPr>
          <p:nvPr>
            <p:ph type="title" idx="4294967295"/>
          </p:nvPr>
        </p:nvSpPr>
        <p:spPr>
          <a:extLst/>
        </p:spPr>
        <p:txBody>
          <a:bodyPr/>
          <a:lstStyle/>
          <a:p>
            <a:pPr eaLnBrk="1" hangingPunct="1">
              <a:defRPr/>
            </a:pPr>
            <a:endParaRPr lang="en-US" altLang="en-US" b="1">
              <a:effectLst>
                <a:outerShdw blurRad="38100" dist="38100" dir="2700000" algn="tl">
                  <a:srgbClr val="000000"/>
                </a:outerShdw>
              </a:effectLst>
            </a:endParaRPr>
          </a:p>
        </p:txBody>
      </p:sp>
      <p:sp>
        <p:nvSpPr>
          <p:cNvPr id="80899" name="Rectangle 3">
            <a:extLst>
              <a:ext uri="{FF2B5EF4-FFF2-40B4-BE49-F238E27FC236}">
                <a16:creationId xmlns:a16="http://schemas.microsoft.com/office/drawing/2014/main" id="{3F213340-9603-4213-9FCE-61F352DFD5E5}"/>
              </a:ext>
            </a:extLst>
          </p:cNvPr>
          <p:cNvSpPr>
            <a:spLocks noGrp="1" noChangeArrowheads="1"/>
          </p:cNvSpPr>
          <p:nvPr>
            <p:ph type="body" idx="4294967295"/>
          </p:nvPr>
        </p:nvSpPr>
        <p:spPr/>
        <p:txBody>
          <a:bodyPr/>
          <a:lstStyle/>
          <a:p>
            <a:pPr eaLnBrk="1" hangingPunct="1">
              <a:defRPr/>
            </a:pPr>
            <a:r>
              <a:rPr lang="en-US" altLang="en-US" b="1">
                <a:effectLst>
                  <a:outerShdw blurRad="38100" dist="38100" dir="2700000" algn="tl">
                    <a:srgbClr val="000000"/>
                  </a:outerShdw>
                </a:effectLst>
              </a:rPr>
              <a:t>Not All Serve Important Functions</a:t>
            </a:r>
          </a:p>
          <a:p>
            <a:pPr lvl="1" eaLnBrk="1" hangingPunct="1">
              <a:defRPr/>
            </a:pPr>
            <a:r>
              <a:rPr lang="en-US" altLang="en-US" b="1">
                <a:solidFill>
                  <a:srgbClr val="CC3300"/>
                </a:solidFill>
                <a:effectLst>
                  <a:outerShdw blurRad="38100" dist="38100" dir="2700000" algn="tl">
                    <a:srgbClr val="000000"/>
                  </a:outerShdw>
                </a:effectLst>
              </a:rPr>
              <a:t>Vestigial Organs</a:t>
            </a:r>
          </a:p>
          <a:p>
            <a:pPr lvl="2" eaLnBrk="1" hangingPunct="1">
              <a:defRPr/>
            </a:pPr>
            <a:r>
              <a:rPr lang="en-US" altLang="en-US" b="1">
                <a:effectLst>
                  <a:outerShdw blurRad="38100" dist="38100" dir="2700000" algn="tl">
                    <a:srgbClr val="000000"/>
                  </a:outerShdw>
                </a:effectLst>
              </a:rPr>
              <a:t>Appendix In Man</a:t>
            </a:r>
          </a:p>
          <a:p>
            <a:pPr lvl="2" eaLnBrk="1" hangingPunct="1">
              <a:defRPr/>
            </a:pPr>
            <a:r>
              <a:rPr lang="en-US" altLang="en-US" b="1">
                <a:effectLst>
                  <a:outerShdw blurRad="38100" dist="38100" dir="2700000" algn="tl">
                    <a:srgbClr val="000000"/>
                  </a:outerShdw>
                </a:effectLst>
              </a:rPr>
              <a:t>Legs On Skinks</a:t>
            </a:r>
          </a:p>
          <a:p>
            <a:pPr lvl="2" eaLnBrk="1" hangingPunct="1">
              <a:defRPr/>
            </a:pPr>
            <a:r>
              <a:rPr lang="en-US" altLang="en-US" b="1">
                <a:effectLst>
                  <a:outerShdw blurRad="38100" dist="38100" dir="2700000" algn="tl">
                    <a:srgbClr val="000000"/>
                  </a:outerShdw>
                </a:effectLst>
              </a:rPr>
              <a:t>Pelvic Bone in Whales</a:t>
            </a:r>
          </a:p>
        </p:txBody>
      </p:sp>
      <p:sp>
        <p:nvSpPr>
          <p:cNvPr id="78854" name="Footer Placeholder 5">
            <a:extLst>
              <a:ext uri="{FF2B5EF4-FFF2-40B4-BE49-F238E27FC236}">
                <a16:creationId xmlns:a16="http://schemas.microsoft.com/office/drawing/2014/main" id="{7BDAD3FB-AEFF-479E-A673-C1AB2216B80E}"/>
              </a:ext>
            </a:extLst>
          </p:cNvPr>
          <p:cNvSpPr txBox="1">
            <a:spLocks noGrp="1"/>
          </p:cNvSpPr>
          <p:nvPr/>
        </p:nvSpPr>
        <p:spPr bwMode="auto">
          <a:xfrm>
            <a:off x="2667000" y="64008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pic>
        <p:nvPicPr>
          <p:cNvPr id="78855" name="Picture 6" descr="VLC098_Whale_vestigial_structures">
            <a:extLst>
              <a:ext uri="{FF2B5EF4-FFF2-40B4-BE49-F238E27FC236}">
                <a16:creationId xmlns:a16="http://schemas.microsoft.com/office/drawing/2014/main" id="{60C95847-F176-4D0A-8896-DBFDC33692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514600"/>
            <a:ext cx="3703638" cy="277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6" name="Picture 7" descr="xfig32_05">
            <a:extLst>
              <a:ext uri="{FF2B5EF4-FFF2-40B4-BE49-F238E27FC236}">
                <a16:creationId xmlns:a16="http://schemas.microsoft.com/office/drawing/2014/main" id="{AED03472-06EE-46B1-8012-1D3D4F4401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533400"/>
            <a:ext cx="3524250"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7" name="Picture 8" descr="thumbnail">
            <a:extLst>
              <a:ext uri="{FF2B5EF4-FFF2-40B4-BE49-F238E27FC236}">
                <a16:creationId xmlns:a16="http://schemas.microsoft.com/office/drawing/2014/main" id="{A46D13E3-CD09-43A0-ADA9-032E4984FA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5000625"/>
            <a:ext cx="247650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27B36AFE-7A36-4555-BF1F-FCBAB26D41EE}"/>
              </a:ext>
            </a:extLst>
          </p:cNvPr>
          <p:cNvSpPr>
            <a:spLocks noGrp="1"/>
          </p:cNvSpPr>
          <p:nvPr>
            <p:ph type="ftr" sz="quarter" idx="11"/>
          </p:nvPr>
        </p:nvSpPr>
        <p:spPr/>
        <p:txBody>
          <a:bodyPr/>
          <a:lstStyle/>
          <a:p>
            <a:pPr>
              <a:defRPr/>
            </a:pPr>
            <a:r>
              <a:rPr lang="en-US"/>
              <a:t>copyright cmassengale</a:t>
            </a:r>
          </a:p>
        </p:txBody>
      </p:sp>
      <p:sp>
        <p:nvSpPr>
          <p:cNvPr id="79875" name="Rectangle 2">
            <a:extLst>
              <a:ext uri="{FF2B5EF4-FFF2-40B4-BE49-F238E27FC236}">
                <a16:creationId xmlns:a16="http://schemas.microsoft.com/office/drawing/2014/main" id="{B9A2E204-0901-4CA3-833F-B4DF676F50F8}"/>
              </a:ext>
            </a:extLst>
          </p:cNvPr>
          <p:cNvSpPr>
            <a:spLocks noChangeArrowheads="1"/>
          </p:cNvSpPr>
          <p:nvPr>
            <p:ph type="title"/>
          </p:nvPr>
        </p:nvSpPr>
        <p:spPr/>
        <p:txBody>
          <a:bodyPr/>
          <a:lstStyle/>
          <a:p>
            <a:pPr eaLnBrk="1" hangingPunct="1"/>
            <a:r>
              <a:rPr lang="en-US" altLang="en-US"/>
              <a:t>Embyrological Development</a:t>
            </a:r>
          </a:p>
        </p:txBody>
      </p:sp>
      <p:sp>
        <p:nvSpPr>
          <p:cNvPr id="79876" name="Rectangle 3">
            <a:extLst>
              <a:ext uri="{FF2B5EF4-FFF2-40B4-BE49-F238E27FC236}">
                <a16:creationId xmlns:a16="http://schemas.microsoft.com/office/drawing/2014/main" id="{56E31EC9-4384-480C-8979-C67C9D1082E9}"/>
              </a:ext>
            </a:extLst>
          </p:cNvPr>
          <p:cNvSpPr>
            <a:spLocks noChangeArrowheads="1"/>
          </p:cNvSpPr>
          <p:nvPr>
            <p:ph type="body" idx="1"/>
          </p:nvPr>
        </p:nvSpPr>
        <p:spPr/>
        <p:txBody>
          <a:bodyPr/>
          <a:lstStyle/>
          <a:p>
            <a:pPr marL="609600" indent="-609600" eaLnBrk="1" hangingPunct="1">
              <a:buFont typeface="Wingdings" panose="05000000000000000000" pitchFamily="2" charset="2"/>
              <a:buNone/>
            </a:pPr>
            <a:r>
              <a:rPr lang="en-US" altLang="en-US"/>
              <a:t>1.  During development, all vertebrates have a post-anal tail and paired pharyngeal pouches </a:t>
            </a:r>
          </a:p>
          <a:p>
            <a:pPr marL="609600" indent="-609600" eaLnBrk="1" hangingPunct="1">
              <a:buFont typeface="Wingdings" panose="05000000000000000000" pitchFamily="2" charset="2"/>
              <a:buNone/>
            </a:pPr>
            <a:r>
              <a:rPr lang="en-US" altLang="en-US"/>
              <a:t>2.  Organisms that show similarities in their embryonic development may have a common ancestry </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a:extLst>
              <a:ext uri="{FF2B5EF4-FFF2-40B4-BE49-F238E27FC236}">
                <a16:creationId xmlns:a16="http://schemas.microsoft.com/office/drawing/2014/main" id="{823CCA1D-ACDD-492F-A203-250AB7D499B1}"/>
              </a:ext>
            </a:extLst>
          </p:cNvPr>
          <p:cNvSpPr>
            <a:spLocks noGrp="1"/>
          </p:cNvSpPr>
          <p:nvPr>
            <p:ph type="ftr" sz="quarter" idx="11"/>
          </p:nvPr>
        </p:nvSpPr>
        <p:spPr/>
        <p:txBody>
          <a:bodyPr/>
          <a:lstStyle/>
          <a:p>
            <a:pPr>
              <a:defRPr/>
            </a:pPr>
            <a:r>
              <a:rPr lang="en-US"/>
              <a:t>copyright cmassengale</a:t>
            </a:r>
          </a:p>
        </p:txBody>
      </p:sp>
      <p:sp>
        <p:nvSpPr>
          <p:cNvPr id="80899" name="Rectangle 2">
            <a:extLst>
              <a:ext uri="{FF2B5EF4-FFF2-40B4-BE49-F238E27FC236}">
                <a16:creationId xmlns:a16="http://schemas.microsoft.com/office/drawing/2014/main" id="{559A2971-998E-49D9-BDDF-A1396413D3A2}"/>
              </a:ext>
            </a:extLst>
          </p:cNvPr>
          <p:cNvSpPr>
            <a:spLocks noChangeArrowheads="1"/>
          </p:cNvSpPr>
          <p:nvPr>
            <p:ph type="title"/>
          </p:nvPr>
        </p:nvSpPr>
        <p:spPr/>
        <p:txBody>
          <a:bodyPr/>
          <a:lstStyle/>
          <a:p>
            <a:pPr eaLnBrk="1" hangingPunct="1"/>
            <a:endParaRPr lang="en-US" altLang="en-US"/>
          </a:p>
        </p:txBody>
      </p:sp>
      <p:sp>
        <p:nvSpPr>
          <p:cNvPr id="80900" name="Rectangle 3">
            <a:extLst>
              <a:ext uri="{FF2B5EF4-FFF2-40B4-BE49-F238E27FC236}">
                <a16:creationId xmlns:a16="http://schemas.microsoft.com/office/drawing/2014/main" id="{FF1EC20E-90CE-4CED-82D5-A226A978A2F7}"/>
              </a:ext>
            </a:extLst>
          </p:cNvPr>
          <p:cNvSpPr>
            <a:spLocks noChangeArrowheads="1"/>
          </p:cNvSpPr>
          <p:nvPr>
            <p:ph type="body" idx="1"/>
          </p:nvPr>
        </p:nvSpPr>
        <p:spPr/>
        <p:txBody>
          <a:bodyPr/>
          <a:lstStyle/>
          <a:p>
            <a:pPr eaLnBrk="1" hangingPunct="1"/>
            <a:endParaRPr lang="en-US" altLang="en-US"/>
          </a:p>
        </p:txBody>
      </p:sp>
      <p:pic>
        <p:nvPicPr>
          <p:cNvPr id="80901" name="Picture 4" descr="cladis11">
            <a:extLst>
              <a:ext uri="{FF2B5EF4-FFF2-40B4-BE49-F238E27FC236}">
                <a16:creationId xmlns:a16="http://schemas.microsoft.com/office/drawing/2014/main" id="{741DC254-5377-400A-8AFC-5B1D82DEC1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6027738"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a:extLst>
              <a:ext uri="{FF2B5EF4-FFF2-40B4-BE49-F238E27FC236}">
                <a16:creationId xmlns:a16="http://schemas.microsoft.com/office/drawing/2014/main" id="{8942BA51-2FB2-4867-AC1A-3AD312CA464F}"/>
              </a:ext>
            </a:extLst>
          </p:cNvPr>
          <p:cNvSpPr>
            <a:spLocks noGrp="1"/>
          </p:cNvSpPr>
          <p:nvPr>
            <p:ph type="ftr" sz="quarter" idx="11"/>
          </p:nvPr>
        </p:nvSpPr>
        <p:spPr/>
        <p:txBody>
          <a:bodyPr/>
          <a:lstStyle/>
          <a:p>
            <a:pPr>
              <a:defRPr/>
            </a:pPr>
            <a:r>
              <a:rPr lang="en-US"/>
              <a:t>copyright cmassengale</a:t>
            </a:r>
          </a:p>
        </p:txBody>
      </p:sp>
      <p:sp>
        <p:nvSpPr>
          <p:cNvPr id="81923" name="Slide Number Placeholder 5">
            <a:extLst>
              <a:ext uri="{FF2B5EF4-FFF2-40B4-BE49-F238E27FC236}">
                <a16:creationId xmlns:a16="http://schemas.microsoft.com/office/drawing/2014/main" id="{85D19729-57EE-4A44-9EA9-E55496F7393F}"/>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6C687DF8-BB65-4674-8948-E9C6BC216277}" type="slidenum">
              <a:rPr lang="en-US" altLang="en-US" sz="1400"/>
              <a:pPr algn="r" eaLnBrk="1" hangingPunct="1">
                <a:spcBef>
                  <a:spcPct val="50000"/>
                </a:spcBef>
                <a:buClrTx/>
                <a:buSzTx/>
                <a:buFontTx/>
                <a:buNone/>
              </a:pPr>
              <a:t>79</a:t>
            </a:fld>
            <a:endParaRPr lang="en-US" altLang="en-US" sz="1400"/>
          </a:p>
        </p:txBody>
      </p:sp>
      <p:sp>
        <p:nvSpPr>
          <p:cNvPr id="82946" name="Rectangle 2">
            <a:extLst>
              <a:ext uri="{FF2B5EF4-FFF2-40B4-BE49-F238E27FC236}">
                <a16:creationId xmlns:a16="http://schemas.microsoft.com/office/drawing/2014/main" id="{FE4B3963-6CE4-4305-B4EC-99BFE8C747BA}"/>
              </a:ext>
            </a:extLst>
          </p:cNvPr>
          <p:cNvSpPr>
            <a:spLocks noGrp="1" noChangeArrowheads="1"/>
          </p:cNvSpPr>
          <p:nvPr>
            <p:ph type="title" idx="4294967295"/>
          </p:nvPr>
        </p:nvSpPr>
        <p:spPr/>
        <p:txBody>
          <a:bodyPr/>
          <a:lstStyle/>
          <a:p>
            <a:pPr eaLnBrk="1" hangingPunct="1">
              <a:defRPr/>
            </a:pPr>
            <a:r>
              <a:rPr lang="en-US" b="1" dirty="0">
                <a:effectLst>
                  <a:outerShdw blurRad="38100" dist="38100" dir="2700000" algn="tl">
                    <a:srgbClr val="000000"/>
                  </a:outerShdw>
                </a:effectLst>
              </a:rPr>
              <a:t>Human Fetus – 5 weeks</a:t>
            </a:r>
          </a:p>
        </p:txBody>
      </p:sp>
      <p:pic>
        <p:nvPicPr>
          <p:cNvPr id="81925" name="Picture 3" descr="human_5_weeks">
            <a:extLst>
              <a:ext uri="{FF2B5EF4-FFF2-40B4-BE49-F238E27FC236}">
                <a16:creationId xmlns:a16="http://schemas.microsoft.com/office/drawing/2014/main" id="{34531FB5-F676-479F-88E2-A77C4D56BA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524000"/>
            <a:ext cx="53340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6" name="Footer Placeholder 4">
            <a:extLst>
              <a:ext uri="{FF2B5EF4-FFF2-40B4-BE49-F238E27FC236}">
                <a16:creationId xmlns:a16="http://schemas.microsoft.com/office/drawing/2014/main" id="{210880D3-DEDD-43CA-997F-A2A191C23E2D}"/>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r>
              <a:rPr lang="en-US" altLang="en-US" sz="1400"/>
              <a:t>copyright cmassengale</a:t>
            </a:r>
          </a:p>
        </p:txBody>
      </p:sp>
    </p:spTree>
  </p:cSld>
  <p:clrMapOvr>
    <a:masterClrMapping/>
  </p:clrMapOvr>
  <p:transition>
    <p:random/>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2">
            <a:extLst>
              <a:ext uri="{FF2B5EF4-FFF2-40B4-BE49-F238E27FC236}">
                <a16:creationId xmlns:a16="http://schemas.microsoft.com/office/drawing/2014/main" id="{867416C0-2FF8-4E90-B062-07251A3183D2}"/>
              </a:ext>
            </a:extLst>
          </p:cNvPr>
          <p:cNvSpPr>
            <a:spLocks noGrp="1"/>
          </p:cNvSpPr>
          <p:nvPr>
            <p:ph type="ftr" sz="quarter" idx="11"/>
          </p:nvPr>
        </p:nvSpPr>
        <p:spPr/>
        <p:txBody>
          <a:bodyPr/>
          <a:lstStyle/>
          <a:p>
            <a:pPr>
              <a:defRPr/>
            </a:pPr>
            <a:r>
              <a:rPr lang="en-US"/>
              <a:t>copyright cmassengale</a:t>
            </a:r>
          </a:p>
        </p:txBody>
      </p:sp>
      <p:sp>
        <p:nvSpPr>
          <p:cNvPr id="82947" name="Slide Number Placeholder 3">
            <a:extLst>
              <a:ext uri="{FF2B5EF4-FFF2-40B4-BE49-F238E27FC236}">
                <a16:creationId xmlns:a16="http://schemas.microsoft.com/office/drawing/2014/main" id="{4E36B269-D8D5-4B80-9C0B-41BC9F13036A}"/>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378D138F-EEEA-4BDB-A849-6B79C2F1616F}" type="slidenum">
              <a:rPr lang="en-US" altLang="en-US" sz="1400"/>
              <a:pPr algn="r" eaLnBrk="1" hangingPunct="1">
                <a:spcBef>
                  <a:spcPct val="50000"/>
                </a:spcBef>
                <a:buClrTx/>
                <a:buSzTx/>
                <a:buFontTx/>
                <a:buNone/>
              </a:pPr>
              <a:t>80</a:t>
            </a:fld>
            <a:endParaRPr lang="en-US" altLang="en-US" sz="1400"/>
          </a:p>
        </p:txBody>
      </p:sp>
      <p:sp>
        <p:nvSpPr>
          <p:cNvPr id="82948" name="Rectangle 2">
            <a:extLst>
              <a:ext uri="{FF2B5EF4-FFF2-40B4-BE49-F238E27FC236}">
                <a16:creationId xmlns:a16="http://schemas.microsoft.com/office/drawing/2014/main" id="{63C10D0B-A4BE-461A-80F8-318C53F7D385}"/>
              </a:ext>
            </a:extLst>
          </p:cNvPr>
          <p:cNvSpPr>
            <a:spLocks noChangeArrowheads="1"/>
          </p:cNvSpPr>
          <p:nvPr/>
        </p:nvSpPr>
        <p:spPr bwMode="auto">
          <a:xfrm>
            <a:off x="228600" y="5867400"/>
            <a:ext cx="8763000" cy="990600"/>
          </a:xfrm>
          <a:prstGeom prst="rect">
            <a:avLst/>
          </a:prstGeom>
          <a:solidFill>
            <a:schemeClr val="bg1"/>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eaLnBrk="1" hangingPunct="1">
              <a:spcBef>
                <a:spcPct val="0"/>
              </a:spcBef>
              <a:buClrTx/>
              <a:buSzTx/>
              <a:buFontTx/>
              <a:buNone/>
            </a:pPr>
            <a:endParaRPr lang="en-US" altLang="en-US" sz="2400"/>
          </a:p>
        </p:txBody>
      </p:sp>
      <p:sp>
        <p:nvSpPr>
          <p:cNvPr id="82949" name="Rectangle 3">
            <a:extLst>
              <a:ext uri="{FF2B5EF4-FFF2-40B4-BE49-F238E27FC236}">
                <a16:creationId xmlns:a16="http://schemas.microsoft.com/office/drawing/2014/main" id="{579A802B-E724-4789-87F1-85FFEDE2B23D}"/>
              </a:ext>
            </a:extLst>
          </p:cNvPr>
          <p:cNvSpPr>
            <a:spLocks noChangeArrowheads="1"/>
          </p:cNvSpPr>
          <p:nvPr/>
        </p:nvSpPr>
        <p:spPr bwMode="auto">
          <a:xfrm>
            <a:off x="228600" y="0"/>
            <a:ext cx="8610600" cy="1828800"/>
          </a:xfrm>
          <a:prstGeom prst="rect">
            <a:avLst/>
          </a:prstGeom>
          <a:solidFill>
            <a:schemeClr val="bg1"/>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eaLnBrk="1" hangingPunct="1">
              <a:spcBef>
                <a:spcPct val="0"/>
              </a:spcBef>
              <a:buClrTx/>
              <a:buSzTx/>
              <a:buFontTx/>
              <a:buNone/>
            </a:pPr>
            <a:endParaRPr lang="en-US" altLang="en-US" sz="2400"/>
          </a:p>
        </p:txBody>
      </p:sp>
      <p:pic>
        <p:nvPicPr>
          <p:cNvPr id="82950" name="Picture 4" descr="embyos">
            <a:extLst>
              <a:ext uri="{FF2B5EF4-FFF2-40B4-BE49-F238E27FC236}">
                <a16:creationId xmlns:a16="http://schemas.microsoft.com/office/drawing/2014/main" id="{88AB4453-0C7D-4061-80CA-EC5C7DEDB1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0925" y="0"/>
            <a:ext cx="45021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3" name="Text Box 5">
            <a:extLst>
              <a:ext uri="{FF2B5EF4-FFF2-40B4-BE49-F238E27FC236}">
                <a16:creationId xmlns:a16="http://schemas.microsoft.com/office/drawing/2014/main" id="{289F984C-6414-4611-89D5-A44D9663B343}"/>
              </a:ext>
            </a:extLst>
          </p:cNvPr>
          <p:cNvSpPr txBox="1">
            <a:spLocks noChangeArrowheads="1"/>
          </p:cNvSpPr>
          <p:nvPr/>
        </p:nvSpPr>
        <p:spPr bwMode="auto">
          <a:xfrm>
            <a:off x="0" y="914400"/>
            <a:ext cx="2209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eaLnBrk="1" hangingPunct="1">
              <a:spcBef>
                <a:spcPct val="50000"/>
              </a:spcBef>
              <a:buClrTx/>
              <a:buSzTx/>
              <a:buFontTx/>
              <a:buNone/>
            </a:pPr>
            <a:r>
              <a:rPr lang="en-US" altLang="en-US" sz="3600"/>
              <a:t>Chicken</a:t>
            </a:r>
          </a:p>
        </p:txBody>
      </p:sp>
      <p:sp>
        <p:nvSpPr>
          <p:cNvPr id="83974" name="Text Box 6">
            <a:extLst>
              <a:ext uri="{FF2B5EF4-FFF2-40B4-BE49-F238E27FC236}">
                <a16:creationId xmlns:a16="http://schemas.microsoft.com/office/drawing/2014/main" id="{91BBF1C3-B647-419C-9154-05F4B7D2CD3D}"/>
              </a:ext>
            </a:extLst>
          </p:cNvPr>
          <p:cNvSpPr txBox="1">
            <a:spLocks noChangeArrowheads="1"/>
          </p:cNvSpPr>
          <p:nvPr/>
        </p:nvSpPr>
        <p:spPr bwMode="auto">
          <a:xfrm>
            <a:off x="6934200" y="914400"/>
            <a:ext cx="1981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eaLnBrk="1" hangingPunct="1">
              <a:spcBef>
                <a:spcPct val="50000"/>
              </a:spcBef>
              <a:buClrTx/>
              <a:buSzTx/>
              <a:buFontTx/>
              <a:buNone/>
            </a:pPr>
            <a:r>
              <a:rPr lang="en-US" altLang="en-US" sz="3600"/>
              <a:t>Turtle</a:t>
            </a:r>
          </a:p>
        </p:txBody>
      </p:sp>
      <p:sp>
        <p:nvSpPr>
          <p:cNvPr id="83975" name="Text Box 7">
            <a:extLst>
              <a:ext uri="{FF2B5EF4-FFF2-40B4-BE49-F238E27FC236}">
                <a16:creationId xmlns:a16="http://schemas.microsoft.com/office/drawing/2014/main" id="{BDBD54CD-87C0-4E6B-A969-B4D934935BBA}"/>
              </a:ext>
            </a:extLst>
          </p:cNvPr>
          <p:cNvSpPr txBox="1">
            <a:spLocks noChangeArrowheads="1"/>
          </p:cNvSpPr>
          <p:nvPr/>
        </p:nvSpPr>
        <p:spPr bwMode="auto">
          <a:xfrm>
            <a:off x="914400" y="4191000"/>
            <a:ext cx="1600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eaLnBrk="1" hangingPunct="1">
              <a:spcBef>
                <a:spcPct val="50000"/>
              </a:spcBef>
              <a:buClrTx/>
              <a:buSzTx/>
              <a:buFontTx/>
              <a:buNone/>
            </a:pPr>
            <a:r>
              <a:rPr lang="en-US" altLang="en-US" sz="3600"/>
              <a:t>Rat</a:t>
            </a:r>
          </a:p>
        </p:txBody>
      </p:sp>
      <p:sp>
        <p:nvSpPr>
          <p:cNvPr id="82954" name="Footer Placeholder 8">
            <a:extLst>
              <a:ext uri="{FF2B5EF4-FFF2-40B4-BE49-F238E27FC236}">
                <a16:creationId xmlns:a16="http://schemas.microsoft.com/office/drawing/2014/main" id="{76CAB945-8426-4D6B-B374-2B09FF4F10B7}"/>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r>
              <a:rPr lang="en-US" altLang="en-US" sz="1400"/>
              <a:t>copyright cmassengale</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3973"/>
                                        </p:tgtEl>
                                        <p:attrNameLst>
                                          <p:attrName>style.visibility</p:attrName>
                                        </p:attrNameLst>
                                      </p:cBhvr>
                                      <p:to>
                                        <p:strVal val="visible"/>
                                      </p:to>
                                    </p:set>
                                    <p:animEffect transition="in" filter="checkerboard(across)">
                                      <p:cBhvr>
                                        <p:cTn id="7" dur="500"/>
                                        <p:tgtEl>
                                          <p:spTgt spid="8397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3975"/>
                                        </p:tgtEl>
                                        <p:attrNameLst>
                                          <p:attrName>style.visibility</p:attrName>
                                        </p:attrNameLst>
                                      </p:cBhvr>
                                      <p:to>
                                        <p:strVal val="visible"/>
                                      </p:to>
                                    </p:set>
                                    <p:animEffect transition="in" filter="checkerboard(across)">
                                      <p:cBhvr>
                                        <p:cTn id="12" dur="500"/>
                                        <p:tgtEl>
                                          <p:spTgt spid="8397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3974"/>
                                        </p:tgtEl>
                                        <p:attrNameLst>
                                          <p:attrName>style.visibility</p:attrName>
                                        </p:attrNameLst>
                                      </p:cBhvr>
                                      <p:to>
                                        <p:strVal val="visible"/>
                                      </p:to>
                                    </p:set>
                                    <p:animEffect transition="in" filter="checkerboard(across)">
                                      <p:cBhvr>
                                        <p:cTn id="17" dur="500"/>
                                        <p:tgtEl>
                                          <p:spTgt spid="839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3" grpId="0"/>
      <p:bldP spid="83974" grpId="0"/>
      <p:bldP spid="83975"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F6CFD01-1E7B-4180-BD55-9909A3937603}"/>
              </a:ext>
            </a:extLst>
          </p:cNvPr>
          <p:cNvSpPr>
            <a:spLocks noGrp="1"/>
          </p:cNvSpPr>
          <p:nvPr>
            <p:ph type="ftr" sz="quarter" idx="11"/>
          </p:nvPr>
        </p:nvSpPr>
        <p:spPr/>
        <p:txBody>
          <a:bodyPr/>
          <a:lstStyle/>
          <a:p>
            <a:pPr>
              <a:defRPr/>
            </a:pPr>
            <a:r>
              <a:rPr lang="en-US"/>
              <a:t>copyright cmassengale</a:t>
            </a:r>
          </a:p>
        </p:txBody>
      </p:sp>
      <p:sp>
        <p:nvSpPr>
          <p:cNvPr id="83971" name="Rectangle 2">
            <a:extLst>
              <a:ext uri="{FF2B5EF4-FFF2-40B4-BE49-F238E27FC236}">
                <a16:creationId xmlns:a16="http://schemas.microsoft.com/office/drawing/2014/main" id="{73E863ED-FE89-47FB-9855-834BD0603218}"/>
              </a:ext>
            </a:extLst>
          </p:cNvPr>
          <p:cNvSpPr>
            <a:spLocks noChangeArrowheads="1"/>
          </p:cNvSpPr>
          <p:nvPr>
            <p:ph type="title"/>
          </p:nvPr>
        </p:nvSpPr>
        <p:spPr/>
        <p:txBody>
          <a:bodyPr/>
          <a:lstStyle/>
          <a:p>
            <a:pPr eaLnBrk="1" hangingPunct="1"/>
            <a:r>
              <a:rPr lang="en-US" altLang="en-US"/>
              <a:t>Biochemical Evidence</a:t>
            </a:r>
          </a:p>
        </p:txBody>
      </p:sp>
      <p:sp>
        <p:nvSpPr>
          <p:cNvPr id="83972" name="Rectangle 3">
            <a:extLst>
              <a:ext uri="{FF2B5EF4-FFF2-40B4-BE49-F238E27FC236}">
                <a16:creationId xmlns:a16="http://schemas.microsoft.com/office/drawing/2014/main" id="{175A282B-1D1C-4098-A32F-F04802B1B034}"/>
              </a:ext>
            </a:extLst>
          </p:cNvPr>
          <p:cNvSpPr>
            <a:spLocks noChangeArrowheads="1"/>
          </p:cNvSpPr>
          <p:nvPr>
            <p:ph type="body" idx="1"/>
          </p:nvPr>
        </p:nvSpPr>
        <p:spPr/>
        <p:txBody>
          <a:bodyPr/>
          <a:lstStyle/>
          <a:p>
            <a:pPr marL="609600" indent="-609600" eaLnBrk="1" hangingPunct="1">
              <a:buFont typeface="Wingdings" panose="05000000000000000000" pitchFamily="2" charset="2"/>
              <a:buAutoNum type="arabicPeriod"/>
            </a:pPr>
            <a:r>
              <a:rPr lang="en-US" altLang="en-US"/>
              <a:t>Almost all living organisms use the same basic biochemical molecules, e.g., DNA, ATP, enzymes ... </a:t>
            </a:r>
          </a:p>
          <a:p>
            <a:pPr marL="609600" indent="-609600" eaLnBrk="1" hangingPunct="1">
              <a:buFont typeface="Wingdings" panose="05000000000000000000" pitchFamily="2" charset="2"/>
              <a:buNone/>
            </a:pPr>
            <a:endParaRPr lang="en-US" altLang="en-US"/>
          </a:p>
          <a:p>
            <a:pPr marL="609600" indent="-609600" eaLnBrk="1" hangingPunct="1">
              <a:buFont typeface="Wingdings" panose="05000000000000000000" pitchFamily="2" charset="2"/>
              <a:buNone/>
            </a:pPr>
            <a:r>
              <a:rPr lang="en-US" altLang="en-US"/>
              <a:t>2.  Similarities in amino acid sequences, DNA codes, etc. can be explained by descent from a common ancestor </a:t>
            </a:r>
          </a:p>
          <a:p>
            <a:pPr marL="609600" indent="-609600" eaLnBrk="1" hangingPunct="1"/>
            <a:endParaRPr lang="en-US" alt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a:extLst>
              <a:ext uri="{FF2B5EF4-FFF2-40B4-BE49-F238E27FC236}">
                <a16:creationId xmlns:a16="http://schemas.microsoft.com/office/drawing/2014/main" id="{031B20BD-5EA9-4ED6-97F8-C7421CFF44EF}"/>
              </a:ext>
            </a:extLst>
          </p:cNvPr>
          <p:cNvSpPr>
            <a:spLocks noGrp="1"/>
          </p:cNvSpPr>
          <p:nvPr>
            <p:ph type="ftr" sz="quarter" idx="11"/>
          </p:nvPr>
        </p:nvSpPr>
        <p:spPr/>
        <p:txBody>
          <a:bodyPr/>
          <a:lstStyle/>
          <a:p>
            <a:pPr>
              <a:defRPr/>
            </a:pPr>
            <a:r>
              <a:rPr lang="en-US"/>
              <a:t>copyright cmassengale</a:t>
            </a:r>
          </a:p>
        </p:txBody>
      </p:sp>
      <p:sp>
        <p:nvSpPr>
          <p:cNvPr id="84995" name="Slide Number Placeholder 3">
            <a:extLst>
              <a:ext uri="{FF2B5EF4-FFF2-40B4-BE49-F238E27FC236}">
                <a16:creationId xmlns:a16="http://schemas.microsoft.com/office/drawing/2014/main" id="{A28B8AED-997C-458C-AEEB-0E352C6DB5E1}"/>
              </a:ext>
            </a:extLst>
          </p:cNvPr>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r" eaLnBrk="1" hangingPunct="1">
              <a:spcBef>
                <a:spcPct val="50000"/>
              </a:spcBef>
              <a:buClrTx/>
              <a:buSzTx/>
              <a:buFontTx/>
              <a:buNone/>
            </a:pPr>
            <a:fld id="{2FE3EF5E-6A9F-4A0D-AD8B-2B2B971DC1DD}" type="slidenum">
              <a:rPr lang="en-US" altLang="en-US" sz="1400"/>
              <a:pPr algn="r" eaLnBrk="1" hangingPunct="1">
                <a:spcBef>
                  <a:spcPct val="50000"/>
                </a:spcBef>
                <a:buClrTx/>
                <a:buSzTx/>
                <a:buFontTx/>
                <a:buNone/>
              </a:pPr>
              <a:t>82</a:t>
            </a:fld>
            <a:endParaRPr lang="en-US" altLang="en-US" sz="1400"/>
          </a:p>
        </p:txBody>
      </p:sp>
      <p:pic>
        <p:nvPicPr>
          <p:cNvPr id="84996" name="Picture 2" descr="FG16_12">
            <a:extLst>
              <a:ext uri="{FF2B5EF4-FFF2-40B4-BE49-F238E27FC236}">
                <a16:creationId xmlns:a16="http://schemas.microsoft.com/office/drawing/2014/main" id="{7EE65CA2-A9BD-4DC1-8EB1-6A8FBD79D7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6522"/>
          <a:stretch>
            <a:fillRect/>
          </a:stretch>
        </p:blipFill>
        <p:spPr bwMode="auto">
          <a:xfrm>
            <a:off x="1143000" y="228600"/>
            <a:ext cx="6858000"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9862" name="Text Box 6">
            <a:extLst>
              <a:ext uri="{FF2B5EF4-FFF2-40B4-BE49-F238E27FC236}">
                <a16:creationId xmlns:a16="http://schemas.microsoft.com/office/drawing/2014/main" id="{2D1264D8-F4D7-4CB1-AE51-B973245967BA}"/>
              </a:ext>
            </a:extLst>
          </p:cNvPr>
          <p:cNvSpPr txBox="1">
            <a:spLocks noChangeArrowheads="1"/>
          </p:cNvSpPr>
          <p:nvPr/>
        </p:nvSpPr>
        <p:spPr bwMode="auto">
          <a:xfrm>
            <a:off x="1447800" y="6248400"/>
            <a:ext cx="6096000" cy="579438"/>
          </a:xfrm>
          <a:prstGeom prst="rect">
            <a:avLst/>
          </a:prstGeom>
          <a:noFill/>
          <a:ln w="12700" cap="sq">
            <a:noFill/>
            <a:miter lim="800000"/>
            <a:headEnd type="none" w="sm" len="sm"/>
            <a:tailEnd type="none" w="sm" len="sm"/>
          </a:ln>
          <a:effectLst/>
        </p:spPr>
        <p:txBody>
          <a:bodyPr>
            <a:spAutoFit/>
          </a:bodyPr>
          <a:lstStyle/>
          <a:p>
            <a:pPr algn="ctr">
              <a:spcBef>
                <a:spcPct val="50000"/>
              </a:spcBef>
              <a:defRPr/>
            </a:pPr>
            <a:r>
              <a:rPr lang="en-US" sz="3200" b="1" dirty="0">
                <a:solidFill>
                  <a:schemeClr val="tx2"/>
                </a:solidFill>
                <a:effectLst>
                  <a:outerShdw blurRad="38100" dist="38100" dir="2700000" algn="tl">
                    <a:srgbClr val="000000"/>
                  </a:outerShdw>
                </a:effectLst>
                <a:latin typeface="Comic Sans MS" pitchFamily="66" charset="0"/>
                <a:cs typeface="+mn-cs"/>
              </a:rPr>
              <a:t>Similarities in DNA Sequence</a:t>
            </a:r>
          </a:p>
        </p:txBody>
      </p:sp>
      <p:sp>
        <p:nvSpPr>
          <p:cNvPr id="84998" name="Footer Placeholder 4">
            <a:extLst>
              <a:ext uri="{FF2B5EF4-FFF2-40B4-BE49-F238E27FC236}">
                <a16:creationId xmlns:a16="http://schemas.microsoft.com/office/drawing/2014/main" id="{221118BD-E347-42D7-B2A5-0B99A865925E}"/>
              </a:ext>
            </a:extLst>
          </p:cNvPr>
          <p:cNvSpPr txBox="1">
            <a:spLocks noGrp="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20000"/>
              </a:spcBef>
              <a:buClr>
                <a:schemeClr val="tx2"/>
              </a:buClr>
              <a:buSzPct val="75000"/>
              <a:buFont typeface="Wingdings" panose="05000000000000000000" pitchFamily="2" charset="2"/>
              <a:buChar char="n"/>
              <a:defRPr sz="3200">
                <a:solidFill>
                  <a:schemeClr val="tx1"/>
                </a:solidFill>
                <a:latin typeface="Comic Sans MS" panose="030F0702030302020204" pitchFamily="66"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Comic Sans MS" panose="030F0702030302020204" pitchFamily="66" charset="0"/>
                <a:cs typeface="Arial" panose="020B0604020202020204" pitchFamily="34" charset="0"/>
              </a:defRPr>
            </a:lvl2pPr>
            <a:lvl3pPr marL="1143000" indent="-228600" eaLnBrk="0" hangingPunct="0">
              <a:spcBef>
                <a:spcPct val="20000"/>
              </a:spcBef>
              <a:buClr>
                <a:schemeClr val="tx1"/>
              </a:buClr>
              <a:buChar char="»"/>
              <a:defRPr sz="2400">
                <a:solidFill>
                  <a:schemeClr val="tx1"/>
                </a:solidFill>
                <a:latin typeface="Comic Sans MS" panose="030F0702030302020204" pitchFamily="66" charset="0"/>
                <a:cs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n"/>
              <a:defRPr sz="2000">
                <a:solidFill>
                  <a:schemeClr val="tx1"/>
                </a:solidFill>
                <a:latin typeface="Comic Sans MS" panose="030F0702030302020204" pitchFamily="66" charset="0"/>
                <a:cs typeface="Arial" panose="020B0604020202020204" pitchFamily="34" charset="0"/>
              </a:defRPr>
            </a:lvl4pPr>
            <a:lvl5pPr marL="2057400" indent="-228600" eaLnBrk="0" hangingPunct="0">
              <a:spcBef>
                <a:spcPct val="20000"/>
              </a:spcBef>
              <a:buClr>
                <a:schemeClr val="tx1"/>
              </a:buClr>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lr>
                <a:schemeClr val="tx1"/>
              </a:buClr>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spcBef>
                <a:spcPct val="50000"/>
              </a:spcBef>
              <a:buClrTx/>
              <a:buSzTx/>
              <a:buFontTx/>
              <a:buNone/>
            </a:pPr>
            <a:endParaRPr lang="en-US" altLang="en-US" sz="1400"/>
          </a:p>
        </p:txBody>
      </p:sp>
    </p:spTree>
  </p:cSld>
  <p:clrMapOvr>
    <a:masterClrMapping/>
  </p:clrMapOvr>
</p:sld>
</file>

<file path=ppt/theme/theme1.xml><?xml version="1.0" encoding="utf-8"?>
<a:theme xmlns:a="http://schemas.openxmlformats.org/drawingml/2006/main" name="Blue Diagonal">
  <a:themeElements>
    <a:clrScheme name="Blue Diagonal 1">
      <a:dk1>
        <a:srgbClr val="000000"/>
      </a:dk1>
      <a:lt1>
        <a:srgbClr val="FFFFFF"/>
      </a:lt1>
      <a:dk2>
        <a:srgbClr val="0066FF"/>
      </a:dk2>
      <a:lt2>
        <a:srgbClr val="FFFF00"/>
      </a:lt2>
      <a:accent1>
        <a:srgbClr val="00CCCC"/>
      </a:accent1>
      <a:accent2>
        <a:srgbClr val="FF33CC"/>
      </a:accent2>
      <a:accent3>
        <a:srgbClr val="AAB8FF"/>
      </a:accent3>
      <a:accent4>
        <a:srgbClr val="DADADA"/>
      </a:accent4>
      <a:accent5>
        <a:srgbClr val="AAE2E2"/>
      </a:accent5>
      <a:accent6>
        <a:srgbClr val="E72DB9"/>
      </a:accent6>
      <a:hlink>
        <a:srgbClr val="FF4568"/>
      </a:hlink>
      <a:folHlink>
        <a:srgbClr val="CCECFF"/>
      </a:folHlink>
    </a:clrScheme>
    <a:fontScheme name="Blue Diagonal">
      <a:majorFont>
        <a:latin typeface="Comic Sans MS"/>
        <a:ea typeface=""/>
        <a:cs typeface="Arial"/>
      </a:majorFont>
      <a:minorFont>
        <a:latin typeface="Comic Sans MS"/>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ue Diagonal 1">
        <a:dk1>
          <a:srgbClr val="000000"/>
        </a:dk1>
        <a:lt1>
          <a:srgbClr val="FFFFFF"/>
        </a:lt1>
        <a:dk2>
          <a:srgbClr val="0066FF"/>
        </a:dk2>
        <a:lt2>
          <a:srgbClr val="FFFF00"/>
        </a:lt2>
        <a:accent1>
          <a:srgbClr val="00CCCC"/>
        </a:accent1>
        <a:accent2>
          <a:srgbClr val="FF33CC"/>
        </a:accent2>
        <a:accent3>
          <a:srgbClr val="AAB8FF"/>
        </a:accent3>
        <a:accent4>
          <a:srgbClr val="DADADA"/>
        </a:accent4>
        <a:accent5>
          <a:srgbClr val="AAE2E2"/>
        </a:accent5>
        <a:accent6>
          <a:srgbClr val="E72DB9"/>
        </a:accent6>
        <a:hlink>
          <a:srgbClr val="FF4568"/>
        </a:hlink>
        <a:folHlink>
          <a:srgbClr val="CCECFF"/>
        </a:folHlink>
      </a:clrScheme>
      <a:clrMap bg1="dk2" tx1="lt1" bg2="dk1" tx2="lt2" accent1="accent1" accent2="accent2" accent3="accent3" accent4="accent4" accent5="accent5" accent6="accent6" hlink="hlink" folHlink="folHlink"/>
    </a:extraClrScheme>
    <a:extraClrScheme>
      <a:clrScheme name="Blue Diagonal 2">
        <a:dk1>
          <a:srgbClr val="000000"/>
        </a:dk1>
        <a:lt1>
          <a:srgbClr val="9999FF"/>
        </a:lt1>
        <a:dk2>
          <a:srgbClr val="6600FF"/>
        </a:dk2>
        <a:lt2>
          <a:srgbClr val="FFFFFF"/>
        </a:lt2>
        <a:accent1>
          <a:srgbClr val="CCCCFF"/>
        </a:accent1>
        <a:accent2>
          <a:srgbClr val="FF99FF"/>
        </a:accent2>
        <a:accent3>
          <a:srgbClr val="CACAFF"/>
        </a:accent3>
        <a:accent4>
          <a:srgbClr val="000000"/>
        </a:accent4>
        <a:accent5>
          <a:srgbClr val="E2E2FF"/>
        </a:accent5>
        <a:accent6>
          <a:srgbClr val="E78AE7"/>
        </a:accent6>
        <a:hlink>
          <a:srgbClr val="00CC66"/>
        </a:hlink>
        <a:folHlink>
          <a:srgbClr val="CCECFF"/>
        </a:folHlink>
      </a:clrScheme>
      <a:clrMap bg1="lt1" tx1="dk1" bg2="lt2" tx2="dk2" accent1="accent1" accent2="accent2" accent3="accent3" accent4="accent4" accent5="accent5" accent6="accent6" hlink="hlink" folHlink="folHlink"/>
    </a:extraClrScheme>
    <a:extraClrScheme>
      <a:clrScheme name="Blue Diagonal 3">
        <a:dk1>
          <a:srgbClr val="000000"/>
        </a:dk1>
        <a:lt1>
          <a:srgbClr val="FFFFFF"/>
        </a:lt1>
        <a:dk2>
          <a:srgbClr val="000000"/>
        </a:dk2>
        <a:lt2>
          <a:srgbClr val="CBCBCB"/>
        </a:lt2>
        <a:accent1>
          <a:srgbClr val="DDDDDD"/>
        </a:accent1>
        <a:accent2>
          <a:srgbClr val="B2B2B2"/>
        </a:accent2>
        <a:accent3>
          <a:srgbClr val="FFFFFF"/>
        </a:accent3>
        <a:accent4>
          <a:srgbClr val="000000"/>
        </a:accent4>
        <a:accent5>
          <a:srgbClr val="EBEBEB"/>
        </a:accent5>
        <a:accent6>
          <a:srgbClr val="A1A1A1"/>
        </a:accent6>
        <a:hlink>
          <a:srgbClr val="4D4D4D"/>
        </a:hlink>
        <a:folHlink>
          <a:srgbClr val="777777"/>
        </a:folHlink>
      </a:clrScheme>
      <a:clrMap bg1="lt1" tx1="dk1" bg2="lt2" tx2="dk2" accent1="accent1" accent2="accent2" accent3="accent3" accent4="accent4" accent5="accent5" accent6="accent6" hlink="hlink" folHlink="folHlink"/>
    </a:extraClrScheme>
    <a:extraClrScheme>
      <a:clrScheme name="Blue Diagonal 4">
        <a:dk1>
          <a:srgbClr val="000000"/>
        </a:dk1>
        <a:lt1>
          <a:srgbClr val="FFFFFF"/>
        </a:lt1>
        <a:dk2>
          <a:srgbClr val="990066"/>
        </a:dk2>
        <a:lt2>
          <a:srgbClr val="FFFF00"/>
        </a:lt2>
        <a:accent1>
          <a:srgbClr val="996633"/>
        </a:accent1>
        <a:accent2>
          <a:srgbClr val="CC6600"/>
        </a:accent2>
        <a:accent3>
          <a:srgbClr val="CAAAB8"/>
        </a:accent3>
        <a:accent4>
          <a:srgbClr val="DADADA"/>
        </a:accent4>
        <a:accent5>
          <a:srgbClr val="CAB8AD"/>
        </a:accent5>
        <a:accent6>
          <a:srgbClr val="B95C00"/>
        </a:accent6>
        <a:hlink>
          <a:srgbClr val="999933"/>
        </a:hlink>
        <a:folHlink>
          <a:srgbClr val="CCCC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16204</TotalTime>
  <Words>2599</Words>
  <Application>Microsoft Office PowerPoint</Application>
  <PresentationFormat>On-screen Show (4:3)</PresentationFormat>
  <Paragraphs>479</Paragraphs>
  <Slides>82</Slides>
  <Notes>45</Notes>
  <HiddenSlides>0</HiddenSlides>
  <MMClips>0</MMClips>
  <ScaleCrop>false</ScaleCrop>
  <HeadingPairs>
    <vt:vector size="4" baseType="variant">
      <vt:variant>
        <vt:lpstr>Theme</vt:lpstr>
      </vt:variant>
      <vt:variant>
        <vt:i4>1</vt:i4>
      </vt:variant>
      <vt:variant>
        <vt:lpstr>Slide Titles</vt:lpstr>
      </vt:variant>
      <vt:variant>
        <vt:i4>82</vt:i4>
      </vt:variant>
    </vt:vector>
  </HeadingPairs>
  <TitlesOfParts>
    <vt:vector size="83" baseType="lpstr">
      <vt:lpstr>Blue Diagonal</vt:lpstr>
      <vt:lpstr>Evolution: Diversity of Life</vt:lpstr>
      <vt:lpstr>Reading Quiz 16.1/16.2</vt:lpstr>
      <vt:lpstr>PowerPoint Presentation</vt:lpstr>
      <vt:lpstr>PowerPoint Presentation</vt:lpstr>
      <vt:lpstr>PowerPoint Presentation</vt:lpstr>
      <vt:lpstr>History of Evolutionary Thought</vt:lpstr>
      <vt:lpstr>Early Ideas On Earth’s Organisms (Pre-Darwinian Beliefs)</vt:lpstr>
      <vt:lpstr>2.  In the mid eighteenth century, Carolus Linnaeus developed a system of classification that called binomial nomenclature  </vt:lpstr>
      <vt:lpstr>Evolutionary Timeline</vt:lpstr>
      <vt:lpstr>3.  George Cuvier, in the eighteenth century, explained changes in the fossil record by proposing that a whole series of catastrophes (extinctions) and re-populations from other regions had occurred giving the appearance of change over time  </vt:lpstr>
      <vt:lpstr>Charles Lyell</vt:lpstr>
      <vt:lpstr>Principles of Geology</vt:lpstr>
      <vt:lpstr>4.  Prior to Darwin, it was thought that the world was young &amp; species did not change  </vt:lpstr>
      <vt:lpstr>Lamarck (1744-1829) </vt:lpstr>
      <vt:lpstr>Lamarck’s Theory of Evolution</vt:lpstr>
      <vt:lpstr>Lamarck’s Theory of Evolution</vt:lpstr>
      <vt:lpstr>PowerPoint Presentation</vt:lpstr>
      <vt:lpstr>Lamarck’s Theory of Evolution</vt:lpstr>
      <vt:lpstr>Lamarck’s Theory of Evolution</vt:lpstr>
      <vt:lpstr>Lamarck’s Mistakes</vt:lpstr>
      <vt:lpstr>PowerPoint Presentation</vt:lpstr>
      <vt:lpstr>Charles Darwin the Naturalist</vt:lpstr>
      <vt:lpstr>Voyage of the Beagle</vt:lpstr>
      <vt:lpstr>PowerPoint Presentation</vt:lpstr>
      <vt:lpstr> Darwin's Background &amp; Voyage </vt:lpstr>
      <vt:lpstr>Darwin’s Voyage of Discovery</vt:lpstr>
      <vt:lpstr>Darwin Left England in 1831</vt:lpstr>
      <vt:lpstr>PowerPoint Presentation</vt:lpstr>
      <vt:lpstr>PowerPoint Presentation</vt:lpstr>
      <vt:lpstr>The Galapagos Islands</vt:lpstr>
      <vt:lpstr>PowerPoint Presentation</vt:lpstr>
      <vt:lpstr>The Galapagos Islands</vt:lpstr>
      <vt:lpstr>PowerPoint Presentation</vt:lpstr>
      <vt:lpstr>PowerPoint Presentation</vt:lpstr>
      <vt:lpstr>Reading Quiz 16.3</vt:lpstr>
      <vt:lpstr>Reading Quiz  16.3</vt:lpstr>
      <vt:lpstr>Overview of Darwin’s Theory of Evolution</vt:lpstr>
      <vt:lpstr>PowerPoint Presentation</vt:lpstr>
      <vt:lpstr>PowerPoint Presentation</vt:lpstr>
      <vt:lpstr>PowerPoint Presentation</vt:lpstr>
      <vt:lpstr>PowerPoint Presentation</vt:lpstr>
      <vt:lpstr>Darwin’s Conclusion</vt:lpstr>
      <vt:lpstr>Natural Selection</vt:lpstr>
      <vt:lpstr>Origin of Species</vt:lpstr>
      <vt:lpstr>On The Origin of Species</vt:lpstr>
      <vt:lpstr>Origin of Species</vt:lpstr>
      <vt:lpstr>Evolution By Natural Selection Concepts</vt:lpstr>
      <vt:lpstr>Survival of the Fittest</vt:lpstr>
      <vt:lpstr>Survival of the Fittest</vt:lpstr>
      <vt:lpstr>Survival of the Fittest</vt:lpstr>
      <vt:lpstr>Descent With Modification</vt:lpstr>
      <vt:lpstr>Descent With Modification</vt:lpstr>
      <vt:lpstr>Descent With Modification</vt:lpstr>
      <vt:lpstr>Descent With Modification</vt:lpstr>
      <vt:lpstr>Major Problem in Darwin’s Theory</vt:lpstr>
      <vt:lpstr>Opposition to Evolution</vt:lpstr>
      <vt:lpstr>Theory of Evolution Today</vt:lpstr>
      <vt:lpstr>Fossil Record</vt:lpstr>
      <vt:lpstr>Fossil Evidence</vt:lpstr>
      <vt:lpstr>Law of Superposition</vt:lpstr>
      <vt:lpstr>PowerPoint Presentation</vt:lpstr>
      <vt:lpstr>PowerPoint Presentation</vt:lpstr>
      <vt:lpstr>Transitional Fossils</vt:lpstr>
      <vt:lpstr>Geographic Distribution of Living Species</vt:lpstr>
      <vt:lpstr>Biogeographical Evidence</vt:lpstr>
      <vt:lpstr>PowerPoint Presentation</vt:lpstr>
      <vt:lpstr>Anatomical Evidence</vt:lpstr>
      <vt:lpstr>Example : Vertebrate forelimbs contain the same sets of bones organized in similar ways, despite their dissimilar functions  </vt:lpstr>
      <vt:lpstr>Homologous Body Structures</vt:lpstr>
      <vt:lpstr>PowerPoint Presentation</vt:lpstr>
      <vt:lpstr>Homologous Body Structures</vt:lpstr>
      <vt:lpstr>Homologous Structures = Common Ancestor</vt:lpstr>
      <vt:lpstr>Analogous Structures</vt:lpstr>
      <vt:lpstr> </vt:lpstr>
      <vt:lpstr>Vestigial Structures</vt:lpstr>
      <vt:lpstr>PowerPoint Presentation</vt:lpstr>
      <vt:lpstr>Embyrological Development</vt:lpstr>
      <vt:lpstr>PowerPoint Presentation</vt:lpstr>
      <vt:lpstr>Human Fetus – 5 weeks</vt:lpstr>
      <vt:lpstr>PowerPoint Presentation</vt:lpstr>
      <vt:lpstr>Biochemical Evidence</vt:lpstr>
      <vt:lpstr>PowerPoint Presentation</vt:lpstr>
    </vt:vector>
  </TitlesOfParts>
  <Company>ERIE 1 BOCES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Evolution: Diversity of Life</dc:title>
  <dc:creator>kferguson</dc:creator>
  <cp:lastModifiedBy>kim ferguson</cp:lastModifiedBy>
  <cp:revision>9</cp:revision>
  <dcterms:created xsi:type="dcterms:W3CDTF">2012-03-27T13:44:19Z</dcterms:created>
  <dcterms:modified xsi:type="dcterms:W3CDTF">2018-03-26T11:40:24Z</dcterms:modified>
</cp:coreProperties>
</file>