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7" d="100"/>
          <a:sy n="107" d="100"/>
        </p:scale>
        <p:origin x="-8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E285B0F-0872-4FEA-9C7D-BCA400637784}" type="datetimeFigureOut">
              <a:rPr lang="en-US" smtClean="0"/>
              <a:t>3/15/2016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5789-10E8-4F2C-ACDF-0BC17B12FD7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285B0F-0872-4FEA-9C7D-BCA400637784}" type="datetimeFigureOut">
              <a:rPr lang="en-US" smtClean="0"/>
              <a:t>3/15/2016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5789-10E8-4F2C-ACDF-0BC17B12FD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285B0F-0872-4FEA-9C7D-BCA400637784}" type="datetimeFigureOut">
              <a:rPr lang="en-US" smtClean="0"/>
              <a:t>3/15/2016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5789-10E8-4F2C-ACDF-0BC17B12FD7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E285B0F-0872-4FEA-9C7D-BCA400637784}" type="datetimeFigureOut">
              <a:rPr lang="en-US" smtClean="0"/>
              <a:t>3/15/2016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865789-10E8-4F2C-ACDF-0BC17B12FD7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285B0F-0872-4FEA-9C7D-BCA400637784}" type="datetimeFigureOut">
              <a:rPr lang="en-US" smtClean="0"/>
              <a:t>3/15/2016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865789-10E8-4F2C-ACDF-0BC17B12FD7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285B0F-0872-4FEA-9C7D-BCA400637784}" type="datetimeFigureOut">
              <a:rPr lang="en-US" smtClean="0"/>
              <a:t>3/15/2016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865789-10E8-4F2C-ACDF-0BC17B12FD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285B0F-0872-4FEA-9C7D-BCA400637784}" type="datetimeFigureOut">
              <a:rPr lang="en-US" smtClean="0"/>
              <a:t>3/15/2016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865789-10E8-4F2C-ACDF-0BC17B12FD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285B0F-0872-4FEA-9C7D-BCA400637784}" type="datetimeFigureOut">
              <a:rPr lang="en-US" smtClean="0"/>
              <a:t>3/15/2016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865789-10E8-4F2C-ACDF-0BC17B12FD70}"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E285B0F-0872-4FEA-9C7D-BCA400637784}" type="datetimeFigureOut">
              <a:rPr lang="en-US" smtClean="0"/>
              <a:t>3/15/2016</a:t>
            </a:fld>
            <a:endParaRPr lang="en-US"/>
          </a:p>
        </p:txBody>
      </p:sp>
      <p:sp>
        <p:nvSpPr>
          <p:cNvPr id="9" name="Slide Number Placeholder 8"/>
          <p:cNvSpPr>
            <a:spLocks noGrp="1"/>
          </p:cNvSpPr>
          <p:nvPr>
            <p:ph type="sldNum" sz="quarter" idx="11"/>
          </p:nvPr>
        </p:nvSpPr>
        <p:spPr/>
        <p:txBody>
          <a:bodyPr/>
          <a:lstStyle/>
          <a:p>
            <a:fld id="{91865789-10E8-4F2C-ACDF-0BC17B12FD70}"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285B0F-0872-4FEA-9C7D-BCA400637784}" type="datetimeFigureOut">
              <a:rPr lang="en-US" smtClean="0"/>
              <a:t>3/15/2016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5789-10E8-4F2C-ACDF-0BC17B12FD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285B0F-0872-4FEA-9C7D-BCA400637784}" type="datetimeFigureOut">
              <a:rPr lang="en-US" smtClean="0"/>
              <a:t>3/15/2016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65789-10E8-4F2C-ACDF-0BC17B12FD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91865789-10E8-4F2C-ACDF-0BC17B12FD70}"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E285B0F-0872-4FEA-9C7D-BCA400637784}" type="datetimeFigureOut">
              <a:rPr lang="en-US" smtClean="0"/>
              <a:t>3/15/2016</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pages.jh.edu/~careers/handouts/cover_letters.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marquette.edu/csc/undergraduate/documents/HealthSciencesResumeContentTemplate.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COVER LETTER</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52314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Tailor your </a:t>
            </a:r>
            <a:r>
              <a:rPr lang="en-US" smtClean="0"/>
              <a:t>cover letter…..</a:t>
            </a:r>
            <a:endParaRPr lang="en-US" dirty="0"/>
          </a:p>
        </p:txBody>
      </p:sp>
      <p:sp>
        <p:nvSpPr>
          <p:cNvPr id="3" name="Content Placeholder 2"/>
          <p:cNvSpPr>
            <a:spLocks noGrp="1"/>
          </p:cNvSpPr>
          <p:nvPr>
            <p:ph idx="1"/>
          </p:nvPr>
        </p:nvSpPr>
        <p:spPr/>
        <p:txBody>
          <a:bodyPr>
            <a:normAutofit/>
          </a:bodyPr>
          <a:lstStyle/>
          <a:p>
            <a:r>
              <a:rPr lang="en-US" dirty="0" smtClean="0"/>
              <a:t>Research the company or organization on the web. </a:t>
            </a:r>
          </a:p>
          <a:p>
            <a:pPr marL="971550" lvl="1" indent="-514350">
              <a:buAutoNum type="alphaLcPeriod"/>
            </a:pPr>
            <a:r>
              <a:rPr lang="en-US" dirty="0" smtClean="0"/>
              <a:t>Read articles about the company </a:t>
            </a:r>
          </a:p>
          <a:p>
            <a:pPr marL="971550" lvl="1" indent="-514350">
              <a:buAutoNum type="alphaLcPeriod"/>
            </a:pPr>
            <a:r>
              <a:rPr lang="en-US" dirty="0" smtClean="0"/>
              <a:t>Read the “about us” section of their website </a:t>
            </a:r>
          </a:p>
          <a:p>
            <a:pPr marL="971550" lvl="1" indent="-514350">
              <a:buAutoNum type="alphaLcPeriod"/>
            </a:pPr>
            <a:r>
              <a:rPr lang="en-US" dirty="0" smtClean="0"/>
              <a:t>Find their mission, goals, and values as an organization </a:t>
            </a:r>
          </a:p>
          <a:p>
            <a:pPr marL="971550" lvl="1" indent="-514350">
              <a:buAutoNum type="alphaLcPeriod"/>
            </a:pPr>
            <a:r>
              <a:rPr lang="en-US" dirty="0" smtClean="0"/>
              <a:t>Learn about their products and services </a:t>
            </a:r>
          </a:p>
          <a:p>
            <a:pPr marL="971550" lvl="1" indent="-514350">
              <a:buAutoNum type="alphaLcPeriod"/>
            </a:pPr>
            <a:r>
              <a:rPr lang="en-US" dirty="0" smtClean="0"/>
              <a:t>Research the industry as a whole</a:t>
            </a:r>
            <a:endParaRPr lang="en-US" dirty="0"/>
          </a:p>
        </p:txBody>
      </p:sp>
    </p:spTree>
    <p:extLst>
      <p:ext uri="{BB962C8B-B14F-4D97-AF65-F5344CB8AC3E}">
        <p14:creationId xmlns:p14="http://schemas.microsoft.com/office/powerpoint/2010/main" val="2821488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295400"/>
            <a:ext cx="8229600" cy="4830763"/>
          </a:xfrm>
        </p:spPr>
        <p:txBody>
          <a:bodyPr>
            <a:normAutofit/>
          </a:bodyPr>
          <a:lstStyle/>
          <a:p>
            <a:pPr marL="342900" lvl="1" indent="-342900">
              <a:buFont typeface="Arial" pitchFamily="34" charset="0"/>
              <a:buChar char="•"/>
            </a:pPr>
            <a:r>
              <a:rPr lang="en-US" dirty="0" smtClean="0"/>
              <a:t>Each cover letter should be tailored to the job or internship description (if you have a detailed one). In order to tailor your cover letter, make a chart. On one side, list the most important qualifications the employer is seeking in the job description. Re-read the job description and notice any key terms that are mentioned repeatedly. On the other side of your chart, write out how you meet each qualification. If you do not have a detailed job description you need to determine what the key qualifications are for entry-level opportunities in the field you are applying to. Whatever is in your chart should frame the content of your cover letter. Your chart may look something like this: </a:t>
            </a:r>
          </a:p>
          <a:p>
            <a:pPr marL="342900" lvl="1" indent="-342900">
              <a:buFont typeface="Arial" pitchFamily="34" charset="0"/>
              <a:buChar char="•"/>
            </a:pPr>
            <a:r>
              <a:rPr lang="en-US" dirty="0" smtClean="0">
                <a:hlinkClick r:id="rId2"/>
              </a:rPr>
              <a:t>http://pages.jh.edu/~careers/handouts/cover_letters.pdf</a:t>
            </a:r>
            <a:endParaRPr lang="en-US" dirty="0" smtClean="0"/>
          </a:p>
          <a:p>
            <a:pPr marL="342900" lvl="1" indent="-342900">
              <a:buFont typeface="Arial" pitchFamily="34" charset="0"/>
              <a:buChar char="•"/>
            </a:pPr>
            <a:endParaRPr lang="en-US" dirty="0" smtClean="0"/>
          </a:p>
          <a:p>
            <a:endParaRPr lang="en-US" dirty="0"/>
          </a:p>
        </p:txBody>
      </p:sp>
    </p:spTree>
    <p:extLst>
      <p:ext uri="{BB962C8B-B14F-4D97-AF65-F5344CB8AC3E}">
        <p14:creationId xmlns:p14="http://schemas.microsoft.com/office/powerpoint/2010/main" val="2068466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FORMAT</a:t>
            </a:r>
            <a:endParaRPr lang="en-US" dirty="0"/>
          </a:p>
        </p:txBody>
      </p:sp>
      <p:sp>
        <p:nvSpPr>
          <p:cNvPr id="3" name="Content Placeholder 2"/>
          <p:cNvSpPr>
            <a:spLocks noGrp="1"/>
          </p:cNvSpPr>
          <p:nvPr>
            <p:ph idx="1"/>
          </p:nvPr>
        </p:nvSpPr>
        <p:spPr/>
        <p:txBody>
          <a:bodyPr>
            <a:normAutofit fontScale="92500"/>
          </a:bodyPr>
          <a:lstStyle/>
          <a:p>
            <a:r>
              <a:rPr lang="en-US" dirty="0" smtClean="0"/>
              <a:t>Your Address </a:t>
            </a:r>
          </a:p>
          <a:p>
            <a:r>
              <a:rPr lang="en-US" dirty="0" smtClean="0"/>
              <a:t>Your Phone </a:t>
            </a:r>
          </a:p>
          <a:p>
            <a:r>
              <a:rPr lang="en-US" dirty="0" smtClean="0"/>
              <a:t>Your Email </a:t>
            </a:r>
          </a:p>
          <a:p>
            <a:endParaRPr lang="en-US" dirty="0" smtClean="0"/>
          </a:p>
          <a:p>
            <a:r>
              <a:rPr lang="en-US" dirty="0" smtClean="0"/>
              <a:t>Today’s Date </a:t>
            </a:r>
          </a:p>
          <a:p>
            <a:endParaRPr lang="en-US" dirty="0"/>
          </a:p>
          <a:p>
            <a:r>
              <a:rPr lang="en-US" dirty="0" smtClean="0"/>
              <a:t>Contact Name (if you have it) </a:t>
            </a:r>
          </a:p>
          <a:p>
            <a:r>
              <a:rPr lang="en-US" dirty="0" smtClean="0"/>
              <a:t>Organization Name </a:t>
            </a:r>
          </a:p>
          <a:p>
            <a:r>
              <a:rPr lang="en-US" dirty="0" smtClean="0"/>
              <a:t>Organization Address </a:t>
            </a:r>
          </a:p>
          <a:p>
            <a:r>
              <a:rPr lang="en-US" dirty="0" smtClean="0"/>
              <a:t>Organization Phone </a:t>
            </a:r>
          </a:p>
          <a:p>
            <a:r>
              <a:rPr lang="en-US" dirty="0" smtClean="0"/>
              <a:t>Organization Email </a:t>
            </a:r>
          </a:p>
          <a:p>
            <a:endParaRPr lang="en-US" dirty="0"/>
          </a:p>
          <a:p>
            <a:r>
              <a:rPr lang="en-US" dirty="0" smtClean="0"/>
              <a:t>Dear Full Name: (If you don’t have it, use the position title)</a:t>
            </a:r>
            <a:endParaRPr lang="en-US" dirty="0"/>
          </a:p>
        </p:txBody>
      </p:sp>
    </p:spTree>
    <p:extLst>
      <p:ext uri="{BB962C8B-B14F-4D97-AF65-F5344CB8AC3E}">
        <p14:creationId xmlns:p14="http://schemas.microsoft.com/office/powerpoint/2010/main" val="2816582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1</a:t>
            </a:r>
            <a:endParaRPr lang="en-US" dirty="0"/>
          </a:p>
        </p:txBody>
      </p:sp>
      <p:sp>
        <p:nvSpPr>
          <p:cNvPr id="3" name="Content Placeholder 2"/>
          <p:cNvSpPr>
            <a:spLocks noGrp="1"/>
          </p:cNvSpPr>
          <p:nvPr>
            <p:ph idx="1"/>
          </p:nvPr>
        </p:nvSpPr>
        <p:spPr/>
        <p:txBody>
          <a:bodyPr>
            <a:normAutofit/>
          </a:bodyPr>
          <a:lstStyle/>
          <a:p>
            <a:r>
              <a:rPr lang="en-US" dirty="0" smtClean="0"/>
              <a:t>This paragraph serves as your introduction to the employer. You need to state your objective in writing the letter. Make sure when writing your objective that you include the job title, number (if given), department, and location just in case the organization has multiple openings with the same job title in various departments and locations. This paragraph should be no longer than 1-3 sentences. After stating your objective it is okay to introduce yourself and give an overview of your background. Look at some of the opening paragraphs in the sample cover letters included in this handout for ideas. </a:t>
            </a:r>
            <a:endParaRPr lang="en-US" dirty="0"/>
          </a:p>
        </p:txBody>
      </p:sp>
    </p:spTree>
    <p:extLst>
      <p:ext uri="{BB962C8B-B14F-4D97-AF65-F5344CB8AC3E}">
        <p14:creationId xmlns:p14="http://schemas.microsoft.com/office/powerpoint/2010/main" val="3527109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Paragraphs 2-3</a:t>
            </a:r>
            <a:endParaRPr lang="en-US" dirty="0"/>
          </a:p>
        </p:txBody>
      </p:sp>
      <p:sp>
        <p:nvSpPr>
          <p:cNvPr id="3" name="Content Placeholder 2"/>
          <p:cNvSpPr>
            <a:spLocks noGrp="1"/>
          </p:cNvSpPr>
          <p:nvPr>
            <p:ph idx="1"/>
          </p:nvPr>
        </p:nvSpPr>
        <p:spPr>
          <a:xfrm>
            <a:off x="457200" y="1219200"/>
            <a:ext cx="8229600" cy="5410200"/>
          </a:xfrm>
        </p:spPr>
        <p:txBody>
          <a:bodyPr>
            <a:normAutofit fontScale="77500" lnSpcReduction="20000"/>
          </a:bodyPr>
          <a:lstStyle/>
          <a:p>
            <a:r>
              <a:rPr lang="en-US" dirty="0" smtClean="0"/>
              <a:t>Body Paragraphs: The body of your letter should be 2-3 paragraphs consisting of 3-5 sentences each. In your body section, you should begin by highlighting your most relevant education, experiences and skills. Don’t just claim to match the job description, make sure that you are providing specific detailed examples about your skills and experience to show the employer how you meet the qualifications they are seeking. For example, don’t say “I have excellent communication skills.” Instead you could say, “I have proven communication skills. For example, as the Public Relations Officer for the Women’s Pre-Health Leadership Society, I am responsible for conveying our organization’s message to the campus community. This involves writing e-communications, updating our website, speaking at relevant campus engagements, and networking with university alumni to build relationships for our organization.” </a:t>
            </a:r>
          </a:p>
          <a:p>
            <a:endParaRPr lang="en-US" dirty="0"/>
          </a:p>
          <a:p>
            <a:endParaRPr lang="en-US" dirty="0" smtClean="0"/>
          </a:p>
          <a:p>
            <a:endParaRPr lang="en-US" dirty="0"/>
          </a:p>
          <a:p>
            <a:endParaRPr lang="en-US" dirty="0" smtClean="0"/>
          </a:p>
          <a:p>
            <a:r>
              <a:rPr lang="en-US" dirty="0" smtClean="0"/>
              <a:t>In the body of your cover letter, you also want to discuss why you are interested in the organization or that specific department within the organization. This is your chance to showcase all the research you have done about the employer. Try to summarize for the employer how you will fit into the organization and ultimately benefit the work that they do. Remember, the cover letter is showing the employer how you will benefit them, not how the opportunity will benefit you as an applicant. The goal of a cover letter is to introduce your resume and entice the employer to interview you. </a:t>
            </a:r>
            <a:endParaRPr lang="en-US" dirty="0"/>
          </a:p>
        </p:txBody>
      </p:sp>
    </p:spTree>
    <p:extLst>
      <p:ext uri="{BB962C8B-B14F-4D97-AF65-F5344CB8AC3E}">
        <p14:creationId xmlns:p14="http://schemas.microsoft.com/office/powerpoint/2010/main" val="174234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4 - Closing</a:t>
            </a:r>
            <a:endParaRPr lang="en-US" dirty="0"/>
          </a:p>
        </p:txBody>
      </p:sp>
      <p:sp>
        <p:nvSpPr>
          <p:cNvPr id="3" name="Content Placeholder 2"/>
          <p:cNvSpPr>
            <a:spLocks noGrp="1"/>
          </p:cNvSpPr>
          <p:nvPr>
            <p:ph idx="1"/>
          </p:nvPr>
        </p:nvSpPr>
        <p:spPr/>
        <p:txBody>
          <a:bodyPr>
            <a:normAutofit lnSpcReduction="10000"/>
          </a:bodyPr>
          <a:lstStyle/>
          <a:p>
            <a:r>
              <a:rPr lang="en-US" dirty="0" smtClean="0"/>
              <a:t>The final paragraph of your letter should be between 1-3 sentences. Make sure you summarize again why you are a good fit for the organization. Thank the recipient for their time and consideration. Then request some form of action. That could be including a statement such as, “I look forward to discussing my questions further in an interview.” If you have any specific instructions for the employer about how and when to contact you, this is the point in the letter where you should provide any specific instructions for contacting you. </a:t>
            </a:r>
          </a:p>
          <a:p>
            <a:endParaRPr lang="en-US" dirty="0"/>
          </a:p>
          <a:p>
            <a:r>
              <a:rPr lang="en-US" dirty="0" smtClean="0"/>
              <a:t>Sincerely, </a:t>
            </a:r>
          </a:p>
          <a:p>
            <a:endParaRPr lang="en-US" dirty="0"/>
          </a:p>
          <a:p>
            <a:r>
              <a:rPr lang="en-US" dirty="0" smtClean="0"/>
              <a:t>(Sign)</a:t>
            </a:r>
          </a:p>
          <a:p>
            <a:r>
              <a:rPr lang="en-US" dirty="0" smtClean="0"/>
              <a:t>Your Full Name (Print)</a:t>
            </a:r>
            <a:endParaRPr lang="en-US" dirty="0"/>
          </a:p>
        </p:txBody>
      </p:sp>
    </p:spTree>
    <p:extLst>
      <p:ext uri="{BB962C8B-B14F-4D97-AF65-F5344CB8AC3E}">
        <p14:creationId xmlns:p14="http://schemas.microsoft.com/office/powerpoint/2010/main" val="4287883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Resumes….</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www.marquette.edu/csc/undergraduate/documents/HealthSciencesResumeContentTemplate.pdf</a:t>
            </a:r>
            <a:r>
              <a:rPr lang="en-US" dirty="0" smtClean="0"/>
              <a:t>  (sample strengths)</a:t>
            </a:r>
          </a:p>
          <a:p>
            <a:endParaRPr lang="en-US" dirty="0" smtClean="0"/>
          </a:p>
          <a:p>
            <a:endParaRPr lang="en-US" dirty="0"/>
          </a:p>
          <a:p>
            <a:r>
              <a:rPr lang="en-US" dirty="0"/>
              <a:t>https://careercenter.depaul.edu/_documents/CSH%20Entry%20Level%20Resume%20Guide%202013.pdf</a:t>
            </a:r>
            <a:endParaRPr lang="en-US" dirty="0"/>
          </a:p>
          <a:p>
            <a:endParaRPr lang="en-US" dirty="0"/>
          </a:p>
          <a:p>
            <a:endParaRPr lang="en-US" dirty="0"/>
          </a:p>
        </p:txBody>
      </p:sp>
    </p:spTree>
    <p:extLst>
      <p:ext uri="{BB962C8B-B14F-4D97-AF65-F5344CB8AC3E}">
        <p14:creationId xmlns:p14="http://schemas.microsoft.com/office/powerpoint/2010/main" val="38487635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31</TotalTime>
  <Words>737</Words>
  <Application>Microsoft Office PowerPoint</Application>
  <PresentationFormat>On-screen Show (4:3)</PresentationFormat>
  <Paragraphs>45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Adjacency</vt:lpstr>
      <vt:lpstr>COVER LETTER</vt:lpstr>
      <vt:lpstr>Tailor your cover letter…..</vt:lpstr>
      <vt:lpstr>PowerPoint Presentation</vt:lpstr>
      <vt:lpstr>Heading FORMAT</vt:lpstr>
      <vt:lpstr>Paragraph 1</vt:lpstr>
      <vt:lpstr>Paragraphs 2-3</vt:lpstr>
      <vt:lpstr>Paragraph 4 - Closing</vt:lpstr>
      <vt:lpstr>Resumes….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 LETTER</dc:title>
  <dc:creator>kim ferguson</dc:creator>
  <cp:lastModifiedBy>kim ferguson</cp:lastModifiedBy>
  <cp:revision>5</cp:revision>
  <dcterms:created xsi:type="dcterms:W3CDTF">2015-03-05T17:59:06Z</dcterms:created>
  <dcterms:modified xsi:type="dcterms:W3CDTF">2016-03-15T17:04:26Z</dcterms:modified>
</cp:coreProperties>
</file>