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ACE6948-9679-40B3-930F-69C0B707B09F}" type="datetimeFigureOut">
              <a:rPr lang="en-US" smtClean="0"/>
              <a:t>9/17/2014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FB91B172-9658-4D2D-B0DD-CB04C064C5E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adiolab.org/story/91622-war-of-the-worlds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623626" y="1212903"/>
            <a:ext cx="5648623" cy="1794148"/>
          </a:xfrm>
        </p:spPr>
        <p:txBody>
          <a:bodyPr/>
          <a:lstStyle/>
          <a:p>
            <a:r>
              <a:rPr lang="en-US" sz="5400" dirty="0" smtClean="0"/>
              <a:t>Mass hysteria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war of the worlds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NPr</a:t>
            </a:r>
            <a:r>
              <a:rPr lang="en-US" dirty="0" smtClean="0"/>
              <a:t> </a:t>
            </a:r>
            <a:r>
              <a:rPr lang="en-US" dirty="0" err="1" smtClean="0"/>
              <a:t>Radiolab</a:t>
            </a:r>
            <a:r>
              <a:rPr lang="en-US" dirty="0" smtClean="0"/>
              <a:t> broadcast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39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304800" y="1097280"/>
            <a:ext cx="3718560" cy="3712464"/>
          </a:xfrm>
        </p:spPr>
        <p:txBody>
          <a:bodyPr>
            <a:normAutofit/>
          </a:bodyPr>
          <a:lstStyle/>
          <a:p>
            <a:r>
              <a:rPr lang="en-US" u="sng" dirty="0" smtClean="0"/>
              <a:t>1898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H.G. Wells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Sci-fi novel portraying an alien invasion of Earth.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4215384" cy="3712464"/>
          </a:xfrm>
        </p:spPr>
        <p:txBody>
          <a:bodyPr>
            <a:normAutofit/>
          </a:bodyPr>
          <a:lstStyle/>
          <a:p>
            <a:r>
              <a:rPr lang="en-US" u="sng" dirty="0" smtClean="0"/>
              <a:t>1938 </a:t>
            </a:r>
            <a:r>
              <a:rPr lang="en-US" dirty="0" smtClean="0"/>
              <a:t>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Orson Welles’ radio </a:t>
            </a:r>
            <a:r>
              <a:rPr lang="en-US" dirty="0"/>
              <a:t>play </a:t>
            </a:r>
            <a:r>
              <a:rPr lang="en-US" dirty="0" smtClean="0"/>
              <a:t>for Halloween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Adaptation of novel </a:t>
            </a:r>
            <a:r>
              <a:rPr lang="en-US" i="1" dirty="0" smtClean="0"/>
              <a:t>War of the Worlds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Portrayed Martians </a:t>
            </a:r>
            <a:r>
              <a:rPr lang="en-US" dirty="0"/>
              <a:t>invading New Jersey.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i="1" dirty="0" smtClean="0">
                <a:solidFill>
                  <a:schemeClr val="accent2"/>
                </a:solidFill>
              </a:rPr>
              <a:t>War of the worlds</a:t>
            </a:r>
            <a:endParaRPr lang="en-US" sz="3600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453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28600"/>
            <a:ext cx="7520940" cy="6858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chemeClr val="accent2"/>
                </a:solidFill>
              </a:rPr>
              <a:t>Participation credit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00628"/>
            <a:ext cx="8039100" cy="3928572"/>
          </a:xfrm>
        </p:spPr>
        <p:txBody>
          <a:bodyPr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You will listen to a 28 minute broadcast and commentary.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Take notes on </a:t>
            </a:r>
            <a:r>
              <a:rPr lang="en-US" sz="2800" u="sng" dirty="0" smtClean="0"/>
              <a:t>10 pieces of information, evidence, or observations</a:t>
            </a:r>
            <a:r>
              <a:rPr lang="en-US" sz="2800" dirty="0" smtClean="0"/>
              <a:t> that you make during either the original broadcast or included commentary.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Listening notes will be submitted at the end of the exercise.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1684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1844040"/>
          </a:xfrm>
        </p:spPr>
        <p:txBody>
          <a:bodyPr/>
          <a:lstStyle/>
          <a:p>
            <a:pPr algn="ctr"/>
            <a:r>
              <a:rPr lang="en-US" sz="4400" i="1" dirty="0" smtClean="0">
                <a:solidFill>
                  <a:schemeClr val="accent2"/>
                </a:solidFill>
              </a:rPr>
              <a:t>War of the worlds </a:t>
            </a:r>
            <a:r>
              <a:rPr lang="en-US" sz="4400" dirty="0" smtClean="0">
                <a:solidFill>
                  <a:schemeClr val="accent2"/>
                </a:solidFill>
              </a:rPr>
              <a:t/>
            </a:r>
            <a:br>
              <a:rPr lang="en-US" sz="4400" dirty="0" smtClean="0">
                <a:solidFill>
                  <a:schemeClr val="accent2"/>
                </a:solidFill>
              </a:rPr>
            </a:br>
            <a:r>
              <a:rPr lang="en-US" dirty="0" smtClean="0"/>
              <a:t>Orson </a:t>
            </a:r>
            <a:r>
              <a:rPr lang="en-US" dirty="0" err="1" smtClean="0"/>
              <a:t>welles</a:t>
            </a:r>
            <a:r>
              <a:rPr lang="en-US" dirty="0" smtClean="0"/>
              <a:t>’ broadcast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3200400"/>
            <a:ext cx="7520940" cy="1480077"/>
          </a:xfrm>
        </p:spPr>
        <p:txBody>
          <a:bodyPr/>
          <a:lstStyle/>
          <a:p>
            <a:r>
              <a:rPr lang="en-US" dirty="0">
                <a:hlinkClick r:id="rId2"/>
              </a:rPr>
              <a:t>http://www.radiolab.org/story/91622-war-of-the-worlds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Radio Lab Broadcast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11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 smtClean="0">
                <a:solidFill>
                  <a:schemeClr val="accent2"/>
                </a:solidFill>
              </a:rPr>
              <a:t>Group Discussion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00628"/>
            <a:ext cx="8610600" cy="3852372"/>
          </a:xfrm>
        </p:spPr>
        <p:txBody>
          <a:bodyPr>
            <a:noAutofit/>
          </a:bodyPr>
          <a:lstStyle/>
          <a:p>
            <a:pPr>
              <a:buAutoNum type="arabicPeriod"/>
            </a:pPr>
            <a:r>
              <a:rPr lang="en-US" sz="2400" dirty="0" smtClean="0"/>
              <a:t>Explain </a:t>
            </a:r>
            <a:r>
              <a:rPr lang="en-US" sz="2400" dirty="0" smtClean="0"/>
              <a:t>how the effects of the Welles</a:t>
            </a:r>
            <a:r>
              <a:rPr lang="en-US" sz="2400" dirty="0" smtClean="0"/>
              <a:t>’ radio </a:t>
            </a:r>
            <a:r>
              <a:rPr lang="en-US" sz="2400" smtClean="0"/>
              <a:t>drama </a:t>
            </a:r>
            <a:r>
              <a:rPr lang="en-US" sz="2400" smtClean="0"/>
              <a:t>are examples </a:t>
            </a:r>
            <a:r>
              <a:rPr lang="en-US" sz="2400" dirty="0" smtClean="0"/>
              <a:t>of hysteria.</a:t>
            </a:r>
          </a:p>
          <a:p>
            <a:pPr>
              <a:buAutoNum type="arabicPeriod"/>
            </a:pPr>
            <a:r>
              <a:rPr lang="en-US" sz="2400" dirty="0" smtClean="0"/>
              <a:t>What caused a simple radio performance to become mass hysteria?</a:t>
            </a:r>
          </a:p>
          <a:p>
            <a:pPr>
              <a:buAutoNum type="arabicPeriod"/>
            </a:pPr>
            <a:r>
              <a:rPr lang="en-US" sz="2400" dirty="0" smtClean="0"/>
              <a:t>What examples of mass hysteria have occurred prior and/or post this 1938 incident in history?</a:t>
            </a:r>
          </a:p>
          <a:p>
            <a:pPr>
              <a:buAutoNum type="arabicPeriod"/>
            </a:pPr>
            <a:r>
              <a:rPr lang="en-US" sz="2400" dirty="0" smtClean="0"/>
              <a:t>What other events may not be deemed as mass hysteria, yet have exploded due to the media’s influence?</a:t>
            </a:r>
          </a:p>
          <a:p>
            <a:pPr>
              <a:buAutoNum type="arabicPeriod"/>
            </a:pPr>
            <a:r>
              <a:rPr lang="en-US" sz="2400" dirty="0" smtClean="0"/>
              <a:t>How does media impact society and influence mass hysteria?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56902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20</TotalTime>
  <Words>177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Angles</vt:lpstr>
      <vt:lpstr>Mass hysteria war of the worlds</vt:lpstr>
      <vt:lpstr>War of the worlds</vt:lpstr>
      <vt:lpstr>Participation credit</vt:lpstr>
      <vt:lpstr>War of the worlds  Orson welles’ broadcast</vt:lpstr>
      <vt:lpstr>Group Discussion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 hysteria war of the worlds</dc:title>
  <dc:creator>Jennifer Cantie</dc:creator>
  <cp:lastModifiedBy>Jennifer Cantie</cp:lastModifiedBy>
  <cp:revision>5</cp:revision>
  <dcterms:created xsi:type="dcterms:W3CDTF">2014-09-16T17:12:10Z</dcterms:created>
  <dcterms:modified xsi:type="dcterms:W3CDTF">2014-09-17T14:23:29Z</dcterms:modified>
</cp:coreProperties>
</file>