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61" r:id="rId3"/>
    <p:sldId id="311" r:id="rId4"/>
    <p:sldId id="271" r:id="rId5"/>
    <p:sldId id="312" r:id="rId6"/>
    <p:sldId id="320" r:id="rId7"/>
    <p:sldId id="297" r:id="rId8"/>
    <p:sldId id="298" r:id="rId9"/>
    <p:sldId id="313" r:id="rId10"/>
    <p:sldId id="299" r:id="rId11"/>
    <p:sldId id="300" r:id="rId12"/>
    <p:sldId id="301" r:id="rId13"/>
    <p:sldId id="302" r:id="rId14"/>
    <p:sldId id="303" r:id="rId15"/>
    <p:sldId id="304" r:id="rId16"/>
    <p:sldId id="305" r:id="rId17"/>
    <p:sldId id="306" r:id="rId18"/>
    <p:sldId id="307" r:id="rId19"/>
    <p:sldId id="308" r:id="rId20"/>
    <p:sldId id="309" r:id="rId21"/>
    <p:sldId id="314" r:id="rId22"/>
    <p:sldId id="315" r:id="rId23"/>
    <p:sldId id="316" r:id="rId24"/>
    <p:sldId id="317" r:id="rId25"/>
    <p:sldId id="318" r:id="rId26"/>
    <p:sldId id="319" r:id="rId27"/>
    <p:sldId id="273" r:id="rId28"/>
    <p:sldId id="274" r:id="rId29"/>
    <p:sldId id="275" r:id="rId30"/>
    <p:sldId id="276" r:id="rId31"/>
    <p:sldId id="277" r:id="rId32"/>
    <p:sldId id="278" r:id="rId3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3B8BF"/>
    <a:srgbClr val="B1B293"/>
    <a:srgbClr val="B87D39"/>
    <a:srgbClr val="515546"/>
    <a:srgbClr val="902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548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58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6"/>
            <a:ext cx="3038475" cy="466725"/>
          </a:xfrm>
          <a:prstGeom prst="rect">
            <a:avLst/>
          </a:prstGeom>
        </p:spPr>
        <p:txBody>
          <a:bodyPr vert="horz" lIns="106795" tIns="53399" rIns="106795" bIns="53399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9" y="6"/>
            <a:ext cx="3038475" cy="466725"/>
          </a:xfrm>
          <a:prstGeom prst="rect">
            <a:avLst/>
          </a:prstGeom>
        </p:spPr>
        <p:txBody>
          <a:bodyPr vert="horz" lIns="106795" tIns="53399" rIns="106795" bIns="53399" rtlCol="0"/>
          <a:lstStyle>
            <a:lvl1pPr algn="r">
              <a:defRPr sz="1400"/>
            </a:lvl1pPr>
          </a:lstStyle>
          <a:p>
            <a:fld id="{AB05AB95-2AD0-4486-8400-FC9C171855FA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6795" tIns="53399" rIns="106795" bIns="5339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8"/>
            <a:ext cx="5607050" cy="3660774"/>
          </a:xfrm>
          <a:prstGeom prst="rect">
            <a:avLst/>
          </a:prstGeom>
        </p:spPr>
        <p:txBody>
          <a:bodyPr vert="horz" lIns="106795" tIns="53399" rIns="106795" bIns="5339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8829680"/>
            <a:ext cx="3038475" cy="466725"/>
          </a:xfrm>
          <a:prstGeom prst="rect">
            <a:avLst/>
          </a:prstGeom>
        </p:spPr>
        <p:txBody>
          <a:bodyPr vert="horz" lIns="106795" tIns="53399" rIns="106795" bIns="53399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9" y="8829680"/>
            <a:ext cx="3038475" cy="466725"/>
          </a:xfrm>
          <a:prstGeom prst="rect">
            <a:avLst/>
          </a:prstGeom>
        </p:spPr>
        <p:txBody>
          <a:bodyPr vert="horz" lIns="106795" tIns="53399" rIns="106795" bIns="53399" rtlCol="0" anchor="b"/>
          <a:lstStyle>
            <a:lvl1pPr algn="r">
              <a:defRPr sz="1400"/>
            </a:lvl1pPr>
          </a:lstStyle>
          <a:p>
            <a:fld id="{A08D1066-A8BE-46A0-AC76-1E814D8447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6704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334294-879A-401A-A134-07FF708155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1364D8-EB9C-4D5D-8C21-12EC023A29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3BBE51-6CD1-4518-B03D-BFF5F2A1F1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0A575-55AB-4B79-84CF-D839BF574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B15660-2777-4FD1-A218-D4D7A9082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472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543CF-AC67-4009-A59F-65DD0EE54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E5C27A-1EA5-4DD4-AEC0-6F11D2330B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4AC087-9CC7-449D-84C4-99C470433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3D1529-9129-4A49-9FBF-FE345FB19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3618AF-1C58-4D3E-91A9-C7028EE3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018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25B95-1E4E-46D1-AC9E-8E1182C159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54F73A-95EA-4B6D-AC0B-B3AF0E7561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F289FC-7A0E-45CC-821A-787251C350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D6AE6F-A1BE-4403-9421-2B93CD7C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7F9735-832B-4B8D-A291-F05A19020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0299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CD4147-7C61-4757-9053-2EB34CCB69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6BC810-F362-458E-A419-2431FE7608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18D7F65-E35D-4470-B737-F958403343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5EC364-FDFB-42A2-81AC-DE68AF2732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A261B76-A01F-4246-9C3C-87C130FDD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7659FFB-0CBF-4458-8A26-10107E31B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403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A745C-121F-44EC-8612-5F67C49FB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C44A29-0CBD-4431-9FCA-4689F9A876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4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91CA9F-BA01-4F5C-B40E-C9D2D9E1BE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4B6262A-B984-4C8E-9406-944595AADCA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1" y="1681164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CBD59C-C6D7-4EF0-83FA-BE0018081A0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4941A2-04F3-43B1-9614-1341BE1BD1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651CCC9-85EC-4970-9FC2-F3826D46B3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2386D0-44EB-482C-A522-B1E9FAFB1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230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2C740-6F49-479B-83F0-DF9F0938B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899D1-2C4F-42D0-BCD5-3A5CDCC12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C6ADA8E-A7B8-41D3-806A-862574F600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6A9D8-7BD8-4C65-91F2-E87BDD32DC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699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8A4234-4B16-4AB3-B2D2-FB1F04EEC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5BF608-032D-4E02-9435-7D8E19545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929C3D-E615-49C4-B6BF-1C15975A0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308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D19E7-E705-4DCA-856E-E8025E26E4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33B354-CA61-4069-8FDC-CB987070D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E8D573-767F-48B9-826D-4E03A60239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13FCB6-01EF-4488-8D98-CE955C899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AE3E81-7161-4C13-B62D-3742ACC97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6F31D8-74FB-47A1-B3B5-A15AE04C0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77441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CAC046-DC70-4D95-8247-BC06CC573E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1C60DE-1F93-4801-A250-0C697FE8EA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6F652-93DC-4F30-9AAA-2DBFC6A65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474C47-E92F-431C-B494-5F812CE5E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1F8966-107E-4DC0-8A8B-FAB267AA0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1CC7C9-77DC-4520-A74A-8468574882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071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78CAA-397A-4464-9862-517E5BE11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F6091F-F96D-44AE-AB04-8C53BCF9AA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A44608-8332-412D-B718-EB414FED0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38B8F5-614F-4C7D-9F74-16DF39AC2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C7BCA-FF16-468C-A909-CC17FB70F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070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2BA8159-C310-4BEB-A6D9-31F6807754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00D531-6EB4-42BA-9A9C-4CBA4F919D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37A813-AF22-4078-9050-BCBBB7B3A9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E6A03-148D-493C-9899-036CE9671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CCE923-6856-4CB2-ABE5-A6AEA08F4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101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62E297-E604-4967-9621-2D96F3D13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56CF65-34E0-4057-ACB3-34E73E65F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8821D2-C925-47F3-9BAA-A97ACA56EA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30C911-8E69-45DD-B4B1-BB031FC7577C}" type="datetimeFigureOut">
              <a:rPr lang="en-US" smtClean="0"/>
              <a:t>4/29/2024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638259-3001-4748-B882-8B4528FB25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5E1278-5D24-4439-9E91-BDBF76820E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1D97A-A918-4224-AE1C-DE875C7CCE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39159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58F4894-BF49-42DE-89EA-9B365DE91481}"/>
              </a:ext>
            </a:extLst>
          </p:cNvPr>
          <p:cNvSpPr txBox="1"/>
          <p:nvPr/>
        </p:nvSpPr>
        <p:spPr>
          <a:xfrm>
            <a:off x="1" y="2817612"/>
            <a:ext cx="859339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ea typeface="Segoe UI Symbol" panose="020B0502040204020203" pitchFamily="34" charset="0"/>
                <a:cs typeface="Segoe UI Semibold" panose="020B0702040204020203" pitchFamily="34" charset="0"/>
              </a:rPr>
              <a:t>NEW LABELLE</a:t>
            </a:r>
          </a:p>
          <a:p>
            <a:pPr algn="ctr"/>
            <a:r>
              <a:rPr lang="en-US" sz="6600" b="1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dobe Caslon Pro Bold" panose="0205070206050A020403" pitchFamily="18" charset="0"/>
                <a:ea typeface="Segoe UI Symbol" panose="020B0502040204020203" pitchFamily="34" charset="0"/>
                <a:cs typeface="Segoe UI Semibold" panose="020B0702040204020203" pitchFamily="34" charset="0"/>
              </a:rPr>
              <a:t>HIGH SCHOOL</a:t>
            </a:r>
          </a:p>
        </p:txBody>
      </p:sp>
      <p:pic>
        <p:nvPicPr>
          <p:cNvPr id="1026" name="Picture 2" descr="LaBelle High School / Homepage">
            <a:extLst>
              <a:ext uri="{FF2B5EF4-FFF2-40B4-BE49-F238E27FC236}">
                <a16:creationId xmlns:a16="http://schemas.microsoft.com/office/drawing/2014/main" id="{F796617C-64EE-37CF-05BF-6928F1200A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1277" y="2310348"/>
            <a:ext cx="3453886" cy="2463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01675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AD69F56-6980-45BF-963C-A78C9ECA59CF}"/>
              </a:ext>
            </a:extLst>
          </p:cNvPr>
          <p:cNvSpPr/>
          <p:nvPr/>
        </p:nvSpPr>
        <p:spPr>
          <a:xfrm>
            <a:off x="238125" y="6410265"/>
            <a:ext cx="16304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EXISTING SITE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4D96D1-BC40-8415-7516-95A5A447B68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2" t="4352" r="86"/>
          <a:stretch/>
        </p:blipFill>
        <p:spPr>
          <a:xfrm>
            <a:off x="2049546" y="1178138"/>
            <a:ext cx="10142454" cy="5679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313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E3F9F0-B47C-4033-B94C-B8A36E233DC7}"/>
              </a:ext>
            </a:extLst>
          </p:cNvPr>
          <p:cNvSpPr/>
          <p:nvPr/>
        </p:nvSpPr>
        <p:spPr>
          <a:xfrm>
            <a:off x="519419" y="6424334"/>
            <a:ext cx="18188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PROPOSED SITE</a:t>
            </a:r>
          </a:p>
        </p:txBody>
      </p:sp>
      <p:pic>
        <p:nvPicPr>
          <p:cNvPr id="4" name="Picture 3" descr="A picture containing map&#10;&#10;Description automatically generated">
            <a:extLst>
              <a:ext uri="{FF2B5EF4-FFF2-40B4-BE49-F238E27FC236}">
                <a16:creationId xmlns:a16="http://schemas.microsoft.com/office/drawing/2014/main" id="{5CC0DA79-4911-AF74-6AD4-AB7E9F0D3B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6" b="10460"/>
          <a:stretch/>
        </p:blipFill>
        <p:spPr>
          <a:xfrm>
            <a:off x="2952925" y="1192846"/>
            <a:ext cx="8140117" cy="566515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8FB704-4FF9-9A80-2418-55B95B7B9D87}"/>
              </a:ext>
            </a:extLst>
          </p:cNvPr>
          <p:cNvSpPr txBox="1"/>
          <p:nvPr/>
        </p:nvSpPr>
        <p:spPr>
          <a:xfrm>
            <a:off x="7514635" y="3507175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/>
              <a:t>SERVICE</a:t>
            </a:r>
          </a:p>
          <a:p>
            <a:pPr algn="ctr"/>
            <a:r>
              <a:rPr lang="en-US" sz="700" dirty="0"/>
              <a:t>DRIVE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25D47E-A5ED-2A4C-CECF-FCCC857220C5}"/>
              </a:ext>
            </a:extLst>
          </p:cNvPr>
          <p:cNvSpPr txBox="1"/>
          <p:nvPr/>
        </p:nvSpPr>
        <p:spPr>
          <a:xfrm>
            <a:off x="6556563" y="4683971"/>
            <a:ext cx="7040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highlight>
                  <a:srgbClr val="C0C0C0"/>
                </a:highlight>
              </a:rPr>
              <a:t>PARENT DROP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84F94DE-DE27-EB2E-B56F-D3C5173CB235}"/>
              </a:ext>
            </a:extLst>
          </p:cNvPr>
          <p:cNvSpPr txBox="1"/>
          <p:nvPr/>
        </p:nvSpPr>
        <p:spPr>
          <a:xfrm>
            <a:off x="7718470" y="5357377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>
                <a:highlight>
                  <a:srgbClr val="C0C0C0"/>
                </a:highlight>
              </a:rPr>
              <a:t>BUS</a:t>
            </a:r>
          </a:p>
          <a:p>
            <a:pPr algn="ctr"/>
            <a:r>
              <a:rPr lang="en-US" sz="700" dirty="0">
                <a:highlight>
                  <a:srgbClr val="C0C0C0"/>
                </a:highlight>
              </a:rPr>
              <a:t>PARKING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27F6137-2ACD-C4AA-31C8-8E7F5501AEC6}"/>
              </a:ext>
            </a:extLst>
          </p:cNvPr>
          <p:cNvSpPr txBox="1"/>
          <p:nvPr/>
        </p:nvSpPr>
        <p:spPr>
          <a:xfrm>
            <a:off x="6598806" y="5396880"/>
            <a:ext cx="848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highlight>
                  <a:srgbClr val="C0C0C0"/>
                </a:highlight>
              </a:rPr>
              <a:t>±450 PARKING SPACES</a:t>
            </a:r>
          </a:p>
        </p:txBody>
      </p:sp>
    </p:spTree>
    <p:extLst>
      <p:ext uri="{BB962C8B-B14F-4D97-AF65-F5344CB8AC3E}">
        <p14:creationId xmlns:p14="http://schemas.microsoft.com/office/powerpoint/2010/main" val="1072507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E3F9F0-B47C-4033-B94C-B8A36E233DC7}"/>
              </a:ext>
            </a:extLst>
          </p:cNvPr>
          <p:cNvSpPr/>
          <p:nvPr/>
        </p:nvSpPr>
        <p:spPr>
          <a:xfrm>
            <a:off x="260845" y="6396196"/>
            <a:ext cx="18073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1</a:t>
            </a:r>
            <a:r>
              <a:rPr lang="en-US" sz="2000" baseline="30000" dirty="0"/>
              <a:t>st</a:t>
            </a:r>
            <a:r>
              <a:rPr lang="en-US" sz="2000" dirty="0"/>
              <a:t> FLOOR PLAN</a:t>
            </a:r>
          </a:p>
        </p:txBody>
      </p:sp>
      <p:pic>
        <p:nvPicPr>
          <p:cNvPr id="3" name="Picture 2" descr="A picture containing map, outdoor&#10;&#10;Description automatically generated">
            <a:extLst>
              <a:ext uri="{FF2B5EF4-FFF2-40B4-BE49-F238E27FC236}">
                <a16:creationId xmlns:a16="http://schemas.microsoft.com/office/drawing/2014/main" id="{CD551EF2-05FB-62F7-D92C-E215BBE7821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" t="17125" r="4222" b="18043"/>
          <a:stretch/>
        </p:blipFill>
        <p:spPr>
          <a:xfrm>
            <a:off x="2235979" y="1182848"/>
            <a:ext cx="9527396" cy="567515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70F8B5B-1162-77C5-129F-3F13DFBFFDCB}"/>
              </a:ext>
            </a:extLst>
          </p:cNvPr>
          <p:cNvSpPr txBox="1"/>
          <p:nvPr/>
        </p:nvSpPr>
        <p:spPr>
          <a:xfrm>
            <a:off x="7108310" y="2908883"/>
            <a:ext cx="31931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CTE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08077F7-68BF-C340-F0F7-A7C895B4483A}"/>
              </a:ext>
            </a:extLst>
          </p:cNvPr>
          <p:cNvSpPr txBox="1"/>
          <p:nvPr/>
        </p:nvSpPr>
        <p:spPr>
          <a:xfrm>
            <a:off x="6417095" y="4227353"/>
            <a:ext cx="69121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CLASSROOMS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A2120B0-08B5-6C1E-AC2E-DE3CCE80A743}"/>
              </a:ext>
            </a:extLst>
          </p:cNvPr>
          <p:cNvSpPr txBox="1"/>
          <p:nvPr/>
        </p:nvSpPr>
        <p:spPr>
          <a:xfrm>
            <a:off x="7320870" y="4218963"/>
            <a:ext cx="69121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CLASSROOMS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A8BA57-A2F8-DA49-1AA9-69CC725F0087}"/>
              </a:ext>
            </a:extLst>
          </p:cNvPr>
          <p:cNvSpPr txBox="1"/>
          <p:nvPr/>
        </p:nvSpPr>
        <p:spPr>
          <a:xfrm>
            <a:off x="7019826" y="4391872"/>
            <a:ext cx="4475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ADMIN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01BC2F-5211-36B7-64DE-7A24F3952FCE}"/>
              </a:ext>
            </a:extLst>
          </p:cNvPr>
          <p:cNvSpPr txBox="1"/>
          <p:nvPr/>
        </p:nvSpPr>
        <p:spPr>
          <a:xfrm>
            <a:off x="7080527" y="4041919"/>
            <a:ext cx="31290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ESE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5C8F81D-06BD-6D1F-03E7-A28C08F478FA}"/>
              </a:ext>
            </a:extLst>
          </p:cNvPr>
          <p:cNvSpPr txBox="1"/>
          <p:nvPr/>
        </p:nvSpPr>
        <p:spPr>
          <a:xfrm>
            <a:off x="7887268" y="3356173"/>
            <a:ext cx="4828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SERVICE</a:t>
            </a:r>
          </a:p>
          <a:p>
            <a:r>
              <a:rPr lang="en-US" sz="700" dirty="0"/>
              <a:t>DRIVE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4E99339-F685-112F-2A3B-4DD4F316AA92}"/>
              </a:ext>
            </a:extLst>
          </p:cNvPr>
          <p:cNvSpPr txBox="1"/>
          <p:nvPr/>
        </p:nvSpPr>
        <p:spPr>
          <a:xfrm>
            <a:off x="7839979" y="3857623"/>
            <a:ext cx="5774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CAFETERIA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C4717E-8455-7325-DE02-DE0A690F1D92}"/>
              </a:ext>
            </a:extLst>
          </p:cNvPr>
          <p:cNvSpPr txBox="1"/>
          <p:nvPr/>
        </p:nvSpPr>
        <p:spPr>
          <a:xfrm>
            <a:off x="7823201" y="4510598"/>
            <a:ext cx="6783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AUDITORIUM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67CCEEB-BAAB-925E-06C8-A45DF525CD32}"/>
              </a:ext>
            </a:extLst>
          </p:cNvPr>
          <p:cNvSpPr txBox="1"/>
          <p:nvPr/>
        </p:nvSpPr>
        <p:spPr>
          <a:xfrm>
            <a:off x="6014317" y="4249436"/>
            <a:ext cx="36099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GYM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EC6265D-3098-622A-B12C-9EFB1B1804BB}"/>
              </a:ext>
            </a:extLst>
          </p:cNvPr>
          <p:cNvSpPr txBox="1"/>
          <p:nvPr/>
        </p:nvSpPr>
        <p:spPr>
          <a:xfrm>
            <a:off x="5989150" y="3663950"/>
            <a:ext cx="47641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FUTURE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1A67876-4541-02F3-13D6-F0D83F684385}"/>
              </a:ext>
            </a:extLst>
          </p:cNvPr>
          <p:cNvSpPr txBox="1"/>
          <p:nvPr/>
        </p:nvSpPr>
        <p:spPr>
          <a:xfrm>
            <a:off x="6564952" y="4834973"/>
            <a:ext cx="70403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>
                <a:highlight>
                  <a:srgbClr val="C0C0C0"/>
                </a:highlight>
              </a:rPr>
              <a:t>PARENT DROP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35E6DD-F606-7B8F-F373-4EB1F379C712}"/>
              </a:ext>
            </a:extLst>
          </p:cNvPr>
          <p:cNvSpPr txBox="1"/>
          <p:nvPr/>
        </p:nvSpPr>
        <p:spPr>
          <a:xfrm>
            <a:off x="8012085" y="5630438"/>
            <a:ext cx="51328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>
                <a:highlight>
                  <a:srgbClr val="C0C0C0"/>
                </a:highlight>
              </a:rPr>
              <a:t>BUS</a:t>
            </a:r>
          </a:p>
          <a:p>
            <a:pPr algn="ctr"/>
            <a:r>
              <a:rPr lang="en-US" sz="700" dirty="0">
                <a:highlight>
                  <a:srgbClr val="C0C0C0"/>
                </a:highlight>
              </a:rPr>
              <a:t>PARKING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B8E9BEF-8DC7-6F74-6FD8-902DDF3496A5}"/>
              </a:ext>
            </a:extLst>
          </p:cNvPr>
          <p:cNvSpPr txBox="1"/>
          <p:nvPr/>
        </p:nvSpPr>
        <p:spPr>
          <a:xfrm>
            <a:off x="6762702" y="5792626"/>
            <a:ext cx="8483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highlight>
                  <a:srgbClr val="C0C0C0"/>
                </a:highlight>
              </a:rPr>
              <a:t>±450 PARKING SPACES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A4B3AD5-659D-E8D6-A865-2363915F75AB}"/>
              </a:ext>
            </a:extLst>
          </p:cNvPr>
          <p:cNvSpPr txBox="1"/>
          <p:nvPr/>
        </p:nvSpPr>
        <p:spPr>
          <a:xfrm>
            <a:off x="6969708" y="3526976"/>
            <a:ext cx="69121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CLASSROOMS</a:t>
            </a:r>
          </a:p>
        </p:txBody>
      </p:sp>
    </p:spTree>
    <p:extLst>
      <p:ext uri="{BB962C8B-B14F-4D97-AF65-F5344CB8AC3E}">
        <p14:creationId xmlns:p14="http://schemas.microsoft.com/office/powerpoint/2010/main" val="4003960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7E3F9F0-B47C-4033-B94C-B8A36E233DC7}"/>
              </a:ext>
            </a:extLst>
          </p:cNvPr>
          <p:cNvSpPr/>
          <p:nvPr/>
        </p:nvSpPr>
        <p:spPr>
          <a:xfrm>
            <a:off x="271050" y="6457890"/>
            <a:ext cx="19006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/>
              <a:t>2</a:t>
            </a:r>
            <a:r>
              <a:rPr lang="en-US" sz="2000" baseline="30000" dirty="0"/>
              <a:t>ND</a:t>
            </a:r>
            <a:r>
              <a:rPr lang="en-US" sz="2000" dirty="0"/>
              <a:t> FLOOR PLAN</a:t>
            </a:r>
          </a:p>
        </p:txBody>
      </p:sp>
      <p:pic>
        <p:nvPicPr>
          <p:cNvPr id="2" name="Picture 1" descr="A picture containing map, outdoor&#10;&#10;Description automatically generated">
            <a:extLst>
              <a:ext uri="{FF2B5EF4-FFF2-40B4-BE49-F238E27FC236}">
                <a16:creationId xmlns:a16="http://schemas.microsoft.com/office/drawing/2014/main" id="{F99696F5-4C3F-A6E7-7597-38A7DC8A510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" t="17125" r="4222" b="18043"/>
          <a:stretch/>
        </p:blipFill>
        <p:spPr>
          <a:xfrm>
            <a:off x="2235979" y="1182848"/>
            <a:ext cx="9527396" cy="56751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8ACA8A3-B7C8-18C1-68E9-0668DB7BB8AF}"/>
              </a:ext>
            </a:extLst>
          </p:cNvPr>
          <p:cNvSpPr txBox="1"/>
          <p:nvPr/>
        </p:nvSpPr>
        <p:spPr>
          <a:xfrm>
            <a:off x="6417095" y="4227353"/>
            <a:ext cx="69121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CLASSROOMS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BD579D9-1710-9174-827F-837F28450ED6}"/>
              </a:ext>
            </a:extLst>
          </p:cNvPr>
          <p:cNvSpPr txBox="1"/>
          <p:nvPr/>
        </p:nvSpPr>
        <p:spPr>
          <a:xfrm>
            <a:off x="7320870" y="4218963"/>
            <a:ext cx="69121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CLASSROOMS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090F2A-1C37-E465-A891-6C82659F547B}"/>
              </a:ext>
            </a:extLst>
          </p:cNvPr>
          <p:cNvSpPr txBox="1"/>
          <p:nvPr/>
        </p:nvSpPr>
        <p:spPr>
          <a:xfrm>
            <a:off x="7019826" y="4391872"/>
            <a:ext cx="447558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ADMIN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FB95CD2-0F17-6499-E789-F70F8CD0A0E6}"/>
              </a:ext>
            </a:extLst>
          </p:cNvPr>
          <p:cNvSpPr txBox="1"/>
          <p:nvPr/>
        </p:nvSpPr>
        <p:spPr>
          <a:xfrm>
            <a:off x="7026878" y="4008619"/>
            <a:ext cx="3754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700" dirty="0"/>
              <a:t>CTE</a:t>
            </a:r>
          </a:p>
          <a:p>
            <a:pPr algn="ctr"/>
            <a:r>
              <a:rPr lang="en-US" sz="700" dirty="0"/>
              <a:t>TECH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8293AE-896C-259B-1DF9-B021805D0EE0}"/>
              </a:ext>
            </a:extLst>
          </p:cNvPr>
          <p:cNvSpPr txBox="1"/>
          <p:nvPr/>
        </p:nvSpPr>
        <p:spPr>
          <a:xfrm>
            <a:off x="7839979" y="3857623"/>
            <a:ext cx="577402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CAFETERIA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92A7EEB-57DA-A198-20D7-34A2E96A627F}"/>
              </a:ext>
            </a:extLst>
          </p:cNvPr>
          <p:cNvSpPr txBox="1"/>
          <p:nvPr/>
        </p:nvSpPr>
        <p:spPr>
          <a:xfrm>
            <a:off x="7823201" y="4510598"/>
            <a:ext cx="678391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AUDITORIUM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B0F0C00-150C-EA83-1C42-EF1578EC3616}"/>
              </a:ext>
            </a:extLst>
          </p:cNvPr>
          <p:cNvSpPr txBox="1"/>
          <p:nvPr/>
        </p:nvSpPr>
        <p:spPr>
          <a:xfrm>
            <a:off x="6014317" y="4249436"/>
            <a:ext cx="360996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GYM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646993-5C97-64AF-38A9-A8982CA540D5}"/>
              </a:ext>
            </a:extLst>
          </p:cNvPr>
          <p:cNvSpPr txBox="1"/>
          <p:nvPr/>
        </p:nvSpPr>
        <p:spPr>
          <a:xfrm>
            <a:off x="6946785" y="3507298"/>
            <a:ext cx="691215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00" dirty="0"/>
              <a:t>CLASSROOMS</a:t>
            </a:r>
          </a:p>
        </p:txBody>
      </p:sp>
    </p:spTree>
    <p:extLst>
      <p:ext uri="{BB962C8B-B14F-4D97-AF65-F5344CB8AC3E}">
        <p14:creationId xmlns:p14="http://schemas.microsoft.com/office/powerpoint/2010/main" val="4278492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0575870-0441-7B1E-38E8-F0C64FDDE5E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93" b="9093"/>
          <a:stretch/>
        </p:blipFill>
        <p:spPr>
          <a:xfrm>
            <a:off x="6109339" y="3621158"/>
            <a:ext cx="5911343" cy="272177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DEDA28-EBFA-DF6A-462A-A80E9BDF275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683" b="8683"/>
          <a:stretch/>
        </p:blipFill>
        <p:spPr>
          <a:xfrm>
            <a:off x="171317" y="3621159"/>
            <a:ext cx="5858008" cy="27217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2572F0A-99CA-1246-BAC2-6FC64877EF9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14" b="33014"/>
          <a:stretch/>
        </p:blipFill>
        <p:spPr>
          <a:xfrm>
            <a:off x="171317" y="1214068"/>
            <a:ext cx="11849365" cy="226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468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AA96EB8-A687-ADA1-46E1-D93C844D737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3033" y="3588510"/>
            <a:ext cx="8681200" cy="2583690"/>
          </a:xfrm>
          <a:prstGeom prst="rect">
            <a:avLst/>
          </a:prstGeom>
        </p:spPr>
      </p:pic>
      <p:pic>
        <p:nvPicPr>
          <p:cNvPr id="3" name="Picture 2" descr="A blue and white logo&#10;&#10;Description automatically generated with medium confidence">
            <a:extLst>
              <a:ext uri="{FF2B5EF4-FFF2-40B4-BE49-F238E27FC236}">
                <a16:creationId xmlns:a16="http://schemas.microsoft.com/office/drawing/2014/main" id="{E04647A0-1409-3669-FEA5-43CA5DF2B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3277" y="1359925"/>
            <a:ext cx="2425446" cy="2425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57279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6EA506-1DFB-E7A5-1D63-97AD84D6F9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b="1"/>
          <a:stretch/>
        </p:blipFill>
        <p:spPr>
          <a:xfrm>
            <a:off x="2147315" y="1238249"/>
            <a:ext cx="7897369" cy="557784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89D1811-7327-704A-B293-4A3343069F84}"/>
              </a:ext>
            </a:extLst>
          </p:cNvPr>
          <p:cNvSpPr/>
          <p:nvPr/>
        </p:nvSpPr>
        <p:spPr>
          <a:xfrm>
            <a:off x="9229725" y="1435100"/>
            <a:ext cx="730250" cy="1285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15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blueprint of a building&#10;&#10;Description automatically generated with low confidence">
            <a:extLst>
              <a:ext uri="{FF2B5EF4-FFF2-40B4-BE49-F238E27FC236}">
                <a16:creationId xmlns:a16="http://schemas.microsoft.com/office/drawing/2014/main" id="{2FEDC84F-AE79-0017-89A8-5448882BE6B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95" b="3611"/>
          <a:stretch/>
        </p:blipFill>
        <p:spPr>
          <a:xfrm>
            <a:off x="2164080" y="1225153"/>
            <a:ext cx="7863840" cy="5604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093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blueprint of a building&#10;&#10;Description automatically generated with medium confidence">
            <a:extLst>
              <a:ext uri="{FF2B5EF4-FFF2-40B4-BE49-F238E27FC236}">
                <a16:creationId xmlns:a16="http://schemas.microsoft.com/office/drawing/2014/main" id="{C9F8A3F3-38A5-0E58-4562-29CA0BF8847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3" b="1901"/>
          <a:stretch/>
        </p:blipFill>
        <p:spPr>
          <a:xfrm>
            <a:off x="2164080" y="1202624"/>
            <a:ext cx="7863840" cy="5645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04831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BD249DE-47F7-F5EB-459D-0D0FD66803D9}"/>
              </a:ext>
            </a:extLst>
          </p:cNvPr>
          <p:cNvSpPr/>
          <p:nvPr/>
        </p:nvSpPr>
        <p:spPr>
          <a:xfrm>
            <a:off x="5133975" y="1704975"/>
            <a:ext cx="2257425" cy="6762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blueprint of a building&#10;&#10;Description automatically generated with medium confidence">
            <a:extLst>
              <a:ext uri="{FF2B5EF4-FFF2-40B4-BE49-F238E27FC236}">
                <a16:creationId xmlns:a16="http://schemas.microsoft.com/office/drawing/2014/main" id="{AAA78901-49D5-2D10-1DB8-910072F9DC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84" b="3697"/>
          <a:stretch/>
        </p:blipFill>
        <p:spPr>
          <a:xfrm>
            <a:off x="2164080" y="1247775"/>
            <a:ext cx="7863840" cy="5581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570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print of a house&#10;&#10;Description automatically generated with low confidence">
            <a:extLst>
              <a:ext uri="{FF2B5EF4-FFF2-40B4-BE49-F238E27FC236}">
                <a16:creationId xmlns:a16="http://schemas.microsoft.com/office/drawing/2014/main" id="{063F022D-4053-E917-78A6-3A1D77CDB0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51585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062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print of a building&#10;&#10;Description automatically generated with low confidence">
            <a:extLst>
              <a:ext uri="{FF2B5EF4-FFF2-40B4-BE49-F238E27FC236}">
                <a16:creationId xmlns:a16="http://schemas.microsoft.com/office/drawing/2014/main" id="{444BED1E-C17A-B8A0-86B9-D68757298D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51585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6647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print of a house&#10;&#10;Description automatically generated with low confidence">
            <a:extLst>
              <a:ext uri="{FF2B5EF4-FFF2-40B4-BE49-F238E27FC236}">
                <a16:creationId xmlns:a16="http://schemas.microsoft.com/office/drawing/2014/main" id="{BD30C9D4-1472-2FEF-8944-219725E51D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45870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1943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blueprint of a building&#10;&#10;Description automatically generated with low confidence">
            <a:extLst>
              <a:ext uri="{FF2B5EF4-FFF2-40B4-BE49-F238E27FC236}">
                <a16:creationId xmlns:a16="http://schemas.microsoft.com/office/drawing/2014/main" id="{78D0E04A-88DB-7FF4-E9E8-6297BFF510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51585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4843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print of a house&#10;&#10;Description automatically generated with medium confidence">
            <a:extLst>
              <a:ext uri="{FF2B5EF4-FFF2-40B4-BE49-F238E27FC236}">
                <a16:creationId xmlns:a16="http://schemas.microsoft.com/office/drawing/2014/main" id="{4147752C-42EC-607E-E2A3-CF68822940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38250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856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print of a building&#10;&#10;Description automatically generated with low confidence">
            <a:extLst>
              <a:ext uri="{FF2B5EF4-FFF2-40B4-BE49-F238E27FC236}">
                <a16:creationId xmlns:a16="http://schemas.microsoft.com/office/drawing/2014/main" id="{E4F8AF94-CC8C-1455-232F-6225B5B8F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51585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453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print of a building&#10;&#10;Description automatically generated with medium confidence">
            <a:extLst>
              <a:ext uri="{FF2B5EF4-FFF2-40B4-BE49-F238E27FC236}">
                <a16:creationId xmlns:a16="http://schemas.microsoft.com/office/drawing/2014/main" id="{E8EEA046-F02F-CB02-FF55-9D99EEF4D7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51585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86461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print of a house&#10;&#10;Description automatically generated with low confidence">
            <a:extLst>
              <a:ext uri="{FF2B5EF4-FFF2-40B4-BE49-F238E27FC236}">
                <a16:creationId xmlns:a16="http://schemas.microsoft.com/office/drawing/2014/main" id="{21C503A4-E957-1D7C-3E29-76197EBE65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47775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8272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diagram, screenshot, parallel&#10;&#10;Description automatically generated">
            <a:extLst>
              <a:ext uri="{FF2B5EF4-FFF2-40B4-BE49-F238E27FC236}">
                <a16:creationId xmlns:a16="http://schemas.microsoft.com/office/drawing/2014/main" id="{2DDA845B-FE39-5746-667B-AC87BFF41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38250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756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ueprint of a building&#10;&#10;Description automatically generated with low confidence">
            <a:extLst>
              <a:ext uri="{FF2B5EF4-FFF2-40B4-BE49-F238E27FC236}">
                <a16:creationId xmlns:a16="http://schemas.microsoft.com/office/drawing/2014/main" id="{6BD27D02-2A83-8139-E0B0-E3A63F394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51585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54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print of a house&#10;&#10;Description automatically generated with low confidence">
            <a:extLst>
              <a:ext uri="{FF2B5EF4-FFF2-40B4-BE49-F238E27FC236}">
                <a16:creationId xmlns:a16="http://schemas.microsoft.com/office/drawing/2014/main" id="{0B2D5174-A13E-D816-A58A-2172B6B191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51585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3703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ext, screenshot, diagram, parallel&#10;&#10;Description automatically generated">
            <a:extLst>
              <a:ext uri="{FF2B5EF4-FFF2-40B4-BE49-F238E27FC236}">
                <a16:creationId xmlns:a16="http://schemas.microsoft.com/office/drawing/2014/main" id="{07B409FD-9F12-DF9B-C1BB-E124C3477A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51585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292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print of a building&#10;&#10;Description automatically generated with low confidence">
            <a:extLst>
              <a:ext uri="{FF2B5EF4-FFF2-40B4-BE49-F238E27FC236}">
                <a16:creationId xmlns:a16="http://schemas.microsoft.com/office/drawing/2014/main" id="{0A61D7F2-E121-C6AD-7967-286E5D968E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61110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18814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ueprint of a building&#10;&#10;Description automatically generated with low confidence">
            <a:extLst>
              <a:ext uri="{FF2B5EF4-FFF2-40B4-BE49-F238E27FC236}">
                <a16:creationId xmlns:a16="http://schemas.microsoft.com/office/drawing/2014/main" id="{90E593AF-45E3-8414-87DF-8E785DBBEB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61110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2115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close-up of a blueprint&#10;&#10;Description automatically generated with low confidence">
            <a:extLst>
              <a:ext uri="{FF2B5EF4-FFF2-40B4-BE49-F238E27FC236}">
                <a16:creationId xmlns:a16="http://schemas.microsoft.com/office/drawing/2014/main" id="{319B139C-663D-DEA1-C55C-9AD952D4D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8307" y="1228725"/>
            <a:ext cx="7955385" cy="5577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07272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500BD6-A313-4138-8F09-9ADBE14710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0" y="1260410"/>
            <a:ext cx="6858000" cy="5037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45390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1F5D4F3-9508-4DB4-8FF4-9295BDF0F5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0" y="1222803"/>
            <a:ext cx="6858000" cy="508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19499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B39BDE-3F63-447F-97EF-8C0C4B5FB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0" y="1231192"/>
            <a:ext cx="6858000" cy="508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6836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F5A1C36-8ED4-4673-A71A-787C3D5765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0" y="1228920"/>
            <a:ext cx="6858000" cy="508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75636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C010A13-78AA-40BA-AB27-AE3A32F8CA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0" y="1227784"/>
            <a:ext cx="6858000" cy="5088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0729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11BCCD8-8245-479A-A10D-1A1D955187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67000" y="1570791"/>
            <a:ext cx="6858000" cy="2271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4347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20931</TotalTime>
  <Words>53</Words>
  <Application>Microsoft Office PowerPoint</Application>
  <PresentationFormat>Widescreen</PresentationFormat>
  <Paragraphs>37</Paragraphs>
  <Slides>32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7" baseType="lpstr">
      <vt:lpstr>Adobe Caslon Pro Bold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Wyno</dc:creator>
  <cp:lastModifiedBy>Logan Kelley</cp:lastModifiedBy>
  <cp:revision>77</cp:revision>
  <cp:lastPrinted>2023-05-16T12:32:14Z</cp:lastPrinted>
  <dcterms:created xsi:type="dcterms:W3CDTF">2018-10-26T13:24:06Z</dcterms:created>
  <dcterms:modified xsi:type="dcterms:W3CDTF">2024-04-29T12:11:09Z</dcterms:modified>
</cp:coreProperties>
</file>