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63" r:id="rId12"/>
    <p:sldId id="262" r:id="rId13"/>
    <p:sldId id="259" r:id="rId14"/>
    <p:sldId id="26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D12F0-D985-40B8-98C3-C7F92919DFF3}" v="28" dt="2022-02-14T14:45:29.2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761" y="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Lowe" userId="fd1e4a81-169b-484d-95c0-2ac44db4f632" providerId="ADAL" clId="{74BD12F0-D985-40B8-98C3-C7F92919DFF3}"/>
    <pc:docChg chg="custSel addSld delSld modSld">
      <pc:chgData name="Chris Lowe" userId="fd1e4a81-169b-484d-95c0-2ac44db4f632" providerId="ADAL" clId="{74BD12F0-D985-40B8-98C3-C7F92919DFF3}" dt="2022-02-14T14:45:31.025" v="105" actId="962"/>
      <pc:docMkLst>
        <pc:docMk/>
      </pc:docMkLst>
      <pc:sldChg chg="modSp mod">
        <pc:chgData name="Chris Lowe" userId="fd1e4a81-169b-484d-95c0-2ac44db4f632" providerId="ADAL" clId="{74BD12F0-D985-40B8-98C3-C7F92919DFF3}" dt="2022-02-14T14:40:41.643" v="12" actId="20577"/>
        <pc:sldMkLst>
          <pc:docMk/>
          <pc:sldMk cId="1352839807" sldId="256"/>
        </pc:sldMkLst>
        <pc:spChg chg="mod">
          <ac:chgData name="Chris Lowe" userId="fd1e4a81-169b-484d-95c0-2ac44db4f632" providerId="ADAL" clId="{74BD12F0-D985-40B8-98C3-C7F92919DFF3}" dt="2022-02-14T14:40:41.643" v="12" actId="20577"/>
          <ac:spMkLst>
            <pc:docMk/>
            <pc:sldMk cId="1352839807" sldId="256"/>
            <ac:spMk id="3" creationId="{C8AB5814-40CC-423E-A65E-1897B3C7EBDD}"/>
          </ac:spMkLst>
        </pc:spChg>
      </pc:sldChg>
      <pc:sldChg chg="addSp delSp modSp mod">
        <pc:chgData name="Chris Lowe" userId="fd1e4a81-169b-484d-95c0-2ac44db4f632" providerId="ADAL" clId="{74BD12F0-D985-40B8-98C3-C7F92919DFF3}" dt="2022-02-14T14:42:41.129" v="40" actId="27614"/>
        <pc:sldMkLst>
          <pc:docMk/>
          <pc:sldMk cId="1250380672" sldId="258"/>
        </pc:sldMkLst>
        <pc:spChg chg="del">
          <ac:chgData name="Chris Lowe" userId="fd1e4a81-169b-484d-95c0-2ac44db4f632" providerId="ADAL" clId="{74BD12F0-D985-40B8-98C3-C7F92919DFF3}" dt="2022-02-14T14:42:35.722" v="36" actId="931"/>
          <ac:spMkLst>
            <pc:docMk/>
            <pc:sldMk cId="1250380672" sldId="258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2:39.617" v="37" actId="931"/>
          <ac:spMkLst>
            <pc:docMk/>
            <pc:sldMk cId="1250380672" sldId="258"/>
            <ac:spMk id="5" creationId="{2C31F8A2-72EC-4EF4-9800-96C92F8FBF87}"/>
          </ac:spMkLst>
        </pc:spChg>
        <pc:spChg chg="mod">
          <ac:chgData name="Chris Lowe" userId="fd1e4a81-169b-484d-95c0-2ac44db4f632" providerId="ADAL" clId="{74BD12F0-D985-40B8-98C3-C7F92919DFF3}" dt="2022-02-14T14:41:04.788" v="25" actId="20577"/>
          <ac:spMkLst>
            <pc:docMk/>
            <pc:sldMk cId="1250380672" sldId="258"/>
            <ac:spMk id="17" creationId="{63DE835F-6EB2-49A3-A710-CF8757740D1F}"/>
          </ac:spMkLst>
        </pc:spChg>
        <pc:picChg chg="add mod">
          <ac:chgData name="Chris Lowe" userId="fd1e4a81-169b-484d-95c0-2ac44db4f632" providerId="ADAL" clId="{74BD12F0-D985-40B8-98C3-C7F92919DFF3}" dt="2022-02-14T14:42:39.658" v="38" actId="27614"/>
          <ac:picMkLst>
            <pc:docMk/>
            <pc:sldMk cId="1250380672" sldId="258"/>
            <ac:picMk id="4" creationId="{6ED803B6-02D4-4420-8DFA-B17E0A775E67}"/>
          </ac:picMkLst>
        </pc:picChg>
        <pc:picChg chg="add mod">
          <ac:chgData name="Chris Lowe" userId="fd1e4a81-169b-484d-95c0-2ac44db4f632" providerId="ADAL" clId="{74BD12F0-D985-40B8-98C3-C7F92919DFF3}" dt="2022-02-14T14:42:41.129" v="40" actId="27614"/>
          <ac:picMkLst>
            <pc:docMk/>
            <pc:sldMk cId="1250380672" sldId="258"/>
            <ac:picMk id="7" creationId="{AFF9412D-3DAE-4278-A0F2-F06ABDAD4723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4:55.223" v="93" actId="27614"/>
        <pc:sldMkLst>
          <pc:docMk/>
          <pc:sldMk cId="1643564718" sldId="259"/>
        </pc:sldMkLst>
        <pc:spChg chg="del">
          <ac:chgData name="Chris Lowe" userId="fd1e4a81-169b-484d-95c0-2ac44db4f632" providerId="ADAL" clId="{74BD12F0-D985-40B8-98C3-C7F92919DFF3}" dt="2022-02-14T14:44:47.180" v="90" actId="931"/>
          <ac:spMkLst>
            <pc:docMk/>
            <pc:sldMk cId="1643564718" sldId="259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4:51.544" v="91" actId="931"/>
          <ac:spMkLst>
            <pc:docMk/>
            <pc:sldMk cId="1643564718" sldId="259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4:52.430" v="92" actId="27614"/>
          <ac:picMkLst>
            <pc:docMk/>
            <pc:sldMk cId="1643564718" sldId="259"/>
            <ac:picMk id="4" creationId="{95B709A4-7589-4EEE-BCD3-88250CA5C092}"/>
          </ac:picMkLst>
        </pc:picChg>
        <pc:picChg chg="add mod">
          <ac:chgData name="Chris Lowe" userId="fd1e4a81-169b-484d-95c0-2ac44db4f632" providerId="ADAL" clId="{74BD12F0-D985-40B8-98C3-C7F92919DFF3}" dt="2022-02-14T14:44:55.223" v="93" actId="27614"/>
          <ac:picMkLst>
            <pc:docMk/>
            <pc:sldMk cId="1643564718" sldId="259"/>
            <ac:picMk id="7" creationId="{1E431EB6-55B7-46FE-8138-18AEEDE9D7F1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5:06.276" v="99" actId="27614"/>
        <pc:sldMkLst>
          <pc:docMk/>
          <pc:sldMk cId="485900536" sldId="260"/>
        </pc:sldMkLst>
        <pc:spChg chg="del mod">
          <ac:chgData name="Chris Lowe" userId="fd1e4a81-169b-484d-95c0-2ac44db4f632" providerId="ADAL" clId="{74BD12F0-D985-40B8-98C3-C7F92919DFF3}" dt="2022-02-14T14:44:59.219" v="95" actId="931"/>
          <ac:spMkLst>
            <pc:docMk/>
            <pc:sldMk cId="485900536" sldId="260"/>
            <ac:spMk id="3" creationId="{155DD660-23CE-42EC-AEB3-3C1BD1949482}"/>
          </ac:spMkLst>
        </pc:spChg>
        <pc:spChg chg="del mod">
          <ac:chgData name="Chris Lowe" userId="fd1e4a81-169b-484d-95c0-2ac44db4f632" providerId="ADAL" clId="{74BD12F0-D985-40B8-98C3-C7F92919DFF3}" dt="2022-02-14T14:45:04.382" v="98" actId="931"/>
          <ac:spMkLst>
            <pc:docMk/>
            <pc:sldMk cId="485900536" sldId="260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5:02.932" v="96" actId="27614"/>
          <ac:picMkLst>
            <pc:docMk/>
            <pc:sldMk cId="485900536" sldId="260"/>
            <ac:picMk id="4" creationId="{21C62334-EFC4-4B49-A5AB-D59B6032CB2E}"/>
          </ac:picMkLst>
        </pc:picChg>
        <pc:picChg chg="add mod">
          <ac:chgData name="Chris Lowe" userId="fd1e4a81-169b-484d-95c0-2ac44db4f632" providerId="ADAL" clId="{74BD12F0-D985-40B8-98C3-C7F92919DFF3}" dt="2022-02-14T14:45:06.276" v="99" actId="27614"/>
          <ac:picMkLst>
            <pc:docMk/>
            <pc:sldMk cId="485900536" sldId="260"/>
            <ac:picMk id="7" creationId="{5D1A322B-6A9F-4C94-9B1E-C3E291594F0B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5:31.025" v="105" actId="962"/>
        <pc:sldMkLst>
          <pc:docMk/>
          <pc:sldMk cId="900414465" sldId="261"/>
        </pc:sldMkLst>
        <pc:spChg chg="del">
          <ac:chgData name="Chris Lowe" userId="fd1e4a81-169b-484d-95c0-2ac44db4f632" providerId="ADAL" clId="{74BD12F0-D985-40B8-98C3-C7F92919DFF3}" dt="2022-02-14T14:45:17.462" v="100" actId="931"/>
          <ac:spMkLst>
            <pc:docMk/>
            <pc:sldMk cId="900414465" sldId="261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5:29.252" v="103" actId="931"/>
          <ac:spMkLst>
            <pc:docMk/>
            <pc:sldMk cId="900414465" sldId="261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5:18.964" v="102" actId="962"/>
          <ac:picMkLst>
            <pc:docMk/>
            <pc:sldMk cId="900414465" sldId="261"/>
            <ac:picMk id="4" creationId="{8F0B15B8-B944-4AA8-B4D2-44A31874C412}"/>
          </ac:picMkLst>
        </pc:picChg>
        <pc:picChg chg="add mod">
          <ac:chgData name="Chris Lowe" userId="fd1e4a81-169b-484d-95c0-2ac44db4f632" providerId="ADAL" clId="{74BD12F0-D985-40B8-98C3-C7F92919DFF3}" dt="2022-02-14T14:45:31.025" v="105" actId="962"/>
          <ac:picMkLst>
            <pc:docMk/>
            <pc:sldMk cId="900414465" sldId="261"/>
            <ac:picMk id="7" creationId="{3A0133C7-3C30-4972-A67B-8309A77467D7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4:41.078" v="89" actId="27614"/>
        <pc:sldMkLst>
          <pc:docMk/>
          <pc:sldMk cId="3530818979" sldId="262"/>
        </pc:sldMkLst>
        <pc:spChg chg="del">
          <ac:chgData name="Chris Lowe" userId="fd1e4a81-169b-484d-95c0-2ac44db4f632" providerId="ADAL" clId="{74BD12F0-D985-40B8-98C3-C7F92919DFF3}" dt="2022-02-14T14:44:33.169" v="85" actId="931"/>
          <ac:spMkLst>
            <pc:docMk/>
            <pc:sldMk cId="3530818979" sldId="262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4:39.566" v="86" actId="931"/>
          <ac:spMkLst>
            <pc:docMk/>
            <pc:sldMk cId="3530818979" sldId="262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4:39.584" v="87" actId="27614"/>
          <ac:picMkLst>
            <pc:docMk/>
            <pc:sldMk cId="3530818979" sldId="262"/>
            <ac:picMk id="4" creationId="{F797B503-55D9-4250-9AE9-06F4FFA484E0}"/>
          </ac:picMkLst>
        </pc:picChg>
        <pc:picChg chg="add mod">
          <ac:chgData name="Chris Lowe" userId="fd1e4a81-169b-484d-95c0-2ac44db4f632" providerId="ADAL" clId="{74BD12F0-D985-40B8-98C3-C7F92919DFF3}" dt="2022-02-14T14:44:41.078" v="89" actId="27614"/>
          <ac:picMkLst>
            <pc:docMk/>
            <pc:sldMk cId="3530818979" sldId="262"/>
            <ac:picMk id="7" creationId="{A7A225E5-7791-4F7D-8633-25739F0FE805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4:26.574" v="84" actId="962"/>
        <pc:sldMkLst>
          <pc:docMk/>
          <pc:sldMk cId="4047939094" sldId="263"/>
        </pc:sldMkLst>
        <pc:spChg chg="del">
          <ac:chgData name="Chris Lowe" userId="fd1e4a81-169b-484d-95c0-2ac44db4f632" providerId="ADAL" clId="{74BD12F0-D985-40B8-98C3-C7F92919DFF3}" dt="2022-02-14T14:44:21.160" v="79" actId="931"/>
          <ac:spMkLst>
            <pc:docMk/>
            <pc:sldMk cId="4047939094" sldId="263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4:25.204" v="80" actId="931"/>
          <ac:spMkLst>
            <pc:docMk/>
            <pc:sldMk cId="4047939094" sldId="263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4:25.245" v="81" actId="27614"/>
          <ac:picMkLst>
            <pc:docMk/>
            <pc:sldMk cId="4047939094" sldId="263"/>
            <ac:picMk id="4" creationId="{5B6E235B-9042-457F-92F7-BD4DDE4A1FA3}"/>
          </ac:picMkLst>
        </pc:picChg>
        <pc:picChg chg="add mod">
          <ac:chgData name="Chris Lowe" userId="fd1e4a81-169b-484d-95c0-2ac44db4f632" providerId="ADAL" clId="{74BD12F0-D985-40B8-98C3-C7F92919DFF3}" dt="2022-02-14T14:44:26.574" v="84" actId="962"/>
          <ac:picMkLst>
            <pc:docMk/>
            <pc:sldMk cId="4047939094" sldId="263"/>
            <ac:picMk id="7" creationId="{15267166-79EE-4790-9445-D59C954AAD76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2:51.431" v="45" actId="27614"/>
        <pc:sldMkLst>
          <pc:docMk/>
          <pc:sldMk cId="391374656" sldId="264"/>
        </pc:sldMkLst>
        <pc:spChg chg="del">
          <ac:chgData name="Chris Lowe" userId="fd1e4a81-169b-484d-95c0-2ac44db4f632" providerId="ADAL" clId="{74BD12F0-D985-40B8-98C3-C7F92919DFF3}" dt="2022-02-14T14:42:46.156" v="41" actId="931"/>
          <ac:spMkLst>
            <pc:docMk/>
            <pc:sldMk cId="391374656" sldId="264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2:50.042" v="42" actId="931"/>
          <ac:spMkLst>
            <pc:docMk/>
            <pc:sldMk cId="391374656" sldId="264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2:50.112" v="43" actId="27614"/>
          <ac:picMkLst>
            <pc:docMk/>
            <pc:sldMk cId="391374656" sldId="264"/>
            <ac:picMk id="4" creationId="{A0BE1E96-F58B-4923-A121-7826E312E895}"/>
          </ac:picMkLst>
        </pc:picChg>
        <pc:picChg chg="add mod">
          <ac:chgData name="Chris Lowe" userId="fd1e4a81-169b-484d-95c0-2ac44db4f632" providerId="ADAL" clId="{74BD12F0-D985-40B8-98C3-C7F92919DFF3}" dt="2022-02-14T14:42:51.431" v="45" actId="27614"/>
          <ac:picMkLst>
            <pc:docMk/>
            <pc:sldMk cId="391374656" sldId="264"/>
            <ac:picMk id="7" creationId="{AA90A242-C3B5-4FC0-9161-F12AF26D93B7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2:59.946" v="51" actId="962"/>
        <pc:sldMkLst>
          <pc:docMk/>
          <pc:sldMk cId="1774516957" sldId="265"/>
        </pc:sldMkLst>
        <pc:spChg chg="del">
          <ac:chgData name="Chris Lowe" userId="fd1e4a81-169b-484d-95c0-2ac44db4f632" providerId="ADAL" clId="{74BD12F0-D985-40B8-98C3-C7F92919DFF3}" dt="2022-02-14T14:42:54.664" v="46" actId="931"/>
          <ac:spMkLst>
            <pc:docMk/>
            <pc:sldMk cId="1774516957" sldId="265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2:58.557" v="47" actId="931"/>
          <ac:spMkLst>
            <pc:docMk/>
            <pc:sldMk cId="1774516957" sldId="265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2:58.778" v="48" actId="27614"/>
          <ac:picMkLst>
            <pc:docMk/>
            <pc:sldMk cId="1774516957" sldId="265"/>
            <ac:picMk id="4" creationId="{87AF6541-C2D7-4DB9-886A-83282A49F449}"/>
          </ac:picMkLst>
        </pc:picChg>
        <pc:picChg chg="add mod">
          <ac:chgData name="Chris Lowe" userId="fd1e4a81-169b-484d-95c0-2ac44db4f632" providerId="ADAL" clId="{74BD12F0-D985-40B8-98C3-C7F92919DFF3}" dt="2022-02-14T14:42:59.946" v="51" actId="962"/>
          <ac:picMkLst>
            <pc:docMk/>
            <pc:sldMk cId="1774516957" sldId="265"/>
            <ac:picMk id="7" creationId="{1F35E2C5-87CA-47EC-87FC-6E16E7989669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3:09.533" v="55" actId="27614"/>
        <pc:sldMkLst>
          <pc:docMk/>
          <pc:sldMk cId="2915756955" sldId="266"/>
        </pc:sldMkLst>
        <pc:spChg chg="del">
          <ac:chgData name="Chris Lowe" userId="fd1e4a81-169b-484d-95c0-2ac44db4f632" providerId="ADAL" clId="{74BD12F0-D985-40B8-98C3-C7F92919DFF3}" dt="2022-02-14T14:43:04.675" v="52" actId="931"/>
          <ac:spMkLst>
            <pc:docMk/>
            <pc:sldMk cId="2915756955" sldId="266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3:07.741" v="53" actId="931"/>
          <ac:spMkLst>
            <pc:docMk/>
            <pc:sldMk cId="2915756955" sldId="266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3:09.533" v="55" actId="27614"/>
          <ac:picMkLst>
            <pc:docMk/>
            <pc:sldMk cId="2915756955" sldId="266"/>
            <ac:picMk id="4" creationId="{5CEFBEBA-49FA-4684-8974-13941D522902}"/>
          </ac:picMkLst>
        </pc:picChg>
        <pc:picChg chg="add mod">
          <ac:chgData name="Chris Lowe" userId="fd1e4a81-169b-484d-95c0-2ac44db4f632" providerId="ADAL" clId="{74BD12F0-D985-40B8-98C3-C7F92919DFF3}" dt="2022-02-14T14:43:09.331" v="54" actId="27614"/>
          <ac:picMkLst>
            <pc:docMk/>
            <pc:sldMk cId="2915756955" sldId="266"/>
            <ac:picMk id="7" creationId="{3473239B-3C46-487D-9217-95F345D5035E}"/>
          </ac:picMkLst>
        </pc:picChg>
      </pc:sldChg>
      <pc:sldChg chg="addSp delSp modSp add mod replId">
        <pc:chgData name="Chris Lowe" userId="fd1e4a81-169b-484d-95c0-2ac44db4f632" providerId="ADAL" clId="{74BD12F0-D985-40B8-98C3-C7F92919DFF3}" dt="2022-02-14T14:43:18.306" v="60" actId="27614"/>
        <pc:sldMkLst>
          <pc:docMk/>
          <pc:sldMk cId="245617413" sldId="267"/>
        </pc:sldMkLst>
        <pc:spChg chg="del">
          <ac:chgData name="Chris Lowe" userId="fd1e4a81-169b-484d-95c0-2ac44db4f632" providerId="ADAL" clId="{74BD12F0-D985-40B8-98C3-C7F92919DFF3}" dt="2022-02-14T14:43:12.497" v="56" actId="931"/>
          <ac:spMkLst>
            <pc:docMk/>
            <pc:sldMk cId="245617413" sldId="267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3:16.812" v="57" actId="931"/>
          <ac:spMkLst>
            <pc:docMk/>
            <pc:sldMk cId="245617413" sldId="267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3:16.854" v="58" actId="27614"/>
          <ac:picMkLst>
            <pc:docMk/>
            <pc:sldMk cId="245617413" sldId="267"/>
            <ac:picMk id="4" creationId="{CA85BC6C-D3E1-4DE8-BF5A-8E2E8B20149C}"/>
          </ac:picMkLst>
        </pc:picChg>
        <pc:picChg chg="add mod">
          <ac:chgData name="Chris Lowe" userId="fd1e4a81-169b-484d-95c0-2ac44db4f632" providerId="ADAL" clId="{74BD12F0-D985-40B8-98C3-C7F92919DFF3}" dt="2022-02-14T14:43:18.306" v="60" actId="27614"/>
          <ac:picMkLst>
            <pc:docMk/>
            <pc:sldMk cId="245617413" sldId="267"/>
            <ac:picMk id="7" creationId="{08408768-5047-477B-8167-3267C64BFF1E}"/>
          </ac:picMkLst>
        </pc:picChg>
      </pc:sldChg>
      <pc:sldChg chg="addSp delSp modSp add mod replId">
        <pc:chgData name="Chris Lowe" userId="fd1e4a81-169b-484d-95c0-2ac44db4f632" providerId="ADAL" clId="{74BD12F0-D985-40B8-98C3-C7F92919DFF3}" dt="2022-02-14T14:43:29.135" v="64" actId="27614"/>
        <pc:sldMkLst>
          <pc:docMk/>
          <pc:sldMk cId="1079285466" sldId="268"/>
        </pc:sldMkLst>
        <pc:spChg chg="del">
          <ac:chgData name="Chris Lowe" userId="fd1e4a81-169b-484d-95c0-2ac44db4f632" providerId="ADAL" clId="{74BD12F0-D985-40B8-98C3-C7F92919DFF3}" dt="2022-02-14T14:43:22.684" v="61" actId="931"/>
          <ac:spMkLst>
            <pc:docMk/>
            <pc:sldMk cId="1079285466" sldId="268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3:27.017" v="62" actId="931"/>
          <ac:spMkLst>
            <pc:docMk/>
            <pc:sldMk cId="1079285466" sldId="268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3:27.883" v="63" actId="27614"/>
          <ac:picMkLst>
            <pc:docMk/>
            <pc:sldMk cId="1079285466" sldId="268"/>
            <ac:picMk id="4" creationId="{BC00EC54-E0B2-4922-B911-CD6F278DF8FC}"/>
          </ac:picMkLst>
        </pc:picChg>
        <pc:picChg chg="add mod">
          <ac:chgData name="Chris Lowe" userId="fd1e4a81-169b-484d-95c0-2ac44db4f632" providerId="ADAL" clId="{74BD12F0-D985-40B8-98C3-C7F92919DFF3}" dt="2022-02-14T14:43:29.135" v="64" actId="27614"/>
          <ac:picMkLst>
            <pc:docMk/>
            <pc:sldMk cId="1079285466" sldId="268"/>
            <ac:picMk id="7" creationId="{10A3B690-1621-4957-BDDD-1A069EBA93FB}"/>
          </ac:picMkLst>
        </pc:picChg>
      </pc:sldChg>
      <pc:sldChg chg="addSp delSp modSp add mod">
        <pc:chgData name="Chris Lowe" userId="fd1e4a81-169b-484d-95c0-2ac44db4f632" providerId="ADAL" clId="{74BD12F0-D985-40B8-98C3-C7F92919DFF3}" dt="2022-02-14T14:43:39.405" v="67" actId="27614"/>
        <pc:sldMkLst>
          <pc:docMk/>
          <pc:sldMk cId="883512288" sldId="269"/>
        </pc:sldMkLst>
        <pc:spChg chg="del">
          <ac:chgData name="Chris Lowe" userId="fd1e4a81-169b-484d-95c0-2ac44db4f632" providerId="ADAL" clId="{74BD12F0-D985-40B8-98C3-C7F92919DFF3}" dt="2022-02-14T14:43:33.273" v="65" actId="931"/>
          <ac:spMkLst>
            <pc:docMk/>
            <pc:sldMk cId="883512288" sldId="269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3:37.546" v="66" actId="931"/>
          <ac:spMkLst>
            <pc:docMk/>
            <pc:sldMk cId="883512288" sldId="269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3:33.273" v="65" actId="931"/>
          <ac:picMkLst>
            <pc:docMk/>
            <pc:sldMk cId="883512288" sldId="269"/>
            <ac:picMk id="4" creationId="{343C4161-7032-4AB8-8D28-9A45B59D7CEB}"/>
          </ac:picMkLst>
        </pc:picChg>
        <pc:picChg chg="add mod">
          <ac:chgData name="Chris Lowe" userId="fd1e4a81-169b-484d-95c0-2ac44db4f632" providerId="ADAL" clId="{74BD12F0-D985-40B8-98C3-C7F92919DFF3}" dt="2022-02-14T14:43:39.405" v="67" actId="27614"/>
          <ac:picMkLst>
            <pc:docMk/>
            <pc:sldMk cId="883512288" sldId="269"/>
            <ac:picMk id="7" creationId="{8C641519-A833-42B9-970F-DF6440A2A577}"/>
          </ac:picMkLst>
        </pc:picChg>
      </pc:sldChg>
      <pc:sldChg chg="addSp delSp modSp add mod replId">
        <pc:chgData name="Chris Lowe" userId="fd1e4a81-169b-484d-95c0-2ac44db4f632" providerId="ADAL" clId="{74BD12F0-D985-40B8-98C3-C7F92919DFF3}" dt="2022-02-14T14:43:50.172" v="72" actId="27614"/>
        <pc:sldMkLst>
          <pc:docMk/>
          <pc:sldMk cId="2133484177" sldId="270"/>
        </pc:sldMkLst>
        <pc:spChg chg="del">
          <ac:chgData name="Chris Lowe" userId="fd1e4a81-169b-484d-95c0-2ac44db4f632" providerId="ADAL" clId="{74BD12F0-D985-40B8-98C3-C7F92919DFF3}" dt="2022-02-14T14:43:44.577" v="68" actId="931"/>
          <ac:spMkLst>
            <pc:docMk/>
            <pc:sldMk cId="2133484177" sldId="270"/>
            <ac:spMk id="3" creationId="{155DD660-23CE-42EC-AEB3-3C1BD1949482}"/>
          </ac:spMkLst>
        </pc:spChg>
        <pc:spChg chg="del">
          <ac:chgData name="Chris Lowe" userId="fd1e4a81-169b-484d-95c0-2ac44db4f632" providerId="ADAL" clId="{74BD12F0-D985-40B8-98C3-C7F92919DFF3}" dt="2022-02-14T14:43:48.361" v="69" actId="931"/>
          <ac:spMkLst>
            <pc:docMk/>
            <pc:sldMk cId="2133484177" sldId="270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3:48.394" v="70" actId="27614"/>
          <ac:picMkLst>
            <pc:docMk/>
            <pc:sldMk cId="2133484177" sldId="270"/>
            <ac:picMk id="4" creationId="{AF8ECE3C-0841-4F2C-A1F2-4B51591BF843}"/>
          </ac:picMkLst>
        </pc:picChg>
        <pc:picChg chg="add mod">
          <ac:chgData name="Chris Lowe" userId="fd1e4a81-169b-484d-95c0-2ac44db4f632" providerId="ADAL" clId="{74BD12F0-D985-40B8-98C3-C7F92919DFF3}" dt="2022-02-14T14:43:50.172" v="72" actId="27614"/>
          <ac:picMkLst>
            <pc:docMk/>
            <pc:sldMk cId="2133484177" sldId="270"/>
            <ac:picMk id="7" creationId="{FC68F233-1844-4982-BD26-A631B5981B04}"/>
          </ac:picMkLst>
        </pc:picChg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2575052672" sldId="270"/>
        </pc:sldMkLst>
      </pc:sldChg>
      <pc:sldChg chg="addSp delSp modSp add mod replId">
        <pc:chgData name="Chris Lowe" userId="fd1e4a81-169b-484d-95c0-2ac44db4f632" providerId="ADAL" clId="{74BD12F0-D985-40B8-98C3-C7F92919DFF3}" dt="2022-02-14T14:44:15.663" v="78" actId="962"/>
        <pc:sldMkLst>
          <pc:docMk/>
          <pc:sldMk cId="1167208415" sldId="271"/>
        </pc:sldMkLst>
        <pc:spChg chg="del">
          <ac:chgData name="Chris Lowe" userId="fd1e4a81-169b-484d-95c0-2ac44db4f632" providerId="ADAL" clId="{74BD12F0-D985-40B8-98C3-C7F92919DFF3}" dt="2022-02-14T14:44:09.811" v="73" actId="931"/>
          <ac:spMkLst>
            <pc:docMk/>
            <pc:sldMk cId="1167208415" sldId="271"/>
            <ac:spMk id="3" creationId="{155DD660-23CE-42EC-AEB3-3C1BD1949482}"/>
          </ac:spMkLst>
        </pc:spChg>
        <pc:spChg chg="del mod">
          <ac:chgData name="Chris Lowe" userId="fd1e4a81-169b-484d-95c0-2ac44db4f632" providerId="ADAL" clId="{74BD12F0-D985-40B8-98C3-C7F92919DFF3}" dt="2022-02-14T14:44:14.460" v="76" actId="931"/>
          <ac:spMkLst>
            <pc:docMk/>
            <pc:sldMk cId="1167208415" sldId="271"/>
            <ac:spMk id="5" creationId="{2C31F8A2-72EC-4EF4-9800-96C92F8FBF87}"/>
          </ac:spMkLst>
        </pc:spChg>
        <pc:picChg chg="add mod">
          <ac:chgData name="Chris Lowe" userId="fd1e4a81-169b-484d-95c0-2ac44db4f632" providerId="ADAL" clId="{74BD12F0-D985-40B8-98C3-C7F92919DFF3}" dt="2022-02-14T14:44:12.349" v="74" actId="27614"/>
          <ac:picMkLst>
            <pc:docMk/>
            <pc:sldMk cId="1167208415" sldId="271"/>
            <ac:picMk id="4" creationId="{DEA91938-7688-4CFB-9504-2807927A39E5}"/>
          </ac:picMkLst>
        </pc:picChg>
        <pc:picChg chg="add mod">
          <ac:chgData name="Chris Lowe" userId="fd1e4a81-169b-484d-95c0-2ac44db4f632" providerId="ADAL" clId="{74BD12F0-D985-40B8-98C3-C7F92919DFF3}" dt="2022-02-14T14:44:15.663" v="78" actId="962"/>
          <ac:picMkLst>
            <pc:docMk/>
            <pc:sldMk cId="1167208415" sldId="271"/>
            <ac:picMk id="7" creationId="{D7EA5798-D49B-431E-9981-1E54DA9E3353}"/>
          </ac:picMkLst>
        </pc:picChg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3156907027" sldId="271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973746838" sldId="272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2225711754" sldId="273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590161692" sldId="274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912201196" sldId="275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2729127355" sldId="276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872557848" sldId="277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890204723" sldId="278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509360788" sldId="279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96136077" sldId="280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2986141479" sldId="281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75581656" sldId="282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54418648" sldId="283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3035753747" sldId="284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969089441" sldId="285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1085928168" sldId="286"/>
        </pc:sldMkLst>
      </pc:sldChg>
      <pc:sldChg chg="del">
        <pc:chgData name="Chris Lowe" userId="fd1e4a81-169b-484d-95c0-2ac44db4f632" providerId="ADAL" clId="{74BD12F0-D985-40B8-98C3-C7F92919DFF3}" dt="2022-02-14T14:41:13.542" v="26" actId="47"/>
        <pc:sldMkLst>
          <pc:docMk/>
          <pc:sldMk cId="3191621811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2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7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34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3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2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43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14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85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2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05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21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3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4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88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50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2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98C46A2-F02D-41E2-805C-953B055DEEEF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E4FC3DE-080B-4958-A294-2CDF8FCE2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74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B2C0-96F8-45B4-9376-47397D2AD4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WBHS  Renovation/Addition Project Pictures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B5814-40CC-423E-A65E-1897B3C7EB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</p:spTree>
    <p:extLst>
      <p:ext uri="{BB962C8B-B14F-4D97-AF65-F5344CB8AC3E}">
        <p14:creationId xmlns:p14="http://schemas.microsoft.com/office/powerpoint/2010/main" val="135283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ceiling, raft, roof&#10;&#10;Description automatically generated">
            <a:extLst>
              <a:ext uri="{FF2B5EF4-FFF2-40B4-BE49-F238E27FC236}">
                <a16:creationId xmlns:a16="http://schemas.microsoft.com/office/drawing/2014/main" id="{6ED803B6-02D4-4420-8DFA-B17E0A775E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floor, furniture, cluttered&#10;&#10;Description automatically generated">
            <a:extLst>
              <a:ext uri="{FF2B5EF4-FFF2-40B4-BE49-F238E27FC236}">
                <a16:creationId xmlns:a16="http://schemas.microsoft.com/office/drawing/2014/main" id="{AFF9412D-3DAE-4278-A0F2-F06ABDAD47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25038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wall, indoor, building, white&#10;&#10;Description automatically generated">
            <a:extLst>
              <a:ext uri="{FF2B5EF4-FFF2-40B4-BE49-F238E27FC236}">
                <a16:creationId xmlns:a16="http://schemas.microsoft.com/office/drawing/2014/main" id="{A0BE1E96-F58B-4923-A121-7826E312E8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wall, stair, step, cement&#10;&#10;Description automatically generated">
            <a:extLst>
              <a:ext uri="{FF2B5EF4-FFF2-40B4-BE49-F238E27FC236}">
                <a16:creationId xmlns:a16="http://schemas.microsoft.com/office/drawing/2014/main" id="{AA90A242-C3B5-4FC0-9161-F12AF26D93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9137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step&#10;&#10;Description automatically generated">
            <a:extLst>
              <a:ext uri="{FF2B5EF4-FFF2-40B4-BE49-F238E27FC236}">
                <a16:creationId xmlns:a16="http://schemas.microsoft.com/office/drawing/2014/main" id="{87AF6541-C2D7-4DB9-886A-83282A49F4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wall, indoor, ceiling&#10;&#10;Description automatically generated">
            <a:extLst>
              <a:ext uri="{FF2B5EF4-FFF2-40B4-BE49-F238E27FC236}">
                <a16:creationId xmlns:a16="http://schemas.microsoft.com/office/drawing/2014/main" id="{1F35E2C5-87CA-47EC-87FC-6E16E79896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77451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building, ceiling, floor&#10;&#10;Description automatically generated">
            <a:extLst>
              <a:ext uri="{FF2B5EF4-FFF2-40B4-BE49-F238E27FC236}">
                <a16:creationId xmlns:a16="http://schemas.microsoft.com/office/drawing/2014/main" id="{5CEFBEBA-49FA-4684-8974-13941D5229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ceiling, indoor, building, floor&#10;&#10;Description automatically generated">
            <a:extLst>
              <a:ext uri="{FF2B5EF4-FFF2-40B4-BE49-F238E27FC236}">
                <a16:creationId xmlns:a16="http://schemas.microsoft.com/office/drawing/2014/main" id="{3473239B-3C46-487D-9217-95F345D503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915756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floor&#10;&#10;Description automatically generated">
            <a:extLst>
              <a:ext uri="{FF2B5EF4-FFF2-40B4-BE49-F238E27FC236}">
                <a16:creationId xmlns:a16="http://schemas.microsoft.com/office/drawing/2014/main" id="{CA85BC6C-D3E1-4DE8-BF5A-8E2E8B2014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08408768-5047-477B-8167-3267C64BFF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45617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building, indoor, floor&#10;&#10;Description automatically generated">
            <a:extLst>
              <a:ext uri="{FF2B5EF4-FFF2-40B4-BE49-F238E27FC236}">
                <a16:creationId xmlns:a16="http://schemas.microsoft.com/office/drawing/2014/main" id="{BC00EC54-E0B2-4922-B911-CD6F278DF8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dirty&#10;&#10;Description automatically generated">
            <a:extLst>
              <a:ext uri="{FF2B5EF4-FFF2-40B4-BE49-F238E27FC236}">
                <a16:creationId xmlns:a16="http://schemas.microsoft.com/office/drawing/2014/main" id="{10A3B690-1621-4957-BDDD-1A069EBA93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079285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3C4161-7032-4AB8-8D28-9A45B59D7C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C641519-A833-42B9-970F-DF6440A2A5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88351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&#10;&#10;Description automatically generated">
            <a:extLst>
              <a:ext uri="{FF2B5EF4-FFF2-40B4-BE49-F238E27FC236}">
                <a16:creationId xmlns:a16="http://schemas.microsoft.com/office/drawing/2014/main" id="{AF8ECE3C-0841-4F2C-A1F2-4B51591BF8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room with ladders and boxes&#10;&#10;Description automatically generated with low confidence">
            <a:extLst>
              <a:ext uri="{FF2B5EF4-FFF2-40B4-BE49-F238E27FC236}">
                <a16:creationId xmlns:a16="http://schemas.microsoft.com/office/drawing/2014/main" id="{FC68F233-1844-4982-BD26-A631B5981B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213348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wall, ceiling, room&#10;&#10;Description automatically generated">
            <a:extLst>
              <a:ext uri="{FF2B5EF4-FFF2-40B4-BE49-F238E27FC236}">
                <a16:creationId xmlns:a16="http://schemas.microsoft.com/office/drawing/2014/main" id="{DEA91938-7688-4CFB-9504-2807927A39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wall, ceiling, dirty&#10;&#10;Description automatically generated">
            <a:extLst>
              <a:ext uri="{FF2B5EF4-FFF2-40B4-BE49-F238E27FC236}">
                <a16:creationId xmlns:a16="http://schemas.microsoft.com/office/drawing/2014/main" id="{D7EA5798-D49B-431E-9981-1E54DA9E33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167208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&#10;&#10;Description automatically generated">
            <a:extLst>
              <a:ext uri="{FF2B5EF4-FFF2-40B4-BE49-F238E27FC236}">
                <a16:creationId xmlns:a16="http://schemas.microsoft.com/office/drawing/2014/main" id="{5B6E235B-9042-457F-92F7-BD4DDE4A1F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ceiling, floor&#10;&#10;Description automatically generated">
            <a:extLst>
              <a:ext uri="{FF2B5EF4-FFF2-40B4-BE49-F238E27FC236}">
                <a16:creationId xmlns:a16="http://schemas.microsoft.com/office/drawing/2014/main" id="{15267166-79EE-4790-9445-D59C954AAD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404793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floor&#10;&#10;Description automatically generated">
            <a:extLst>
              <a:ext uri="{FF2B5EF4-FFF2-40B4-BE49-F238E27FC236}">
                <a16:creationId xmlns:a16="http://schemas.microsoft.com/office/drawing/2014/main" id="{F797B503-55D9-4250-9AE9-06F4FFA484E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building, floor&#10;&#10;Description automatically generated">
            <a:extLst>
              <a:ext uri="{FF2B5EF4-FFF2-40B4-BE49-F238E27FC236}">
                <a16:creationId xmlns:a16="http://schemas.microsoft.com/office/drawing/2014/main" id="{A7A225E5-7791-4F7D-8633-25739F0FE8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353081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wall, floor, room&#10;&#10;Description automatically generated">
            <a:extLst>
              <a:ext uri="{FF2B5EF4-FFF2-40B4-BE49-F238E27FC236}">
                <a16:creationId xmlns:a16="http://schemas.microsoft.com/office/drawing/2014/main" id="{95B709A4-7589-4EEE-BCD3-88250CA5C0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1E431EB6-55B7-46FE-8138-18AEEDE9D7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164356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building, ceiling, floor&#10;&#10;Description automatically generated">
            <a:extLst>
              <a:ext uri="{FF2B5EF4-FFF2-40B4-BE49-F238E27FC236}">
                <a16:creationId xmlns:a16="http://schemas.microsoft.com/office/drawing/2014/main" id="{21C62334-EFC4-4B49-A5AB-D59B6032CB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ceiling, building, metal&#10;&#10;Description automatically generated">
            <a:extLst>
              <a:ext uri="{FF2B5EF4-FFF2-40B4-BE49-F238E27FC236}">
                <a16:creationId xmlns:a16="http://schemas.microsoft.com/office/drawing/2014/main" id="{5D1A322B-6A9F-4C94-9B1E-C3E291594F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485900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3DE835F-6EB2-49A3-A710-CF8757740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January 2022</a:t>
            </a:r>
          </a:p>
        </p:txBody>
      </p:sp>
      <p:pic>
        <p:nvPicPr>
          <p:cNvPr id="4" name="Content Placeholder 3" descr="A picture containing indoor, building, floor&#10;&#10;Description automatically generated">
            <a:extLst>
              <a:ext uri="{FF2B5EF4-FFF2-40B4-BE49-F238E27FC236}">
                <a16:creationId xmlns:a16="http://schemas.microsoft.com/office/drawing/2014/main" id="{8F0B15B8-B944-4AA8-B4D2-44A31874C4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373" y="2603500"/>
            <a:ext cx="4555066" cy="3416300"/>
          </a:xfrm>
        </p:spPr>
      </p:pic>
      <p:pic>
        <p:nvPicPr>
          <p:cNvPr id="7" name="Content Placeholder 6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3A0133C7-3C30-4972-A67B-8309A77467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86" y="2603500"/>
            <a:ext cx="4555066" cy="3416300"/>
          </a:xfrm>
        </p:spPr>
      </p:pic>
    </p:spTree>
    <p:extLst>
      <p:ext uri="{BB962C8B-B14F-4D97-AF65-F5344CB8AC3E}">
        <p14:creationId xmlns:p14="http://schemas.microsoft.com/office/powerpoint/2010/main" val="9004144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58</TotalTime>
  <Words>36</Words>
  <Application>Microsoft Office PowerPoint</Application>
  <PresentationFormat>Widescreen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 Boardroom</vt:lpstr>
      <vt:lpstr>WBHS  Renovation/Addition Project Pictures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  <vt:lpstr>January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WBHS  Renovation/Addition Project Pictures</dc:title>
  <dc:creator>Chris Lowe</dc:creator>
  <cp:lastModifiedBy>Chris Lowe</cp:lastModifiedBy>
  <cp:revision>6</cp:revision>
  <dcterms:created xsi:type="dcterms:W3CDTF">2021-09-23T14:22:49Z</dcterms:created>
  <dcterms:modified xsi:type="dcterms:W3CDTF">2022-02-14T14:45:31Z</dcterms:modified>
</cp:coreProperties>
</file>