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4" r:id="rId16"/>
    <p:sldId id="282" r:id="rId17"/>
    <p:sldId id="283" r:id="rId18"/>
    <p:sldId id="285" r:id="rId19"/>
    <p:sldId id="286" r:id="rId20"/>
    <p:sldId id="28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B43A2-2607-4691-BD11-8986DEE937E9}" v="37" dt="2022-02-14T14:36:28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61" y="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Lowe" userId="fd1e4a81-169b-484d-95c0-2ac44db4f632" providerId="ADAL" clId="{05FB43A2-2607-4691-BD11-8986DEE937E9}"/>
    <pc:docChg chg="custSel addSld delSld modSld">
      <pc:chgData name="Chris Lowe" userId="fd1e4a81-169b-484d-95c0-2ac44db4f632" providerId="ADAL" clId="{05FB43A2-2607-4691-BD11-8986DEE937E9}" dt="2022-02-14T14:36:30.577" v="154" actId="962"/>
      <pc:docMkLst>
        <pc:docMk/>
      </pc:docMkLst>
      <pc:sldChg chg="modSp mod">
        <pc:chgData name="Chris Lowe" userId="fd1e4a81-169b-484d-95c0-2ac44db4f632" providerId="ADAL" clId="{05FB43A2-2607-4691-BD11-8986DEE937E9}" dt="2022-02-14T14:26:57.206" v="7" actId="20577"/>
        <pc:sldMkLst>
          <pc:docMk/>
          <pc:sldMk cId="1352839807" sldId="256"/>
        </pc:sldMkLst>
        <pc:spChg chg="mod">
          <ac:chgData name="Chris Lowe" userId="fd1e4a81-169b-484d-95c0-2ac44db4f632" providerId="ADAL" clId="{05FB43A2-2607-4691-BD11-8986DEE937E9}" dt="2022-02-14T14:26:57.206" v="7" actId="20577"/>
          <ac:spMkLst>
            <pc:docMk/>
            <pc:sldMk cId="1352839807" sldId="256"/>
            <ac:spMk id="3" creationId="{C8AB5814-40CC-423E-A65E-1897B3C7EBDD}"/>
          </ac:spMkLst>
        </pc:spChg>
      </pc:sldChg>
      <pc:sldChg chg="addSp delSp modSp mod">
        <pc:chgData name="Chris Lowe" userId="fd1e4a81-169b-484d-95c0-2ac44db4f632" providerId="ADAL" clId="{05FB43A2-2607-4691-BD11-8986DEE937E9}" dt="2022-02-14T14:27:10.126" v="17" actId="478"/>
        <pc:sldMkLst>
          <pc:docMk/>
          <pc:sldMk cId="1250380672" sldId="258"/>
        </pc:sldMkLst>
        <pc:spChg chg="add mod">
          <ac:chgData name="Chris Lowe" userId="fd1e4a81-169b-484d-95c0-2ac44db4f632" providerId="ADAL" clId="{05FB43A2-2607-4691-BD11-8986DEE937E9}" dt="2022-02-14T14:27:09.383" v="16" actId="478"/>
          <ac:spMkLst>
            <pc:docMk/>
            <pc:sldMk cId="1250380672" sldId="258"/>
            <ac:spMk id="3" creationId="{155DD660-23CE-42EC-AEB3-3C1BD1949482}"/>
          </ac:spMkLst>
        </pc:spChg>
        <pc:spChg chg="add mod">
          <ac:chgData name="Chris Lowe" userId="fd1e4a81-169b-484d-95c0-2ac44db4f632" providerId="ADAL" clId="{05FB43A2-2607-4691-BD11-8986DEE937E9}" dt="2022-02-14T14:27:10.126" v="17" actId="478"/>
          <ac:spMkLst>
            <pc:docMk/>
            <pc:sldMk cId="1250380672" sldId="258"/>
            <ac:spMk id="5" creationId="{2C31F8A2-72EC-4EF4-9800-96C92F8FBF87}"/>
          </ac:spMkLst>
        </pc:spChg>
        <pc:spChg chg="mod">
          <ac:chgData name="Chris Lowe" userId="fd1e4a81-169b-484d-95c0-2ac44db4f632" providerId="ADAL" clId="{05FB43A2-2607-4691-BD11-8986DEE937E9}" dt="2022-02-14T14:27:06.407" v="15" actId="20577"/>
          <ac:spMkLst>
            <pc:docMk/>
            <pc:sldMk cId="1250380672" sldId="258"/>
            <ac:spMk id="17" creationId="{63DE835F-6EB2-49A3-A710-CF8757740D1F}"/>
          </ac:spMkLst>
        </pc:spChg>
        <pc:picChg chg="del">
          <ac:chgData name="Chris Lowe" userId="fd1e4a81-169b-484d-95c0-2ac44db4f632" providerId="ADAL" clId="{05FB43A2-2607-4691-BD11-8986DEE937E9}" dt="2022-02-14T14:27:09.383" v="16" actId="478"/>
          <ac:picMkLst>
            <pc:docMk/>
            <pc:sldMk cId="1250380672" sldId="258"/>
            <ac:picMk id="8" creationId="{DE1F3D71-7EB4-4674-BD3E-877B0760491E}"/>
          </ac:picMkLst>
        </pc:picChg>
        <pc:picChg chg="del">
          <ac:chgData name="Chris Lowe" userId="fd1e4a81-169b-484d-95c0-2ac44db4f632" providerId="ADAL" clId="{05FB43A2-2607-4691-BD11-8986DEE937E9}" dt="2022-02-14T14:27:10.126" v="17" actId="478"/>
          <ac:picMkLst>
            <pc:docMk/>
            <pc:sldMk cId="1250380672" sldId="258"/>
            <ac:picMk id="11" creationId="{A7A2916B-7430-491A-AAFE-E8F50E311137}"/>
          </ac:picMkLst>
        </pc:picChg>
      </pc:sldChg>
      <pc:sldChg chg="del">
        <pc:chgData name="Chris Lowe" userId="fd1e4a81-169b-484d-95c0-2ac44db4f632" providerId="ADAL" clId="{05FB43A2-2607-4691-BD11-8986DEE937E9}" dt="2022-02-14T14:27:42.569" v="26" actId="47"/>
        <pc:sldMkLst>
          <pc:docMk/>
          <pc:sldMk cId="1675147691" sldId="259"/>
        </pc:sldMkLst>
      </pc:sldChg>
      <pc:sldChg chg="del">
        <pc:chgData name="Chris Lowe" userId="fd1e4a81-169b-484d-95c0-2ac44db4f632" providerId="ADAL" clId="{05FB43A2-2607-4691-BD11-8986DEE937E9}" dt="2022-02-14T14:27:44.070" v="27" actId="47"/>
        <pc:sldMkLst>
          <pc:docMk/>
          <pc:sldMk cId="1928860125" sldId="260"/>
        </pc:sldMkLst>
      </pc:sldChg>
      <pc:sldChg chg="del">
        <pc:chgData name="Chris Lowe" userId="fd1e4a81-169b-484d-95c0-2ac44db4f632" providerId="ADAL" clId="{05FB43A2-2607-4691-BD11-8986DEE937E9}" dt="2022-02-14T14:27:45.471" v="28" actId="47"/>
        <pc:sldMkLst>
          <pc:docMk/>
          <pc:sldMk cId="2394644443" sldId="261"/>
        </pc:sldMkLst>
      </pc:sldChg>
      <pc:sldChg chg="del">
        <pc:chgData name="Chris Lowe" userId="fd1e4a81-169b-484d-95c0-2ac44db4f632" providerId="ADAL" clId="{05FB43A2-2607-4691-BD11-8986DEE937E9}" dt="2022-02-14T14:27:46.469" v="29" actId="47"/>
        <pc:sldMkLst>
          <pc:docMk/>
          <pc:sldMk cId="1376574320" sldId="262"/>
        </pc:sldMkLst>
      </pc:sldChg>
      <pc:sldChg chg="del">
        <pc:chgData name="Chris Lowe" userId="fd1e4a81-169b-484d-95c0-2ac44db4f632" providerId="ADAL" clId="{05FB43A2-2607-4691-BD11-8986DEE937E9}" dt="2022-02-14T14:27:47.428" v="30" actId="47"/>
        <pc:sldMkLst>
          <pc:docMk/>
          <pc:sldMk cId="2677908383" sldId="263"/>
        </pc:sldMkLst>
      </pc:sldChg>
      <pc:sldChg chg="del">
        <pc:chgData name="Chris Lowe" userId="fd1e4a81-169b-484d-95c0-2ac44db4f632" providerId="ADAL" clId="{05FB43A2-2607-4691-BD11-8986DEE937E9}" dt="2022-02-14T14:27:48.386" v="31" actId="47"/>
        <pc:sldMkLst>
          <pc:docMk/>
          <pc:sldMk cId="3021607129" sldId="264"/>
        </pc:sldMkLst>
      </pc:sldChg>
      <pc:sldChg chg="del">
        <pc:chgData name="Chris Lowe" userId="fd1e4a81-169b-484d-95c0-2ac44db4f632" providerId="ADAL" clId="{05FB43A2-2607-4691-BD11-8986DEE937E9}" dt="2022-02-14T14:27:49.324" v="32" actId="47"/>
        <pc:sldMkLst>
          <pc:docMk/>
          <pc:sldMk cId="4152013432" sldId="265"/>
        </pc:sldMkLst>
      </pc:sldChg>
      <pc:sldChg chg="del">
        <pc:chgData name="Chris Lowe" userId="fd1e4a81-169b-484d-95c0-2ac44db4f632" providerId="ADAL" clId="{05FB43A2-2607-4691-BD11-8986DEE937E9}" dt="2022-02-14T14:27:50.225" v="33" actId="47"/>
        <pc:sldMkLst>
          <pc:docMk/>
          <pc:sldMk cId="2912740085" sldId="266"/>
        </pc:sldMkLst>
      </pc:sldChg>
      <pc:sldChg chg="del">
        <pc:chgData name="Chris Lowe" userId="fd1e4a81-169b-484d-95c0-2ac44db4f632" providerId="ADAL" clId="{05FB43A2-2607-4691-BD11-8986DEE937E9}" dt="2022-02-14T14:27:51.136" v="34" actId="47"/>
        <pc:sldMkLst>
          <pc:docMk/>
          <pc:sldMk cId="3807572107" sldId="267"/>
        </pc:sldMkLst>
      </pc:sldChg>
      <pc:sldChg chg="del">
        <pc:chgData name="Chris Lowe" userId="fd1e4a81-169b-484d-95c0-2ac44db4f632" providerId="ADAL" clId="{05FB43A2-2607-4691-BD11-8986DEE937E9}" dt="2022-02-14T14:27:52.008" v="35" actId="47"/>
        <pc:sldMkLst>
          <pc:docMk/>
          <pc:sldMk cId="390865426" sldId="268"/>
        </pc:sldMkLst>
      </pc:sldChg>
      <pc:sldChg chg="del">
        <pc:chgData name="Chris Lowe" userId="fd1e4a81-169b-484d-95c0-2ac44db4f632" providerId="ADAL" clId="{05FB43A2-2607-4691-BD11-8986DEE937E9}" dt="2022-02-14T14:27:52.919" v="36" actId="47"/>
        <pc:sldMkLst>
          <pc:docMk/>
          <pc:sldMk cId="1770471932" sldId="269"/>
        </pc:sldMkLst>
      </pc:sldChg>
      <pc:sldChg chg="addSp delSp modSp add mod">
        <pc:chgData name="Chris Lowe" userId="fd1e4a81-169b-484d-95c0-2ac44db4f632" providerId="ADAL" clId="{05FB43A2-2607-4691-BD11-8986DEE937E9}" dt="2022-02-14T14:29:28.572" v="43" actId="27614"/>
        <pc:sldMkLst>
          <pc:docMk/>
          <pc:sldMk cId="2575052672" sldId="270"/>
        </pc:sldMkLst>
        <pc:spChg chg="del">
          <ac:chgData name="Chris Lowe" userId="fd1e4a81-169b-484d-95c0-2ac44db4f632" providerId="ADAL" clId="{05FB43A2-2607-4691-BD11-8986DEE937E9}" dt="2022-02-14T14:29:21.646" v="39" actId="931"/>
          <ac:spMkLst>
            <pc:docMk/>
            <pc:sldMk cId="2575052672" sldId="270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29:25.075" v="40" actId="931"/>
          <ac:spMkLst>
            <pc:docMk/>
            <pc:sldMk cId="2575052672" sldId="270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29:25.930" v="41" actId="27614"/>
          <ac:picMkLst>
            <pc:docMk/>
            <pc:sldMk cId="2575052672" sldId="270"/>
            <ac:picMk id="4" creationId="{098A51F8-9746-4F65-BD00-828869D674DA}"/>
          </ac:picMkLst>
        </pc:picChg>
        <pc:picChg chg="add mod">
          <ac:chgData name="Chris Lowe" userId="fd1e4a81-169b-484d-95c0-2ac44db4f632" providerId="ADAL" clId="{05FB43A2-2607-4691-BD11-8986DEE937E9}" dt="2022-02-14T14:29:28.572" v="43" actId="27614"/>
          <ac:picMkLst>
            <pc:docMk/>
            <pc:sldMk cId="2575052672" sldId="270"/>
            <ac:picMk id="7" creationId="{6BC7A42C-519B-4704-929A-C11FDC7D7FF4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29:38.300" v="48" actId="27614"/>
        <pc:sldMkLst>
          <pc:docMk/>
          <pc:sldMk cId="3156907027" sldId="271"/>
        </pc:sldMkLst>
        <pc:spChg chg="del">
          <ac:chgData name="Chris Lowe" userId="fd1e4a81-169b-484d-95c0-2ac44db4f632" providerId="ADAL" clId="{05FB43A2-2607-4691-BD11-8986DEE937E9}" dt="2022-02-14T14:29:31.942" v="44" actId="931"/>
          <ac:spMkLst>
            <pc:docMk/>
            <pc:sldMk cId="3156907027" sldId="271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29:35.993" v="45" actId="931"/>
          <ac:spMkLst>
            <pc:docMk/>
            <pc:sldMk cId="3156907027" sldId="271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29:36.787" v="46" actId="27614"/>
          <ac:picMkLst>
            <pc:docMk/>
            <pc:sldMk cId="3156907027" sldId="271"/>
            <ac:picMk id="4" creationId="{7F5DE287-7AC9-4894-90F6-9CFA89B8FE37}"/>
          </ac:picMkLst>
        </pc:picChg>
        <pc:picChg chg="add mod">
          <ac:chgData name="Chris Lowe" userId="fd1e4a81-169b-484d-95c0-2ac44db4f632" providerId="ADAL" clId="{05FB43A2-2607-4691-BD11-8986DEE937E9}" dt="2022-02-14T14:29:38.300" v="48" actId="27614"/>
          <ac:picMkLst>
            <pc:docMk/>
            <pc:sldMk cId="3156907027" sldId="271"/>
            <ac:picMk id="7" creationId="{DB9B8935-5109-4283-B072-7797EA41A0C9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29:50.153" v="53" actId="27614"/>
        <pc:sldMkLst>
          <pc:docMk/>
          <pc:sldMk cId="1973746838" sldId="272"/>
        </pc:sldMkLst>
        <pc:spChg chg="del">
          <ac:chgData name="Chris Lowe" userId="fd1e4a81-169b-484d-95c0-2ac44db4f632" providerId="ADAL" clId="{05FB43A2-2607-4691-BD11-8986DEE937E9}" dt="2022-02-14T14:29:42.566" v="49" actId="931"/>
          <ac:spMkLst>
            <pc:docMk/>
            <pc:sldMk cId="1973746838" sldId="272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29:47.354" v="50" actId="931"/>
          <ac:spMkLst>
            <pc:docMk/>
            <pc:sldMk cId="1973746838" sldId="272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29:47.417" v="51" actId="27614"/>
          <ac:picMkLst>
            <pc:docMk/>
            <pc:sldMk cId="1973746838" sldId="272"/>
            <ac:picMk id="4" creationId="{347FC763-4E3C-481B-B26C-BB39FA44D254}"/>
          </ac:picMkLst>
        </pc:picChg>
        <pc:picChg chg="add mod">
          <ac:chgData name="Chris Lowe" userId="fd1e4a81-169b-484d-95c0-2ac44db4f632" providerId="ADAL" clId="{05FB43A2-2607-4691-BD11-8986DEE937E9}" dt="2022-02-14T14:29:50.153" v="53" actId="27614"/>
          <ac:picMkLst>
            <pc:docMk/>
            <pc:sldMk cId="1973746838" sldId="272"/>
            <ac:picMk id="7" creationId="{4F69DFBC-10C8-46B2-B837-7071970B608E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0:01.712" v="59" actId="962"/>
        <pc:sldMkLst>
          <pc:docMk/>
          <pc:sldMk cId="2225711754" sldId="273"/>
        </pc:sldMkLst>
        <pc:spChg chg="del">
          <ac:chgData name="Chris Lowe" userId="fd1e4a81-169b-484d-95c0-2ac44db4f632" providerId="ADAL" clId="{05FB43A2-2607-4691-BD11-8986DEE937E9}" dt="2022-02-14T14:29:53.809" v="54" actId="931"/>
          <ac:spMkLst>
            <pc:docMk/>
            <pc:sldMk cId="2225711754" sldId="273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29:58.706" v="55" actId="931"/>
          <ac:spMkLst>
            <pc:docMk/>
            <pc:sldMk cId="2225711754" sldId="273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29:58.736" v="56" actId="27614"/>
          <ac:picMkLst>
            <pc:docMk/>
            <pc:sldMk cId="2225711754" sldId="273"/>
            <ac:picMk id="4" creationId="{F03A4020-4C9A-4721-ACC8-67FE924F84E4}"/>
          </ac:picMkLst>
        </pc:picChg>
        <pc:picChg chg="add mod">
          <ac:chgData name="Chris Lowe" userId="fd1e4a81-169b-484d-95c0-2ac44db4f632" providerId="ADAL" clId="{05FB43A2-2607-4691-BD11-8986DEE937E9}" dt="2022-02-14T14:30:01.712" v="59" actId="962"/>
          <ac:picMkLst>
            <pc:docMk/>
            <pc:sldMk cId="2225711754" sldId="273"/>
            <ac:picMk id="7" creationId="{4609312C-1F7E-4D2C-9353-6B66DD04DD7F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0:16.769" v="65" actId="962"/>
        <pc:sldMkLst>
          <pc:docMk/>
          <pc:sldMk cId="1590161692" sldId="274"/>
        </pc:sldMkLst>
        <pc:spChg chg="del">
          <ac:chgData name="Chris Lowe" userId="fd1e4a81-169b-484d-95c0-2ac44db4f632" providerId="ADAL" clId="{05FB43A2-2607-4691-BD11-8986DEE937E9}" dt="2022-02-14T14:30:09.565" v="60" actId="931"/>
          <ac:spMkLst>
            <pc:docMk/>
            <pc:sldMk cId="1590161692" sldId="274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30:12.985" v="61" actId="931"/>
          <ac:spMkLst>
            <pc:docMk/>
            <pc:sldMk cId="1590161692" sldId="274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30:13.657" v="62" actId="27614"/>
          <ac:picMkLst>
            <pc:docMk/>
            <pc:sldMk cId="1590161692" sldId="274"/>
            <ac:picMk id="4" creationId="{689AC3A8-AD06-450B-9EFC-9E68273E3A49}"/>
          </ac:picMkLst>
        </pc:picChg>
        <pc:picChg chg="add mod">
          <ac:chgData name="Chris Lowe" userId="fd1e4a81-169b-484d-95c0-2ac44db4f632" providerId="ADAL" clId="{05FB43A2-2607-4691-BD11-8986DEE937E9}" dt="2022-02-14T14:30:16.769" v="65" actId="962"/>
          <ac:picMkLst>
            <pc:docMk/>
            <pc:sldMk cId="1590161692" sldId="274"/>
            <ac:picMk id="7" creationId="{A56FD7C6-EFFF-44B3-A91D-ECAB2407A129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0:43.856" v="75" actId="27614"/>
        <pc:sldMkLst>
          <pc:docMk/>
          <pc:sldMk cId="912201196" sldId="275"/>
        </pc:sldMkLst>
        <pc:spChg chg="del">
          <ac:chgData name="Chris Lowe" userId="fd1e4a81-169b-484d-95c0-2ac44db4f632" providerId="ADAL" clId="{05FB43A2-2607-4691-BD11-8986DEE937E9}" dt="2022-02-14T14:30:23.840" v="66" actId="931"/>
          <ac:spMkLst>
            <pc:docMk/>
            <pc:sldMk cId="912201196" sldId="275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30:28.400" v="67" actId="931"/>
          <ac:spMkLst>
            <pc:docMk/>
            <pc:sldMk cId="912201196" sldId="275"/>
            <ac:spMk id="5" creationId="{2C31F8A2-72EC-4EF4-9800-96C92F8FBF87}"/>
          </ac:spMkLst>
        </pc:spChg>
        <pc:spChg chg="add del mod">
          <ac:chgData name="Chris Lowe" userId="fd1e4a81-169b-484d-95c0-2ac44db4f632" providerId="ADAL" clId="{05FB43A2-2607-4691-BD11-8986DEE937E9}" dt="2022-02-14T14:30:37.103" v="73" actId="931"/>
          <ac:spMkLst>
            <pc:docMk/>
            <pc:sldMk cId="912201196" sldId="275"/>
            <ac:spMk id="9" creationId="{8862D269-5661-4B68-B7BA-DAD45B446C31}"/>
          </ac:spMkLst>
        </pc:spChg>
        <pc:picChg chg="add mod">
          <ac:chgData name="Chris Lowe" userId="fd1e4a81-169b-484d-95c0-2ac44db4f632" providerId="ADAL" clId="{05FB43A2-2607-4691-BD11-8986DEE937E9}" dt="2022-02-14T14:30:29.203" v="68" actId="27614"/>
          <ac:picMkLst>
            <pc:docMk/>
            <pc:sldMk cId="912201196" sldId="275"/>
            <ac:picMk id="4" creationId="{969ED9FA-B9B7-46C2-8490-EC1CB7417B46}"/>
          </ac:picMkLst>
        </pc:picChg>
        <pc:picChg chg="add del mod">
          <ac:chgData name="Chris Lowe" userId="fd1e4a81-169b-484d-95c0-2ac44db4f632" providerId="ADAL" clId="{05FB43A2-2607-4691-BD11-8986DEE937E9}" dt="2022-02-14T14:30:31.852" v="72" actId="478"/>
          <ac:picMkLst>
            <pc:docMk/>
            <pc:sldMk cId="912201196" sldId="275"/>
            <ac:picMk id="7" creationId="{2184B56C-553F-4994-B194-1F2E84081C66}"/>
          </ac:picMkLst>
        </pc:picChg>
        <pc:picChg chg="add mod">
          <ac:chgData name="Chris Lowe" userId="fd1e4a81-169b-484d-95c0-2ac44db4f632" providerId="ADAL" clId="{05FB43A2-2607-4691-BD11-8986DEE937E9}" dt="2022-02-14T14:30:43.856" v="75" actId="27614"/>
          <ac:picMkLst>
            <pc:docMk/>
            <pc:sldMk cId="912201196" sldId="275"/>
            <ac:picMk id="11" creationId="{F5E24D59-2995-4B89-BC1F-54251B372A7F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0:53.232" v="80" actId="27614"/>
        <pc:sldMkLst>
          <pc:docMk/>
          <pc:sldMk cId="2729127355" sldId="276"/>
        </pc:sldMkLst>
        <pc:spChg chg="del">
          <ac:chgData name="Chris Lowe" userId="fd1e4a81-169b-484d-95c0-2ac44db4f632" providerId="ADAL" clId="{05FB43A2-2607-4691-BD11-8986DEE937E9}" dt="2022-02-14T14:30:43.599" v="74" actId="931"/>
          <ac:spMkLst>
            <pc:docMk/>
            <pc:sldMk cId="2729127355" sldId="276"/>
            <ac:spMk id="3" creationId="{155DD660-23CE-42EC-AEB3-3C1BD1949482}"/>
          </ac:spMkLst>
        </pc:spChg>
        <pc:spChg chg="del mod">
          <ac:chgData name="Chris Lowe" userId="fd1e4a81-169b-484d-95c0-2ac44db4f632" providerId="ADAL" clId="{05FB43A2-2607-4691-BD11-8986DEE937E9}" dt="2022-02-14T14:30:50.333" v="79" actId="931"/>
          <ac:spMkLst>
            <pc:docMk/>
            <pc:sldMk cId="2729127355" sldId="276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30:47.472" v="77" actId="27614"/>
          <ac:picMkLst>
            <pc:docMk/>
            <pc:sldMk cId="2729127355" sldId="276"/>
            <ac:picMk id="4" creationId="{705A4E69-7E38-4FEF-8FAC-E434F8F73E15}"/>
          </ac:picMkLst>
        </pc:picChg>
        <pc:picChg chg="add mod">
          <ac:chgData name="Chris Lowe" userId="fd1e4a81-169b-484d-95c0-2ac44db4f632" providerId="ADAL" clId="{05FB43A2-2607-4691-BD11-8986DEE937E9}" dt="2022-02-14T14:30:53.232" v="80" actId="27614"/>
          <ac:picMkLst>
            <pc:docMk/>
            <pc:sldMk cId="2729127355" sldId="276"/>
            <ac:picMk id="7" creationId="{8DE027DC-B593-426C-AADF-B8587A9C47F1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1:11.963" v="85" actId="27614"/>
        <pc:sldMkLst>
          <pc:docMk/>
          <pc:sldMk cId="1872557848" sldId="277"/>
        </pc:sldMkLst>
        <pc:spChg chg="del">
          <ac:chgData name="Chris Lowe" userId="fd1e4a81-169b-484d-95c0-2ac44db4f632" providerId="ADAL" clId="{05FB43A2-2607-4691-BD11-8986DEE937E9}" dt="2022-02-14T14:31:02.997" v="81" actId="931"/>
          <ac:spMkLst>
            <pc:docMk/>
            <pc:sldMk cId="1872557848" sldId="277"/>
            <ac:spMk id="3" creationId="{155DD660-23CE-42EC-AEB3-3C1BD1949482}"/>
          </ac:spMkLst>
        </pc:spChg>
        <pc:spChg chg="del">
          <ac:chgData name="Chris Lowe" userId="fd1e4a81-169b-484d-95c0-2ac44db4f632" providerId="ADAL" clId="{05FB43A2-2607-4691-BD11-8986DEE937E9}" dt="2022-02-14T14:31:08.967" v="82" actId="931"/>
          <ac:spMkLst>
            <pc:docMk/>
            <pc:sldMk cId="1872557848" sldId="277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31:08.974" v="83" actId="27614"/>
          <ac:picMkLst>
            <pc:docMk/>
            <pc:sldMk cId="1872557848" sldId="277"/>
            <ac:picMk id="4" creationId="{3091FB92-2462-4B64-95E5-4BA9326D7A04}"/>
          </ac:picMkLst>
        </pc:picChg>
        <pc:picChg chg="add mod">
          <ac:chgData name="Chris Lowe" userId="fd1e4a81-169b-484d-95c0-2ac44db4f632" providerId="ADAL" clId="{05FB43A2-2607-4691-BD11-8986DEE937E9}" dt="2022-02-14T14:31:11.963" v="85" actId="27614"/>
          <ac:picMkLst>
            <pc:docMk/>
            <pc:sldMk cId="1872557848" sldId="277"/>
            <ac:picMk id="7" creationId="{48F1516D-F148-4F5C-9F5A-01A574AFDAD6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1:48.463" v="90" actId="27614"/>
        <pc:sldMkLst>
          <pc:docMk/>
          <pc:sldMk cId="1890204723" sldId="278"/>
        </pc:sldMkLst>
        <pc:spChg chg="del">
          <ac:chgData name="Chris Lowe" userId="fd1e4a81-169b-484d-95c0-2ac44db4f632" providerId="ADAL" clId="{05FB43A2-2607-4691-BD11-8986DEE937E9}" dt="2022-02-14T14:31:34.240" v="86" actId="931"/>
          <ac:spMkLst>
            <pc:docMk/>
            <pc:sldMk cId="1890204723" sldId="278"/>
            <ac:spMk id="3" creationId="{155DD660-23CE-42EC-AEB3-3C1BD1949482}"/>
          </ac:spMkLst>
        </pc:spChg>
        <pc:spChg chg="del mod">
          <ac:chgData name="Chris Lowe" userId="fd1e4a81-169b-484d-95c0-2ac44db4f632" providerId="ADAL" clId="{05FB43A2-2607-4691-BD11-8986DEE937E9}" dt="2022-02-14T14:31:43.957" v="89" actId="931"/>
          <ac:spMkLst>
            <pc:docMk/>
            <pc:sldMk cId="1890204723" sldId="278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31:41.676" v="87" actId="27614"/>
          <ac:picMkLst>
            <pc:docMk/>
            <pc:sldMk cId="1890204723" sldId="278"/>
            <ac:picMk id="4" creationId="{F759FD8E-04A1-4420-B5BD-810AEF6AB0CA}"/>
          </ac:picMkLst>
        </pc:picChg>
        <pc:picChg chg="add mod">
          <ac:chgData name="Chris Lowe" userId="fd1e4a81-169b-484d-95c0-2ac44db4f632" providerId="ADAL" clId="{05FB43A2-2607-4691-BD11-8986DEE937E9}" dt="2022-02-14T14:31:48.463" v="90" actId="27614"/>
          <ac:picMkLst>
            <pc:docMk/>
            <pc:sldMk cId="1890204723" sldId="278"/>
            <ac:picMk id="7" creationId="{DAE8B140-8D33-442D-AD2D-4BB31F3AC1B7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2:06.848" v="95" actId="27614"/>
        <pc:sldMkLst>
          <pc:docMk/>
          <pc:sldMk cId="509360788" sldId="279"/>
        </pc:sldMkLst>
        <pc:spChg chg="del">
          <ac:chgData name="Chris Lowe" userId="fd1e4a81-169b-484d-95c0-2ac44db4f632" providerId="ADAL" clId="{05FB43A2-2607-4691-BD11-8986DEE937E9}" dt="2022-02-14T14:31:56.269" v="91" actId="931"/>
          <ac:spMkLst>
            <pc:docMk/>
            <pc:sldMk cId="509360788" sldId="279"/>
            <ac:spMk id="3" creationId="{155DD660-23CE-42EC-AEB3-3C1BD1949482}"/>
          </ac:spMkLst>
        </pc:spChg>
        <pc:spChg chg="del mod">
          <ac:chgData name="Chris Lowe" userId="fd1e4a81-169b-484d-95c0-2ac44db4f632" providerId="ADAL" clId="{05FB43A2-2607-4691-BD11-8986DEE937E9}" dt="2022-02-14T14:32:01.852" v="94" actId="931"/>
          <ac:spMkLst>
            <pc:docMk/>
            <pc:sldMk cId="509360788" sldId="279"/>
            <ac:spMk id="5" creationId="{2C31F8A2-72EC-4EF4-9800-96C92F8FBF87}"/>
          </ac:spMkLst>
        </pc:spChg>
        <pc:picChg chg="add mod">
          <ac:chgData name="Chris Lowe" userId="fd1e4a81-169b-484d-95c0-2ac44db4f632" providerId="ADAL" clId="{05FB43A2-2607-4691-BD11-8986DEE937E9}" dt="2022-02-14T14:32:01.144" v="92" actId="27614"/>
          <ac:picMkLst>
            <pc:docMk/>
            <pc:sldMk cId="509360788" sldId="279"/>
            <ac:picMk id="4" creationId="{71A19185-ECF1-49D3-BF8B-FCA1F37FA1DE}"/>
          </ac:picMkLst>
        </pc:picChg>
        <pc:picChg chg="add mod">
          <ac:chgData name="Chris Lowe" userId="fd1e4a81-169b-484d-95c0-2ac44db4f632" providerId="ADAL" clId="{05FB43A2-2607-4691-BD11-8986DEE937E9}" dt="2022-02-14T14:32:06.848" v="95" actId="27614"/>
          <ac:picMkLst>
            <pc:docMk/>
            <pc:sldMk cId="509360788" sldId="279"/>
            <ac:picMk id="7" creationId="{D6CB7D3F-A395-4169-A834-A0B0EFFC6A90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3:09.087" v="108" actId="962"/>
        <pc:sldMkLst>
          <pc:docMk/>
          <pc:sldMk cId="96136077" sldId="280"/>
        </pc:sldMkLst>
        <pc:spChg chg="add del mod">
          <ac:chgData name="Chris Lowe" userId="fd1e4a81-169b-484d-95c0-2ac44db4f632" providerId="ADAL" clId="{05FB43A2-2607-4691-BD11-8986DEE937E9}" dt="2022-02-14T14:32:48.440" v="103" actId="931"/>
          <ac:spMkLst>
            <pc:docMk/>
            <pc:sldMk cId="96136077" sldId="280"/>
            <ac:spMk id="3" creationId="{DD314A8C-4613-4169-B1E4-1C790202EEA7}"/>
          </ac:spMkLst>
        </pc:spChg>
        <pc:spChg chg="add del mod">
          <ac:chgData name="Chris Lowe" userId="fd1e4a81-169b-484d-95c0-2ac44db4f632" providerId="ADAL" clId="{05FB43A2-2607-4691-BD11-8986DEE937E9}" dt="2022-02-14T14:33:07.318" v="106" actId="931"/>
          <ac:spMkLst>
            <pc:docMk/>
            <pc:sldMk cId="96136077" sldId="280"/>
            <ac:spMk id="6" creationId="{0CEC2182-48C0-46EE-8E4F-713A3CC7AFBD}"/>
          </ac:spMkLst>
        </pc:spChg>
        <pc:picChg chg="del">
          <ac:chgData name="Chris Lowe" userId="fd1e4a81-169b-484d-95c0-2ac44db4f632" providerId="ADAL" clId="{05FB43A2-2607-4691-BD11-8986DEE937E9}" dt="2022-02-14T14:32:12.501" v="97" actId="478"/>
          <ac:picMkLst>
            <pc:docMk/>
            <pc:sldMk cId="96136077" sldId="280"/>
            <ac:picMk id="4" creationId="{71A19185-ECF1-49D3-BF8B-FCA1F37FA1DE}"/>
          </ac:picMkLst>
        </pc:picChg>
        <pc:picChg chg="del">
          <ac:chgData name="Chris Lowe" userId="fd1e4a81-169b-484d-95c0-2ac44db4f632" providerId="ADAL" clId="{05FB43A2-2607-4691-BD11-8986DEE937E9}" dt="2022-02-14T14:32:13.309" v="98" actId="478"/>
          <ac:picMkLst>
            <pc:docMk/>
            <pc:sldMk cId="96136077" sldId="280"/>
            <ac:picMk id="7" creationId="{D6CB7D3F-A395-4169-A834-A0B0EFFC6A90}"/>
          </ac:picMkLst>
        </pc:picChg>
        <pc:picChg chg="add mod">
          <ac:chgData name="Chris Lowe" userId="fd1e4a81-169b-484d-95c0-2ac44db4f632" providerId="ADAL" clId="{05FB43A2-2607-4691-BD11-8986DEE937E9}" dt="2022-02-14T14:32:49.726" v="105" actId="962"/>
          <ac:picMkLst>
            <pc:docMk/>
            <pc:sldMk cId="96136077" sldId="280"/>
            <ac:picMk id="9" creationId="{883F68D0-D993-45DF-876C-B24DFA89B65D}"/>
          </ac:picMkLst>
        </pc:picChg>
        <pc:picChg chg="add mod">
          <ac:chgData name="Chris Lowe" userId="fd1e4a81-169b-484d-95c0-2ac44db4f632" providerId="ADAL" clId="{05FB43A2-2607-4691-BD11-8986DEE937E9}" dt="2022-02-14T14:33:09.087" v="108" actId="962"/>
          <ac:picMkLst>
            <pc:docMk/>
            <pc:sldMk cId="96136077" sldId="280"/>
            <ac:picMk id="11" creationId="{1DD2712C-4F12-4018-B5B3-1D0E97396791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3:27.822" v="114" actId="962"/>
        <pc:sldMkLst>
          <pc:docMk/>
          <pc:sldMk cId="2986141479" sldId="281"/>
        </pc:sldMkLst>
        <pc:spChg chg="del">
          <ac:chgData name="Chris Lowe" userId="fd1e4a81-169b-484d-95c0-2ac44db4f632" providerId="ADAL" clId="{05FB43A2-2607-4691-BD11-8986DEE937E9}" dt="2022-02-14T14:33:20.487" v="109" actId="931"/>
          <ac:spMkLst>
            <pc:docMk/>
            <pc:sldMk cId="2986141479" sldId="281"/>
            <ac:spMk id="3" creationId="{DD314A8C-4613-4169-B1E4-1C790202EEA7}"/>
          </ac:spMkLst>
        </pc:spChg>
        <pc:spChg chg="del mod">
          <ac:chgData name="Chris Lowe" userId="fd1e4a81-169b-484d-95c0-2ac44db4f632" providerId="ADAL" clId="{05FB43A2-2607-4691-BD11-8986DEE937E9}" dt="2022-02-14T14:33:26.441" v="112" actId="931"/>
          <ac:spMkLst>
            <pc:docMk/>
            <pc:sldMk cId="2986141479" sldId="281"/>
            <ac:spMk id="6" creationId="{0CEC2182-48C0-46EE-8E4F-713A3CC7AFBD}"/>
          </ac:spMkLst>
        </pc:spChg>
        <pc:picChg chg="add mod">
          <ac:chgData name="Chris Lowe" userId="fd1e4a81-169b-484d-95c0-2ac44db4f632" providerId="ADAL" clId="{05FB43A2-2607-4691-BD11-8986DEE937E9}" dt="2022-02-14T14:33:24.873" v="110" actId="27614"/>
          <ac:picMkLst>
            <pc:docMk/>
            <pc:sldMk cId="2986141479" sldId="281"/>
            <ac:picMk id="4" creationId="{C2A26503-A95C-4251-8F77-9399DD6BFC69}"/>
          </ac:picMkLst>
        </pc:picChg>
        <pc:picChg chg="add mod">
          <ac:chgData name="Chris Lowe" userId="fd1e4a81-169b-484d-95c0-2ac44db4f632" providerId="ADAL" clId="{05FB43A2-2607-4691-BD11-8986DEE937E9}" dt="2022-02-14T14:33:27.822" v="114" actId="962"/>
          <ac:picMkLst>
            <pc:docMk/>
            <pc:sldMk cId="2986141479" sldId="281"/>
            <ac:picMk id="7" creationId="{E6751A76-943C-47FC-A974-CE7AECE77677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4:09.400" v="125" actId="27614"/>
        <pc:sldMkLst>
          <pc:docMk/>
          <pc:sldMk cId="175581656" sldId="282"/>
        </pc:sldMkLst>
        <pc:spChg chg="del">
          <ac:chgData name="Chris Lowe" userId="fd1e4a81-169b-484d-95c0-2ac44db4f632" providerId="ADAL" clId="{05FB43A2-2607-4691-BD11-8986DEE937E9}" dt="2022-02-14T14:33:59.326" v="121" actId="931"/>
          <ac:spMkLst>
            <pc:docMk/>
            <pc:sldMk cId="175581656" sldId="282"/>
            <ac:spMk id="3" creationId="{DD314A8C-4613-4169-B1E4-1C790202EEA7}"/>
          </ac:spMkLst>
        </pc:spChg>
        <pc:spChg chg="del mod">
          <ac:chgData name="Chris Lowe" userId="fd1e4a81-169b-484d-95c0-2ac44db4f632" providerId="ADAL" clId="{05FB43A2-2607-4691-BD11-8986DEE937E9}" dt="2022-02-14T14:34:07.960" v="124" actId="931"/>
          <ac:spMkLst>
            <pc:docMk/>
            <pc:sldMk cId="175581656" sldId="282"/>
            <ac:spMk id="6" creationId="{0CEC2182-48C0-46EE-8E4F-713A3CC7AFBD}"/>
          </ac:spMkLst>
        </pc:spChg>
        <pc:picChg chg="add mod">
          <ac:chgData name="Chris Lowe" userId="fd1e4a81-169b-484d-95c0-2ac44db4f632" providerId="ADAL" clId="{05FB43A2-2607-4691-BD11-8986DEE937E9}" dt="2022-02-14T14:34:03.264" v="122" actId="27614"/>
          <ac:picMkLst>
            <pc:docMk/>
            <pc:sldMk cId="175581656" sldId="282"/>
            <ac:picMk id="4" creationId="{F409B4A9-CBD3-43AA-BED7-3EB06B55E112}"/>
          </ac:picMkLst>
        </pc:picChg>
        <pc:picChg chg="add mod">
          <ac:chgData name="Chris Lowe" userId="fd1e4a81-169b-484d-95c0-2ac44db4f632" providerId="ADAL" clId="{05FB43A2-2607-4691-BD11-8986DEE937E9}" dt="2022-02-14T14:34:09.400" v="125" actId="27614"/>
          <ac:picMkLst>
            <pc:docMk/>
            <pc:sldMk cId="175581656" sldId="282"/>
            <ac:picMk id="7" creationId="{8D2D16E1-73F3-4DEA-B01E-56D541183611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4:23.667" v="131" actId="962"/>
        <pc:sldMkLst>
          <pc:docMk/>
          <pc:sldMk cId="154418648" sldId="283"/>
        </pc:sldMkLst>
        <pc:spChg chg="del">
          <ac:chgData name="Chris Lowe" userId="fd1e4a81-169b-484d-95c0-2ac44db4f632" providerId="ADAL" clId="{05FB43A2-2607-4691-BD11-8986DEE937E9}" dt="2022-02-14T14:34:15.921" v="126" actId="931"/>
          <ac:spMkLst>
            <pc:docMk/>
            <pc:sldMk cId="154418648" sldId="283"/>
            <ac:spMk id="3" creationId="{DD314A8C-4613-4169-B1E4-1C790202EEA7}"/>
          </ac:spMkLst>
        </pc:spChg>
        <pc:spChg chg="del mod">
          <ac:chgData name="Chris Lowe" userId="fd1e4a81-169b-484d-95c0-2ac44db4f632" providerId="ADAL" clId="{05FB43A2-2607-4691-BD11-8986DEE937E9}" dt="2022-02-14T14:34:22.171" v="129" actId="931"/>
          <ac:spMkLst>
            <pc:docMk/>
            <pc:sldMk cId="154418648" sldId="283"/>
            <ac:spMk id="6" creationId="{0CEC2182-48C0-46EE-8E4F-713A3CC7AFBD}"/>
          </ac:spMkLst>
        </pc:spChg>
        <pc:picChg chg="add mod">
          <ac:chgData name="Chris Lowe" userId="fd1e4a81-169b-484d-95c0-2ac44db4f632" providerId="ADAL" clId="{05FB43A2-2607-4691-BD11-8986DEE937E9}" dt="2022-02-14T14:34:20.243" v="127" actId="27614"/>
          <ac:picMkLst>
            <pc:docMk/>
            <pc:sldMk cId="154418648" sldId="283"/>
            <ac:picMk id="4" creationId="{CFD37872-B15F-4907-BC2C-7C87EE0EDE8B}"/>
          </ac:picMkLst>
        </pc:picChg>
        <pc:picChg chg="add mod">
          <ac:chgData name="Chris Lowe" userId="fd1e4a81-169b-484d-95c0-2ac44db4f632" providerId="ADAL" clId="{05FB43A2-2607-4691-BD11-8986DEE937E9}" dt="2022-02-14T14:34:23.667" v="131" actId="962"/>
          <ac:picMkLst>
            <pc:docMk/>
            <pc:sldMk cId="154418648" sldId="283"/>
            <ac:picMk id="7" creationId="{AF7F9302-B532-44C3-B3D8-044FAAB8BBFE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3:50.471" v="120" actId="962"/>
        <pc:sldMkLst>
          <pc:docMk/>
          <pc:sldMk cId="3035753747" sldId="284"/>
        </pc:sldMkLst>
        <pc:spChg chg="del">
          <ac:chgData name="Chris Lowe" userId="fd1e4a81-169b-484d-95c0-2ac44db4f632" providerId="ADAL" clId="{05FB43A2-2607-4691-BD11-8986DEE937E9}" dt="2022-02-14T14:33:41.962" v="115" actId="931"/>
          <ac:spMkLst>
            <pc:docMk/>
            <pc:sldMk cId="3035753747" sldId="284"/>
            <ac:spMk id="3" creationId="{DD314A8C-4613-4169-B1E4-1C790202EEA7}"/>
          </ac:spMkLst>
        </pc:spChg>
        <pc:spChg chg="del">
          <ac:chgData name="Chris Lowe" userId="fd1e4a81-169b-484d-95c0-2ac44db4f632" providerId="ADAL" clId="{05FB43A2-2607-4691-BD11-8986DEE937E9}" dt="2022-02-14T14:33:49.256" v="118" actId="931"/>
          <ac:spMkLst>
            <pc:docMk/>
            <pc:sldMk cId="3035753747" sldId="284"/>
            <ac:spMk id="6" creationId="{0CEC2182-48C0-46EE-8E4F-713A3CC7AFBD}"/>
          </ac:spMkLst>
        </pc:spChg>
        <pc:picChg chg="add mod">
          <ac:chgData name="Chris Lowe" userId="fd1e4a81-169b-484d-95c0-2ac44db4f632" providerId="ADAL" clId="{05FB43A2-2607-4691-BD11-8986DEE937E9}" dt="2022-02-14T14:33:43.057" v="117" actId="962"/>
          <ac:picMkLst>
            <pc:docMk/>
            <pc:sldMk cId="3035753747" sldId="284"/>
            <ac:picMk id="4" creationId="{A105BB00-391F-45B9-A4E9-D2A4368F6041}"/>
          </ac:picMkLst>
        </pc:picChg>
        <pc:picChg chg="add mod">
          <ac:chgData name="Chris Lowe" userId="fd1e4a81-169b-484d-95c0-2ac44db4f632" providerId="ADAL" clId="{05FB43A2-2607-4691-BD11-8986DEE937E9}" dt="2022-02-14T14:33:50.471" v="120" actId="962"/>
          <ac:picMkLst>
            <pc:docMk/>
            <pc:sldMk cId="3035753747" sldId="284"/>
            <ac:picMk id="7" creationId="{41F164CD-384A-4E48-9012-3F465E8AE9BB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5:22.297" v="142" actId="962"/>
        <pc:sldMkLst>
          <pc:docMk/>
          <pc:sldMk cId="1969089441" sldId="285"/>
        </pc:sldMkLst>
        <pc:spChg chg="add del mod">
          <ac:chgData name="Chris Lowe" userId="fd1e4a81-169b-484d-95c0-2ac44db4f632" providerId="ADAL" clId="{05FB43A2-2607-4691-BD11-8986DEE937E9}" dt="2022-02-14T14:35:13.629" v="137" actId="931"/>
          <ac:spMkLst>
            <pc:docMk/>
            <pc:sldMk cId="1969089441" sldId="285"/>
            <ac:spMk id="3" creationId="{70990B48-4C5E-4C30-A4E7-DCCA6870FDE3}"/>
          </ac:spMkLst>
        </pc:spChg>
        <pc:spChg chg="add del mod">
          <ac:chgData name="Chris Lowe" userId="fd1e4a81-169b-484d-95c0-2ac44db4f632" providerId="ADAL" clId="{05FB43A2-2607-4691-BD11-8986DEE937E9}" dt="2022-02-14T14:35:21.086" v="140" actId="931"/>
          <ac:spMkLst>
            <pc:docMk/>
            <pc:sldMk cId="1969089441" sldId="285"/>
            <ac:spMk id="6" creationId="{3470A5B8-AC48-47B8-AAB2-EA70579A8AAD}"/>
          </ac:spMkLst>
        </pc:spChg>
        <pc:picChg chg="del">
          <ac:chgData name="Chris Lowe" userId="fd1e4a81-169b-484d-95c0-2ac44db4f632" providerId="ADAL" clId="{05FB43A2-2607-4691-BD11-8986DEE937E9}" dt="2022-02-14T14:34:34.544" v="133" actId="478"/>
          <ac:picMkLst>
            <pc:docMk/>
            <pc:sldMk cId="1969089441" sldId="285"/>
            <ac:picMk id="4" creationId="{CFD37872-B15F-4907-BC2C-7C87EE0EDE8B}"/>
          </ac:picMkLst>
        </pc:picChg>
        <pc:picChg chg="del">
          <ac:chgData name="Chris Lowe" userId="fd1e4a81-169b-484d-95c0-2ac44db4f632" providerId="ADAL" clId="{05FB43A2-2607-4691-BD11-8986DEE937E9}" dt="2022-02-14T14:34:38.398" v="134" actId="478"/>
          <ac:picMkLst>
            <pc:docMk/>
            <pc:sldMk cId="1969089441" sldId="285"/>
            <ac:picMk id="7" creationId="{AF7F9302-B532-44C3-B3D8-044FAAB8BBFE}"/>
          </ac:picMkLst>
        </pc:picChg>
        <pc:picChg chg="add mod">
          <ac:chgData name="Chris Lowe" userId="fd1e4a81-169b-484d-95c0-2ac44db4f632" providerId="ADAL" clId="{05FB43A2-2607-4691-BD11-8986DEE937E9}" dt="2022-02-14T14:35:18.231" v="138" actId="27614"/>
          <ac:picMkLst>
            <pc:docMk/>
            <pc:sldMk cId="1969089441" sldId="285"/>
            <ac:picMk id="9" creationId="{47E65FEB-358B-4791-BF75-AD3601F3E2CA}"/>
          </ac:picMkLst>
        </pc:picChg>
        <pc:picChg chg="add mod">
          <ac:chgData name="Chris Lowe" userId="fd1e4a81-169b-484d-95c0-2ac44db4f632" providerId="ADAL" clId="{05FB43A2-2607-4691-BD11-8986DEE937E9}" dt="2022-02-14T14:35:22.297" v="142" actId="962"/>
          <ac:picMkLst>
            <pc:docMk/>
            <pc:sldMk cId="1969089441" sldId="285"/>
            <ac:picMk id="11" creationId="{E5E24100-143D-4ADD-8577-70EA4C501BFB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5:58.847" v="148" actId="962"/>
        <pc:sldMkLst>
          <pc:docMk/>
          <pc:sldMk cId="1085928168" sldId="286"/>
        </pc:sldMkLst>
        <pc:spChg chg="del">
          <ac:chgData name="Chris Lowe" userId="fd1e4a81-169b-484d-95c0-2ac44db4f632" providerId="ADAL" clId="{05FB43A2-2607-4691-BD11-8986DEE937E9}" dt="2022-02-14T14:35:50.457" v="143" actId="931"/>
          <ac:spMkLst>
            <pc:docMk/>
            <pc:sldMk cId="1085928168" sldId="286"/>
            <ac:spMk id="3" creationId="{70990B48-4C5E-4C30-A4E7-DCCA6870FDE3}"/>
          </ac:spMkLst>
        </pc:spChg>
        <pc:spChg chg="del">
          <ac:chgData name="Chris Lowe" userId="fd1e4a81-169b-484d-95c0-2ac44db4f632" providerId="ADAL" clId="{05FB43A2-2607-4691-BD11-8986DEE937E9}" dt="2022-02-14T14:35:57.474" v="146" actId="931"/>
          <ac:spMkLst>
            <pc:docMk/>
            <pc:sldMk cId="1085928168" sldId="286"/>
            <ac:spMk id="6" creationId="{3470A5B8-AC48-47B8-AAB2-EA70579A8AAD}"/>
          </ac:spMkLst>
        </pc:spChg>
        <pc:picChg chg="add mod">
          <ac:chgData name="Chris Lowe" userId="fd1e4a81-169b-484d-95c0-2ac44db4f632" providerId="ADAL" clId="{05FB43A2-2607-4691-BD11-8986DEE937E9}" dt="2022-02-14T14:35:51.461" v="145" actId="962"/>
          <ac:picMkLst>
            <pc:docMk/>
            <pc:sldMk cId="1085928168" sldId="286"/>
            <ac:picMk id="4" creationId="{EEFE3DEA-FC57-46AA-90DE-A03761D4311D}"/>
          </ac:picMkLst>
        </pc:picChg>
        <pc:picChg chg="add mod">
          <ac:chgData name="Chris Lowe" userId="fd1e4a81-169b-484d-95c0-2ac44db4f632" providerId="ADAL" clId="{05FB43A2-2607-4691-BD11-8986DEE937E9}" dt="2022-02-14T14:35:58.847" v="148" actId="962"/>
          <ac:picMkLst>
            <pc:docMk/>
            <pc:sldMk cId="1085928168" sldId="286"/>
            <ac:picMk id="7" creationId="{966467D4-E225-42E3-971D-0EE3A559527B}"/>
          </ac:picMkLst>
        </pc:picChg>
      </pc:sldChg>
      <pc:sldChg chg="addSp delSp modSp add mod">
        <pc:chgData name="Chris Lowe" userId="fd1e4a81-169b-484d-95c0-2ac44db4f632" providerId="ADAL" clId="{05FB43A2-2607-4691-BD11-8986DEE937E9}" dt="2022-02-14T14:36:30.577" v="154" actId="962"/>
        <pc:sldMkLst>
          <pc:docMk/>
          <pc:sldMk cId="3191621811" sldId="287"/>
        </pc:sldMkLst>
        <pc:spChg chg="del">
          <ac:chgData name="Chris Lowe" userId="fd1e4a81-169b-484d-95c0-2ac44db4f632" providerId="ADAL" clId="{05FB43A2-2607-4691-BD11-8986DEE937E9}" dt="2022-02-14T14:36:16.871" v="149" actId="931"/>
          <ac:spMkLst>
            <pc:docMk/>
            <pc:sldMk cId="3191621811" sldId="287"/>
            <ac:spMk id="3" creationId="{70990B48-4C5E-4C30-A4E7-DCCA6870FDE3}"/>
          </ac:spMkLst>
        </pc:spChg>
        <pc:spChg chg="del mod">
          <ac:chgData name="Chris Lowe" userId="fd1e4a81-169b-484d-95c0-2ac44db4f632" providerId="ADAL" clId="{05FB43A2-2607-4691-BD11-8986DEE937E9}" dt="2022-02-14T14:36:28.938" v="152" actId="931"/>
          <ac:spMkLst>
            <pc:docMk/>
            <pc:sldMk cId="3191621811" sldId="287"/>
            <ac:spMk id="6" creationId="{3470A5B8-AC48-47B8-AAB2-EA70579A8AAD}"/>
          </ac:spMkLst>
        </pc:spChg>
        <pc:picChg chg="add mod">
          <ac:chgData name="Chris Lowe" userId="fd1e4a81-169b-484d-95c0-2ac44db4f632" providerId="ADAL" clId="{05FB43A2-2607-4691-BD11-8986DEE937E9}" dt="2022-02-14T14:36:22.246" v="150" actId="27614"/>
          <ac:picMkLst>
            <pc:docMk/>
            <pc:sldMk cId="3191621811" sldId="287"/>
            <ac:picMk id="4" creationId="{609F6EC5-3E0A-4460-8ED3-B518CA95FBBC}"/>
          </ac:picMkLst>
        </pc:picChg>
        <pc:picChg chg="add mod">
          <ac:chgData name="Chris Lowe" userId="fd1e4a81-169b-484d-95c0-2ac44db4f632" providerId="ADAL" clId="{05FB43A2-2607-4691-BD11-8986DEE937E9}" dt="2022-02-14T14:36:30.577" v="154" actId="962"/>
          <ac:picMkLst>
            <pc:docMk/>
            <pc:sldMk cId="3191621811" sldId="287"/>
            <ac:picMk id="7" creationId="{975B417B-7347-4D91-AF85-1D2A0A3B063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DD660-23CE-42EC-AEB3-3C1BD19494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31F8A2-72EC-4EF4-9800-96C92F8FBF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floor, dirty&#10;&#10;Description automatically generated">
            <a:extLst>
              <a:ext uri="{FF2B5EF4-FFF2-40B4-BE49-F238E27FC236}">
                <a16:creationId xmlns:a16="http://schemas.microsoft.com/office/drawing/2014/main" id="{098A51F8-9746-4F65-BD00-828869D674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ground, indoor, building, ceiling&#10;&#10;Description automatically generated">
            <a:extLst>
              <a:ext uri="{FF2B5EF4-FFF2-40B4-BE49-F238E27FC236}">
                <a16:creationId xmlns:a16="http://schemas.microsoft.com/office/drawing/2014/main" id="{6BC7A42C-519B-4704-929A-C11FDC7D7F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57505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wall, building, floor&#10;&#10;Description automatically generated">
            <a:extLst>
              <a:ext uri="{FF2B5EF4-FFF2-40B4-BE49-F238E27FC236}">
                <a16:creationId xmlns:a16="http://schemas.microsoft.com/office/drawing/2014/main" id="{7F5DE287-7AC9-4894-90F6-9CFA89B8FE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&#10;&#10;Description automatically generated">
            <a:extLst>
              <a:ext uri="{FF2B5EF4-FFF2-40B4-BE49-F238E27FC236}">
                <a16:creationId xmlns:a16="http://schemas.microsoft.com/office/drawing/2014/main" id="{DB9B8935-5109-4283-B072-7797EA41A0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156907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ceiling, floor&#10;&#10;Description automatically generated">
            <a:extLst>
              <a:ext uri="{FF2B5EF4-FFF2-40B4-BE49-F238E27FC236}">
                <a16:creationId xmlns:a16="http://schemas.microsoft.com/office/drawing/2014/main" id="{347FC763-4E3C-481B-B26C-BB39FA44D2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&#10;&#10;Description automatically generated">
            <a:extLst>
              <a:ext uri="{FF2B5EF4-FFF2-40B4-BE49-F238E27FC236}">
                <a16:creationId xmlns:a16="http://schemas.microsoft.com/office/drawing/2014/main" id="{4F69DFBC-10C8-46B2-B837-7071970B60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97374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F03A4020-4C9A-4721-ACC8-67FE924F84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4609312C-1F7E-4D2C-9353-6B66DD04DD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225711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text, indoor, building, ceiling&#10;&#10;Description automatically generated">
            <a:extLst>
              <a:ext uri="{FF2B5EF4-FFF2-40B4-BE49-F238E27FC236}">
                <a16:creationId xmlns:a16="http://schemas.microsoft.com/office/drawing/2014/main" id="{689AC3A8-AD06-450B-9EFC-9E68273E3A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building, ceiling&#10;&#10;Description automatically generated">
            <a:extLst>
              <a:ext uri="{FF2B5EF4-FFF2-40B4-BE49-F238E27FC236}">
                <a16:creationId xmlns:a16="http://schemas.microsoft.com/office/drawing/2014/main" id="{A56FD7C6-EFFF-44B3-A91D-ECAB2407A1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59016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wall, floor, building&#10;&#10;Description automatically generated">
            <a:extLst>
              <a:ext uri="{FF2B5EF4-FFF2-40B4-BE49-F238E27FC236}">
                <a16:creationId xmlns:a16="http://schemas.microsoft.com/office/drawing/2014/main" id="{969ED9FA-B9B7-46C2-8490-EC1CB7417B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wall, indoor, floor&#10;&#10;Description automatically generated">
            <a:extLst>
              <a:ext uri="{FF2B5EF4-FFF2-40B4-BE49-F238E27FC236}">
                <a16:creationId xmlns:a16="http://schemas.microsoft.com/office/drawing/2014/main" id="{F5E24D59-2995-4B89-BC1F-54251B372A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91220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dirty&#10;&#10;Description automatically generated">
            <a:extLst>
              <a:ext uri="{FF2B5EF4-FFF2-40B4-BE49-F238E27FC236}">
                <a16:creationId xmlns:a16="http://schemas.microsoft.com/office/drawing/2014/main" id="{705A4E69-7E38-4FEF-8FAC-E434F8F73E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8DE027DC-B593-426C-AADF-B8587A9C47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72912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white tiled wall&#10;&#10;Description automatically generated with low confidence">
            <a:extLst>
              <a:ext uri="{FF2B5EF4-FFF2-40B4-BE49-F238E27FC236}">
                <a16:creationId xmlns:a16="http://schemas.microsoft.com/office/drawing/2014/main" id="{3091FB92-2462-4B64-95E5-4BA9326D7A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tile, tiled&#10;&#10;Description automatically generated">
            <a:extLst>
              <a:ext uri="{FF2B5EF4-FFF2-40B4-BE49-F238E27FC236}">
                <a16:creationId xmlns:a16="http://schemas.microsoft.com/office/drawing/2014/main" id="{48F1516D-F148-4F5C-9F5A-01A574AFDA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872557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ground, building, indoor, floor&#10;&#10;Description automatically generated">
            <a:extLst>
              <a:ext uri="{FF2B5EF4-FFF2-40B4-BE49-F238E27FC236}">
                <a16:creationId xmlns:a16="http://schemas.microsoft.com/office/drawing/2014/main" id="{F759FD8E-04A1-4420-B5BD-810AEF6AB0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building, ceiling, furniture&#10;&#10;Description automatically generated">
            <a:extLst>
              <a:ext uri="{FF2B5EF4-FFF2-40B4-BE49-F238E27FC236}">
                <a16:creationId xmlns:a16="http://schemas.microsoft.com/office/drawing/2014/main" id="{DAE8B140-8D33-442D-AD2D-4BB31F3AC1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890204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floor, open&#10;&#10;Description automatically generated">
            <a:extLst>
              <a:ext uri="{FF2B5EF4-FFF2-40B4-BE49-F238E27FC236}">
                <a16:creationId xmlns:a16="http://schemas.microsoft.com/office/drawing/2014/main" id="{71A19185-ECF1-49D3-BF8B-FCA1F37FA1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&#10;&#10;Description automatically generated">
            <a:extLst>
              <a:ext uri="{FF2B5EF4-FFF2-40B4-BE49-F238E27FC236}">
                <a16:creationId xmlns:a16="http://schemas.microsoft.com/office/drawing/2014/main" id="{D6CB7D3F-A395-4169-A834-A0B0EFFC6A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509360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9" name="Content Placeholder 8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883F68D0-D993-45DF-876C-B24DFA89B6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DD2712C-4F12-4018-B5B3-1D0E973967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96136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ceiling, building, several&#10;&#10;Description automatically generated">
            <a:extLst>
              <a:ext uri="{FF2B5EF4-FFF2-40B4-BE49-F238E27FC236}">
                <a16:creationId xmlns:a16="http://schemas.microsoft.com/office/drawing/2014/main" id="{C2A26503-A95C-4251-8F77-9399DD6BFC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building, wall, ceiling&#10;&#10;Description automatically generated">
            <a:extLst>
              <a:ext uri="{FF2B5EF4-FFF2-40B4-BE49-F238E27FC236}">
                <a16:creationId xmlns:a16="http://schemas.microsoft.com/office/drawing/2014/main" id="{E6751A76-943C-47FC-A974-CE7AECE776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986141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A105BB00-391F-45B9-A4E9-D2A4368F60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41F164CD-384A-4E48-9012-3F465E8AE9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035753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floor, indoor, building&#10;&#10;Description automatically generated">
            <a:extLst>
              <a:ext uri="{FF2B5EF4-FFF2-40B4-BE49-F238E27FC236}">
                <a16:creationId xmlns:a16="http://schemas.microsoft.com/office/drawing/2014/main" id="{F409B4A9-CBD3-43AA-BED7-3EB06B55E1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wall, ceiling, floor&#10;&#10;Description automatically generated">
            <a:extLst>
              <a:ext uri="{FF2B5EF4-FFF2-40B4-BE49-F238E27FC236}">
                <a16:creationId xmlns:a16="http://schemas.microsoft.com/office/drawing/2014/main" id="{8D2D16E1-73F3-4DEA-B01E-56D5411836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75581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hallway with graffiti on the walls&#10;&#10;Description automatically generated with low confidence">
            <a:extLst>
              <a:ext uri="{FF2B5EF4-FFF2-40B4-BE49-F238E27FC236}">
                <a16:creationId xmlns:a16="http://schemas.microsoft.com/office/drawing/2014/main" id="{CFD37872-B15F-4907-BC2C-7C87EE0EDE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building, ceiling&#10;&#10;Description automatically generated">
            <a:extLst>
              <a:ext uri="{FF2B5EF4-FFF2-40B4-BE49-F238E27FC236}">
                <a16:creationId xmlns:a16="http://schemas.microsoft.com/office/drawing/2014/main" id="{AF7F9302-B532-44C3-B3D8-044FAAB8BB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54418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9" name="Content Placeholder 8" descr="A picture containing indoor, ceiling, wall, building&#10;&#10;Description automatically generated">
            <a:extLst>
              <a:ext uri="{FF2B5EF4-FFF2-40B4-BE49-F238E27FC236}">
                <a16:creationId xmlns:a16="http://schemas.microsoft.com/office/drawing/2014/main" id="{47E65FEB-358B-4791-BF75-AD3601F3E2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wall, indoor, building, floor&#10;&#10;Description automatically generated">
            <a:extLst>
              <a:ext uri="{FF2B5EF4-FFF2-40B4-BE49-F238E27FC236}">
                <a16:creationId xmlns:a16="http://schemas.microsoft.com/office/drawing/2014/main" id="{E5E24100-143D-4ADD-8577-70EA4C501B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969089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building, floor, tiled&#10;&#10;Description automatically generated">
            <a:extLst>
              <a:ext uri="{FF2B5EF4-FFF2-40B4-BE49-F238E27FC236}">
                <a16:creationId xmlns:a16="http://schemas.microsoft.com/office/drawing/2014/main" id="{EEFE3DEA-FC57-46AA-90DE-A03761D431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floor, building, indoor&#10;&#10;Description automatically generated">
            <a:extLst>
              <a:ext uri="{FF2B5EF4-FFF2-40B4-BE49-F238E27FC236}">
                <a16:creationId xmlns:a16="http://schemas.microsoft.com/office/drawing/2014/main" id="{966467D4-E225-42E3-971D-0EE3A55952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085928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 2021</a:t>
            </a:r>
          </a:p>
        </p:txBody>
      </p:sp>
      <p:pic>
        <p:nvPicPr>
          <p:cNvPr id="4" name="Content Placeholder 3" descr="A picture containing indoor, floor, building, ceiling&#10;&#10;Description automatically generated">
            <a:extLst>
              <a:ext uri="{FF2B5EF4-FFF2-40B4-BE49-F238E27FC236}">
                <a16:creationId xmlns:a16="http://schemas.microsoft.com/office/drawing/2014/main" id="{609F6EC5-3E0A-4460-8ED3-B518CA95FB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wall, indoor, trash, dirty&#10;&#10;Description automatically generated">
            <a:extLst>
              <a:ext uri="{FF2B5EF4-FFF2-40B4-BE49-F238E27FC236}">
                <a16:creationId xmlns:a16="http://schemas.microsoft.com/office/drawing/2014/main" id="{975B417B-7347-4D91-AF85-1D2A0A3B06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1916218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</TotalTime>
  <Words>46</Words>
  <Application>Microsoft Office PowerPoint</Application>
  <PresentationFormat>Widescreen</PresentationFormat>
  <Paragraphs>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Ion Boardroom</vt:lpstr>
      <vt:lpstr>WBHS  Renovation/Addition Project Pictures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  <vt:lpstr>December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5</cp:revision>
  <dcterms:created xsi:type="dcterms:W3CDTF">2021-09-23T14:22:49Z</dcterms:created>
  <dcterms:modified xsi:type="dcterms:W3CDTF">2022-02-14T14:36:35Z</dcterms:modified>
</cp:coreProperties>
</file>