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8" r:id="rId1"/>
  </p:sldMasterIdLst>
  <p:sldIdLst>
    <p:sldId id="256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C123D99-B8CF-49FF-8EAC-40599C6F175B}" v="24" dt="2022-02-14T14:21:35.86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4" autoAdjust="0"/>
    <p:restoredTop sz="94660"/>
  </p:normalViewPr>
  <p:slideViewPr>
    <p:cSldViewPr snapToGrid="0">
      <p:cViewPr varScale="1">
        <p:scale>
          <a:sx n="58" d="100"/>
          <a:sy n="58" d="100"/>
        </p:scale>
        <p:origin x="70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20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microsoft.com/office/2016/11/relationships/changesInfo" Target="changesInfos/changesInfo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hris Lowe" userId="fd1e4a81-169b-484d-95c0-2ac44db4f632" providerId="ADAL" clId="{0C123D99-B8CF-49FF-8EAC-40599C6F175B}"/>
    <pc:docChg chg="custSel addSld delSld modSld">
      <pc:chgData name="Chris Lowe" userId="fd1e4a81-169b-484d-95c0-2ac44db4f632" providerId="ADAL" clId="{0C123D99-B8CF-49FF-8EAC-40599C6F175B}" dt="2022-02-14T14:21:35.883" v="101" actId="962"/>
      <pc:docMkLst>
        <pc:docMk/>
      </pc:docMkLst>
      <pc:sldChg chg="modSp mod">
        <pc:chgData name="Chris Lowe" userId="fd1e4a81-169b-484d-95c0-2ac44db4f632" providerId="ADAL" clId="{0C123D99-B8CF-49FF-8EAC-40599C6F175B}" dt="2022-02-14T14:16:02.138" v="7" actId="20577"/>
        <pc:sldMkLst>
          <pc:docMk/>
          <pc:sldMk cId="1352839807" sldId="256"/>
        </pc:sldMkLst>
        <pc:spChg chg="mod">
          <ac:chgData name="Chris Lowe" userId="fd1e4a81-169b-484d-95c0-2ac44db4f632" providerId="ADAL" clId="{0C123D99-B8CF-49FF-8EAC-40599C6F175B}" dt="2022-02-14T14:16:02.138" v="7" actId="20577"/>
          <ac:spMkLst>
            <pc:docMk/>
            <pc:sldMk cId="1352839807" sldId="256"/>
            <ac:spMk id="3" creationId="{C8AB5814-40CC-423E-A65E-1897B3C7EBDD}"/>
          </ac:spMkLst>
        </pc:spChg>
      </pc:sldChg>
      <pc:sldChg chg="addSp delSp modSp mod">
        <pc:chgData name="Chris Lowe" userId="fd1e4a81-169b-484d-95c0-2ac44db4f632" providerId="ADAL" clId="{0C123D99-B8CF-49FF-8EAC-40599C6F175B}" dt="2022-02-14T14:18:35.365" v="38" actId="27614"/>
        <pc:sldMkLst>
          <pc:docMk/>
          <pc:sldMk cId="1250380672" sldId="258"/>
        </pc:sldMkLst>
        <pc:spChg chg="add del mod">
          <ac:chgData name="Chris Lowe" userId="fd1e4a81-169b-484d-95c0-2ac44db4f632" providerId="ADAL" clId="{0C123D99-B8CF-49FF-8EAC-40599C6F175B}" dt="2022-02-14T14:18:26.801" v="34" actId="931"/>
          <ac:spMkLst>
            <pc:docMk/>
            <pc:sldMk cId="1250380672" sldId="258"/>
            <ac:spMk id="3" creationId="{375DB2F3-E522-423F-95FF-AF82685BCCC1}"/>
          </ac:spMkLst>
        </pc:spChg>
        <pc:spChg chg="add del mod">
          <ac:chgData name="Chris Lowe" userId="fd1e4a81-169b-484d-95c0-2ac44db4f632" providerId="ADAL" clId="{0C123D99-B8CF-49FF-8EAC-40599C6F175B}" dt="2022-02-14T14:18:32.580" v="37" actId="931"/>
          <ac:spMkLst>
            <pc:docMk/>
            <pc:sldMk cId="1250380672" sldId="258"/>
            <ac:spMk id="5" creationId="{6DAD9761-EB79-49CF-BA34-008D80C8D846}"/>
          </ac:spMkLst>
        </pc:spChg>
        <pc:spChg chg="mod">
          <ac:chgData name="Chris Lowe" userId="fd1e4a81-169b-484d-95c0-2ac44db4f632" providerId="ADAL" clId="{0C123D99-B8CF-49FF-8EAC-40599C6F175B}" dt="2022-02-14T14:16:17.990" v="8"/>
          <ac:spMkLst>
            <pc:docMk/>
            <pc:sldMk cId="1250380672" sldId="258"/>
            <ac:spMk id="17" creationId="{63DE835F-6EB2-49A3-A710-CF8757740D1F}"/>
          </ac:spMkLst>
        </pc:spChg>
        <pc:picChg chg="del">
          <ac:chgData name="Chris Lowe" userId="fd1e4a81-169b-484d-95c0-2ac44db4f632" providerId="ADAL" clId="{0C123D99-B8CF-49FF-8EAC-40599C6F175B}" dt="2022-02-14T14:17:42.157" v="31" actId="478"/>
          <ac:picMkLst>
            <pc:docMk/>
            <pc:sldMk cId="1250380672" sldId="258"/>
            <ac:picMk id="7" creationId="{DEC26FF5-15C1-4B68-88BA-33CD0447D389}"/>
          </ac:picMkLst>
        </pc:picChg>
        <pc:picChg chg="add mod">
          <ac:chgData name="Chris Lowe" userId="fd1e4a81-169b-484d-95c0-2ac44db4f632" providerId="ADAL" clId="{0C123D99-B8CF-49FF-8EAC-40599C6F175B}" dt="2022-02-14T14:18:29.191" v="35" actId="27614"/>
          <ac:picMkLst>
            <pc:docMk/>
            <pc:sldMk cId="1250380672" sldId="258"/>
            <ac:picMk id="8" creationId="{DE1F3D71-7EB4-4674-BD3E-877B0760491E}"/>
          </ac:picMkLst>
        </pc:picChg>
        <pc:picChg chg="del mod">
          <ac:chgData name="Chris Lowe" userId="fd1e4a81-169b-484d-95c0-2ac44db4f632" providerId="ADAL" clId="{0C123D99-B8CF-49FF-8EAC-40599C6F175B}" dt="2022-02-14T14:17:42.837" v="33" actId="478"/>
          <ac:picMkLst>
            <pc:docMk/>
            <pc:sldMk cId="1250380672" sldId="258"/>
            <ac:picMk id="9" creationId="{4ED9D29C-C446-43F9-9CC4-2ADA8D0954E6}"/>
          </ac:picMkLst>
        </pc:picChg>
        <pc:picChg chg="add mod">
          <ac:chgData name="Chris Lowe" userId="fd1e4a81-169b-484d-95c0-2ac44db4f632" providerId="ADAL" clId="{0C123D99-B8CF-49FF-8EAC-40599C6F175B}" dt="2022-02-14T14:18:35.365" v="38" actId="27614"/>
          <ac:picMkLst>
            <pc:docMk/>
            <pc:sldMk cId="1250380672" sldId="258"/>
            <ac:picMk id="11" creationId="{A7A2916B-7430-491A-AAFE-E8F50E311137}"/>
          </ac:picMkLst>
        </pc:picChg>
      </pc:sldChg>
      <pc:sldChg chg="addSp delSp modSp mod">
        <pc:chgData name="Chris Lowe" userId="fd1e4a81-169b-484d-95c0-2ac44db4f632" providerId="ADAL" clId="{0C123D99-B8CF-49FF-8EAC-40599C6F175B}" dt="2022-02-14T14:18:45.570" v="43" actId="27614"/>
        <pc:sldMkLst>
          <pc:docMk/>
          <pc:sldMk cId="1675147691" sldId="259"/>
        </pc:sldMkLst>
        <pc:spChg chg="add del mod">
          <ac:chgData name="Chris Lowe" userId="fd1e4a81-169b-484d-95c0-2ac44db4f632" providerId="ADAL" clId="{0C123D99-B8CF-49FF-8EAC-40599C6F175B}" dt="2022-02-14T14:18:39.461" v="39" actId="931"/>
          <ac:spMkLst>
            <pc:docMk/>
            <pc:sldMk cId="1675147691" sldId="259"/>
            <ac:spMk id="3" creationId="{3B8FEFAE-286C-47E9-869D-752B1A142FF4}"/>
          </ac:spMkLst>
        </pc:spChg>
        <pc:spChg chg="add del mod">
          <ac:chgData name="Chris Lowe" userId="fd1e4a81-169b-484d-95c0-2ac44db4f632" providerId="ADAL" clId="{0C123D99-B8CF-49FF-8EAC-40599C6F175B}" dt="2022-02-14T14:18:43.164" v="40" actId="931"/>
          <ac:spMkLst>
            <pc:docMk/>
            <pc:sldMk cId="1675147691" sldId="259"/>
            <ac:spMk id="5" creationId="{58814AD2-4C71-4AE6-A100-54E01A52AF92}"/>
          </ac:spMkLst>
        </pc:spChg>
        <pc:spChg chg="mod">
          <ac:chgData name="Chris Lowe" userId="fd1e4a81-169b-484d-95c0-2ac44db4f632" providerId="ADAL" clId="{0C123D99-B8CF-49FF-8EAC-40599C6F175B}" dt="2022-02-14T14:16:32.073" v="10" actId="6549"/>
          <ac:spMkLst>
            <pc:docMk/>
            <pc:sldMk cId="1675147691" sldId="259"/>
            <ac:spMk id="17" creationId="{63DE835F-6EB2-49A3-A710-CF8757740D1F}"/>
          </ac:spMkLst>
        </pc:spChg>
        <pc:picChg chg="del">
          <ac:chgData name="Chris Lowe" userId="fd1e4a81-169b-484d-95c0-2ac44db4f632" providerId="ADAL" clId="{0C123D99-B8CF-49FF-8EAC-40599C6F175B}" dt="2022-02-14T14:16:33.991" v="11" actId="478"/>
          <ac:picMkLst>
            <pc:docMk/>
            <pc:sldMk cId="1675147691" sldId="259"/>
            <ac:picMk id="7" creationId="{1A9AC6B9-5CBE-4C51-AEF1-527D9B4D46E3}"/>
          </ac:picMkLst>
        </pc:picChg>
        <pc:picChg chg="add mod">
          <ac:chgData name="Chris Lowe" userId="fd1e4a81-169b-484d-95c0-2ac44db4f632" providerId="ADAL" clId="{0C123D99-B8CF-49FF-8EAC-40599C6F175B}" dt="2022-02-14T14:18:43.299" v="41" actId="27614"/>
          <ac:picMkLst>
            <pc:docMk/>
            <pc:sldMk cId="1675147691" sldId="259"/>
            <ac:picMk id="8" creationId="{8C70D551-1448-4DC2-9CF3-B79F040441F3}"/>
          </ac:picMkLst>
        </pc:picChg>
        <pc:picChg chg="del">
          <ac:chgData name="Chris Lowe" userId="fd1e4a81-169b-484d-95c0-2ac44db4f632" providerId="ADAL" clId="{0C123D99-B8CF-49FF-8EAC-40599C6F175B}" dt="2022-02-14T14:16:34.636" v="12" actId="478"/>
          <ac:picMkLst>
            <pc:docMk/>
            <pc:sldMk cId="1675147691" sldId="259"/>
            <ac:picMk id="9" creationId="{9CE22395-CBF5-4672-A6D9-82EE6CCAAA3A}"/>
          </ac:picMkLst>
        </pc:picChg>
        <pc:picChg chg="add mod">
          <ac:chgData name="Chris Lowe" userId="fd1e4a81-169b-484d-95c0-2ac44db4f632" providerId="ADAL" clId="{0C123D99-B8CF-49FF-8EAC-40599C6F175B}" dt="2022-02-14T14:18:45.570" v="43" actId="27614"/>
          <ac:picMkLst>
            <pc:docMk/>
            <pc:sldMk cId="1675147691" sldId="259"/>
            <ac:picMk id="11" creationId="{ABAC6613-5DD6-4AAB-B30C-878E59516175}"/>
          </ac:picMkLst>
        </pc:picChg>
      </pc:sldChg>
      <pc:sldChg chg="addSp delSp modSp mod">
        <pc:chgData name="Chris Lowe" userId="fd1e4a81-169b-484d-95c0-2ac44db4f632" providerId="ADAL" clId="{0C123D99-B8CF-49FF-8EAC-40599C6F175B}" dt="2022-02-14T14:18:55.714" v="48" actId="27614"/>
        <pc:sldMkLst>
          <pc:docMk/>
          <pc:sldMk cId="1928860125" sldId="260"/>
        </pc:sldMkLst>
        <pc:spChg chg="add del mod">
          <ac:chgData name="Chris Lowe" userId="fd1e4a81-169b-484d-95c0-2ac44db4f632" providerId="ADAL" clId="{0C123D99-B8CF-49FF-8EAC-40599C6F175B}" dt="2022-02-14T14:18:48.823" v="44" actId="931"/>
          <ac:spMkLst>
            <pc:docMk/>
            <pc:sldMk cId="1928860125" sldId="260"/>
            <ac:spMk id="3" creationId="{A040E880-817D-4A22-B6BD-26AB5BC6121E}"/>
          </ac:spMkLst>
        </pc:spChg>
        <pc:spChg chg="add del mod">
          <ac:chgData name="Chris Lowe" userId="fd1e4a81-169b-484d-95c0-2ac44db4f632" providerId="ADAL" clId="{0C123D99-B8CF-49FF-8EAC-40599C6F175B}" dt="2022-02-14T14:18:52.896" v="45" actId="931"/>
          <ac:spMkLst>
            <pc:docMk/>
            <pc:sldMk cId="1928860125" sldId="260"/>
            <ac:spMk id="5" creationId="{7565234F-6061-416E-84E0-FA12CBD4B7B7}"/>
          </ac:spMkLst>
        </pc:spChg>
        <pc:spChg chg="mod">
          <ac:chgData name="Chris Lowe" userId="fd1e4a81-169b-484d-95c0-2ac44db4f632" providerId="ADAL" clId="{0C123D99-B8CF-49FF-8EAC-40599C6F175B}" dt="2022-02-14T14:16:50.397" v="17" actId="6549"/>
          <ac:spMkLst>
            <pc:docMk/>
            <pc:sldMk cId="1928860125" sldId="260"/>
            <ac:spMk id="17" creationId="{63DE835F-6EB2-49A3-A710-CF8757740D1F}"/>
          </ac:spMkLst>
        </pc:spChg>
        <pc:picChg chg="del">
          <ac:chgData name="Chris Lowe" userId="fd1e4a81-169b-484d-95c0-2ac44db4f632" providerId="ADAL" clId="{0C123D99-B8CF-49FF-8EAC-40599C6F175B}" dt="2022-02-14T14:16:52.451" v="18" actId="478"/>
          <ac:picMkLst>
            <pc:docMk/>
            <pc:sldMk cId="1928860125" sldId="260"/>
            <ac:picMk id="7" creationId="{B3F2A436-E8D1-4029-9979-529A9A13EB24}"/>
          </ac:picMkLst>
        </pc:picChg>
        <pc:picChg chg="add mod">
          <ac:chgData name="Chris Lowe" userId="fd1e4a81-169b-484d-95c0-2ac44db4f632" providerId="ADAL" clId="{0C123D99-B8CF-49FF-8EAC-40599C6F175B}" dt="2022-02-14T14:18:52.903" v="46" actId="27614"/>
          <ac:picMkLst>
            <pc:docMk/>
            <pc:sldMk cId="1928860125" sldId="260"/>
            <ac:picMk id="8" creationId="{BC7B62E4-AF4C-4D0F-AE34-845FC4878DD7}"/>
          </ac:picMkLst>
        </pc:picChg>
        <pc:picChg chg="del">
          <ac:chgData name="Chris Lowe" userId="fd1e4a81-169b-484d-95c0-2ac44db4f632" providerId="ADAL" clId="{0C123D99-B8CF-49FF-8EAC-40599C6F175B}" dt="2022-02-14T14:16:53.077" v="19" actId="478"/>
          <ac:picMkLst>
            <pc:docMk/>
            <pc:sldMk cId="1928860125" sldId="260"/>
            <ac:picMk id="9" creationId="{A514F449-B098-4CA7-AF4D-537E39B626C2}"/>
          </ac:picMkLst>
        </pc:picChg>
        <pc:picChg chg="add mod">
          <ac:chgData name="Chris Lowe" userId="fd1e4a81-169b-484d-95c0-2ac44db4f632" providerId="ADAL" clId="{0C123D99-B8CF-49FF-8EAC-40599C6F175B}" dt="2022-02-14T14:18:55.714" v="48" actId="27614"/>
          <ac:picMkLst>
            <pc:docMk/>
            <pc:sldMk cId="1928860125" sldId="260"/>
            <ac:picMk id="11" creationId="{A5018751-AF36-470F-BB36-3858D697D14D}"/>
          </ac:picMkLst>
        </pc:picChg>
      </pc:sldChg>
      <pc:sldChg chg="del">
        <pc:chgData name="Chris Lowe" userId="fd1e4a81-169b-484d-95c0-2ac44db4f632" providerId="ADAL" clId="{0C123D99-B8CF-49FF-8EAC-40599C6F175B}" dt="2022-02-14T14:16:57.475" v="20" actId="47"/>
        <pc:sldMkLst>
          <pc:docMk/>
          <pc:sldMk cId="2322849221" sldId="261"/>
        </pc:sldMkLst>
      </pc:sldChg>
      <pc:sldChg chg="addSp delSp modSp add mod">
        <pc:chgData name="Chris Lowe" userId="fd1e4a81-169b-484d-95c0-2ac44db4f632" providerId="ADAL" clId="{0C123D99-B8CF-49FF-8EAC-40599C6F175B}" dt="2022-02-14T14:19:09.471" v="53" actId="27614"/>
        <pc:sldMkLst>
          <pc:docMk/>
          <pc:sldMk cId="2394644443" sldId="261"/>
        </pc:sldMkLst>
        <pc:spChg chg="del">
          <ac:chgData name="Chris Lowe" userId="fd1e4a81-169b-484d-95c0-2ac44db4f632" providerId="ADAL" clId="{0C123D99-B8CF-49FF-8EAC-40599C6F175B}" dt="2022-02-14T14:19:01.118" v="49" actId="931"/>
          <ac:spMkLst>
            <pc:docMk/>
            <pc:sldMk cId="2394644443" sldId="261"/>
            <ac:spMk id="3" creationId="{A040E880-817D-4A22-B6BD-26AB5BC6121E}"/>
          </ac:spMkLst>
        </pc:spChg>
        <pc:spChg chg="del">
          <ac:chgData name="Chris Lowe" userId="fd1e4a81-169b-484d-95c0-2ac44db4f632" providerId="ADAL" clId="{0C123D99-B8CF-49FF-8EAC-40599C6F175B}" dt="2022-02-14T14:19:06.715" v="50" actId="931"/>
          <ac:spMkLst>
            <pc:docMk/>
            <pc:sldMk cId="2394644443" sldId="261"/>
            <ac:spMk id="5" creationId="{7565234F-6061-416E-84E0-FA12CBD4B7B7}"/>
          </ac:spMkLst>
        </pc:spChg>
        <pc:picChg chg="add mod">
          <ac:chgData name="Chris Lowe" userId="fd1e4a81-169b-484d-95c0-2ac44db4f632" providerId="ADAL" clId="{0C123D99-B8CF-49FF-8EAC-40599C6F175B}" dt="2022-02-14T14:19:07.563" v="51" actId="27614"/>
          <ac:picMkLst>
            <pc:docMk/>
            <pc:sldMk cId="2394644443" sldId="261"/>
            <ac:picMk id="4" creationId="{0168F2B1-4DD1-4E52-B7C2-AF27F55603CD}"/>
          </ac:picMkLst>
        </pc:picChg>
        <pc:picChg chg="add mod">
          <ac:chgData name="Chris Lowe" userId="fd1e4a81-169b-484d-95c0-2ac44db4f632" providerId="ADAL" clId="{0C123D99-B8CF-49FF-8EAC-40599C6F175B}" dt="2022-02-14T14:19:09.471" v="53" actId="27614"/>
          <ac:picMkLst>
            <pc:docMk/>
            <pc:sldMk cId="2394644443" sldId="261"/>
            <ac:picMk id="7" creationId="{161BAB22-BE84-4163-BD63-2B84D4451B9B}"/>
          </ac:picMkLst>
        </pc:picChg>
      </pc:sldChg>
      <pc:sldChg chg="addSp delSp modSp add mod">
        <pc:chgData name="Chris Lowe" userId="fd1e4a81-169b-484d-95c0-2ac44db4f632" providerId="ADAL" clId="{0C123D99-B8CF-49FF-8EAC-40599C6F175B}" dt="2022-02-14T14:19:18.975" v="59" actId="962"/>
        <pc:sldMkLst>
          <pc:docMk/>
          <pc:sldMk cId="1376574320" sldId="262"/>
        </pc:sldMkLst>
        <pc:spChg chg="del">
          <ac:chgData name="Chris Lowe" userId="fd1e4a81-169b-484d-95c0-2ac44db4f632" providerId="ADAL" clId="{0C123D99-B8CF-49FF-8EAC-40599C6F175B}" dt="2022-02-14T14:19:12.688" v="54" actId="931"/>
          <ac:spMkLst>
            <pc:docMk/>
            <pc:sldMk cId="1376574320" sldId="262"/>
            <ac:spMk id="3" creationId="{A040E880-817D-4A22-B6BD-26AB5BC6121E}"/>
          </ac:spMkLst>
        </pc:spChg>
        <pc:spChg chg="del">
          <ac:chgData name="Chris Lowe" userId="fd1e4a81-169b-484d-95c0-2ac44db4f632" providerId="ADAL" clId="{0C123D99-B8CF-49FF-8EAC-40599C6F175B}" dt="2022-02-14T14:19:16.275" v="55" actId="931"/>
          <ac:spMkLst>
            <pc:docMk/>
            <pc:sldMk cId="1376574320" sldId="262"/>
            <ac:spMk id="5" creationId="{7565234F-6061-416E-84E0-FA12CBD4B7B7}"/>
          </ac:spMkLst>
        </pc:spChg>
        <pc:picChg chg="add mod">
          <ac:chgData name="Chris Lowe" userId="fd1e4a81-169b-484d-95c0-2ac44db4f632" providerId="ADAL" clId="{0C123D99-B8CF-49FF-8EAC-40599C6F175B}" dt="2022-02-14T14:19:16.403" v="56" actId="27614"/>
          <ac:picMkLst>
            <pc:docMk/>
            <pc:sldMk cId="1376574320" sldId="262"/>
            <ac:picMk id="4" creationId="{5EAB9DAA-7B58-4782-AFE8-21AFE00A7E14}"/>
          </ac:picMkLst>
        </pc:picChg>
        <pc:picChg chg="add mod">
          <ac:chgData name="Chris Lowe" userId="fd1e4a81-169b-484d-95c0-2ac44db4f632" providerId="ADAL" clId="{0C123D99-B8CF-49FF-8EAC-40599C6F175B}" dt="2022-02-14T14:19:18.975" v="59" actId="962"/>
          <ac:picMkLst>
            <pc:docMk/>
            <pc:sldMk cId="1376574320" sldId="262"/>
            <ac:picMk id="7" creationId="{B20C188F-F1BD-444E-B96E-2F375B0B3562}"/>
          </ac:picMkLst>
        </pc:picChg>
      </pc:sldChg>
      <pc:sldChg chg="del">
        <pc:chgData name="Chris Lowe" userId="fd1e4a81-169b-484d-95c0-2ac44db4f632" providerId="ADAL" clId="{0C123D99-B8CF-49FF-8EAC-40599C6F175B}" dt="2022-02-14T14:16:59.137" v="21" actId="47"/>
        <pc:sldMkLst>
          <pc:docMk/>
          <pc:sldMk cId="3767777391" sldId="262"/>
        </pc:sldMkLst>
      </pc:sldChg>
      <pc:sldChg chg="del">
        <pc:chgData name="Chris Lowe" userId="fd1e4a81-169b-484d-95c0-2ac44db4f632" providerId="ADAL" clId="{0C123D99-B8CF-49FF-8EAC-40599C6F175B}" dt="2022-02-14T14:17:00.822" v="22" actId="47"/>
        <pc:sldMkLst>
          <pc:docMk/>
          <pc:sldMk cId="2477519135" sldId="263"/>
        </pc:sldMkLst>
      </pc:sldChg>
      <pc:sldChg chg="addSp delSp modSp add mod">
        <pc:chgData name="Chris Lowe" userId="fd1e4a81-169b-484d-95c0-2ac44db4f632" providerId="ADAL" clId="{0C123D99-B8CF-49FF-8EAC-40599C6F175B}" dt="2022-02-14T14:19:49.510" v="64" actId="27614"/>
        <pc:sldMkLst>
          <pc:docMk/>
          <pc:sldMk cId="2677908383" sldId="263"/>
        </pc:sldMkLst>
        <pc:spChg chg="del">
          <ac:chgData name="Chris Lowe" userId="fd1e4a81-169b-484d-95c0-2ac44db4f632" providerId="ADAL" clId="{0C123D99-B8CF-49FF-8EAC-40599C6F175B}" dt="2022-02-14T14:19:39.081" v="60" actId="931"/>
          <ac:spMkLst>
            <pc:docMk/>
            <pc:sldMk cId="2677908383" sldId="263"/>
            <ac:spMk id="3" creationId="{A040E880-817D-4A22-B6BD-26AB5BC6121E}"/>
          </ac:spMkLst>
        </pc:spChg>
        <pc:spChg chg="del">
          <ac:chgData name="Chris Lowe" userId="fd1e4a81-169b-484d-95c0-2ac44db4f632" providerId="ADAL" clId="{0C123D99-B8CF-49FF-8EAC-40599C6F175B}" dt="2022-02-14T14:19:47.224" v="63" actId="931"/>
          <ac:spMkLst>
            <pc:docMk/>
            <pc:sldMk cId="2677908383" sldId="263"/>
            <ac:spMk id="5" creationId="{7565234F-6061-416E-84E0-FA12CBD4B7B7}"/>
          </ac:spMkLst>
        </pc:spChg>
        <pc:picChg chg="add mod">
          <ac:chgData name="Chris Lowe" userId="fd1e4a81-169b-484d-95c0-2ac44db4f632" providerId="ADAL" clId="{0C123D99-B8CF-49FF-8EAC-40599C6F175B}" dt="2022-02-14T14:19:41.069" v="62" actId="962"/>
          <ac:picMkLst>
            <pc:docMk/>
            <pc:sldMk cId="2677908383" sldId="263"/>
            <ac:picMk id="4" creationId="{CA967B82-8F9F-461A-A103-B660221DD105}"/>
          </ac:picMkLst>
        </pc:picChg>
        <pc:picChg chg="add mod">
          <ac:chgData name="Chris Lowe" userId="fd1e4a81-169b-484d-95c0-2ac44db4f632" providerId="ADAL" clId="{0C123D99-B8CF-49FF-8EAC-40599C6F175B}" dt="2022-02-14T14:19:49.510" v="64" actId="27614"/>
          <ac:picMkLst>
            <pc:docMk/>
            <pc:sldMk cId="2677908383" sldId="263"/>
            <ac:picMk id="7" creationId="{D22EEEF2-37D1-4040-B4E8-A198BC531D0C}"/>
          </ac:picMkLst>
        </pc:picChg>
      </pc:sldChg>
      <pc:sldChg chg="del">
        <pc:chgData name="Chris Lowe" userId="fd1e4a81-169b-484d-95c0-2ac44db4f632" providerId="ADAL" clId="{0C123D99-B8CF-49FF-8EAC-40599C6F175B}" dt="2022-02-14T14:17:01.895" v="23" actId="47"/>
        <pc:sldMkLst>
          <pc:docMk/>
          <pc:sldMk cId="731405961" sldId="264"/>
        </pc:sldMkLst>
      </pc:sldChg>
      <pc:sldChg chg="addSp delSp modSp add mod">
        <pc:chgData name="Chris Lowe" userId="fd1e4a81-169b-484d-95c0-2ac44db4f632" providerId="ADAL" clId="{0C123D99-B8CF-49FF-8EAC-40599C6F175B}" dt="2022-02-14T14:20:02.906" v="68" actId="27614"/>
        <pc:sldMkLst>
          <pc:docMk/>
          <pc:sldMk cId="3021607129" sldId="264"/>
        </pc:sldMkLst>
        <pc:spChg chg="del">
          <ac:chgData name="Chris Lowe" userId="fd1e4a81-169b-484d-95c0-2ac44db4f632" providerId="ADAL" clId="{0C123D99-B8CF-49FF-8EAC-40599C6F175B}" dt="2022-02-14T14:19:56.015" v="65" actId="931"/>
          <ac:spMkLst>
            <pc:docMk/>
            <pc:sldMk cId="3021607129" sldId="264"/>
            <ac:spMk id="3" creationId="{A040E880-817D-4A22-B6BD-26AB5BC6121E}"/>
          </ac:spMkLst>
        </pc:spChg>
        <pc:spChg chg="del">
          <ac:chgData name="Chris Lowe" userId="fd1e4a81-169b-484d-95c0-2ac44db4f632" providerId="ADAL" clId="{0C123D99-B8CF-49FF-8EAC-40599C6F175B}" dt="2022-02-14T14:20:00.398" v="66" actId="931"/>
          <ac:spMkLst>
            <pc:docMk/>
            <pc:sldMk cId="3021607129" sldId="264"/>
            <ac:spMk id="5" creationId="{7565234F-6061-416E-84E0-FA12CBD4B7B7}"/>
          </ac:spMkLst>
        </pc:spChg>
        <pc:picChg chg="add mod">
          <ac:chgData name="Chris Lowe" userId="fd1e4a81-169b-484d-95c0-2ac44db4f632" providerId="ADAL" clId="{0C123D99-B8CF-49FF-8EAC-40599C6F175B}" dt="2022-02-14T14:20:02.234" v="67" actId="27614"/>
          <ac:picMkLst>
            <pc:docMk/>
            <pc:sldMk cId="3021607129" sldId="264"/>
            <ac:picMk id="4" creationId="{148A5579-75BF-4762-AC46-E62F6A0CA454}"/>
          </ac:picMkLst>
        </pc:picChg>
        <pc:picChg chg="add mod">
          <ac:chgData name="Chris Lowe" userId="fd1e4a81-169b-484d-95c0-2ac44db4f632" providerId="ADAL" clId="{0C123D99-B8CF-49FF-8EAC-40599C6F175B}" dt="2022-02-14T14:20:02.906" v="68" actId="27614"/>
          <ac:picMkLst>
            <pc:docMk/>
            <pc:sldMk cId="3021607129" sldId="264"/>
            <ac:picMk id="7" creationId="{56FBE073-2B2D-45AF-8FC8-E77AE4743F8D}"/>
          </ac:picMkLst>
        </pc:picChg>
      </pc:sldChg>
      <pc:sldChg chg="del">
        <pc:chgData name="Chris Lowe" userId="fd1e4a81-169b-484d-95c0-2ac44db4f632" providerId="ADAL" clId="{0C123D99-B8CF-49FF-8EAC-40599C6F175B}" dt="2022-02-14T14:17:02.891" v="24" actId="47"/>
        <pc:sldMkLst>
          <pc:docMk/>
          <pc:sldMk cId="3916928299" sldId="265"/>
        </pc:sldMkLst>
      </pc:sldChg>
      <pc:sldChg chg="addSp delSp modSp add mod">
        <pc:chgData name="Chris Lowe" userId="fd1e4a81-169b-484d-95c0-2ac44db4f632" providerId="ADAL" clId="{0C123D99-B8CF-49FF-8EAC-40599C6F175B}" dt="2022-02-14T14:20:21.516" v="73" actId="27614"/>
        <pc:sldMkLst>
          <pc:docMk/>
          <pc:sldMk cId="4152013432" sldId="265"/>
        </pc:sldMkLst>
        <pc:spChg chg="del">
          <ac:chgData name="Chris Lowe" userId="fd1e4a81-169b-484d-95c0-2ac44db4f632" providerId="ADAL" clId="{0C123D99-B8CF-49FF-8EAC-40599C6F175B}" dt="2022-02-14T14:20:12.648" v="69" actId="931"/>
          <ac:spMkLst>
            <pc:docMk/>
            <pc:sldMk cId="4152013432" sldId="265"/>
            <ac:spMk id="3" creationId="{A040E880-817D-4A22-B6BD-26AB5BC6121E}"/>
          </ac:spMkLst>
        </pc:spChg>
        <pc:spChg chg="del">
          <ac:chgData name="Chris Lowe" userId="fd1e4a81-169b-484d-95c0-2ac44db4f632" providerId="ADAL" clId="{0C123D99-B8CF-49FF-8EAC-40599C6F175B}" dt="2022-02-14T14:20:19.539" v="72" actId="931"/>
          <ac:spMkLst>
            <pc:docMk/>
            <pc:sldMk cId="4152013432" sldId="265"/>
            <ac:spMk id="5" creationId="{7565234F-6061-416E-84E0-FA12CBD4B7B7}"/>
          </ac:spMkLst>
        </pc:spChg>
        <pc:picChg chg="add mod">
          <ac:chgData name="Chris Lowe" userId="fd1e4a81-169b-484d-95c0-2ac44db4f632" providerId="ADAL" clId="{0C123D99-B8CF-49FF-8EAC-40599C6F175B}" dt="2022-02-14T14:20:14.457" v="71" actId="962"/>
          <ac:picMkLst>
            <pc:docMk/>
            <pc:sldMk cId="4152013432" sldId="265"/>
            <ac:picMk id="4" creationId="{F9658842-4214-4EB5-B213-3D0BB90B03A4}"/>
          </ac:picMkLst>
        </pc:picChg>
        <pc:picChg chg="add mod">
          <ac:chgData name="Chris Lowe" userId="fd1e4a81-169b-484d-95c0-2ac44db4f632" providerId="ADAL" clId="{0C123D99-B8CF-49FF-8EAC-40599C6F175B}" dt="2022-02-14T14:20:21.516" v="73" actId="27614"/>
          <ac:picMkLst>
            <pc:docMk/>
            <pc:sldMk cId="4152013432" sldId="265"/>
            <ac:picMk id="7" creationId="{F4CF2CF9-BE9E-42DF-85A9-3169FC56DB07}"/>
          </ac:picMkLst>
        </pc:picChg>
      </pc:sldChg>
      <pc:sldChg chg="addSp delSp modSp add mod">
        <pc:chgData name="Chris Lowe" userId="fd1e4a81-169b-484d-95c0-2ac44db4f632" providerId="ADAL" clId="{0C123D99-B8CF-49FF-8EAC-40599C6F175B}" dt="2022-02-14T14:20:33.769" v="78" actId="27614"/>
        <pc:sldMkLst>
          <pc:docMk/>
          <pc:sldMk cId="2912740085" sldId="266"/>
        </pc:sldMkLst>
        <pc:spChg chg="del">
          <ac:chgData name="Chris Lowe" userId="fd1e4a81-169b-484d-95c0-2ac44db4f632" providerId="ADAL" clId="{0C123D99-B8CF-49FF-8EAC-40599C6F175B}" dt="2022-02-14T14:20:27.190" v="74" actId="931"/>
          <ac:spMkLst>
            <pc:docMk/>
            <pc:sldMk cId="2912740085" sldId="266"/>
            <ac:spMk id="3" creationId="{A040E880-817D-4A22-B6BD-26AB5BC6121E}"/>
          </ac:spMkLst>
        </pc:spChg>
        <pc:spChg chg="del mod">
          <ac:chgData name="Chris Lowe" userId="fd1e4a81-169b-484d-95c0-2ac44db4f632" providerId="ADAL" clId="{0C123D99-B8CF-49FF-8EAC-40599C6F175B}" dt="2022-02-14T14:20:31.580" v="77" actId="931"/>
          <ac:spMkLst>
            <pc:docMk/>
            <pc:sldMk cId="2912740085" sldId="266"/>
            <ac:spMk id="5" creationId="{7565234F-6061-416E-84E0-FA12CBD4B7B7}"/>
          </ac:spMkLst>
        </pc:spChg>
        <pc:picChg chg="add mod">
          <ac:chgData name="Chris Lowe" userId="fd1e4a81-169b-484d-95c0-2ac44db4f632" providerId="ADAL" clId="{0C123D99-B8CF-49FF-8EAC-40599C6F175B}" dt="2022-02-14T14:20:30.919" v="75" actId="27614"/>
          <ac:picMkLst>
            <pc:docMk/>
            <pc:sldMk cId="2912740085" sldId="266"/>
            <ac:picMk id="4" creationId="{52579146-734C-4BE1-A716-A5BD7E79C9FF}"/>
          </ac:picMkLst>
        </pc:picChg>
        <pc:picChg chg="add mod">
          <ac:chgData name="Chris Lowe" userId="fd1e4a81-169b-484d-95c0-2ac44db4f632" providerId="ADAL" clId="{0C123D99-B8CF-49FF-8EAC-40599C6F175B}" dt="2022-02-14T14:20:33.769" v="78" actId="27614"/>
          <ac:picMkLst>
            <pc:docMk/>
            <pc:sldMk cId="2912740085" sldId="266"/>
            <ac:picMk id="7" creationId="{641E66A6-4CE7-4DA7-96ED-B4406351CDBC}"/>
          </ac:picMkLst>
        </pc:picChg>
      </pc:sldChg>
      <pc:sldChg chg="addSp delSp modSp add mod">
        <pc:chgData name="Chris Lowe" userId="fd1e4a81-169b-484d-95c0-2ac44db4f632" providerId="ADAL" clId="{0C123D99-B8CF-49FF-8EAC-40599C6F175B}" dt="2022-02-14T14:21:02.898" v="86" actId="27614"/>
        <pc:sldMkLst>
          <pc:docMk/>
          <pc:sldMk cId="3807572107" sldId="267"/>
        </pc:sldMkLst>
        <pc:spChg chg="add del mod">
          <ac:chgData name="Chris Lowe" userId="fd1e4a81-169b-484d-95c0-2ac44db4f632" providerId="ADAL" clId="{0C123D99-B8CF-49FF-8EAC-40599C6F175B}" dt="2022-02-14T14:20:53.389" v="82" actId="931"/>
          <ac:spMkLst>
            <pc:docMk/>
            <pc:sldMk cId="3807572107" sldId="267"/>
            <ac:spMk id="3" creationId="{A25EBC4F-46F5-4A74-9EC3-26A29A6E65E6}"/>
          </ac:spMkLst>
        </pc:spChg>
        <pc:spChg chg="add del mod">
          <ac:chgData name="Chris Lowe" userId="fd1e4a81-169b-484d-95c0-2ac44db4f632" providerId="ADAL" clId="{0C123D99-B8CF-49FF-8EAC-40599C6F175B}" dt="2022-02-14T14:21:00.023" v="85" actId="931"/>
          <ac:spMkLst>
            <pc:docMk/>
            <pc:sldMk cId="3807572107" sldId="267"/>
            <ac:spMk id="6" creationId="{26E2F9DD-F6CD-481F-93EF-89ECC872AD24}"/>
          </ac:spMkLst>
        </pc:spChg>
        <pc:picChg chg="del">
          <ac:chgData name="Chris Lowe" userId="fd1e4a81-169b-484d-95c0-2ac44db4f632" providerId="ADAL" clId="{0C123D99-B8CF-49FF-8EAC-40599C6F175B}" dt="2022-02-14T14:20:44.309" v="80" actId="478"/>
          <ac:picMkLst>
            <pc:docMk/>
            <pc:sldMk cId="3807572107" sldId="267"/>
            <ac:picMk id="4" creationId="{52579146-734C-4BE1-A716-A5BD7E79C9FF}"/>
          </ac:picMkLst>
        </pc:picChg>
        <pc:picChg chg="del">
          <ac:chgData name="Chris Lowe" userId="fd1e4a81-169b-484d-95c0-2ac44db4f632" providerId="ADAL" clId="{0C123D99-B8CF-49FF-8EAC-40599C6F175B}" dt="2022-02-14T14:20:47.191" v="81" actId="478"/>
          <ac:picMkLst>
            <pc:docMk/>
            <pc:sldMk cId="3807572107" sldId="267"/>
            <ac:picMk id="7" creationId="{641E66A6-4CE7-4DA7-96ED-B4406351CDBC}"/>
          </ac:picMkLst>
        </pc:picChg>
        <pc:picChg chg="add mod">
          <ac:chgData name="Chris Lowe" userId="fd1e4a81-169b-484d-95c0-2ac44db4f632" providerId="ADAL" clId="{0C123D99-B8CF-49FF-8EAC-40599C6F175B}" dt="2022-02-14T14:20:57.591" v="83" actId="27614"/>
          <ac:picMkLst>
            <pc:docMk/>
            <pc:sldMk cId="3807572107" sldId="267"/>
            <ac:picMk id="9" creationId="{AC178E1B-882D-413E-B2CC-E48458D1BDA7}"/>
          </ac:picMkLst>
        </pc:picChg>
        <pc:picChg chg="add mod">
          <ac:chgData name="Chris Lowe" userId="fd1e4a81-169b-484d-95c0-2ac44db4f632" providerId="ADAL" clId="{0C123D99-B8CF-49FF-8EAC-40599C6F175B}" dt="2022-02-14T14:21:02.898" v="86" actId="27614"/>
          <ac:picMkLst>
            <pc:docMk/>
            <pc:sldMk cId="3807572107" sldId="267"/>
            <ac:picMk id="11" creationId="{40EBC1E6-063E-4D7A-94FD-7B93D91CACC6}"/>
          </ac:picMkLst>
        </pc:picChg>
      </pc:sldChg>
      <pc:sldChg chg="addSp delSp modSp add mod">
        <pc:chgData name="Chris Lowe" userId="fd1e4a81-169b-484d-95c0-2ac44db4f632" providerId="ADAL" clId="{0C123D99-B8CF-49FF-8EAC-40599C6F175B}" dt="2022-02-14T14:21:20.674" v="94" actId="27614"/>
        <pc:sldMkLst>
          <pc:docMk/>
          <pc:sldMk cId="390865426" sldId="268"/>
        </pc:sldMkLst>
        <pc:spChg chg="add del mod">
          <ac:chgData name="Chris Lowe" userId="fd1e4a81-169b-484d-95c0-2ac44db4f632" providerId="ADAL" clId="{0C123D99-B8CF-49FF-8EAC-40599C6F175B}" dt="2022-02-14T14:21:13.283" v="90" actId="931"/>
          <ac:spMkLst>
            <pc:docMk/>
            <pc:sldMk cId="390865426" sldId="268"/>
            <ac:spMk id="3" creationId="{594001C9-44D1-4813-B3CC-27E2043197DD}"/>
          </ac:spMkLst>
        </pc:spChg>
        <pc:spChg chg="add del mod">
          <ac:chgData name="Chris Lowe" userId="fd1e4a81-169b-484d-95c0-2ac44db4f632" providerId="ADAL" clId="{0C123D99-B8CF-49FF-8EAC-40599C6F175B}" dt="2022-02-14T14:21:17.782" v="93" actId="931"/>
          <ac:spMkLst>
            <pc:docMk/>
            <pc:sldMk cId="390865426" sldId="268"/>
            <ac:spMk id="5" creationId="{EE338C03-3087-4ED6-81DD-8A30D78A707F}"/>
          </ac:spMkLst>
        </pc:spChg>
        <pc:picChg chg="add mod">
          <ac:chgData name="Chris Lowe" userId="fd1e4a81-169b-484d-95c0-2ac44db4f632" providerId="ADAL" clId="{0C123D99-B8CF-49FF-8EAC-40599C6F175B}" dt="2022-02-14T14:21:16.881" v="91" actId="27614"/>
          <ac:picMkLst>
            <pc:docMk/>
            <pc:sldMk cId="390865426" sldId="268"/>
            <ac:picMk id="7" creationId="{8FEA04A9-3588-4D6E-8421-3D4061B8F79D}"/>
          </ac:picMkLst>
        </pc:picChg>
        <pc:picChg chg="del">
          <ac:chgData name="Chris Lowe" userId="fd1e4a81-169b-484d-95c0-2ac44db4f632" providerId="ADAL" clId="{0C123D99-B8CF-49FF-8EAC-40599C6F175B}" dt="2022-02-14T14:21:07.139" v="88" actId="478"/>
          <ac:picMkLst>
            <pc:docMk/>
            <pc:sldMk cId="390865426" sldId="268"/>
            <ac:picMk id="9" creationId="{AC178E1B-882D-413E-B2CC-E48458D1BDA7}"/>
          </ac:picMkLst>
        </pc:picChg>
        <pc:picChg chg="add mod">
          <ac:chgData name="Chris Lowe" userId="fd1e4a81-169b-484d-95c0-2ac44db4f632" providerId="ADAL" clId="{0C123D99-B8CF-49FF-8EAC-40599C6F175B}" dt="2022-02-14T14:21:20.674" v="94" actId="27614"/>
          <ac:picMkLst>
            <pc:docMk/>
            <pc:sldMk cId="390865426" sldId="268"/>
            <ac:picMk id="10" creationId="{8C1FD27E-380D-4229-9DDC-2BAC4A81E2FF}"/>
          </ac:picMkLst>
        </pc:picChg>
        <pc:picChg chg="del">
          <ac:chgData name="Chris Lowe" userId="fd1e4a81-169b-484d-95c0-2ac44db4f632" providerId="ADAL" clId="{0C123D99-B8CF-49FF-8EAC-40599C6F175B}" dt="2022-02-14T14:21:08.025" v="89" actId="478"/>
          <ac:picMkLst>
            <pc:docMk/>
            <pc:sldMk cId="390865426" sldId="268"/>
            <ac:picMk id="11" creationId="{40EBC1E6-063E-4D7A-94FD-7B93D91CACC6}"/>
          </ac:picMkLst>
        </pc:picChg>
      </pc:sldChg>
      <pc:sldChg chg="addSp delSp modSp add mod">
        <pc:chgData name="Chris Lowe" userId="fd1e4a81-169b-484d-95c0-2ac44db4f632" providerId="ADAL" clId="{0C123D99-B8CF-49FF-8EAC-40599C6F175B}" dt="2022-02-14T14:21:35.883" v="101" actId="962"/>
        <pc:sldMkLst>
          <pc:docMk/>
          <pc:sldMk cId="1770471932" sldId="269"/>
        </pc:sldMkLst>
        <pc:spChg chg="add del mod">
          <ac:chgData name="Chris Lowe" userId="fd1e4a81-169b-484d-95c0-2ac44db4f632" providerId="ADAL" clId="{0C123D99-B8CF-49FF-8EAC-40599C6F175B}" dt="2022-02-14T14:21:31.189" v="98" actId="931"/>
          <ac:spMkLst>
            <pc:docMk/>
            <pc:sldMk cId="1770471932" sldId="269"/>
            <ac:spMk id="3" creationId="{CBDDC02E-3F71-4BC4-B55D-243E101DC431}"/>
          </ac:spMkLst>
        </pc:spChg>
        <pc:spChg chg="add del mod">
          <ac:chgData name="Chris Lowe" userId="fd1e4a81-169b-484d-95c0-2ac44db4f632" providerId="ADAL" clId="{0C123D99-B8CF-49FF-8EAC-40599C6F175B}" dt="2022-02-14T14:21:35.861" v="99" actId="931"/>
          <ac:spMkLst>
            <pc:docMk/>
            <pc:sldMk cId="1770471932" sldId="269"/>
            <ac:spMk id="5" creationId="{8E366339-6C04-4545-B05B-A711863D4C7C}"/>
          </ac:spMkLst>
        </pc:spChg>
        <pc:picChg chg="del">
          <ac:chgData name="Chris Lowe" userId="fd1e4a81-169b-484d-95c0-2ac44db4f632" providerId="ADAL" clId="{0C123D99-B8CF-49FF-8EAC-40599C6F175B}" dt="2022-02-14T14:21:23.946" v="96" actId="478"/>
          <ac:picMkLst>
            <pc:docMk/>
            <pc:sldMk cId="1770471932" sldId="269"/>
            <ac:picMk id="7" creationId="{8FEA04A9-3588-4D6E-8421-3D4061B8F79D}"/>
          </ac:picMkLst>
        </pc:picChg>
        <pc:picChg chg="add mod">
          <ac:chgData name="Chris Lowe" userId="fd1e4a81-169b-484d-95c0-2ac44db4f632" providerId="ADAL" clId="{0C123D99-B8CF-49FF-8EAC-40599C6F175B}" dt="2022-02-14T14:21:35.882" v="100" actId="27614"/>
          <ac:picMkLst>
            <pc:docMk/>
            <pc:sldMk cId="1770471932" sldId="269"/>
            <ac:picMk id="8" creationId="{AFFD7129-A2C1-4B3D-9486-BDC5E5E7DBE0}"/>
          </ac:picMkLst>
        </pc:picChg>
        <pc:picChg chg="del">
          <ac:chgData name="Chris Lowe" userId="fd1e4a81-169b-484d-95c0-2ac44db4f632" providerId="ADAL" clId="{0C123D99-B8CF-49FF-8EAC-40599C6F175B}" dt="2022-02-14T14:21:26.530" v="97" actId="478"/>
          <ac:picMkLst>
            <pc:docMk/>
            <pc:sldMk cId="1770471932" sldId="269"/>
            <ac:picMk id="10" creationId="{8C1FD27E-380D-4229-9DDC-2BAC4A81E2FF}"/>
          </ac:picMkLst>
        </pc:picChg>
        <pc:picChg chg="add mod">
          <ac:chgData name="Chris Lowe" userId="fd1e4a81-169b-484d-95c0-2ac44db4f632" providerId="ADAL" clId="{0C123D99-B8CF-49FF-8EAC-40599C6F175B}" dt="2022-02-14T14:21:35.883" v="101" actId="962"/>
          <ac:picMkLst>
            <pc:docMk/>
            <pc:sldMk cId="1770471932" sldId="269"/>
            <ac:picMk id="11" creationId="{9B2D1CA7-8493-4FEC-B11E-7478EC53BDEE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2099733"/>
            <a:ext cx="8825658" cy="2677648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 bwMode="gray"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gray">
          <a:xfrm rot="5400000">
            <a:off x="10158984" y="1792224"/>
            <a:ext cx="990599" cy="304799"/>
          </a:xfrm>
        </p:spPr>
        <p:txBody>
          <a:bodyPr anchor="t"/>
          <a:lstStyle>
            <a:lvl1pPr algn="l"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fld id="{198C46A2-F02D-41E2-805C-953B055DEEEF}" type="datetimeFigureOut">
              <a:rPr lang="en-US" smtClean="0"/>
              <a:t>2/14/2022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gray">
          <a:xfrm rot="5400000">
            <a:off x="8951976" y="3227832"/>
            <a:ext cx="3859795" cy="304801"/>
          </a:xfrm>
        </p:spPr>
        <p:txBody>
          <a:bodyPr/>
          <a:lstStyle>
            <a:lvl1pPr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352540" y="295729"/>
            <a:ext cx="838199" cy="767687"/>
          </a:xfrm>
        </p:spPr>
        <p:txBody>
          <a:bodyPr/>
          <a:lstStyle/>
          <a:p>
            <a:fld id="{AE4FC3DE-080B-4958-A294-2CDF8FCE28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55296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54954" y="2603500"/>
            <a:ext cx="8825659" cy="34163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8C46A2-F02D-41E2-805C-953B055DEEEF}" type="datetimeFigureOut">
              <a:rPr lang="en-US" smtClean="0"/>
              <a:t>2/14/2022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FC3DE-080B-4958-A294-2CDF8FCE28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7977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Rectangle 9"/>
            <p:cNvSpPr/>
            <p:nvPr/>
          </p:nvSpPr>
          <p:spPr bwMode="gray">
            <a:xfrm>
              <a:off x="7289800" y="402165"/>
              <a:ext cx="44788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5"/>
            <p:cNvSpPr/>
            <p:nvPr/>
          </p:nvSpPr>
          <p:spPr bwMode="gray">
            <a:xfrm rot="16200000">
              <a:off x="3787244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5922489">
              <a:off x="4698352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2677645"/>
            <a:ext cx="4351025" cy="2283824"/>
          </a:xfrm>
        </p:spPr>
        <p:txBody>
          <a:bodyPr anchor="ctr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95559" y="2677644"/>
            <a:ext cx="3757545" cy="2283824"/>
          </a:xfrm>
        </p:spPr>
        <p:txBody>
          <a:bodyPr anchor="ctr"/>
          <a:lstStyle>
            <a:lvl1pPr marL="0" indent="0" algn="l">
              <a:buNone/>
              <a:defRPr sz="2000"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8C46A2-F02D-41E2-805C-953B055DEEEF}" type="datetimeFigureOut">
              <a:rPr lang="en-US" smtClean="0"/>
              <a:t>2/14/2022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FC3DE-080B-4958-A294-2CDF8FCE28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85341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54954" y="2603500"/>
            <a:ext cx="4825158" cy="3416301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08712" y="2603500"/>
            <a:ext cx="4825159" cy="3416300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8C46A2-F02D-41E2-805C-953B055DEEEF}" type="datetimeFigureOut">
              <a:rPr lang="en-US" smtClean="0"/>
              <a:t>2/14/2022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FC3DE-080B-4958-A294-2CDF8FCE28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12376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4825157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4954" y="3179762"/>
            <a:ext cx="4825158" cy="2840039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08712" y="2603500"/>
            <a:ext cx="482515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08712" y="3179762"/>
            <a:ext cx="4825159" cy="2840039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8C46A2-F02D-41E2-805C-953B055DEEEF}" type="datetimeFigureOut">
              <a:rPr lang="en-US" smtClean="0"/>
              <a:t>2/14/2022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FC3DE-080B-4958-A294-2CDF8FCE28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224598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761413" cy="706964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8C46A2-F02D-41E2-805C-953B055DEEEF}" type="datetimeFigureOut">
              <a:rPr lang="en-US" smtClean="0"/>
              <a:t>2/14/2022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FC3DE-080B-4958-A294-2CDF8FCE28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84431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8C46A2-F02D-41E2-805C-953B055DEEEF}" type="datetimeFigureOut">
              <a:rPr lang="en-US" smtClean="0"/>
              <a:t>2/14/2022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FC3DE-080B-4958-A294-2CDF8FCE28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53147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 bwMode="gray">
            <a:xfrm>
              <a:off x="5713412" y="402165"/>
              <a:ext cx="6055253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Freeform 5"/>
            <p:cNvSpPr/>
            <p:nvPr/>
          </p:nvSpPr>
          <p:spPr bwMode="gray">
            <a:xfrm rot="15922489">
              <a:off x="3140485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6200000">
              <a:off x="2229377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5" y="1295400"/>
            <a:ext cx="2793158" cy="16002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81146" y="1447800"/>
            <a:ext cx="5190066" cy="4572000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4" y="3129280"/>
            <a:ext cx="2793158" cy="2895599"/>
          </a:xfrm>
        </p:spPr>
        <p:txBody>
          <a:bodyPr/>
          <a:lstStyle>
            <a:lvl1pPr marL="0" indent="0">
              <a:buNone/>
              <a:defRPr sz="1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8C46A2-F02D-41E2-805C-953B055DEEEF}" type="datetimeFigureOut">
              <a:rPr lang="en-US" smtClean="0"/>
              <a:t>2/14/2022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FC3DE-080B-4958-A294-2CDF8FCE28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738541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 bwMode="gray">
            <a:xfrm>
              <a:off x="6172200" y="402165"/>
              <a:ext cx="55964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Freeform 5"/>
            <p:cNvSpPr/>
            <p:nvPr/>
          </p:nvSpPr>
          <p:spPr bwMode="gray">
            <a:xfrm rot="15922489">
              <a:off x="4203594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6200000">
              <a:off x="32954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5" y="1693333"/>
            <a:ext cx="3865134" cy="1735667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547870" y="1143000"/>
            <a:ext cx="3227193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marL="0" lvl="0" indent="0" algn="ctr">
              <a:buNone/>
            </a:pPr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4" y="3657600"/>
            <a:ext cx="3859212" cy="1371600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8C46A2-F02D-41E2-805C-953B055DEEEF}" type="datetimeFigureOut">
              <a:rPr lang="en-US" smtClean="0"/>
              <a:t>2/14/2022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FC3DE-080B-4958-A294-2CDF8FCE28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752557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3" name="Rectangle 12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5"/>
            <p:cNvSpPr/>
            <p:nvPr/>
          </p:nvSpPr>
          <p:spPr bwMode="gray">
            <a:xfrm rot="10371525">
              <a:off x="263767" y="443825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1" name="Freeform 5"/>
            <p:cNvSpPr/>
            <p:nvPr/>
          </p:nvSpPr>
          <p:spPr bwMode="gray">
            <a:xfrm rot="10800000">
              <a:off x="459506" y="321130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4969927"/>
            <a:ext cx="8825659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4" y="685800"/>
            <a:ext cx="8825659" cy="3429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5536665"/>
            <a:ext cx="8825658" cy="493712"/>
          </a:xfrm>
        </p:spPr>
        <p:txBody>
          <a:bodyPr>
            <a:normAutofit/>
          </a:bodyPr>
          <a:lstStyle>
            <a:lvl1pPr marL="0" indent="0">
              <a:buNone/>
              <a:defRPr sz="12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8C46A2-F02D-41E2-805C-953B055DEEEF}" type="datetimeFigureOut">
              <a:rPr lang="en-US" smtClean="0"/>
              <a:t>2/14/2022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FC3DE-080B-4958-A294-2CDF8FCE28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40599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Freeform 5"/>
            <p:cNvSpPr/>
            <p:nvPr/>
          </p:nvSpPr>
          <p:spPr bwMode="gray">
            <a:xfrm rot="21010068">
              <a:off x="8490951" y="271487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7" name="Freeform 5"/>
            <p:cNvSpPr/>
            <p:nvPr/>
          </p:nvSpPr>
          <p:spPr bwMode="gray">
            <a:xfrm>
              <a:off x="455612" y="2801319"/>
              <a:ext cx="11277600" cy="3602637"/>
            </a:xfrm>
            <a:custGeom>
              <a:avLst/>
              <a:gdLst/>
              <a:ahLst/>
              <a:cxnLst/>
              <a:rect l="l" t="t" r="r" b="b"/>
              <a:pathLst>
                <a:path w="10000" h="7946">
                  <a:moveTo>
                    <a:pt x="0" y="0"/>
                  </a:moveTo>
                  <a:lnTo>
                    <a:pt x="0" y="7945"/>
                  </a:lnTo>
                  <a:lnTo>
                    <a:pt x="10000" y="7946"/>
                  </a:lnTo>
                  <a:lnTo>
                    <a:pt x="10000" y="4"/>
                  </a:lnTo>
                  <a:lnTo>
                    <a:pt x="10000" y="4"/>
                  </a:lnTo>
                  <a:lnTo>
                    <a:pt x="9773" y="91"/>
                  </a:lnTo>
                  <a:lnTo>
                    <a:pt x="9547" y="175"/>
                  </a:lnTo>
                  <a:lnTo>
                    <a:pt x="9320" y="256"/>
                  </a:lnTo>
                  <a:lnTo>
                    <a:pt x="9092" y="326"/>
                  </a:lnTo>
                  <a:lnTo>
                    <a:pt x="8865" y="396"/>
                  </a:lnTo>
                  <a:lnTo>
                    <a:pt x="8637" y="462"/>
                  </a:lnTo>
                  <a:lnTo>
                    <a:pt x="8412" y="518"/>
                  </a:lnTo>
                  <a:lnTo>
                    <a:pt x="8184" y="571"/>
                  </a:lnTo>
                  <a:lnTo>
                    <a:pt x="7957" y="620"/>
                  </a:lnTo>
                  <a:lnTo>
                    <a:pt x="7734" y="662"/>
                  </a:lnTo>
                  <a:lnTo>
                    <a:pt x="7508" y="704"/>
                  </a:lnTo>
                  <a:lnTo>
                    <a:pt x="7285" y="739"/>
                  </a:lnTo>
                  <a:lnTo>
                    <a:pt x="7062" y="767"/>
                  </a:lnTo>
                  <a:lnTo>
                    <a:pt x="6840" y="795"/>
                  </a:lnTo>
                  <a:lnTo>
                    <a:pt x="6620" y="819"/>
                  </a:lnTo>
                  <a:lnTo>
                    <a:pt x="6402" y="837"/>
                  </a:lnTo>
                  <a:lnTo>
                    <a:pt x="6184" y="851"/>
                  </a:lnTo>
                  <a:lnTo>
                    <a:pt x="5968" y="865"/>
                  </a:lnTo>
                  <a:lnTo>
                    <a:pt x="5755" y="872"/>
                  </a:lnTo>
                  <a:lnTo>
                    <a:pt x="5542" y="879"/>
                  </a:lnTo>
                  <a:lnTo>
                    <a:pt x="5332" y="882"/>
                  </a:lnTo>
                  <a:lnTo>
                    <a:pt x="5124" y="879"/>
                  </a:lnTo>
                  <a:lnTo>
                    <a:pt x="4918" y="879"/>
                  </a:lnTo>
                  <a:lnTo>
                    <a:pt x="4714" y="872"/>
                  </a:lnTo>
                  <a:lnTo>
                    <a:pt x="4514" y="861"/>
                  </a:lnTo>
                  <a:lnTo>
                    <a:pt x="4316" y="851"/>
                  </a:lnTo>
                  <a:lnTo>
                    <a:pt x="4122" y="840"/>
                  </a:lnTo>
                  <a:lnTo>
                    <a:pt x="3929" y="823"/>
                  </a:lnTo>
                  <a:lnTo>
                    <a:pt x="3739" y="805"/>
                  </a:lnTo>
                  <a:lnTo>
                    <a:pt x="3553" y="788"/>
                  </a:lnTo>
                  <a:lnTo>
                    <a:pt x="3190" y="742"/>
                  </a:lnTo>
                  <a:lnTo>
                    <a:pt x="2842" y="693"/>
                  </a:lnTo>
                  <a:lnTo>
                    <a:pt x="2508" y="641"/>
                  </a:lnTo>
                  <a:lnTo>
                    <a:pt x="2192" y="585"/>
                  </a:lnTo>
                  <a:lnTo>
                    <a:pt x="1890" y="525"/>
                  </a:lnTo>
                  <a:lnTo>
                    <a:pt x="1610" y="462"/>
                  </a:lnTo>
                  <a:lnTo>
                    <a:pt x="1347" y="399"/>
                  </a:lnTo>
                  <a:lnTo>
                    <a:pt x="1105" y="336"/>
                  </a:lnTo>
                  <a:lnTo>
                    <a:pt x="883" y="277"/>
                  </a:lnTo>
                  <a:lnTo>
                    <a:pt x="686" y="221"/>
                  </a:lnTo>
                  <a:lnTo>
                    <a:pt x="508" y="168"/>
                  </a:lnTo>
                  <a:lnTo>
                    <a:pt x="358" y="123"/>
                  </a:lnTo>
                  <a:lnTo>
                    <a:pt x="232" y="81"/>
                  </a:lnTo>
                  <a:lnTo>
                    <a:pt x="59" y="21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8798" y="1063417"/>
            <a:ext cx="8831816" cy="1372986"/>
          </a:xfrm>
        </p:spPr>
        <p:txBody>
          <a:bodyPr/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543300"/>
            <a:ext cx="8825659" cy="24765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8C46A2-F02D-41E2-805C-953B055DEEEF}" type="datetimeFigureOut">
              <a:rPr lang="en-US" smtClean="0"/>
              <a:t>2/14/2022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FC3DE-080B-4958-A294-2CDF8FCE28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732179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7" name="Rectangle 16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Oval 22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Oval 23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Oval 24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Freeform 5"/>
            <p:cNvSpPr/>
            <p:nvPr/>
          </p:nvSpPr>
          <p:spPr bwMode="gray">
            <a:xfrm rot="21010068">
              <a:off x="8490951" y="41851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8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16" name="TextBox 15"/>
          <p:cNvSpPr txBox="1"/>
          <p:nvPr/>
        </p:nvSpPr>
        <p:spPr bwMode="gray">
          <a:xfrm>
            <a:off x="881566" y="607336"/>
            <a:ext cx="80191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6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 bwMode="gray">
          <a:xfrm>
            <a:off x="9884458" y="2613787"/>
            <a:ext cx="65276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6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81878" y="982134"/>
            <a:ext cx="8453906" cy="2696632"/>
          </a:xfrm>
        </p:spPr>
        <p:txBody>
          <a:bodyPr/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half" idx="13"/>
          </p:nvPr>
        </p:nvSpPr>
        <p:spPr bwMode="gray">
          <a:xfrm>
            <a:off x="1945945" y="3678766"/>
            <a:ext cx="7731219" cy="342174"/>
          </a:xfrm>
        </p:spPr>
        <p:txBody>
          <a:bodyPr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accent1">
                    <a:lumMod val="60000"/>
                    <a:lumOff val="40000"/>
                  </a:schemeClr>
                </a:solidFill>
                <a:latin typeface="+mn-lt"/>
                <a:ea typeface="+mn-ea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5029199"/>
            <a:ext cx="9244897" cy="997857"/>
          </a:xfrm>
        </p:spPr>
        <p:txBody>
          <a:bodyPr anchor="ctr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8C46A2-F02D-41E2-805C-953B055DEEEF}" type="datetimeFigureOut">
              <a:rPr lang="en-US" smtClean="0"/>
              <a:t>2/14/2022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9" name="Rectangle 18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FC3DE-080B-4958-A294-2CDF8FCE28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4667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5"/>
            <p:cNvSpPr/>
            <p:nvPr/>
          </p:nvSpPr>
          <p:spPr bwMode="gray">
            <a:xfrm rot="21010068">
              <a:off x="8490951" y="4193583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8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2370667"/>
            <a:ext cx="8825660" cy="1822514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5024967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8C46A2-F02D-41E2-805C-953B055DEEEF}" type="datetimeFigureOut">
              <a:rPr lang="en-US" smtClean="0"/>
              <a:t>2/14/2022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FC3DE-080B-4958-A294-2CDF8FCE28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323044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2"/>
            <a:ext cx="314187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1154953" y="3179764"/>
            <a:ext cx="3141879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12721" y="2603500"/>
            <a:ext cx="314700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12721" y="3179763"/>
            <a:ext cx="3147009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88135" y="2603501"/>
            <a:ext cx="314573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88329" y="3179762"/>
            <a:ext cx="3145536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440397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777240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8C46A2-F02D-41E2-805C-953B055DEEEF}" type="datetimeFigureOut">
              <a:rPr lang="en-US" smtClean="0"/>
              <a:t>2/14/2022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FC3DE-080B-4958-A294-2CDF8FCE28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937461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532844"/>
            <a:ext cx="30504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334553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1154954" y="5109106"/>
            <a:ext cx="3050438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68865" y="4532844"/>
            <a:ext cx="3050438" cy="576263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1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748462" y="2603500"/>
            <a:ext cx="2691243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4570172" y="5109105"/>
            <a:ext cx="3050438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82775" y="4532845"/>
            <a:ext cx="305109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2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163031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82775" y="5109104"/>
            <a:ext cx="3051096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43" name="Straight Connector 42"/>
          <p:cNvCxnSpPr/>
          <p:nvPr/>
        </p:nvCxnSpPr>
        <p:spPr>
          <a:xfrm>
            <a:off x="440583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/>
          <p:cNvCxnSpPr/>
          <p:nvPr/>
        </p:nvCxnSpPr>
        <p:spPr>
          <a:xfrm>
            <a:off x="7797802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8C46A2-F02D-41E2-805C-953B055DEEEF}" type="datetimeFigureOut">
              <a:rPr lang="en-US" smtClean="0"/>
              <a:t>2/14/2022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561111" y="6391838"/>
            <a:ext cx="3644282" cy="304801"/>
          </a:xfr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FC3DE-080B-4958-A294-2CDF8FCE28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358857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2603500"/>
            <a:ext cx="8825659" cy="3416300"/>
          </a:xfrm>
        </p:spPr>
        <p:txBody>
          <a:bodyPr vert="eaVert" anchor="t" anchorCtr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695439" y="6391838"/>
            <a:ext cx="990599" cy="304799"/>
          </a:xfrm>
        </p:spPr>
        <p:txBody>
          <a:bodyPr/>
          <a:lstStyle/>
          <a:p>
            <a:fld id="{198C46A2-F02D-41E2-805C-953B055DEEEF}" type="datetimeFigureOut">
              <a:rPr lang="en-US" smtClean="0"/>
              <a:t>2/14/2022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FC3DE-080B-4958-A294-2CDF8FCE28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275000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" name="Rectangle 6"/>
            <p:cNvSpPr/>
            <p:nvPr/>
          </p:nvSpPr>
          <p:spPr bwMode="gray">
            <a:xfrm>
              <a:off x="414867" y="402165"/>
              <a:ext cx="6510866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Freeform 5"/>
            <p:cNvSpPr/>
            <p:nvPr/>
          </p:nvSpPr>
          <p:spPr bwMode="gray">
            <a:xfrm rot="5101749">
              <a:off x="6294738" y="457773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0" name="Freeform 5"/>
            <p:cNvSpPr/>
            <p:nvPr/>
          </p:nvSpPr>
          <p:spPr bwMode="gray">
            <a:xfrm rot="5400000">
              <a:off x="44492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3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585235" y="1278467"/>
            <a:ext cx="1409965" cy="4748590"/>
          </a:xfrm>
        </p:spPr>
        <p:txBody>
          <a:bodyPr vert="eaVert" anchor="b" anchorCtr="0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1278467"/>
            <a:ext cx="6256025" cy="474859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653104" y="6391838"/>
            <a:ext cx="992135" cy="304799"/>
          </a:xfrm>
        </p:spPr>
        <p:txBody>
          <a:bodyPr/>
          <a:lstStyle/>
          <a:p>
            <a:fld id="{198C46A2-F02D-41E2-805C-953B055DEEEF}" type="datetimeFigureOut">
              <a:rPr lang="en-US" smtClean="0"/>
              <a:t>2/14/2022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FC3DE-080B-4958-A294-2CDF8FCE28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23293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jpe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7" name="Rectangle 6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19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Freeform 5"/>
            <p:cNvSpPr/>
            <p:nvPr/>
          </p:nvSpPr>
          <p:spPr bwMode="gray">
            <a:xfrm rot="21010068">
              <a:off x="8490951" y="17975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9" name="Freeform 5"/>
            <p:cNvSpPr/>
            <p:nvPr/>
          </p:nvSpPr>
          <p:spPr bwMode="gray">
            <a:xfrm>
              <a:off x="459506" y="1866405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4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gray">
          <a:xfrm>
            <a:off x="1154954" y="973668"/>
            <a:ext cx="8761413" cy="70696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8761413" cy="34163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653104" y="6391838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1" i="0">
                <a:solidFill>
                  <a:schemeClr val="accent1"/>
                </a:solidFill>
              </a:defRPr>
            </a:lvl1pPr>
          </a:lstStyle>
          <a:p>
            <a:fld id="{198C46A2-F02D-41E2-805C-953B055DEEEF}" type="datetimeFigureOut">
              <a:rPr lang="en-US" smtClean="0"/>
              <a:t>2/14/2022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61110" y="6391838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1" i="0">
                <a:solidFill>
                  <a:schemeClr val="accent1"/>
                </a:solidFill>
              </a:defRPr>
            </a:lvl1pPr>
          </a:lstStyle>
          <a:p>
            <a:endParaRPr lang="en-US"/>
          </a:p>
        </p:txBody>
      </p:sp>
      <p:sp>
        <p:nvSpPr>
          <p:cNvPr id="21" name="Rectangle 20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bg1"/>
                </a:solidFill>
              </a:defRPr>
            </a:lvl1pPr>
          </a:lstStyle>
          <a:p>
            <a:fld id="{AE4FC3DE-080B-4958-A294-2CDF8FCE28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00749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  <p:sldLayoutId id="2147483684" r:id="rId6"/>
    <p:sldLayoutId id="2147483685" r:id="rId7"/>
    <p:sldLayoutId id="2147483686" r:id="rId8"/>
    <p:sldLayoutId id="2147483687" r:id="rId9"/>
    <p:sldLayoutId id="2147483688" r:id="rId10"/>
    <p:sldLayoutId id="2147483689" r:id="rId11"/>
    <p:sldLayoutId id="2147483690" r:id="rId12"/>
    <p:sldLayoutId id="2147483691" r:id="rId13"/>
    <p:sldLayoutId id="2147483692" r:id="rId14"/>
    <p:sldLayoutId id="2147483693" r:id="rId15"/>
    <p:sldLayoutId id="2147483694" r:id="rId16"/>
    <p:sldLayoutId id="2147483695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b="0" i="0" kern="1200">
          <a:solidFill>
            <a:schemeClr val="bg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g"/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20B2C0-96F8-45B4-9376-47397D2AD4E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WBHS  Renovation/Addition Project Pictures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8AB5814-40CC-423E-A65E-1897B3C7EBD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November 2021</a:t>
            </a:r>
          </a:p>
        </p:txBody>
      </p:sp>
    </p:spTree>
    <p:extLst>
      <p:ext uri="{BB962C8B-B14F-4D97-AF65-F5344CB8AC3E}">
        <p14:creationId xmlns:p14="http://schemas.microsoft.com/office/powerpoint/2010/main" val="135283980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le 16">
            <a:extLst>
              <a:ext uri="{FF2B5EF4-FFF2-40B4-BE49-F238E27FC236}">
                <a16:creationId xmlns:a16="http://schemas.microsoft.com/office/drawing/2014/main" id="{63DE835F-6EB2-49A3-A710-CF8757740D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November 2021</a:t>
            </a:r>
          </a:p>
        </p:txBody>
      </p:sp>
      <p:pic>
        <p:nvPicPr>
          <p:cNvPr id="8" name="Content Placeholder 7" descr="A picture containing ground&#10;&#10;Description automatically generated">
            <a:extLst>
              <a:ext uri="{FF2B5EF4-FFF2-40B4-BE49-F238E27FC236}">
                <a16:creationId xmlns:a16="http://schemas.microsoft.com/office/drawing/2014/main" id="{DE1F3D71-7EB4-4674-BD3E-877B0760491E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0373" y="2603500"/>
            <a:ext cx="4555066" cy="3416300"/>
          </a:xfrm>
        </p:spPr>
      </p:pic>
      <p:pic>
        <p:nvPicPr>
          <p:cNvPr id="11" name="Content Placeholder 10" descr="A picture containing building, dirty, tiled&#10;&#10;Description automatically generated">
            <a:extLst>
              <a:ext uri="{FF2B5EF4-FFF2-40B4-BE49-F238E27FC236}">
                <a16:creationId xmlns:a16="http://schemas.microsoft.com/office/drawing/2014/main" id="{A7A2916B-7430-491A-AAFE-E8F50E311137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43386" y="2603500"/>
            <a:ext cx="4555066" cy="3416300"/>
          </a:xfrm>
        </p:spPr>
      </p:pic>
    </p:spTree>
    <p:extLst>
      <p:ext uri="{BB962C8B-B14F-4D97-AF65-F5344CB8AC3E}">
        <p14:creationId xmlns:p14="http://schemas.microsoft.com/office/powerpoint/2010/main" val="125038067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le 16">
            <a:extLst>
              <a:ext uri="{FF2B5EF4-FFF2-40B4-BE49-F238E27FC236}">
                <a16:creationId xmlns:a16="http://schemas.microsoft.com/office/drawing/2014/main" id="{63DE835F-6EB2-49A3-A710-CF8757740D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November 2021</a:t>
            </a:r>
          </a:p>
        </p:txBody>
      </p:sp>
      <p:pic>
        <p:nvPicPr>
          <p:cNvPr id="8" name="Content Placeholder 7" descr="A picture containing indoor, subway&#10;&#10;Description automatically generated">
            <a:extLst>
              <a:ext uri="{FF2B5EF4-FFF2-40B4-BE49-F238E27FC236}">
                <a16:creationId xmlns:a16="http://schemas.microsoft.com/office/drawing/2014/main" id="{8C70D551-1448-4DC2-9CF3-B79F040441F3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0373" y="2603500"/>
            <a:ext cx="4555066" cy="3416300"/>
          </a:xfrm>
        </p:spPr>
      </p:pic>
      <p:pic>
        <p:nvPicPr>
          <p:cNvPr id="11" name="Content Placeholder 10" descr="A picture containing dirty&#10;&#10;Description automatically generated">
            <a:extLst>
              <a:ext uri="{FF2B5EF4-FFF2-40B4-BE49-F238E27FC236}">
                <a16:creationId xmlns:a16="http://schemas.microsoft.com/office/drawing/2014/main" id="{ABAC6613-5DD6-4AAB-B30C-878E59516175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43386" y="2603500"/>
            <a:ext cx="4555066" cy="3416300"/>
          </a:xfrm>
        </p:spPr>
      </p:pic>
    </p:spTree>
    <p:extLst>
      <p:ext uri="{BB962C8B-B14F-4D97-AF65-F5344CB8AC3E}">
        <p14:creationId xmlns:p14="http://schemas.microsoft.com/office/powerpoint/2010/main" val="167514769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le 16">
            <a:extLst>
              <a:ext uri="{FF2B5EF4-FFF2-40B4-BE49-F238E27FC236}">
                <a16:creationId xmlns:a16="http://schemas.microsoft.com/office/drawing/2014/main" id="{63DE835F-6EB2-49A3-A710-CF8757740D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November 2021</a:t>
            </a:r>
          </a:p>
        </p:txBody>
      </p:sp>
      <p:pic>
        <p:nvPicPr>
          <p:cNvPr id="8" name="Content Placeholder 7" descr="A picture containing building, dirty&#10;&#10;Description automatically generated">
            <a:extLst>
              <a:ext uri="{FF2B5EF4-FFF2-40B4-BE49-F238E27FC236}">
                <a16:creationId xmlns:a16="http://schemas.microsoft.com/office/drawing/2014/main" id="{BC7B62E4-AF4C-4D0F-AE34-845FC4878DD7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0373" y="2603500"/>
            <a:ext cx="4555066" cy="3416300"/>
          </a:xfrm>
        </p:spPr>
      </p:pic>
      <p:pic>
        <p:nvPicPr>
          <p:cNvPr id="11" name="Content Placeholder 10" descr="A picture containing building, dirty&#10;&#10;Description automatically generated">
            <a:extLst>
              <a:ext uri="{FF2B5EF4-FFF2-40B4-BE49-F238E27FC236}">
                <a16:creationId xmlns:a16="http://schemas.microsoft.com/office/drawing/2014/main" id="{A5018751-AF36-470F-BB36-3858D697D14D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43386" y="2603500"/>
            <a:ext cx="4555066" cy="3416300"/>
          </a:xfrm>
        </p:spPr>
      </p:pic>
    </p:spTree>
    <p:extLst>
      <p:ext uri="{BB962C8B-B14F-4D97-AF65-F5344CB8AC3E}">
        <p14:creationId xmlns:p14="http://schemas.microsoft.com/office/powerpoint/2010/main" val="192886012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le 16">
            <a:extLst>
              <a:ext uri="{FF2B5EF4-FFF2-40B4-BE49-F238E27FC236}">
                <a16:creationId xmlns:a16="http://schemas.microsoft.com/office/drawing/2014/main" id="{63DE835F-6EB2-49A3-A710-CF8757740D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November 2021</a:t>
            </a:r>
          </a:p>
        </p:txBody>
      </p:sp>
      <p:pic>
        <p:nvPicPr>
          <p:cNvPr id="4" name="Content Placeholder 3" descr="A picture containing building, floor, door&#10;&#10;Description automatically generated">
            <a:extLst>
              <a:ext uri="{FF2B5EF4-FFF2-40B4-BE49-F238E27FC236}">
                <a16:creationId xmlns:a16="http://schemas.microsoft.com/office/drawing/2014/main" id="{0168F2B1-4DD1-4E52-B7C2-AF27F55603CD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0373" y="2603500"/>
            <a:ext cx="4555066" cy="3416300"/>
          </a:xfrm>
        </p:spPr>
      </p:pic>
      <p:pic>
        <p:nvPicPr>
          <p:cNvPr id="7" name="Content Placeholder 6" descr="A picture containing indoor, building, basement, dirty&#10;&#10;Description automatically generated">
            <a:extLst>
              <a:ext uri="{FF2B5EF4-FFF2-40B4-BE49-F238E27FC236}">
                <a16:creationId xmlns:a16="http://schemas.microsoft.com/office/drawing/2014/main" id="{161BAB22-BE84-4163-BD63-2B84D4451B9B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43386" y="2603500"/>
            <a:ext cx="4555066" cy="3416300"/>
          </a:xfrm>
        </p:spPr>
      </p:pic>
    </p:spTree>
    <p:extLst>
      <p:ext uri="{BB962C8B-B14F-4D97-AF65-F5344CB8AC3E}">
        <p14:creationId xmlns:p14="http://schemas.microsoft.com/office/powerpoint/2010/main" val="239464444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le 16">
            <a:extLst>
              <a:ext uri="{FF2B5EF4-FFF2-40B4-BE49-F238E27FC236}">
                <a16:creationId xmlns:a16="http://schemas.microsoft.com/office/drawing/2014/main" id="{63DE835F-6EB2-49A3-A710-CF8757740D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November 2021</a:t>
            </a:r>
          </a:p>
        </p:txBody>
      </p:sp>
      <p:pic>
        <p:nvPicPr>
          <p:cNvPr id="4" name="Content Placeholder 3" descr="A picture containing ground, dirty, several&#10;&#10;Description automatically generated">
            <a:extLst>
              <a:ext uri="{FF2B5EF4-FFF2-40B4-BE49-F238E27FC236}">
                <a16:creationId xmlns:a16="http://schemas.microsoft.com/office/drawing/2014/main" id="{5EAB9DAA-7B58-4782-AFE8-21AFE00A7E14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0373" y="2603500"/>
            <a:ext cx="4555066" cy="3416300"/>
          </a:xfrm>
        </p:spPr>
      </p:pic>
      <p:pic>
        <p:nvPicPr>
          <p:cNvPr id="7" name="Content Placeholder 6" descr="A picture containing building, floor&#10;&#10;Description automatically generated">
            <a:extLst>
              <a:ext uri="{FF2B5EF4-FFF2-40B4-BE49-F238E27FC236}">
                <a16:creationId xmlns:a16="http://schemas.microsoft.com/office/drawing/2014/main" id="{B20C188F-F1BD-444E-B96E-2F375B0B3562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43386" y="2603500"/>
            <a:ext cx="4555066" cy="3416300"/>
          </a:xfrm>
        </p:spPr>
      </p:pic>
    </p:spTree>
    <p:extLst>
      <p:ext uri="{BB962C8B-B14F-4D97-AF65-F5344CB8AC3E}">
        <p14:creationId xmlns:p14="http://schemas.microsoft.com/office/powerpoint/2010/main" val="137657432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le 16">
            <a:extLst>
              <a:ext uri="{FF2B5EF4-FFF2-40B4-BE49-F238E27FC236}">
                <a16:creationId xmlns:a16="http://schemas.microsoft.com/office/drawing/2014/main" id="{63DE835F-6EB2-49A3-A710-CF8757740D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November 2021</a:t>
            </a:r>
          </a:p>
        </p:txBody>
      </p:sp>
      <p:pic>
        <p:nvPicPr>
          <p:cNvPr id="4" name="Content Placeholder 3" descr="A picture containing indoor, dirty&#10;&#10;Description automatically generated">
            <a:extLst>
              <a:ext uri="{FF2B5EF4-FFF2-40B4-BE49-F238E27FC236}">
                <a16:creationId xmlns:a16="http://schemas.microsoft.com/office/drawing/2014/main" id="{CA967B82-8F9F-461A-A103-B660221DD105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0373" y="2603500"/>
            <a:ext cx="4555066" cy="3416300"/>
          </a:xfrm>
        </p:spPr>
      </p:pic>
      <p:pic>
        <p:nvPicPr>
          <p:cNvPr id="7" name="Content Placeholder 6" descr="A picture containing building, ceiling, open, dirty&#10;&#10;Description automatically generated">
            <a:extLst>
              <a:ext uri="{FF2B5EF4-FFF2-40B4-BE49-F238E27FC236}">
                <a16:creationId xmlns:a16="http://schemas.microsoft.com/office/drawing/2014/main" id="{D22EEEF2-37D1-4040-B4E8-A198BC531D0C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43386" y="2603500"/>
            <a:ext cx="4555066" cy="3416300"/>
          </a:xfrm>
        </p:spPr>
      </p:pic>
    </p:spTree>
    <p:extLst>
      <p:ext uri="{BB962C8B-B14F-4D97-AF65-F5344CB8AC3E}">
        <p14:creationId xmlns:p14="http://schemas.microsoft.com/office/powerpoint/2010/main" val="267790838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le 16">
            <a:extLst>
              <a:ext uri="{FF2B5EF4-FFF2-40B4-BE49-F238E27FC236}">
                <a16:creationId xmlns:a16="http://schemas.microsoft.com/office/drawing/2014/main" id="{63DE835F-6EB2-49A3-A710-CF8757740D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November 2021</a:t>
            </a:r>
          </a:p>
        </p:txBody>
      </p:sp>
      <p:pic>
        <p:nvPicPr>
          <p:cNvPr id="4" name="Content Placeholder 3" descr="A picture containing indoor, building&#10;&#10;Description automatically generated">
            <a:extLst>
              <a:ext uri="{FF2B5EF4-FFF2-40B4-BE49-F238E27FC236}">
                <a16:creationId xmlns:a16="http://schemas.microsoft.com/office/drawing/2014/main" id="{148A5579-75BF-4762-AC46-E62F6A0CA454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0373" y="2603500"/>
            <a:ext cx="4555066" cy="3416300"/>
          </a:xfrm>
        </p:spPr>
      </p:pic>
      <p:pic>
        <p:nvPicPr>
          <p:cNvPr id="7" name="Content Placeholder 6" descr="A picture containing indoor, dirty, tub, tiled&#10;&#10;Description automatically generated">
            <a:extLst>
              <a:ext uri="{FF2B5EF4-FFF2-40B4-BE49-F238E27FC236}">
                <a16:creationId xmlns:a16="http://schemas.microsoft.com/office/drawing/2014/main" id="{56FBE073-2B2D-45AF-8FC8-E77AE4743F8D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43386" y="2603500"/>
            <a:ext cx="4555066" cy="3416300"/>
          </a:xfrm>
        </p:spPr>
      </p:pic>
    </p:spTree>
    <p:extLst>
      <p:ext uri="{BB962C8B-B14F-4D97-AF65-F5344CB8AC3E}">
        <p14:creationId xmlns:p14="http://schemas.microsoft.com/office/powerpoint/2010/main" val="302160712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le 16">
            <a:extLst>
              <a:ext uri="{FF2B5EF4-FFF2-40B4-BE49-F238E27FC236}">
                <a16:creationId xmlns:a16="http://schemas.microsoft.com/office/drawing/2014/main" id="{63DE835F-6EB2-49A3-A710-CF8757740D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November 2021</a:t>
            </a:r>
          </a:p>
        </p:txBody>
      </p:sp>
      <p:pic>
        <p:nvPicPr>
          <p:cNvPr id="4" name="Content Placeholder 3" descr="A picture containing building, outdoor, sky, brick&#10;&#10;Description automatically generated">
            <a:extLst>
              <a:ext uri="{FF2B5EF4-FFF2-40B4-BE49-F238E27FC236}">
                <a16:creationId xmlns:a16="http://schemas.microsoft.com/office/drawing/2014/main" id="{F9658842-4214-4EB5-B213-3D0BB90B03A4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0373" y="2603500"/>
            <a:ext cx="4555066" cy="3416300"/>
          </a:xfrm>
        </p:spPr>
      </p:pic>
      <p:pic>
        <p:nvPicPr>
          <p:cNvPr id="7" name="Content Placeholder 6" descr="A picture containing sky, outdoor, cloudy, day&#10;&#10;Description automatically generated">
            <a:extLst>
              <a:ext uri="{FF2B5EF4-FFF2-40B4-BE49-F238E27FC236}">
                <a16:creationId xmlns:a16="http://schemas.microsoft.com/office/drawing/2014/main" id="{F4CF2CF9-BE9E-42DF-85A9-3169FC56DB07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43386" y="2603500"/>
            <a:ext cx="4555066" cy="3416300"/>
          </a:xfrm>
        </p:spPr>
      </p:pic>
    </p:spTree>
    <p:extLst>
      <p:ext uri="{BB962C8B-B14F-4D97-AF65-F5344CB8AC3E}">
        <p14:creationId xmlns:p14="http://schemas.microsoft.com/office/powerpoint/2010/main" val="415201343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le 16">
            <a:extLst>
              <a:ext uri="{FF2B5EF4-FFF2-40B4-BE49-F238E27FC236}">
                <a16:creationId xmlns:a16="http://schemas.microsoft.com/office/drawing/2014/main" id="{63DE835F-6EB2-49A3-A710-CF8757740D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November 2021</a:t>
            </a:r>
          </a:p>
        </p:txBody>
      </p:sp>
      <p:pic>
        <p:nvPicPr>
          <p:cNvPr id="4" name="Content Placeholder 3" descr="A picture containing building, sky, outdoor, apartment building&#10;&#10;Description automatically generated">
            <a:extLst>
              <a:ext uri="{FF2B5EF4-FFF2-40B4-BE49-F238E27FC236}">
                <a16:creationId xmlns:a16="http://schemas.microsoft.com/office/drawing/2014/main" id="{52579146-734C-4BE1-A716-A5BD7E79C9FF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0373" y="2603500"/>
            <a:ext cx="4555066" cy="3416300"/>
          </a:xfrm>
        </p:spPr>
      </p:pic>
      <p:pic>
        <p:nvPicPr>
          <p:cNvPr id="7" name="Content Placeholder 6" descr="A crane on top of a building&#10;&#10;Description automatically generated with medium confidence">
            <a:extLst>
              <a:ext uri="{FF2B5EF4-FFF2-40B4-BE49-F238E27FC236}">
                <a16:creationId xmlns:a16="http://schemas.microsoft.com/office/drawing/2014/main" id="{641E66A6-4CE7-4DA7-96ED-B4406351CDBC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43386" y="2603500"/>
            <a:ext cx="4555066" cy="3416300"/>
          </a:xfrm>
        </p:spPr>
      </p:pic>
    </p:spTree>
    <p:extLst>
      <p:ext uri="{BB962C8B-B14F-4D97-AF65-F5344CB8AC3E}">
        <p14:creationId xmlns:p14="http://schemas.microsoft.com/office/powerpoint/2010/main" val="291274008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le 16">
            <a:extLst>
              <a:ext uri="{FF2B5EF4-FFF2-40B4-BE49-F238E27FC236}">
                <a16:creationId xmlns:a16="http://schemas.microsoft.com/office/drawing/2014/main" id="{63DE835F-6EB2-49A3-A710-CF8757740D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November 2021</a:t>
            </a:r>
          </a:p>
        </p:txBody>
      </p:sp>
      <p:pic>
        <p:nvPicPr>
          <p:cNvPr id="9" name="Content Placeholder 8" descr="A picture containing outdoor, building, sky&#10;&#10;Description automatically generated">
            <a:extLst>
              <a:ext uri="{FF2B5EF4-FFF2-40B4-BE49-F238E27FC236}">
                <a16:creationId xmlns:a16="http://schemas.microsoft.com/office/drawing/2014/main" id="{AC178E1B-882D-413E-B2CC-E48458D1BDA7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5700" y="2954784"/>
            <a:ext cx="4824413" cy="2713732"/>
          </a:xfrm>
        </p:spPr>
      </p:pic>
      <p:pic>
        <p:nvPicPr>
          <p:cNvPr id="11" name="Content Placeholder 10" descr="A picture containing building, sky, outdoor&#10;&#10;Description automatically generated">
            <a:extLst>
              <a:ext uri="{FF2B5EF4-FFF2-40B4-BE49-F238E27FC236}">
                <a16:creationId xmlns:a16="http://schemas.microsoft.com/office/drawing/2014/main" id="{40EBC1E6-063E-4D7A-94FD-7B93D91CACC6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08713" y="2954784"/>
            <a:ext cx="4824412" cy="2713731"/>
          </a:xfrm>
        </p:spPr>
      </p:pic>
    </p:spTree>
    <p:extLst>
      <p:ext uri="{BB962C8B-B14F-4D97-AF65-F5344CB8AC3E}">
        <p14:creationId xmlns:p14="http://schemas.microsoft.com/office/powerpoint/2010/main" val="380757210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le 16">
            <a:extLst>
              <a:ext uri="{FF2B5EF4-FFF2-40B4-BE49-F238E27FC236}">
                <a16:creationId xmlns:a16="http://schemas.microsoft.com/office/drawing/2014/main" id="{63DE835F-6EB2-49A3-A710-CF8757740D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November 2021</a:t>
            </a:r>
          </a:p>
        </p:txBody>
      </p:sp>
      <p:pic>
        <p:nvPicPr>
          <p:cNvPr id="7" name="Content Placeholder 6" descr="A picture containing building, sky, outdoor&#10;&#10;Description automatically generated">
            <a:extLst>
              <a:ext uri="{FF2B5EF4-FFF2-40B4-BE49-F238E27FC236}">
                <a16:creationId xmlns:a16="http://schemas.microsoft.com/office/drawing/2014/main" id="{8FEA04A9-3588-4D6E-8421-3D4061B8F79D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5700" y="2954784"/>
            <a:ext cx="4824413" cy="2713732"/>
          </a:xfrm>
        </p:spPr>
      </p:pic>
      <p:pic>
        <p:nvPicPr>
          <p:cNvPr id="10" name="Content Placeholder 9" descr="A picture containing outdoor&#10;&#10;Description automatically generated">
            <a:extLst>
              <a:ext uri="{FF2B5EF4-FFF2-40B4-BE49-F238E27FC236}">
                <a16:creationId xmlns:a16="http://schemas.microsoft.com/office/drawing/2014/main" id="{8C1FD27E-380D-4229-9DDC-2BAC4A81E2FF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08713" y="2954784"/>
            <a:ext cx="4824412" cy="2713731"/>
          </a:xfrm>
        </p:spPr>
      </p:pic>
    </p:spTree>
    <p:extLst>
      <p:ext uri="{BB962C8B-B14F-4D97-AF65-F5344CB8AC3E}">
        <p14:creationId xmlns:p14="http://schemas.microsoft.com/office/powerpoint/2010/main" val="39086542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le 16">
            <a:extLst>
              <a:ext uri="{FF2B5EF4-FFF2-40B4-BE49-F238E27FC236}">
                <a16:creationId xmlns:a16="http://schemas.microsoft.com/office/drawing/2014/main" id="{63DE835F-6EB2-49A3-A710-CF8757740D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November 2021</a:t>
            </a:r>
          </a:p>
        </p:txBody>
      </p:sp>
      <p:pic>
        <p:nvPicPr>
          <p:cNvPr id="8" name="Content Placeholder 7" descr="A picture containing building, outdoor&#10;&#10;Description automatically generated">
            <a:extLst>
              <a:ext uri="{FF2B5EF4-FFF2-40B4-BE49-F238E27FC236}">
                <a16:creationId xmlns:a16="http://schemas.microsoft.com/office/drawing/2014/main" id="{AFFD7129-A2C1-4B3D-9486-BDC5E5E7DBE0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5700" y="2954784"/>
            <a:ext cx="4824413" cy="2713732"/>
          </a:xfrm>
        </p:spPr>
      </p:pic>
      <p:pic>
        <p:nvPicPr>
          <p:cNvPr id="11" name="Content Placeholder 10">
            <a:extLst>
              <a:ext uri="{FF2B5EF4-FFF2-40B4-BE49-F238E27FC236}">
                <a16:creationId xmlns:a16="http://schemas.microsoft.com/office/drawing/2014/main" id="{9B2D1CA7-8493-4FEC-B11E-7478EC53BDEE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08713" y="2954784"/>
            <a:ext cx="4824412" cy="2713731"/>
          </a:xfrm>
        </p:spPr>
      </p:pic>
    </p:spTree>
    <p:extLst>
      <p:ext uri="{BB962C8B-B14F-4D97-AF65-F5344CB8AC3E}">
        <p14:creationId xmlns:p14="http://schemas.microsoft.com/office/powerpoint/2010/main" val="1770471932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 Boardroom">
  <a:themeElements>
    <a:clrScheme name="Ion Boardroom">
      <a:dk1>
        <a:sysClr val="windowText" lastClr="000000"/>
      </a:dk1>
      <a:lt1>
        <a:sysClr val="window" lastClr="FFFFFF"/>
      </a:lt1>
      <a:dk2>
        <a:srgbClr val="3B3059"/>
      </a:dk2>
      <a:lt2>
        <a:srgbClr val="EBEBEB"/>
      </a:lt2>
      <a:accent1>
        <a:srgbClr val="B31166"/>
      </a:accent1>
      <a:accent2>
        <a:srgbClr val="E33D6F"/>
      </a:accent2>
      <a:accent3>
        <a:srgbClr val="E45F3C"/>
      </a:accent3>
      <a:accent4>
        <a:srgbClr val="E9943A"/>
      </a:accent4>
      <a:accent5>
        <a:srgbClr val="9B6BF2"/>
      </a:accent5>
      <a:accent6>
        <a:srgbClr val="D53DD0"/>
      </a:accent6>
      <a:hlink>
        <a:srgbClr val="8F8F8F"/>
      </a:hlink>
      <a:folHlink>
        <a:srgbClr val="A5A5A5"/>
      </a:folHlink>
    </a:clrScheme>
    <a:fontScheme name="Ion Boardroom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 Boardroom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124000"/>
                <a:satMod val="148000"/>
                <a:lumMod val="124000"/>
              </a:schemeClr>
            </a:gs>
            <a:gs pos="100000">
              <a:schemeClr val="phClr">
                <a:shade val="76000"/>
                <a:hueMod val="89000"/>
                <a:satMod val="164000"/>
                <a:lumMod val="5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91000"/>
                <a:satMod val="164000"/>
                <a:lumMod val="74000"/>
              </a:schemeClr>
              <a:schemeClr val="phClr">
                <a:hueMod val="124000"/>
                <a:satMod val="140000"/>
                <a:lumMod val="14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 Boardroom" id="{FC33163D-4339-46B1-8EED-24C834239D99}" vid="{B8502691-933B-45FE-8764-BA278511EF2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 Boardroom</Template>
  <TotalTime>40</TotalTime>
  <Words>32</Words>
  <Application>Microsoft Office PowerPoint</Application>
  <PresentationFormat>Widescreen</PresentationFormat>
  <Paragraphs>14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7" baseType="lpstr">
      <vt:lpstr>Arial</vt:lpstr>
      <vt:lpstr>Century Gothic</vt:lpstr>
      <vt:lpstr>Wingdings 3</vt:lpstr>
      <vt:lpstr>Ion Boardroom</vt:lpstr>
      <vt:lpstr>WBHS  Renovation/Addition Project Pictures</vt:lpstr>
      <vt:lpstr>November 2021</vt:lpstr>
      <vt:lpstr>November 2021</vt:lpstr>
      <vt:lpstr>November 2021</vt:lpstr>
      <vt:lpstr>November 2021</vt:lpstr>
      <vt:lpstr>November 2021</vt:lpstr>
      <vt:lpstr>November 2021</vt:lpstr>
      <vt:lpstr>November 2021</vt:lpstr>
      <vt:lpstr>November 2021</vt:lpstr>
      <vt:lpstr>November 2021</vt:lpstr>
      <vt:lpstr>November 2021</vt:lpstr>
      <vt:lpstr>November 2021</vt:lpstr>
      <vt:lpstr>November 2021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WBHS  Renovation/Addition Project Pictures</dc:title>
  <dc:creator>Chris Lowe</dc:creator>
  <cp:lastModifiedBy>Chris Lowe</cp:lastModifiedBy>
  <cp:revision>4</cp:revision>
  <dcterms:created xsi:type="dcterms:W3CDTF">2021-09-23T14:22:49Z</dcterms:created>
  <dcterms:modified xsi:type="dcterms:W3CDTF">2022-02-14T14:21:36Z</dcterms:modified>
</cp:coreProperties>
</file>