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CC9022-9D92-4C82-B23C-A053265452D6}" v="16" dt="2022-02-14T14:05:54.8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58" d="100"/>
          <a:sy n="58" d="100"/>
        </p:scale>
        <p:origin x="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2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7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34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3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45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43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3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85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2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21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6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30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74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8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50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2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7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0B2C0-96F8-45B4-9376-47397D2AD4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WBHS  Renovation/Addition Project Pictures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AB5814-40CC-423E-A65E-1897B3C7EB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October 2021</a:t>
            </a:r>
          </a:p>
        </p:txBody>
      </p:sp>
    </p:spTree>
    <p:extLst>
      <p:ext uri="{BB962C8B-B14F-4D97-AF65-F5344CB8AC3E}">
        <p14:creationId xmlns:p14="http://schemas.microsoft.com/office/powerpoint/2010/main" val="1352839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OCTOBER 2021</a:t>
            </a:r>
          </a:p>
        </p:txBody>
      </p:sp>
      <p:pic>
        <p:nvPicPr>
          <p:cNvPr id="7" name="Content Placeholder 6" descr="A picture containing ground, tool, dirty, stone&#10;&#10;Description automatically generated">
            <a:extLst>
              <a:ext uri="{FF2B5EF4-FFF2-40B4-BE49-F238E27FC236}">
                <a16:creationId xmlns:a16="http://schemas.microsoft.com/office/drawing/2014/main" id="{DEC26FF5-15C1-4B68-88BA-33CD0447D38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9" name="Content Placeholder 8" descr="A picture containing dirty&#10;&#10;Description automatically generated">
            <a:extLst>
              <a:ext uri="{FF2B5EF4-FFF2-40B4-BE49-F238E27FC236}">
                <a16:creationId xmlns:a16="http://schemas.microsoft.com/office/drawing/2014/main" id="{4ED9D29C-C446-43F9-9CC4-2ADA8D0954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250380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October 2021</a:t>
            </a:r>
          </a:p>
        </p:txBody>
      </p:sp>
      <p:pic>
        <p:nvPicPr>
          <p:cNvPr id="7" name="Content Placeholder 6" descr="A picture containing ground, dirty&#10;&#10;Description automatically generated">
            <a:extLst>
              <a:ext uri="{FF2B5EF4-FFF2-40B4-BE49-F238E27FC236}">
                <a16:creationId xmlns:a16="http://schemas.microsoft.com/office/drawing/2014/main" id="{1A9AC6B9-5CBE-4C51-AEF1-527D9B4D46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9" name="Content Placeholder 8" descr="A picture containing ground, tool, dirty, stone&#10;&#10;Description automatically generated">
            <a:extLst>
              <a:ext uri="{FF2B5EF4-FFF2-40B4-BE49-F238E27FC236}">
                <a16:creationId xmlns:a16="http://schemas.microsoft.com/office/drawing/2014/main" id="{9CE22395-CBF5-4672-A6D9-82EE6CCAAA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675147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October 2021</a:t>
            </a:r>
          </a:p>
        </p:txBody>
      </p:sp>
      <p:pic>
        <p:nvPicPr>
          <p:cNvPr id="7" name="Content Placeholder 6" descr="A picture containing indoor, close, blurry&#10;&#10;Description automatically generated">
            <a:extLst>
              <a:ext uri="{FF2B5EF4-FFF2-40B4-BE49-F238E27FC236}">
                <a16:creationId xmlns:a16="http://schemas.microsoft.com/office/drawing/2014/main" id="{B3F2A436-E8D1-4029-9979-529A9A13EB2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9" name="Content Placeholder 8" descr="A picture containing text, floor, indoor&#10;&#10;Description automatically generated">
            <a:extLst>
              <a:ext uri="{FF2B5EF4-FFF2-40B4-BE49-F238E27FC236}">
                <a16:creationId xmlns:a16="http://schemas.microsoft.com/office/drawing/2014/main" id="{A514F449-B098-4CA7-AF4D-537E39B626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928860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October 2021</a:t>
            </a:r>
          </a:p>
        </p:txBody>
      </p:sp>
      <p:pic>
        <p:nvPicPr>
          <p:cNvPr id="7" name="Content Placeholder 6" descr="A picture containing sky, outdoor, ground&#10;&#10;Description automatically generated">
            <a:extLst>
              <a:ext uri="{FF2B5EF4-FFF2-40B4-BE49-F238E27FC236}">
                <a16:creationId xmlns:a16="http://schemas.microsoft.com/office/drawing/2014/main" id="{5351441A-D3DD-4D06-A8BC-DAB781BAA13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9" name="Content Placeholder 8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8EAB9777-25EA-4739-899C-12DD2D8CDF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2322849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October 2021</a:t>
            </a:r>
          </a:p>
        </p:txBody>
      </p:sp>
      <p:pic>
        <p:nvPicPr>
          <p:cNvPr id="7" name="Content Placeholder 6" descr="A picture containing ground, dirty&#10;&#10;Description automatically generated">
            <a:extLst>
              <a:ext uri="{FF2B5EF4-FFF2-40B4-BE49-F238E27FC236}">
                <a16:creationId xmlns:a16="http://schemas.microsoft.com/office/drawing/2014/main" id="{23D3EF4E-CB44-4BCB-965C-2BE09BEF91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9" name="Content Placeholder 8" descr="A picture containing dirty&#10;&#10;Description automatically generated">
            <a:extLst>
              <a:ext uri="{FF2B5EF4-FFF2-40B4-BE49-F238E27FC236}">
                <a16:creationId xmlns:a16="http://schemas.microsoft.com/office/drawing/2014/main" id="{3D3FD454-3EA2-4A6B-9F18-5D35C661AB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3767777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October 2021</a:t>
            </a:r>
          </a:p>
        </p:txBody>
      </p:sp>
      <p:pic>
        <p:nvPicPr>
          <p:cNvPr id="7" name="Content Placeholder 6" descr="A picture containing indoor, close, blurry&#10;&#10;Description automatically generated">
            <a:extLst>
              <a:ext uri="{FF2B5EF4-FFF2-40B4-BE49-F238E27FC236}">
                <a16:creationId xmlns:a16="http://schemas.microsoft.com/office/drawing/2014/main" id="{802C6C54-286A-4EA6-8F7A-32025D484C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E2B950D-E842-4568-A23A-342B308F02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2477519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October 2021</a:t>
            </a:r>
          </a:p>
        </p:txBody>
      </p:sp>
      <p:pic>
        <p:nvPicPr>
          <p:cNvPr id="7" name="Content Placeholder 6" descr="A picture containing ground, dirty&#10;&#10;Description automatically generated">
            <a:extLst>
              <a:ext uri="{FF2B5EF4-FFF2-40B4-BE49-F238E27FC236}">
                <a16:creationId xmlns:a16="http://schemas.microsoft.com/office/drawing/2014/main" id="{CB421095-A8DF-4797-B48D-E5A35D4F132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9" name="Content Placeholder 8" descr="A picture containing indoor, close, blurry&#10;&#10;Description automatically generated">
            <a:extLst>
              <a:ext uri="{FF2B5EF4-FFF2-40B4-BE49-F238E27FC236}">
                <a16:creationId xmlns:a16="http://schemas.microsoft.com/office/drawing/2014/main" id="{21848409-B335-40A2-8D01-D0AE84E953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731405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October 2021</a:t>
            </a:r>
          </a:p>
        </p:txBody>
      </p:sp>
      <p:pic>
        <p:nvPicPr>
          <p:cNvPr id="8" name="Content Placeholder 7" descr="A picture containing ground, tool, meter, stone&#10;&#10;Description automatically generated">
            <a:extLst>
              <a:ext uri="{FF2B5EF4-FFF2-40B4-BE49-F238E27FC236}">
                <a16:creationId xmlns:a16="http://schemas.microsoft.com/office/drawing/2014/main" id="{E2510314-D260-42F0-A0EE-EE4B5F5C798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11" name="Content Placeholder 10" descr="A picture containing ground, dirty&#10;&#10;Description automatically generated">
            <a:extLst>
              <a:ext uri="{FF2B5EF4-FFF2-40B4-BE49-F238E27FC236}">
                <a16:creationId xmlns:a16="http://schemas.microsoft.com/office/drawing/2014/main" id="{78310EE0-2F4F-4A84-B506-0C8DD36718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39169282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34</TotalTime>
  <Words>24</Words>
  <Application>Microsoft Office PowerPoint</Application>
  <PresentationFormat>Widescreen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Ion Boardroom</vt:lpstr>
      <vt:lpstr>WBHS  Renovation/Addition Project Pictures</vt:lpstr>
      <vt:lpstr>OCTOBER 2021</vt:lpstr>
      <vt:lpstr>October 2021</vt:lpstr>
      <vt:lpstr>October 2021</vt:lpstr>
      <vt:lpstr>October 2021</vt:lpstr>
      <vt:lpstr>October 2021</vt:lpstr>
      <vt:lpstr>October 2021</vt:lpstr>
      <vt:lpstr>October 2021</vt:lpstr>
      <vt:lpstr>October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WBHS  Renovation/Addition Project Pictures</dc:title>
  <dc:creator>Chris Lowe</dc:creator>
  <cp:lastModifiedBy>Chris Lowe</cp:lastModifiedBy>
  <cp:revision>4</cp:revision>
  <dcterms:created xsi:type="dcterms:W3CDTF">2021-09-23T14:22:49Z</dcterms:created>
  <dcterms:modified xsi:type="dcterms:W3CDTF">2022-02-14T14:06:50Z</dcterms:modified>
</cp:coreProperties>
</file>