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5" y="2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3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3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8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B2C0-96F8-45B4-9376-47397D2A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WBHS  Renovation/Addition Project Pictures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B5814-40CC-423E-A65E-1897B3C7E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September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 descr="A person on a ladder painting a wall&#10;&#10;Description automatically generated with medium confidence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42" y="2603500"/>
            <a:ext cx="4548329" cy="3416300"/>
          </a:xfrm>
        </p:spPr>
      </p:pic>
      <p:pic>
        <p:nvPicPr>
          <p:cNvPr id="23" name="Content Placeholder 22" descr="A picture containing indoor, wall, bathroom, tiled&#10;&#10;Description automatically generated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54" y="2603500"/>
            <a:ext cx="4548329" cy="3416300"/>
          </a:xfrm>
        </p:spPr>
      </p:pic>
    </p:spTree>
    <p:extLst>
      <p:ext uri="{BB962C8B-B14F-4D97-AF65-F5344CB8AC3E}">
        <p14:creationId xmlns:p14="http://schemas.microsoft.com/office/powerpoint/2010/main" val="125038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2" y="2603500"/>
            <a:ext cx="4548329" cy="3416299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754" y="2603500"/>
            <a:ext cx="4548329" cy="3416299"/>
          </a:xfrm>
        </p:spPr>
      </p:pic>
    </p:spTree>
    <p:extLst>
      <p:ext uri="{BB962C8B-B14F-4D97-AF65-F5344CB8AC3E}">
        <p14:creationId xmlns:p14="http://schemas.microsoft.com/office/powerpoint/2010/main" val="167514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7" cy="3416299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7909" y="2603500"/>
            <a:ext cx="2566019" cy="3416299"/>
          </a:xfrm>
        </p:spPr>
      </p:pic>
    </p:spTree>
    <p:extLst>
      <p:ext uri="{BB962C8B-B14F-4D97-AF65-F5344CB8AC3E}">
        <p14:creationId xmlns:p14="http://schemas.microsoft.com/office/powerpoint/2010/main" val="192886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7" cy="3416298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3" y="2601117"/>
            <a:ext cx="4665634" cy="3504408"/>
          </a:xfrm>
        </p:spPr>
      </p:pic>
    </p:spTree>
    <p:extLst>
      <p:ext uri="{BB962C8B-B14F-4D97-AF65-F5344CB8AC3E}">
        <p14:creationId xmlns:p14="http://schemas.microsoft.com/office/powerpoint/2010/main" val="232284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6" cy="3416298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2" cy="3504408"/>
          </a:xfrm>
        </p:spPr>
      </p:pic>
    </p:spTree>
    <p:extLst>
      <p:ext uri="{BB962C8B-B14F-4D97-AF65-F5344CB8AC3E}">
        <p14:creationId xmlns:p14="http://schemas.microsoft.com/office/powerpoint/2010/main" val="376777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6" cy="3416297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2" cy="3504407"/>
          </a:xfrm>
        </p:spPr>
      </p:pic>
    </p:spTree>
    <p:extLst>
      <p:ext uri="{BB962C8B-B14F-4D97-AF65-F5344CB8AC3E}">
        <p14:creationId xmlns:p14="http://schemas.microsoft.com/office/powerpoint/2010/main" val="247751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5" cy="3416297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1" cy="3504407"/>
          </a:xfrm>
        </p:spPr>
      </p:pic>
    </p:spTree>
    <p:extLst>
      <p:ext uri="{BB962C8B-B14F-4D97-AF65-F5344CB8AC3E}">
        <p14:creationId xmlns:p14="http://schemas.microsoft.com/office/powerpoint/2010/main" val="73140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5" cy="3416296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1" cy="3504406"/>
          </a:xfrm>
        </p:spPr>
      </p:pic>
    </p:spTree>
    <p:extLst>
      <p:ext uri="{BB962C8B-B14F-4D97-AF65-F5344CB8AC3E}">
        <p14:creationId xmlns:p14="http://schemas.microsoft.com/office/powerpoint/2010/main" val="1649660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3" cy="3416296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0" cy="3504406"/>
          </a:xfrm>
        </p:spPr>
      </p:pic>
    </p:spTree>
    <p:extLst>
      <p:ext uri="{BB962C8B-B14F-4D97-AF65-F5344CB8AC3E}">
        <p14:creationId xmlns:p14="http://schemas.microsoft.com/office/powerpoint/2010/main" val="16487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3" cy="3416295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0" cy="3504405"/>
          </a:xfrm>
        </p:spPr>
      </p:pic>
    </p:spTree>
    <p:extLst>
      <p:ext uri="{BB962C8B-B14F-4D97-AF65-F5344CB8AC3E}">
        <p14:creationId xmlns:p14="http://schemas.microsoft.com/office/powerpoint/2010/main" val="3024618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2" cy="3416295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8" cy="3504405"/>
          </a:xfrm>
        </p:spPr>
      </p:pic>
    </p:spTree>
    <p:extLst>
      <p:ext uri="{BB962C8B-B14F-4D97-AF65-F5344CB8AC3E}">
        <p14:creationId xmlns:p14="http://schemas.microsoft.com/office/powerpoint/2010/main" val="3091913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2" cy="3416294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8" cy="3504404"/>
          </a:xfrm>
        </p:spPr>
      </p:pic>
    </p:spTree>
    <p:extLst>
      <p:ext uri="{BB962C8B-B14F-4D97-AF65-F5344CB8AC3E}">
        <p14:creationId xmlns:p14="http://schemas.microsoft.com/office/powerpoint/2010/main" val="2874529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1" cy="3416294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8" y="2603500"/>
            <a:ext cx="4665627" cy="3504404"/>
          </a:xfrm>
        </p:spPr>
      </p:pic>
    </p:spTree>
    <p:extLst>
      <p:ext uri="{BB962C8B-B14F-4D97-AF65-F5344CB8AC3E}">
        <p14:creationId xmlns:p14="http://schemas.microsoft.com/office/powerpoint/2010/main" val="2546897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1" cy="3416293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8" y="2603500"/>
            <a:ext cx="4665627" cy="3504403"/>
          </a:xfrm>
        </p:spPr>
      </p:pic>
    </p:spTree>
    <p:extLst>
      <p:ext uri="{BB962C8B-B14F-4D97-AF65-F5344CB8AC3E}">
        <p14:creationId xmlns:p14="http://schemas.microsoft.com/office/powerpoint/2010/main" val="40996285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26</TotalTime>
  <Words>36</Words>
  <Application>Microsoft Office PowerPoint</Application>
  <PresentationFormat>Widescreen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 Boardroom</vt:lpstr>
      <vt:lpstr>WBHS  Renovation/Addition Project Pictures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  <vt:lpstr>September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 Renovation/Addition Project Pictures</dc:title>
  <dc:creator>Chris Lowe</dc:creator>
  <cp:lastModifiedBy>Chris Lowe</cp:lastModifiedBy>
  <cp:revision>3</cp:revision>
  <dcterms:created xsi:type="dcterms:W3CDTF">2021-09-23T14:22:49Z</dcterms:created>
  <dcterms:modified xsi:type="dcterms:W3CDTF">2021-09-23T14:49:15Z</dcterms:modified>
</cp:coreProperties>
</file>